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51C5E-37F1-49D7-999F-23E31A298C6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7" d="100"/>
          <a:sy n="77" d="100"/>
        </p:scale>
        <p:origin x="2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dondeti@a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Vivek Narsimha Dondeti</a:t>
            </a:r>
          </a:p>
          <a:p>
            <a:r>
              <a:rPr lang="en-US" dirty="0" smtClean="0">
                <a:hlinkClick r:id="rId2"/>
              </a:rPr>
              <a:t>vdondeti@asu.edu</a:t>
            </a:r>
            <a:endParaRPr lang="en-US" dirty="0" smtClean="0"/>
          </a:p>
          <a:p>
            <a:r>
              <a:rPr lang="en-US" dirty="0" smtClean="0"/>
              <a:t>GITHUB : haveAProfile@useless.com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9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comes by default with </a:t>
            </a:r>
            <a:r>
              <a:rPr lang="en-US" dirty="0" err="1" smtClean="0"/>
              <a:t>SqlLite</a:t>
            </a:r>
            <a:endParaRPr lang="en-US" dirty="0" smtClean="0"/>
          </a:p>
          <a:p>
            <a:r>
              <a:rPr lang="en-US" dirty="0" smtClean="0"/>
              <a:t>Open models.py inside the app folder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89212" y="3177533"/>
            <a:ext cx="9116197" cy="296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95220" rIns="12696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from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Fira Mono"/>
              </a:rPr>
              <a:t>django.db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import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C4B33"/>
              </a:solidFill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Mono"/>
              </a:rPr>
              <a:t>Question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question_text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CharField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Fira Mono"/>
              </a:rPr>
              <a:t>200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C4B33"/>
                </a:solidFill>
                <a:latin typeface="Fira Mono"/>
              </a:rPr>
              <a:t> </a:t>
            </a:r>
            <a:r>
              <a:rPr lang="en-US" altLang="en-US" sz="2000" dirty="0" smtClean="0">
                <a:solidFill>
                  <a:srgbClr val="0C4B33"/>
                </a:solidFill>
                <a:latin typeface="Fira Mono"/>
              </a:rPr>
              <a:t>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pub_date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DateTimeField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Fira Mono"/>
              </a:rPr>
              <a:t>'date published'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C4B33"/>
              </a:solidFill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Mono"/>
              </a:rPr>
              <a:t>Choice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C4B33"/>
                </a:solidFill>
                <a:latin typeface="Fira Mono"/>
              </a:rPr>
              <a:t> </a:t>
            </a:r>
            <a:r>
              <a:rPr lang="en-US" altLang="en-US" sz="2000" dirty="0" smtClean="0">
                <a:solidFill>
                  <a:srgbClr val="0C4B33"/>
                </a:solidFill>
                <a:latin typeface="Fira Mono"/>
              </a:rPr>
              <a:t>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</a:t>
            </a:r>
            <a:r>
              <a:rPr lang="en-US" altLang="en-US" sz="2000" dirty="0" smtClean="0">
                <a:solidFill>
                  <a:srgbClr val="0C4B33"/>
                </a:solidFill>
                <a:latin typeface="Fira Mon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on_delete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CASCADE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C4B33"/>
                </a:solidFill>
                <a:latin typeface="Fira Mono"/>
              </a:rPr>
              <a:t> </a:t>
            </a:r>
            <a:r>
              <a:rPr lang="en-US" altLang="en-US" sz="2000" dirty="0" smtClean="0">
                <a:solidFill>
                  <a:srgbClr val="0C4B33"/>
                </a:solidFill>
                <a:latin typeface="Fira Mono"/>
              </a:rPr>
              <a:t>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choice_text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C4B33"/>
                </a:solidFill>
                <a:latin typeface="Fira Mon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CharField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200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C4B33"/>
                </a:solidFill>
                <a:latin typeface="Fira Mono"/>
              </a:rPr>
              <a:t> </a:t>
            </a:r>
            <a:r>
              <a:rPr lang="en-US" altLang="en-US" sz="2000" dirty="0" smtClean="0">
                <a:solidFill>
                  <a:srgbClr val="0C4B33"/>
                </a:solidFill>
                <a:latin typeface="Fira Mono"/>
              </a:rPr>
              <a:t>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IntegerField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Fira Mono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5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Beauty of Django’s model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You do not need to no SQL</a:t>
            </a:r>
          </a:p>
          <a:p>
            <a:r>
              <a:rPr lang="en-US" sz="2800" dirty="0" smtClean="0"/>
              <a:t>All tables can be created using python classes</a:t>
            </a:r>
          </a:p>
          <a:p>
            <a:r>
              <a:rPr lang="en-US" sz="2800" dirty="0" smtClean="0"/>
              <a:t>Reversal from other framework like Entity Framework</a:t>
            </a:r>
          </a:p>
          <a:p>
            <a:r>
              <a:rPr lang="en-US" sz="2800" dirty="0" smtClean="0"/>
              <a:t>Python manage.py </a:t>
            </a:r>
            <a:r>
              <a:rPr lang="en-US" sz="2800" dirty="0" err="1" smtClean="0"/>
              <a:t>makemigrations</a:t>
            </a:r>
            <a:r>
              <a:rPr lang="en-US" sz="2800" dirty="0" smtClean="0"/>
              <a:t> polls</a:t>
            </a:r>
          </a:p>
          <a:p>
            <a:r>
              <a:rPr lang="en-US" sz="2800" dirty="0" smtClean="0"/>
              <a:t>Python manage.py </a:t>
            </a:r>
            <a:r>
              <a:rPr lang="en-US" sz="2800" dirty="0" err="1" smtClean="0"/>
              <a:t>sqlmigrate</a:t>
            </a:r>
            <a:r>
              <a:rPr lang="en-US" sz="2800" dirty="0" smtClean="0"/>
              <a:t> &lt;</a:t>
            </a:r>
            <a:r>
              <a:rPr lang="en-US" sz="2800" dirty="0" err="1" smtClean="0"/>
              <a:t>app_name</a:t>
            </a:r>
            <a:r>
              <a:rPr lang="en-US" sz="2800" dirty="0" smtClean="0"/>
              <a:t>&gt; 0001</a:t>
            </a:r>
          </a:p>
          <a:p>
            <a:r>
              <a:rPr lang="en-US" sz="2800" dirty="0" smtClean="0"/>
              <a:t>Python manage.py migrate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501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This is where MVC comes into place. </a:t>
            </a:r>
          </a:p>
          <a:p>
            <a:r>
              <a:rPr lang="en-US" sz="3200" dirty="0" smtClean="0"/>
              <a:t>The views here are templates.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0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</a:t>
            </a:r>
            <a:r>
              <a:rPr lang="en-US" dirty="0" smtClean="0"/>
              <a:t> Name spacing and reversing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Remember ‘names’ attribute in urls.py</a:t>
            </a:r>
          </a:p>
          <a:p>
            <a:r>
              <a:rPr lang="en-US" sz="2400" dirty="0" smtClean="0"/>
              <a:t>Instead of using entire </a:t>
            </a:r>
            <a:r>
              <a:rPr lang="en-US" sz="2400" dirty="0" err="1" smtClean="0"/>
              <a:t>urls</a:t>
            </a:r>
            <a:r>
              <a:rPr lang="en-US" sz="2400" dirty="0" smtClean="0"/>
              <a:t> we can use those names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670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details.html</a:t>
            </a:r>
          </a:p>
          <a:p>
            <a:r>
              <a:rPr lang="en-US" dirty="0"/>
              <a:t>Add to urls.py 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(r’^(?P&lt;</a:t>
            </a:r>
            <a:r>
              <a:rPr lang="en-US" dirty="0" err="1"/>
              <a:t>question_id</a:t>
            </a:r>
            <a:r>
              <a:rPr lang="en-US" dirty="0"/>
              <a:t>&gt;[0-9]+)/vote/$’, </a:t>
            </a:r>
            <a:r>
              <a:rPr lang="en-US" dirty="0" err="1"/>
              <a:t>views.vote</a:t>
            </a:r>
            <a:r>
              <a:rPr lang="en-US" dirty="0"/>
              <a:t>, name =‘vote</a:t>
            </a:r>
            <a:r>
              <a:rPr lang="en-US" dirty="0" smtClean="0"/>
              <a:t>’)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2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handle all of these would be to build restful APIs and then have client make Ajax calls to access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0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Documentation - https</a:t>
            </a:r>
            <a:r>
              <a:rPr lang="en-US" dirty="0"/>
              <a:t>://docs.djangoproject.com/en/1.9/</a:t>
            </a:r>
          </a:p>
        </p:txBody>
      </p:sp>
    </p:spTree>
    <p:extLst>
      <p:ext uri="{BB962C8B-B14F-4D97-AF65-F5344CB8AC3E}">
        <p14:creationId xmlns:p14="http://schemas.microsoft.com/office/powerpoint/2010/main" val="331187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am going to assume that you know the basics of python. It is good enough if you know to the level of classes and methods.</a:t>
            </a:r>
          </a:p>
          <a:p>
            <a:r>
              <a:rPr lang="en-US" sz="2000" dirty="0" smtClean="0"/>
              <a:t>I am basing this session primarily on the </a:t>
            </a:r>
            <a:r>
              <a:rPr lang="en-US" sz="2000" dirty="0"/>
              <a:t>t</a:t>
            </a:r>
            <a:r>
              <a:rPr lang="en-US" sz="2000" dirty="0" smtClean="0"/>
              <a:t>utorial available at Django documentation.</a:t>
            </a:r>
          </a:p>
          <a:p>
            <a:r>
              <a:rPr lang="en-US" sz="2000" dirty="0" smtClean="0"/>
              <a:t>This is going to be a hands on session. By end of which we want a small application up and running.</a:t>
            </a:r>
          </a:p>
          <a:p>
            <a:r>
              <a:rPr lang="en-US" sz="2000" dirty="0" smtClean="0"/>
              <a:t>I might try and make some quirky jokes. If they are cringe worthy and you want to say something please feel free to keep them to yourself.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909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2.7 (No I do not like the latest version)</a:t>
            </a:r>
          </a:p>
          <a:p>
            <a:r>
              <a:rPr lang="en-US" sz="2800" dirty="0" smtClean="0"/>
              <a:t>Hopefully you set up Django in your system.</a:t>
            </a:r>
          </a:p>
          <a:p>
            <a:r>
              <a:rPr lang="en-US" sz="2800" dirty="0" smtClean="0"/>
              <a:t>A terminal. If Linux you are all set. If windows you need Powershell3 or </a:t>
            </a:r>
            <a:r>
              <a:rPr lang="en-US" sz="2800" dirty="0" err="1" smtClean="0"/>
              <a:t>cmd</a:t>
            </a:r>
            <a:r>
              <a:rPr lang="en-US" sz="2800" dirty="0" smtClean="0"/>
              <a:t> prompt.</a:t>
            </a:r>
          </a:p>
          <a:p>
            <a:r>
              <a:rPr lang="en-US" sz="2800" dirty="0" smtClean="0"/>
              <a:t>Any text editor is fine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667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Django a web development framework</a:t>
            </a:r>
          </a:p>
          <a:p>
            <a:r>
              <a:rPr lang="en-US" sz="2800" dirty="0" smtClean="0"/>
              <a:t>Quick development.</a:t>
            </a:r>
          </a:p>
          <a:p>
            <a:r>
              <a:rPr lang="en-US" sz="2800" dirty="0" smtClean="0"/>
              <a:t>Very focused on web development and can make you life very easy.</a:t>
            </a:r>
          </a:p>
          <a:p>
            <a:r>
              <a:rPr lang="en-US" sz="2800" dirty="0" smtClean="0"/>
              <a:t>Follows MVC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4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project is the main component</a:t>
            </a:r>
          </a:p>
          <a:p>
            <a:r>
              <a:rPr lang="en-US" sz="2800" dirty="0" smtClean="0"/>
              <a:t>A project can have multiple apps</a:t>
            </a:r>
          </a:p>
          <a:p>
            <a:r>
              <a:rPr lang="en-US" sz="2800" dirty="0" smtClean="0"/>
              <a:t>Each app is individual component</a:t>
            </a:r>
          </a:p>
          <a:p>
            <a:r>
              <a:rPr lang="en-US" sz="2800" dirty="0" smtClean="0"/>
              <a:t>Every app has its own model, view and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5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django</a:t>
            </a:r>
            <a:r>
              <a:rPr lang="en-US" sz="2400" dirty="0" smtClean="0"/>
              <a:t>-admin </a:t>
            </a:r>
            <a:r>
              <a:rPr lang="en-US" sz="2400" dirty="0" err="1" smtClean="0"/>
              <a:t>startproject</a:t>
            </a:r>
            <a:r>
              <a:rPr lang="en-US" sz="2400" dirty="0" smtClean="0"/>
              <a:t> &lt;</a:t>
            </a:r>
            <a:r>
              <a:rPr lang="en-US" sz="2400" dirty="0" err="1" smtClean="0"/>
              <a:t>project_name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To create an app</a:t>
            </a:r>
          </a:p>
          <a:p>
            <a:pPr lvl="1"/>
            <a:r>
              <a:rPr lang="en-US" sz="2400" dirty="0"/>
              <a:t>Python manage.py </a:t>
            </a:r>
            <a:r>
              <a:rPr lang="en-US" sz="2400" dirty="0" err="1"/>
              <a:t>startapp</a:t>
            </a:r>
            <a:r>
              <a:rPr lang="en-US" sz="2400" dirty="0"/>
              <a:t> polls</a:t>
            </a:r>
          </a:p>
          <a:p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748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First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Open </a:t>
            </a:r>
            <a:r>
              <a:rPr lang="en-US" sz="2800" b="1" dirty="0" smtClean="0"/>
              <a:t>views.py </a:t>
            </a:r>
            <a:r>
              <a:rPr lang="en-US" sz="2800" dirty="0" smtClean="0"/>
              <a:t>inside the app folder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89212" y="3021398"/>
            <a:ext cx="9316495" cy="200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95220" rIns="12696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from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Fira Mono"/>
              </a:rPr>
              <a:t>django.http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HttpResponse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C4B33"/>
              </a:solidFill>
              <a:effectLst/>
              <a:latin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Mono"/>
              </a:rPr>
              <a:t>index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8000"/>
                </a:solidFill>
                <a:latin typeface="Fira Mono"/>
              </a:rPr>
              <a:t> </a:t>
            </a:r>
            <a:r>
              <a:rPr lang="en-US" altLang="en-US" sz="2400" b="1" dirty="0" smtClean="0">
                <a:solidFill>
                  <a:srgbClr val="008000"/>
                </a:solidFill>
                <a:latin typeface="Fira Mono"/>
              </a:rPr>
              <a:t>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HttpResponse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Fira Mono"/>
              </a:rPr>
              <a:t>"Hello, world. You're at the polls index."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4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502885"/>
          </a:xfrm>
        </p:spPr>
        <p:txBody>
          <a:bodyPr/>
          <a:lstStyle/>
          <a:p>
            <a:r>
              <a:rPr lang="en-US" sz="2800" dirty="0" smtClean="0"/>
              <a:t>Create </a:t>
            </a:r>
            <a:r>
              <a:rPr lang="en-US" sz="2800" b="1" dirty="0" smtClean="0"/>
              <a:t>urls.py</a:t>
            </a:r>
            <a:r>
              <a:rPr lang="en-US" sz="2800" dirty="0" smtClean="0"/>
              <a:t> inside the app  folder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89212" y="2738686"/>
            <a:ext cx="7236275" cy="26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95220" rIns="12696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from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Fira Mono"/>
              </a:rPr>
              <a:t>django.conf.urls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import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from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Mono"/>
              </a:rPr>
              <a:t>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import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urlpatterns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=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[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Fira Mono"/>
              </a:rPr>
              <a:t>r'^$'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views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=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Fira Mono"/>
              </a:rPr>
              <a:t>'index'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), ]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8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</a:t>
            </a:r>
            <a:r>
              <a:rPr lang="en-US" dirty="0" smtClean="0"/>
              <a:t> 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Open urls.py inside the project folder</a:t>
            </a:r>
            <a:endParaRPr 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89212" y="2967134"/>
            <a:ext cx="7809749" cy="230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95220" rIns="12696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from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Fira Mono"/>
              </a:rPr>
              <a:t>django.conf.urls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from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Fira Mono"/>
              </a:rPr>
              <a:t>django.contrib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Mono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urlpatterns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rgbClr val="0C4B33"/>
                </a:solidFill>
                <a:latin typeface="Fira Mono"/>
              </a:rPr>
              <a:t>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 [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Fira Mono"/>
              </a:rPr>
              <a:t>r'^polls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Fira Mono"/>
              </a:rPr>
              <a:t>/'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Fira Mono"/>
              </a:rPr>
              <a:t>'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Fira Mono"/>
              </a:rPr>
              <a:t>polls.urls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Fira Mono"/>
              </a:rPr>
              <a:t>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solidFill>
                  <a:srgbClr val="0C4B33"/>
                </a:solidFill>
                <a:latin typeface="Fira Mono"/>
              </a:rPr>
              <a:t>                   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Fira Mono"/>
              </a:rPr>
              <a:t>r'^admin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Fira Mono"/>
              </a:rPr>
              <a:t>/'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site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), ]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823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</TotalTime>
  <Words>514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Fira Mono</vt:lpstr>
      <vt:lpstr>Wingdings 3</vt:lpstr>
      <vt:lpstr>Wisp</vt:lpstr>
      <vt:lpstr>Basics Of Django</vt:lpstr>
      <vt:lpstr>Disclaimer</vt:lpstr>
      <vt:lpstr>Things You Need</vt:lpstr>
      <vt:lpstr>Basic Overview</vt:lpstr>
      <vt:lpstr>Project Structure</vt:lpstr>
      <vt:lpstr>Creating A Project</vt:lpstr>
      <vt:lpstr>Creating First View</vt:lpstr>
      <vt:lpstr>Url Configuration</vt:lpstr>
      <vt:lpstr>Url Configuration </vt:lpstr>
      <vt:lpstr>Models</vt:lpstr>
      <vt:lpstr>Beauty of Django’s model handling</vt:lpstr>
      <vt:lpstr>Modifying the views</vt:lpstr>
      <vt:lpstr>Url Name spacing and reversing</vt:lpstr>
      <vt:lpstr>Handling Forms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Django</dc:title>
  <dc:creator>Vivek Dondeti</dc:creator>
  <cp:lastModifiedBy>Vivek Dondeti</cp:lastModifiedBy>
  <cp:revision>11</cp:revision>
  <dcterms:created xsi:type="dcterms:W3CDTF">2016-02-18T03:10:26Z</dcterms:created>
  <dcterms:modified xsi:type="dcterms:W3CDTF">2016-02-19T05:09:18Z</dcterms:modified>
</cp:coreProperties>
</file>