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Source Code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7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lickr.com/photos/shashanksingh/19690362966/in/album-72157655453314179/" TargetMode="External"/><Relationship Id="rId4" Type="http://schemas.openxmlformats.org/officeDocument/2006/relationships/hyperlink" Target="https://www.flickr.com/photos/shashanksingh/5498889915/in/album-72157626075072929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3wbvpOIIBQA" TargetMode="External"/><Relationship Id="rId4" Type="http://schemas.openxmlformats.org/officeDocument/2006/relationships/hyperlink" Target="https://www.youtube.com/watch?v=4vGcH0Bk3h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youtube.com/v/JoxGEymA8ro" TargetMode="External"/><Relationship Id="rId4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Photography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 two cents… Shashank Singh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50" y="145174"/>
            <a:ext cx="3434096" cy="479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5247200" y="1168350"/>
            <a:ext cx="2972699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200" y="1230875"/>
            <a:ext cx="24384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Focal Length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lens do you have? 18mm - 105mm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What do those terms mean?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Standard(18 - 55)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Prime (fixed)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Telephoto (70-300mm)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Wide Angle (under 50mm) 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225" y="1902425"/>
            <a:ext cx="4617174" cy="25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manual mode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321450"/>
            <a:ext cx="4953950" cy="31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Sports mode (3-4 clicks per second)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203550"/>
            <a:ext cx="5689875" cy="334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775" y="1839250"/>
            <a:ext cx="22955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RAw and Post-Processing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25" y="1093849"/>
            <a:ext cx="5141974" cy="324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926375" y="4459075"/>
            <a:ext cx="6719700" cy="25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https://www.slrlounge.com/school/raw-vs-jpeg-jpg-the-ultimate-visual-guide/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if I don’t have an SLR camera?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https://www.flickr.com/photos/shashanksingh/19690362966/in/album-72157655453314179/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https://www.flickr.com/photos/shashanksingh/5498889915/in/album-72157626075072929/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Tips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Avoid flash as much as possible (unless you really know what you are doing). It spoils natural lights and ambience. Try reducing shutter speed, increasing aperture and increasing iso first.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Trial and error is the best teacher.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Look for candid moments to make photographs look natural.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Travel, travel, and travel more....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Natgeo and Flickr are good sources of inspiration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" y="0"/>
            <a:ext cx="914329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some more tips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 patient. Sometimes you might have to wait for a few minutes in anticipation.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Think about memory and battery requirements.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Get a tripod if you really want to do night photography. Its worth the investment :)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Apparatus are expensive. Don’t buy a lot if you are just starting. Get a hang of your interests and start with an entry level DSLR. Nikon / Canon: both are almost equally good for a start.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Future?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https://www.youtube.com/watch?v=3wbvpOIIBQA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https://www.youtube.com/watch?v=4vGcH0Bk3hg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History</a:t>
            </a:r>
          </a:p>
        </p:txBody>
      </p:sp>
      <p:sp>
        <p:nvSpPr>
          <p:cNvPr id="63" name="Shape 63">
            <a:hlinkClick r:id="rId3"/>
          </p:cNvPr>
          <p:cNvSpPr/>
          <p:nvPr/>
        </p:nvSpPr>
        <p:spPr>
          <a:xfrm>
            <a:off x="2123350" y="1192700"/>
            <a:ext cx="4572000" cy="33761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Internals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62" y="776287"/>
            <a:ext cx="509587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99825" y="4567475"/>
            <a:ext cx="8491199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http://forum.digit.in/cameras-camcorders/155823-dslr-technical-guide.html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MegaPixel myth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Images are not just about Megapixels.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Pixels per Inch of sensor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Sensor quality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Light sensitivity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Lenses and light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3MP is enough for a decent sized print. 8MP cameras on cellphones are more than enough for HD photos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Shutter Speed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When would you want to increase shutter speed?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What about decreasing?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Shutter speed is usually given in terms of seconds. 1/125 shutter speed means your shutter exposed light to the sensor for 1/125th of a second. You can extend exposure to 30 seconds with manual mode!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75" y="620062"/>
            <a:ext cx="6161849" cy="390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900" y="1509712"/>
            <a:ext cx="23050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Apperture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big do you want the pinhole to be?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Inversely proportional to the ‘</a:t>
            </a:r>
            <a:r>
              <a:rPr i="1" lang="en-GB"/>
              <a:t>f’</a:t>
            </a:r>
            <a:r>
              <a:rPr lang="en-GB"/>
              <a:t> number you see in cameras. f stop = geometric ratio of halving light intensity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f4 ≅ big pinhole ≅ more light/exposure and depth of vision (blurring of background) effect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f16 ≅ smaller pinhole ≅ less exposure and more sharp/focused throughout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00" y="629950"/>
            <a:ext cx="6056051" cy="388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725" y="1562100"/>
            <a:ext cx="21240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ISO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Light sensitivity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Try to stick to lowest ISO possible for less noise. However, increase it in low light conditions as needed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349" y="2678175"/>
            <a:ext cx="6261624" cy="208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