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6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3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7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5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C3A9-CF42-4B4E-9F3C-F74543571560}" type="datetimeFigureOut">
              <a:rPr lang="en-US" smtClean="0"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03282-AA61-4B13-A819-BA4C40C2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chandak24/EmployeeManagemen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RESTful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8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stands for Representational State Transfer.</a:t>
            </a:r>
          </a:p>
          <a:p>
            <a:r>
              <a:rPr lang="en-US" dirty="0" smtClean="0"/>
              <a:t>It is an architecture for software design and when we use it to make web services they are called Rest API’s</a:t>
            </a:r>
          </a:p>
          <a:p>
            <a:r>
              <a:rPr lang="en-US" dirty="0" smtClean="0"/>
              <a:t>The idea is simple, instead of using complex protocols like SOAP, COBRA for web services access we use simple HTTP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7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Rest everything is resource and it provides access to these resources.</a:t>
            </a:r>
          </a:p>
          <a:p>
            <a:r>
              <a:rPr lang="en-US" dirty="0" smtClean="0"/>
              <a:t>So it has resource based URI. </a:t>
            </a:r>
          </a:p>
          <a:p>
            <a:r>
              <a:rPr lang="en-US" dirty="0" smtClean="0"/>
              <a:t>It should have unique URI.</a:t>
            </a:r>
          </a:p>
          <a:p>
            <a:r>
              <a:rPr lang="en-US" dirty="0" smtClean="0"/>
              <a:t>Uses standard HTTP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40048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341"/>
            <a:ext cx="10515600" cy="5755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HTTP request contains header and body.</a:t>
            </a:r>
          </a:p>
          <a:p>
            <a:r>
              <a:rPr lang="en-US" dirty="0" smtClean="0"/>
              <a:t>In header we generally specify the content type of the data being passed.</a:t>
            </a:r>
          </a:p>
          <a:p>
            <a:r>
              <a:rPr lang="en-US" dirty="0" smtClean="0"/>
              <a:t>Response contains status code as well as some response body.</a:t>
            </a:r>
          </a:p>
          <a:p>
            <a:r>
              <a:rPr lang="en-US" dirty="0" smtClean="0"/>
              <a:t>Status Code: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1XX – Informational like request received or continuing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2XX – Success code like 200 : success, 201 : resource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3XX – Redirection, 303 : Temporary redirect.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4XX – Client error. 400 : Bad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5XX – Server Error. 500 : Internal server error</a:t>
            </a:r>
          </a:p>
          <a:p>
            <a:r>
              <a:rPr lang="en-US" dirty="0" smtClean="0"/>
              <a:t>In response we can also have URI to query the next resource, this is called as HATEOAS (Hypermedia as the engine of application state)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API for Restful web services. </a:t>
            </a:r>
          </a:p>
          <a:p>
            <a:r>
              <a:rPr lang="en-US" dirty="0" smtClean="0"/>
              <a:t>It is an interface</a:t>
            </a:r>
          </a:p>
          <a:p>
            <a:r>
              <a:rPr lang="en-US" dirty="0" smtClean="0"/>
              <a:t>Libraries like Jersey, Rest Easy are the implementation classes of JAX-RS.</a:t>
            </a:r>
          </a:p>
          <a:p>
            <a:r>
              <a:rPr lang="en-US" dirty="0"/>
              <a:t>Jersey provides its own API that extend the JAX-RS toolkit with additional features and utilities to further simplify RESTful service and client development. </a:t>
            </a:r>
            <a:endParaRPr lang="en-US" dirty="0" smtClean="0"/>
          </a:p>
          <a:p>
            <a:r>
              <a:rPr lang="en-US" dirty="0" smtClean="0"/>
              <a:t>Today we will use JAX-RS as learning this will make you comfortable with any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Maven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Archtype</a:t>
            </a:r>
            <a:r>
              <a:rPr lang="en-US" dirty="0" smtClean="0"/>
              <a:t> Group ID : </a:t>
            </a:r>
            <a:r>
              <a:rPr lang="en-US" dirty="0" err="1" smtClean="0"/>
              <a:t>org.glassfish.jersey.archetypes</a:t>
            </a:r>
            <a:endParaRPr lang="en-US" dirty="0" smtClean="0"/>
          </a:p>
          <a:p>
            <a:r>
              <a:rPr lang="en-US" dirty="0" smtClean="0"/>
              <a:t>Artifact ID : jersey-</a:t>
            </a:r>
            <a:r>
              <a:rPr lang="en-US" dirty="0" err="1" smtClean="0"/>
              <a:t>quickstart</a:t>
            </a:r>
            <a:r>
              <a:rPr lang="en-US" dirty="0" smtClean="0"/>
              <a:t>-</a:t>
            </a:r>
            <a:r>
              <a:rPr lang="en-US" dirty="0" err="1" smtClean="0"/>
              <a:t>webapp</a:t>
            </a:r>
            <a:endParaRPr lang="en-US" dirty="0" smtClean="0"/>
          </a:p>
          <a:p>
            <a:r>
              <a:rPr lang="en-US" dirty="0" smtClean="0"/>
              <a:t>Version :  2.16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6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remove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&lt;dependency&gt;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javax.servlet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u="sng" dirty="0"/>
              <a:t>servlet-</a:t>
            </a:r>
            <a:r>
              <a:rPr lang="en-US" u="sng" dirty="0" err="1"/>
              <a:t>api</a:t>
            </a:r>
            <a:r>
              <a:rPr lang="en-US" u="sng" dirty="0"/>
              <a:t>&lt;/</a:t>
            </a:r>
            <a:r>
              <a:rPr lang="en-US" u="sng" dirty="0" err="1"/>
              <a:t>artifactId</a:t>
            </a:r>
            <a:r>
              <a:rPr lang="en-US" u="sng" dirty="0"/>
              <a:t>&gt;</a:t>
            </a:r>
          </a:p>
          <a:p>
            <a:pPr marL="0" indent="0">
              <a:buNone/>
            </a:pPr>
            <a:r>
              <a:rPr lang="en-US" dirty="0"/>
              <a:t>    &lt;version&gt;2.5&lt;/version&gt;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0668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project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github.com/apchandak24/EmployeeManagement.git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5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RESTful API</vt:lpstr>
      <vt:lpstr>Introduction</vt:lpstr>
      <vt:lpstr>Rest Characteristics</vt:lpstr>
      <vt:lpstr>PowerPoint Presentation</vt:lpstr>
      <vt:lpstr>JAX-RS</vt:lpstr>
      <vt:lpstr>Setting up Maven project</vt:lpstr>
      <vt:lpstr>To remove error</vt:lpstr>
      <vt:lpstr>Working project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</dc:title>
  <dc:creator>Ankita</dc:creator>
  <cp:lastModifiedBy>Ankita</cp:lastModifiedBy>
  <cp:revision>7</cp:revision>
  <dcterms:created xsi:type="dcterms:W3CDTF">2016-04-07T06:57:01Z</dcterms:created>
  <dcterms:modified xsi:type="dcterms:W3CDTF">2016-04-16T21:36:46Z</dcterms:modified>
</cp:coreProperties>
</file>