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sldIdLst>
    <p:sldId id="257" r:id="rId2"/>
    <p:sldId id="258" r:id="rId3"/>
    <p:sldId id="259" r:id="rId4"/>
    <p:sldId id="260" r:id="rId5"/>
    <p:sldId id="282" r:id="rId6"/>
    <p:sldId id="261" r:id="rId7"/>
    <p:sldId id="283" r:id="rId8"/>
    <p:sldId id="284" r:id="rId9"/>
    <p:sldId id="267" r:id="rId10"/>
    <p:sldId id="287" r:id="rId11"/>
    <p:sldId id="288" r:id="rId12"/>
    <p:sldId id="285" r:id="rId13"/>
    <p:sldId id="289" r:id="rId14"/>
    <p:sldId id="286" r:id="rId15"/>
    <p:sldId id="290" r:id="rId16"/>
    <p:sldId id="291" r:id="rId17"/>
    <p:sldId id="292" r:id="rId18"/>
    <p:sldId id="293" r:id="rId19"/>
    <p:sldId id="294" r:id="rId20"/>
    <p:sldId id="295" r:id="rId21"/>
    <p:sldId id="29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5"/>
  </p:normalViewPr>
  <p:slideViewPr>
    <p:cSldViewPr snapToGrid="0" snapToObjects="1">
      <p:cViewPr varScale="1">
        <p:scale>
          <a:sx n="110" d="100"/>
          <a:sy n="110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2/12/16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913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2/12/16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544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2/12/16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084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2/12/16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2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2/12/16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788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2/12/16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71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2/12/16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433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2/12/16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8536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2/12/16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49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2/12/16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099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2/12/16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2/12/16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613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2/12/16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491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2/12/16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881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2/12/16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660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2/12/16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906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2/12/16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75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2/12/16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661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schand31@asu.edu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ubyinstaller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55187"/>
            <a:ext cx="8825658" cy="2677648"/>
          </a:xfrm>
        </p:spPr>
        <p:txBody>
          <a:bodyPr/>
          <a:lstStyle/>
          <a:p>
            <a:pPr algn="ctr"/>
            <a:r>
              <a:rPr lang="en-US" dirty="0" smtClean="0"/>
              <a:t>Ruby: The Beginning	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041176"/>
            <a:ext cx="8825658" cy="234105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Sai Prashanth </a:t>
            </a:r>
            <a:r>
              <a:rPr lang="en-US" dirty="0" smtClean="0">
                <a:solidFill>
                  <a:schemeClr val="bg1"/>
                </a:solidFill>
              </a:rPr>
              <a:t>Chandramouli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Masters Grad, ASU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Github</a:t>
            </a:r>
            <a:r>
              <a:rPr lang="en-US" dirty="0">
                <a:solidFill>
                  <a:schemeClr val="bg1"/>
                </a:solidFill>
              </a:rPr>
              <a:t>: TDA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E-mail: </a:t>
            </a:r>
            <a:r>
              <a:rPr lang="en-US" dirty="0" smtClean="0">
                <a:solidFill>
                  <a:schemeClr val="bg1"/>
                </a:solidFill>
              </a:rPr>
              <a:t>schand31@asu.edu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11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and hashes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Hashes are present </a:t>
            </a:r>
            <a:r>
              <a:rPr lang="en-US" dirty="0" err="1" smtClean="0"/>
              <a:t>Woohooo</a:t>
            </a:r>
            <a:r>
              <a:rPr lang="en-US" dirty="0" smtClean="0"/>
              <a:t>!</a:t>
            </a:r>
          </a:p>
          <a:p>
            <a:r>
              <a:rPr lang="en-US" dirty="0" smtClean="0"/>
              <a:t>Default hashes are AWESOME!</a:t>
            </a:r>
          </a:p>
          <a:p>
            <a:r>
              <a:rPr lang="en-US" dirty="0" smtClean="0"/>
              <a:t>Arrays are cool</a:t>
            </a:r>
          </a:p>
          <a:p>
            <a:r>
              <a:rPr lang="en-US" dirty="0" smtClean="0"/>
              <a:t>Arrays have functional programming constructs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38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Interpolation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#{</a:t>
            </a:r>
            <a:r>
              <a:rPr lang="en-US" i="1" dirty="0"/>
              <a:t>hello</a:t>
            </a:r>
            <a:r>
              <a:rPr lang="en-US" dirty="0" smtClean="0"/>
              <a:t>} is awesome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327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Ruby Basics – Operators and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Usual operators are present</a:t>
            </a:r>
          </a:p>
          <a:p>
            <a:r>
              <a:rPr lang="en-US" dirty="0" smtClean="0"/>
              <a:t>** for exponents</a:t>
            </a:r>
          </a:p>
          <a:p>
            <a:r>
              <a:rPr lang="en-US" dirty="0" smtClean="0"/>
              <a:t>Methods need the </a:t>
            </a:r>
            <a:r>
              <a:rPr lang="en-US" dirty="0" err="1" smtClean="0"/>
              <a:t>def</a:t>
            </a:r>
            <a:r>
              <a:rPr lang="is-IS" dirty="0" smtClean="0"/>
              <a:t>…end block</a:t>
            </a:r>
          </a:p>
          <a:p>
            <a:r>
              <a:rPr lang="is-IS" dirty="0" smtClean="0"/>
              <a:t>Overloading is not really 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328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Nothing surprising with functions and block scope.</a:t>
            </a:r>
          </a:p>
          <a:p>
            <a:r>
              <a:rPr lang="en-US" dirty="0" smtClean="0"/>
              <a:t>Class scope on the other hand, can be surprising.</a:t>
            </a:r>
          </a:p>
          <a:p>
            <a:r>
              <a:rPr lang="en-US" dirty="0" smtClean="0"/>
              <a:t>Local </a:t>
            </a:r>
            <a:r>
              <a:rPr lang="en-US" dirty="0" err="1" smtClean="0"/>
              <a:t>vars</a:t>
            </a:r>
            <a:r>
              <a:rPr lang="en-US" dirty="0" smtClean="0"/>
              <a:t> are expected</a:t>
            </a:r>
          </a:p>
          <a:p>
            <a:r>
              <a:rPr lang="en-US" dirty="0" smtClean="0"/>
              <a:t>Instance </a:t>
            </a:r>
            <a:r>
              <a:rPr lang="en-US" dirty="0" err="1" smtClean="0"/>
              <a:t>vars</a:t>
            </a:r>
            <a:r>
              <a:rPr lang="en-US" dirty="0" smtClean="0"/>
              <a:t> though,</a:t>
            </a:r>
            <a:r>
              <a:rPr lang="is-IS" dirty="0" smtClean="0"/>
              <a:t>…..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566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– Instance and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attr_accessor</a:t>
            </a:r>
            <a:r>
              <a:rPr lang="en-US" dirty="0"/>
              <a:t> :</a:t>
            </a:r>
            <a:r>
              <a:rPr lang="en-US" dirty="0" err="1" smtClean="0"/>
              <a:t>inst_var</a:t>
            </a:r>
            <a:endParaRPr lang="en-US" dirty="0"/>
          </a:p>
          <a:p>
            <a:r>
              <a:rPr lang="en-US" i="1" dirty="0" err="1" smtClean="0"/>
              <a:t>attr_reader</a:t>
            </a:r>
            <a:r>
              <a:rPr lang="en-US" i="1" dirty="0" smtClean="0"/>
              <a:t> :</a:t>
            </a:r>
            <a:r>
              <a:rPr lang="en-US" i="1" dirty="0" err="1" smtClean="0"/>
              <a:t>inst_var</a:t>
            </a:r>
            <a:endParaRPr lang="en-US" i="1" dirty="0" smtClean="0"/>
          </a:p>
          <a:p>
            <a:r>
              <a:rPr lang="en-US" i="1" dirty="0" err="1" smtClean="0"/>
              <a:t>attr_writer</a:t>
            </a:r>
            <a:r>
              <a:rPr lang="en-US" i="1" dirty="0" smtClean="0"/>
              <a:t> : </a:t>
            </a:r>
            <a:r>
              <a:rPr lang="en-US" i="1" dirty="0" err="1" smtClean="0"/>
              <a:t>inst_var</a:t>
            </a:r>
            <a:endParaRPr lang="en-US" i="1" dirty="0" smtClean="0"/>
          </a:p>
          <a:p>
            <a:endParaRPr lang="en-US" i="1" dirty="0"/>
          </a:p>
          <a:p>
            <a:r>
              <a:rPr lang="en-US" i="1" dirty="0" smtClean="0"/>
              <a:t>Class variables? Don</a:t>
            </a:r>
            <a:r>
              <a:rPr lang="uk-UA" i="1" dirty="0" smtClean="0"/>
              <a:t>’</a:t>
            </a:r>
            <a:r>
              <a:rPr lang="en-US" i="1" dirty="0" smtClean="0"/>
              <a:t>t use them!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777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Modules, and </a:t>
            </a:r>
            <a:r>
              <a:rPr lang="en-US" dirty="0" err="1" smtClean="0"/>
              <a:t>Mixins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Mixins</a:t>
            </a:r>
            <a:r>
              <a:rPr lang="en-US" dirty="0" smtClean="0"/>
              <a:t> are made from Modules</a:t>
            </a:r>
          </a:p>
          <a:p>
            <a:r>
              <a:rPr lang="en-US" dirty="0" smtClean="0"/>
              <a:t>They help in adding code to your classes.</a:t>
            </a:r>
          </a:p>
          <a:p>
            <a:r>
              <a:rPr lang="en-US" dirty="0" smtClean="0"/>
              <a:t>Example: Enumerable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137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Blocks are like methods</a:t>
            </a:r>
          </a:p>
          <a:p>
            <a:r>
              <a:rPr lang="en-US" dirty="0" smtClean="0"/>
              <a:t>They are faster. Why?</a:t>
            </a:r>
          </a:p>
          <a:p>
            <a:r>
              <a:rPr lang="en-US" dirty="0" smtClean="0"/>
              <a:t>They can be awesome!!! How?</a:t>
            </a:r>
          </a:p>
          <a:p>
            <a:r>
              <a:rPr lang="en-US" dirty="0" smtClean="0"/>
              <a:t>2 types to represent a block.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199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Classes, Inheritance and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group these?</a:t>
            </a:r>
          </a:p>
          <a:p>
            <a:r>
              <a:rPr lang="en-US" dirty="0" smtClean="0"/>
              <a:t>Classful-Inheritance, finally! I mean, Ensure!</a:t>
            </a:r>
          </a:p>
          <a:p>
            <a:r>
              <a:rPr lang="en-US" dirty="0" smtClean="0"/>
              <a:t>Exceptions are awesome!!!!! </a:t>
            </a:r>
            <a:r>
              <a:rPr lang="en-US" dirty="0" smtClean="0">
                <a:sym typeface="Wingdings"/>
              </a:rPr>
              <a:t> You would have never seen this</a:t>
            </a:r>
          </a:p>
          <a:p>
            <a:r>
              <a:rPr lang="en-US" dirty="0" smtClean="0">
                <a:sym typeface="Wingdings"/>
              </a:rPr>
              <a:t>Example: Microwave Oven, Voting Machine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3705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 – Compare with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3961056" cy="3416300"/>
          </a:xfrm>
        </p:spPr>
        <p:txBody>
          <a:bodyPr/>
          <a:lstStyle/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r>
              <a:rPr lang="en-US" dirty="0"/>
              <a:t>try {</a:t>
            </a:r>
            <a:br>
              <a:rPr lang="en-US" dirty="0"/>
            </a:br>
            <a:r>
              <a:rPr lang="en-US" dirty="0"/>
              <a:t>    </a:t>
            </a:r>
            <a:br>
              <a:rPr lang="en-US" dirty="0"/>
            </a:br>
            <a:r>
              <a:rPr lang="en-US" dirty="0"/>
              <a:t>} catch </a:t>
            </a:r>
            <a:r>
              <a:rPr lang="en-US" dirty="0" smtClean="0"/>
              <a:t>(</a:t>
            </a:r>
            <a:r>
              <a:rPr lang="en-US" i="1" dirty="0" err="1"/>
              <a:t>ExceptionType</a:t>
            </a:r>
            <a:r>
              <a:rPr lang="en-US" i="1" dirty="0"/>
              <a:t> </a:t>
            </a:r>
            <a:r>
              <a:rPr lang="en-US" dirty="0" smtClean="0"/>
              <a:t>e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} catch </a:t>
            </a:r>
            <a:r>
              <a:rPr lang="en-US" dirty="0" smtClean="0"/>
              <a:t>(</a:t>
            </a:r>
            <a:r>
              <a:rPr lang="en-US" dirty="0" err="1" smtClean="0"/>
              <a:t>BroaderExceptionType</a:t>
            </a:r>
            <a:r>
              <a:rPr lang="en-US" dirty="0" smtClean="0"/>
              <a:t> e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} finally {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/>
              <a:t>//cleanup code</a:t>
            </a:r>
            <a:br>
              <a:rPr lang="en-US" i="1" dirty="0"/>
            </a:br>
            <a:r>
              <a:rPr lang="en-US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73478" y="2801074"/>
            <a:ext cx="47803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Begin</a:t>
            </a:r>
          </a:p>
          <a:p>
            <a:r>
              <a:rPr lang="en-US" dirty="0" smtClean="0"/>
              <a:t>#code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rescue </a:t>
            </a:r>
            <a:r>
              <a:rPr lang="en-US" i="1" dirty="0" err="1" smtClean="0"/>
              <a:t>ExceptionType</a:t>
            </a:r>
            <a:r>
              <a:rPr lang="en-US" i="1" dirty="0" smtClean="0"/>
              <a:t> </a:t>
            </a:r>
            <a:r>
              <a:rPr lang="en-US" i="1" dirty="0"/>
              <a:t>=&gt; </a:t>
            </a:r>
            <a:r>
              <a:rPr lang="en-US" i="1" dirty="0" smtClean="0"/>
              <a:t>e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	</a:t>
            </a:r>
            <a:r>
              <a:rPr lang="en-US" dirty="0" smtClean="0"/>
              <a:t>retry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rescue </a:t>
            </a:r>
            <a:r>
              <a:rPr lang="en-US" dirty="0" err="1" smtClean="0"/>
              <a:t>BroaderExceptionType</a:t>
            </a:r>
            <a:r>
              <a:rPr lang="en-US" i="1" dirty="0" smtClean="0"/>
              <a:t>=&gt; e</a:t>
            </a:r>
          </a:p>
          <a:p>
            <a:r>
              <a:rPr lang="is-IS" i="1" dirty="0" smtClean="0"/>
              <a:t>	…..</a:t>
            </a:r>
            <a:r>
              <a:rPr lang="en-US" i="1" dirty="0"/>
              <a:t/>
            </a:r>
            <a:br>
              <a:rPr lang="en-US" i="1" dirty="0"/>
            </a:br>
            <a:r>
              <a:rPr lang="en-US" dirty="0" smtClean="0"/>
              <a:t>Ensure</a:t>
            </a:r>
          </a:p>
          <a:p>
            <a:r>
              <a:rPr lang="en-US" dirty="0"/>
              <a:t>	</a:t>
            </a:r>
            <a:r>
              <a:rPr lang="en-US" dirty="0" smtClean="0"/>
              <a:t>#cleanup code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007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stuff in Ruby from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4065228" cy="3416300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While(x != 5)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64466" y="2280213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79129" y="2395957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Ruby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15605" y="2858947"/>
            <a:ext cx="17315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Until x == 5 do</a:t>
            </a:r>
          </a:p>
          <a:p>
            <a:endParaRPr lang="en-US" dirty="0" smtClean="0"/>
          </a:p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26916" y="4178461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x != 5 {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38756" y="4236330"/>
            <a:ext cx="1936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Unless x == 5 do</a:t>
            </a:r>
          </a:p>
          <a:p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18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Disclaimer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26511"/>
            <a:ext cx="10338707" cy="3693289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I assume that all of you have experience with programming, and will not be covering super basic stuff like what a variable is, or what functions do.</a:t>
            </a:r>
          </a:p>
          <a:p>
            <a:r>
              <a:rPr lang="en-US" sz="2000" dirty="0" smtClean="0"/>
              <a:t>I also will be using an IDE called </a:t>
            </a:r>
            <a:r>
              <a:rPr lang="en-US" sz="2000" dirty="0" err="1" smtClean="0"/>
              <a:t>RubyMine</a:t>
            </a:r>
            <a:r>
              <a:rPr lang="en-US" sz="2000" dirty="0" smtClean="0"/>
              <a:t> to show code, I love it, but do not expect you to have it.</a:t>
            </a:r>
          </a:p>
          <a:p>
            <a:r>
              <a:rPr lang="en-US" sz="2000" dirty="0" smtClean="0"/>
              <a:t>I make obscure references to filmography and some computer fields. Ask if it is unclear.</a:t>
            </a:r>
          </a:p>
          <a:p>
            <a:r>
              <a:rPr lang="en-US" sz="2000" dirty="0" smtClean="0"/>
              <a:t>All code that I show, is either written by me, or is open-source.</a:t>
            </a:r>
          </a:p>
          <a:p>
            <a:r>
              <a:rPr lang="en-US" sz="2000" dirty="0" smtClean="0"/>
              <a:t>We will only be learning the basics of the Ruby Language.</a:t>
            </a:r>
          </a:p>
          <a:p>
            <a:r>
              <a:rPr lang="en-US" sz="2000" dirty="0" smtClean="0"/>
              <a:t>Any resources, or links that I add in these slides are NOT sponsored, and only reflect my personal opinion. Don’t like it? Don’t use it. Simple.</a:t>
            </a:r>
          </a:p>
        </p:txBody>
      </p:sp>
    </p:spTree>
    <p:extLst>
      <p:ext uri="{BB962C8B-B14F-4D97-AF65-F5344CB8AC3E}">
        <p14:creationId xmlns:p14="http://schemas.microsoft.com/office/powerpoint/2010/main" val="50785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finish with a game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Guessing game! Guess a number between 1 and 100, and the computer will tell you if its high or low </a:t>
            </a:r>
            <a:r>
              <a:rPr lang="en-US" dirty="0" smtClean="0">
                <a:sym typeface="Wingdings"/>
              </a:rPr>
              <a:t>:)</a:t>
            </a:r>
          </a:p>
          <a:p>
            <a:r>
              <a:rPr lang="en-US" dirty="0" smtClean="0">
                <a:sym typeface="Wingdings"/>
              </a:rPr>
              <a:t>Hint: Practical application of binary search</a:t>
            </a:r>
          </a:p>
          <a:p>
            <a:r>
              <a:rPr lang="en-US" dirty="0" smtClean="0">
                <a:sym typeface="Wingdings"/>
              </a:rPr>
              <a:t>How this was used in real life for a mind-blowing hack!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1128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 any questions, feel free to contact me.</a:t>
            </a:r>
          </a:p>
          <a:p>
            <a:pPr lvl="1"/>
            <a:r>
              <a:rPr lang="en-US" dirty="0" smtClean="0">
                <a:hlinkClick r:id="rId2"/>
              </a:rPr>
              <a:t>schand31@asu.edu</a:t>
            </a:r>
            <a:endParaRPr lang="en-US" dirty="0" smtClean="0"/>
          </a:p>
          <a:p>
            <a:r>
              <a:rPr lang="en-US" dirty="0" smtClean="0"/>
              <a:t>If you feel I made any mistakes, let me know </a:t>
            </a:r>
            <a:r>
              <a:rPr lang="en-US" dirty="0" smtClean="0">
                <a:sym typeface="Wingdings"/>
              </a:rPr>
              <a:t>:) I love learning, so I will learn something from you as well.</a:t>
            </a:r>
          </a:p>
          <a:p>
            <a:r>
              <a:rPr lang="en-US" dirty="0" smtClean="0">
                <a:sym typeface="Wingdings"/>
              </a:rPr>
              <a:t>Thank you!!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888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need to follow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Text Editor (</a:t>
            </a:r>
            <a:r>
              <a:rPr lang="en-US" dirty="0" err="1" smtClean="0"/>
              <a:t>Eg</a:t>
            </a:r>
            <a:r>
              <a:rPr lang="en-US" dirty="0" smtClean="0"/>
              <a:t>: SublimeText3 &lt;3 or if you are a masochist, notepad++ or </a:t>
            </a:r>
            <a:r>
              <a:rPr lang="en-US" dirty="0" err="1" smtClean="0"/>
              <a:t>gedit</a:t>
            </a:r>
            <a:r>
              <a:rPr lang="en-US" dirty="0" smtClean="0"/>
              <a:t>).</a:t>
            </a:r>
          </a:p>
          <a:p>
            <a:r>
              <a:rPr lang="en-US" dirty="0">
                <a:hlinkClick r:id="rId2"/>
              </a:rPr>
              <a:t>http://rubyinstaller.org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 Install ruby for windows</a:t>
            </a:r>
          </a:p>
          <a:p>
            <a:r>
              <a:rPr lang="en-US" dirty="0" err="1"/>
              <a:t>sudo</a:t>
            </a:r>
            <a:r>
              <a:rPr lang="en-US" dirty="0"/>
              <a:t> apt-get install </a:t>
            </a:r>
            <a:r>
              <a:rPr lang="en-US" dirty="0" smtClean="0"/>
              <a:t>ruby-full </a:t>
            </a:r>
            <a:r>
              <a:rPr lang="en-US" dirty="0" smtClean="0">
                <a:sym typeface="Wingdings"/>
              </a:rPr>
              <a:t> On Ubuntu/</a:t>
            </a:r>
            <a:r>
              <a:rPr lang="en-US" dirty="0" err="1" smtClean="0">
                <a:sym typeface="Wingdings"/>
              </a:rPr>
              <a:t>Debian</a:t>
            </a:r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Mac OS X? just do `</a:t>
            </a:r>
            <a:r>
              <a:rPr lang="en-US" smtClean="0">
                <a:sym typeface="Wingdings"/>
              </a:rPr>
              <a:t>brew install ruby` :D</a:t>
            </a:r>
            <a:endParaRPr lang="en-US" dirty="0" smtClean="0"/>
          </a:p>
          <a:p>
            <a:r>
              <a:rPr lang="en-US" dirty="0" smtClean="0"/>
              <a:t>A Terminal (Git Bash or </a:t>
            </a:r>
            <a:r>
              <a:rPr lang="en-US" dirty="0" err="1" smtClean="0"/>
              <a:t>Powershell</a:t>
            </a:r>
            <a:r>
              <a:rPr lang="en-US" dirty="0" smtClean="0"/>
              <a:t> if you are on Windows, iTerm2 or Terminal if on Mac OSX, and … well, terminal on </a:t>
            </a:r>
            <a:r>
              <a:rPr lang="en-US" dirty="0" err="1" smtClean="0"/>
              <a:t>linux</a:t>
            </a:r>
            <a:r>
              <a:rPr lang="en-US" dirty="0" smtClean="0"/>
              <a:t>).</a:t>
            </a:r>
          </a:p>
          <a:p>
            <a:r>
              <a:rPr lang="en-US" dirty="0" smtClean="0"/>
              <a:t>An internet connection to download code, or at least look at it.</a:t>
            </a:r>
          </a:p>
          <a:p>
            <a:r>
              <a:rPr lang="en-US" dirty="0" smtClean="0"/>
              <a:t>Ability to put up with my rambling for an hour or so without getting bored/angry/irritated or whatever.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62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Ruby?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was the 6</a:t>
            </a:r>
            <a:r>
              <a:rPr lang="en-US" baseline="30000" dirty="0" smtClean="0"/>
              <a:t>th</a:t>
            </a:r>
            <a:r>
              <a:rPr lang="en-US" dirty="0" smtClean="0"/>
              <a:t> most popular language on GitHub</a:t>
            </a:r>
            <a:r>
              <a:rPr lang="en-US" dirty="0"/>
              <a:t> </a:t>
            </a:r>
            <a:r>
              <a:rPr lang="en-US" dirty="0" smtClean="0"/>
              <a:t>in 2015, beating out some biggies like C, C#, Objective-C, etc.</a:t>
            </a:r>
          </a:p>
          <a:p>
            <a:r>
              <a:rPr lang="en-US" dirty="0" smtClean="0"/>
              <a:t>Ruby is a lightweight language, that can add not just scripting, but real full-fledged programming to your repertoire.</a:t>
            </a:r>
          </a:p>
          <a:p>
            <a:r>
              <a:rPr lang="en-US" dirty="0" smtClean="0"/>
              <a:t>Ruby has an amazing community, which has built up ‘Gems’ of </a:t>
            </a:r>
          </a:p>
          <a:p>
            <a:r>
              <a:rPr lang="en-US" dirty="0" smtClean="0"/>
              <a:t>Also, it is my most recent language, so hey, its important all right?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54955" y="6504972"/>
            <a:ext cx="8977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Source: http</a:t>
            </a:r>
            <a:r>
              <a:rPr lang="en-US" sz="1400" dirty="0"/>
              <a:t>://</a:t>
            </a:r>
            <a:r>
              <a:rPr lang="en-US" sz="1400" dirty="0" err="1"/>
              <a:t>githut.info</a:t>
            </a:r>
            <a:r>
              <a:rPr lang="en-US" sz="14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4680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Ruby is Love, Ruby is Life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006" y="2267834"/>
            <a:ext cx="3416300" cy="3416300"/>
          </a:xfrm>
        </p:spPr>
      </p:pic>
      <p:sp>
        <p:nvSpPr>
          <p:cNvPr id="5" name="TextBox 4"/>
          <p:cNvSpPr txBox="1"/>
          <p:nvPr/>
        </p:nvSpPr>
        <p:spPr>
          <a:xfrm>
            <a:off x="1967695" y="5684134"/>
            <a:ext cx="7454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Also</a:t>
            </a:r>
            <a:r>
              <a:rPr lang="en-US" smtClean="0"/>
              <a:t>, with </a:t>
            </a:r>
            <a:r>
              <a:rPr lang="en-US" dirty="0" smtClean="0"/>
              <a:t>Valentines </a:t>
            </a:r>
            <a:r>
              <a:rPr lang="en-US" smtClean="0"/>
              <a:t>day coming up, what better gift, that Ruby?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124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Stuff about Ruby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Ruby </a:t>
            </a:r>
            <a:r>
              <a:rPr lang="en-US" dirty="0"/>
              <a:t>!== </a:t>
            </a:r>
            <a:r>
              <a:rPr lang="en-US" dirty="0" smtClean="0"/>
              <a:t>Ruby on Rails</a:t>
            </a:r>
          </a:p>
          <a:p>
            <a:r>
              <a:rPr lang="en-US" dirty="0" smtClean="0"/>
              <a:t>Ruby is “dynamically typed”</a:t>
            </a:r>
          </a:p>
          <a:p>
            <a:r>
              <a:rPr lang="en-US" dirty="0" smtClean="0"/>
              <a:t>Ruby is not *just* a scripting language, it can be a full fledged programming language.</a:t>
            </a:r>
          </a:p>
          <a:p>
            <a:r>
              <a:rPr lang="en-US" dirty="0" smtClean="0"/>
              <a:t>Everything in Ruby is an object. Well, almost.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5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we will go through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385005" cy="341630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SYSTEMS</a:t>
            </a:r>
            <a:r>
              <a:rPr lang="en-US" dirty="0" smtClean="0"/>
              <a:t>: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Types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Arrays </a:t>
            </a:r>
            <a:r>
              <a:rPr lang="en-US" dirty="0"/>
              <a:t>and Hashes (default hashes</a:t>
            </a:r>
            <a:r>
              <a:rPr lang="en-US" dirty="0" smtClean="0"/>
              <a:t>)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String interpolation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Operators, Methods, </a:t>
            </a:r>
            <a:r>
              <a:rPr lang="en-US" dirty="0" smtClean="0"/>
              <a:t>Overloading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Scope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Classes</a:t>
            </a:r>
            <a:r>
              <a:rPr lang="en-US" dirty="0"/>
              <a:t>, </a:t>
            </a:r>
            <a:r>
              <a:rPr lang="en-US" dirty="0" smtClean="0"/>
              <a:t>Objects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Instance </a:t>
            </a:r>
            <a:r>
              <a:rPr lang="en-US" dirty="0" err="1"/>
              <a:t>vars</a:t>
            </a:r>
            <a:r>
              <a:rPr lang="en-US" dirty="0"/>
              <a:t>, Class </a:t>
            </a:r>
            <a:r>
              <a:rPr lang="en-US" dirty="0" err="1"/>
              <a:t>vars</a:t>
            </a:r>
            <a:r>
              <a:rPr lang="en-US" dirty="0"/>
              <a:t>, local </a:t>
            </a:r>
            <a:r>
              <a:rPr lang="en-US" dirty="0" err="1" smtClean="0"/>
              <a:t>vars</a:t>
            </a:r>
            <a:endParaRPr lang="en-US" dirty="0" smtClean="0"/>
          </a:p>
          <a:p>
            <a:pPr lvl="1">
              <a:buFont typeface="Arial" charset="0"/>
              <a:buChar char="•"/>
            </a:pPr>
            <a:r>
              <a:rPr lang="en-US" dirty="0" err="1" smtClean="0"/>
              <a:t>Mixins</a:t>
            </a:r>
            <a:r>
              <a:rPr lang="en-US" dirty="0"/>
              <a:t>, </a:t>
            </a:r>
            <a:r>
              <a:rPr lang="en-US" dirty="0" smtClean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1559999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.. Continued 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379" y="2603500"/>
            <a:ext cx="8825659" cy="3416300"/>
          </a:xfrm>
        </p:spPr>
        <p:txBody>
          <a:bodyPr/>
          <a:lstStyle/>
          <a:p>
            <a:pPr lvl="1">
              <a:buFont typeface="Arial" charset="0"/>
              <a:buChar char="•"/>
            </a:pPr>
            <a:r>
              <a:rPr lang="en-US" dirty="0"/>
              <a:t>Enumerable and Comparable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Blocks</a:t>
            </a:r>
            <a:r>
              <a:rPr lang="en-US" dirty="0"/>
              <a:t>, both kinds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Inheritance</a:t>
            </a:r>
            <a:endParaRPr lang="en-US" dirty="0"/>
          </a:p>
          <a:p>
            <a:pPr lvl="1">
              <a:buFont typeface="Arial" charset="0"/>
              <a:buChar char="•"/>
            </a:pPr>
            <a:r>
              <a:rPr lang="en-US" dirty="0"/>
              <a:t>Exception Handling with raise, begin, rescue, ensure, RETRY --&gt; This will blow your mind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New stuff in Ruby: unless, </a:t>
            </a:r>
            <a:r>
              <a:rPr lang="en-US" dirty="0" smtClean="0"/>
              <a:t>until </a:t>
            </a:r>
            <a:r>
              <a:rPr lang="en-US" dirty="0" err="1" smtClean="0"/>
              <a:t>etc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954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Ruby Basics – Breeze through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Types:</a:t>
            </a:r>
          </a:p>
          <a:p>
            <a:pPr lvl="1"/>
            <a:r>
              <a:rPr lang="en-US" dirty="0" err="1" smtClean="0"/>
              <a:t>FixNum</a:t>
            </a:r>
            <a:endParaRPr lang="en-US" dirty="0" smtClean="0"/>
          </a:p>
          <a:p>
            <a:pPr lvl="1"/>
            <a:r>
              <a:rPr lang="en-US" dirty="0" smtClean="0"/>
              <a:t>Float</a:t>
            </a:r>
          </a:p>
          <a:p>
            <a:pPr lvl="1"/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Boolean? </a:t>
            </a:r>
            <a:r>
              <a:rPr lang="en-US" dirty="0" err="1" smtClean="0"/>
              <a:t>Kinda</a:t>
            </a:r>
            <a:endParaRPr lang="en-US" dirty="0" smtClean="0"/>
          </a:p>
          <a:p>
            <a:pPr lvl="1"/>
            <a:r>
              <a:rPr lang="en-US" dirty="0" smtClean="0"/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60284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308</TotalTime>
  <Words>832</Words>
  <Application>Microsoft Macintosh PowerPoint</Application>
  <PresentationFormat>Widescreen</PresentationFormat>
  <Paragraphs>120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Century Gothic</vt:lpstr>
      <vt:lpstr>Wingdings</vt:lpstr>
      <vt:lpstr>Wingdings 3</vt:lpstr>
      <vt:lpstr>Arial</vt:lpstr>
      <vt:lpstr>Ion Boardroom</vt:lpstr>
      <vt:lpstr>Ruby: The Beginning  </vt:lpstr>
      <vt:lpstr>Disclaimer</vt:lpstr>
      <vt:lpstr>What do you need to follow this?</vt:lpstr>
      <vt:lpstr>Why Ruby?</vt:lpstr>
      <vt:lpstr>Ruby is Love, Ruby is Life</vt:lpstr>
      <vt:lpstr>Stuff about Ruby</vt:lpstr>
      <vt:lpstr>Things we will go through today</vt:lpstr>
      <vt:lpstr>.. Continued ..</vt:lpstr>
      <vt:lpstr>Ruby Basics – Breeze through</vt:lpstr>
      <vt:lpstr>Arrays and hashes</vt:lpstr>
      <vt:lpstr>String Interpolation</vt:lpstr>
      <vt:lpstr>Ruby Basics – Operators and methods</vt:lpstr>
      <vt:lpstr>Scopes</vt:lpstr>
      <vt:lpstr>Variables – Instance and Class</vt:lpstr>
      <vt:lpstr>Modules, and Mixins</vt:lpstr>
      <vt:lpstr>Blocks </vt:lpstr>
      <vt:lpstr>Classes, Inheritance and Exceptions</vt:lpstr>
      <vt:lpstr>Exceptions – Compare with Java</vt:lpstr>
      <vt:lpstr>New stuff in Ruby from Java</vt:lpstr>
      <vt:lpstr>Lets finish with a game </vt:lpstr>
      <vt:lpstr>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Ruby: The Beginning  </dc:title>
  <dc:creator>Sai Prashanth Chandramouli (Student)</dc:creator>
  <cp:lastModifiedBy>Sai Prashanth Chandramouli (Student)</cp:lastModifiedBy>
  <cp:revision>62</cp:revision>
  <dcterms:created xsi:type="dcterms:W3CDTF">2016-02-12T05:14:14Z</dcterms:created>
  <dcterms:modified xsi:type="dcterms:W3CDTF">2016-02-12T20:27:51Z</dcterms:modified>
</cp:coreProperties>
</file>