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8" r:id="rId3"/>
    <p:sldId id="279" r:id="rId4"/>
    <p:sldId id="282" r:id="rId5"/>
    <p:sldId id="280" r:id="rId6"/>
    <p:sldId id="281" r:id="rId7"/>
    <p:sldId id="283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5BC"/>
    <a:srgbClr val="FF8000"/>
    <a:srgbClr val="662C51"/>
    <a:srgbClr val="E1FF7F"/>
    <a:srgbClr val="BBE6F7"/>
    <a:srgbClr val="000000"/>
    <a:srgbClr val="FF0000"/>
    <a:srgbClr val="4DCCD9"/>
    <a:srgbClr val="0033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C9E64-F155-406B-BAF8-2712D76FB958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1BB3-59F1-4680-A850-2F1BD79F34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891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758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05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37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776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195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57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05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089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412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391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СЕТЬ ЦЕНТРОВ ЦИФРОВОГО</a:t>
            </a:r>
            <a:b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</a:b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ОБРАЗОВАНИЯ ДЕТЕЙ «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КУБ»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7" y="1407909"/>
            <a:ext cx="1378097" cy="13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047999" y="492762"/>
            <a:ext cx="5919537" cy="853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МИНИСТЕРСТВО ОБРАЗОВАНИЯ И НАУКИ НИЖЕГОРОДСКОЙ ОБЛАСТИ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«АРЗАМАССКИЙ ТЕХНИКУМ СТРОИТЕЛЬСТВА И ПРЕДПРИНИМАТЕЛЬСТВА»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ЦЕНТР ЦИФРОВОГО ОБРАЗОВАНИЯ ДЕТЕЙ 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-КУБ»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81176" y="3537766"/>
            <a:ext cx="8279814" cy="443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ПРОЕКТ ПО НАПРАВЛЕНИЮ «Основы промышленного программирования»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«Бот поддержки - </a:t>
            </a:r>
            <a:r>
              <a:rPr lang="en-US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Discord</a:t>
            </a: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»</a:t>
            </a:r>
            <a:endParaRPr lang="en-US" sz="1600" dirty="0">
              <a:solidFill>
                <a:schemeClr val="tx1"/>
              </a:solidFill>
              <a:latin typeface="Circe Bold" panose="020B0602020203020203" pitchFamily="34" charset="-52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82826" y="3759477"/>
            <a:ext cx="6695121" cy="788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237170" y="4223658"/>
            <a:ext cx="3657600" cy="619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532355" y="4986193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Дятлов А. С.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286703" y="4302802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ОБУЧАЮЩИЙСЯ: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70659" y="4992504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ПЕДАГОГ: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682826" y="5790392"/>
            <a:ext cx="6695121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2024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43826" y="4388050"/>
            <a:ext cx="3150944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Башкиров Дмитрий Александрович</a:t>
            </a:r>
            <a:endParaRPr lang="ru-RU" sz="1600" dirty="0">
              <a:solidFill>
                <a:schemeClr val="tx1"/>
              </a:solidFill>
              <a:latin typeface="Circe Bold" panose="020B06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723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 И ЗАДАЧИ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36560"/>
            <a:ext cx="10058400" cy="383253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ЦЕЛЬ: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Создать основу бота для сервера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ЗАДАЧИ: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Реализовать основные функции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Реализовать БД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</a:t>
            </a:r>
            <a:endParaRPr lang="ru-RU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0" indent="0">
              <a:buNone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6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9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АКТУАЛЬНОСТЬ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Все проекты, которые распространяются по мессенджерам, по типу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: Discord, Telegram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и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VK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используют ботов, для поддержки собственных сообществ.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95" y="328882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31663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ФУНКЦИОНАЛЬНЫЕ ВОЗМОЖНОСТИ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Приветствие нового участника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Отправка изображения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Скрытые возможности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взаимодействия с базой данных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4)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Уведомление о начале работы бота.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65" y="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5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ВНЕШНИЙ ВИД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54991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135" y="1824037"/>
            <a:ext cx="4536689" cy="425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ТЕХНИЧЕСКОЕ ОБЕСПЕЧЕНИЕ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Язык программирования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Среда разработки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PyCharm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Библиотеки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discord,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datetime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requests, sqlite3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87593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AutoShape 5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3" name="AutoShape 7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5" name="AutoShape 9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220" y="2577850"/>
            <a:ext cx="490370" cy="5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1547" y="1990475"/>
            <a:ext cx="1070644" cy="44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52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ВЫВОДЫ И МА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C</a:t>
            </a:r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ШТАБИРУЕМОСТЬ</a:t>
            </a:r>
            <a:endParaRPr lang="ru-RU" sz="3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90862" y="1932620"/>
            <a:ext cx="100102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Вывод: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У меня получилось создать рабочего бота.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Масштабируемость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: планируются изменения некоторых событий, добавление больших возможностей работы с базой данных и открытых </a:t>
            </a:r>
            <a:r>
              <a:rPr lang="ru-RU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комманд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457200" indent="-4572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0975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СПАСИБО ЗА ВНИМАНИЕ!</a:t>
            </a:r>
            <a:endParaRPr lang="ru-RU" sz="4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47" y="908853"/>
            <a:ext cx="3341189" cy="33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4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1522</TotalTime>
  <Words>215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Circe Bold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ТЕХНИЧЕСКОЕ ОБЕСПЕЧЕНИЕ</vt:lpstr>
      <vt:lpstr>ВЫВОДЫ И МАCШТАБИРУЕМОСТЬ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IT-куб г. Арзамас</dc:title>
  <dc:creator>Денис Дятлов</dc:creator>
  <cp:lastModifiedBy>Дима</cp:lastModifiedBy>
  <cp:revision>101</cp:revision>
  <dcterms:created xsi:type="dcterms:W3CDTF">2020-06-28T20:27:01Z</dcterms:created>
  <dcterms:modified xsi:type="dcterms:W3CDTF">2024-04-26T09:54:09Z</dcterms:modified>
</cp:coreProperties>
</file>