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0" r:id="rId2"/>
  </p:sldMasterIdLst>
  <p:notesMasterIdLst>
    <p:notesMasterId r:id="rId13"/>
  </p:notesMasterIdLst>
  <p:handoutMasterIdLst>
    <p:handoutMasterId r:id="rId14"/>
  </p:handoutMasterIdLst>
  <p:sldIdLst>
    <p:sldId id="277" r:id="rId3"/>
    <p:sldId id="267" r:id="rId4"/>
    <p:sldId id="272" r:id="rId5"/>
    <p:sldId id="268" r:id="rId6"/>
    <p:sldId id="270" r:id="rId7"/>
    <p:sldId id="269" r:id="rId8"/>
    <p:sldId id="281" r:id="rId9"/>
    <p:sldId id="278" r:id="rId10"/>
    <p:sldId id="282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8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us</a:t>
            </a:r>
            <a:r>
              <a:rPr lang="en-US" baseline="0" dirty="0"/>
              <a:t> will introduce ourselves with our Name, School, Grade, and class we were in (java class or html class)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4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8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  <a:r>
              <a:rPr lang="en-US" baseline="0" dirty="0"/>
              <a:t> and Jared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2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point, we will give a demonstration.</a:t>
            </a:r>
            <a:r>
              <a:rPr lang="en-US" baseline="0" dirty="0"/>
              <a:t> All of us will chirp in on this, we will discuss Saturday morning. Whatever you worked on though, you will demonstrate.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60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Matthew</a:t>
            </a:r>
            <a:r>
              <a:rPr lang="en-US" baseline="0" dirty="0"/>
              <a:t> and 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1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9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3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1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2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61015F-7CC6-4D0A-9D87-873EA4C304CC}" type="datetimeFigureOut">
              <a:rPr lang="en-US" smtClean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9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1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9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PeerMarked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Cate </a:t>
            </a:r>
            <a:r>
              <a:rPr lang="en-US" dirty="0" err="1"/>
              <a:t>longo</a:t>
            </a:r>
            <a:r>
              <a:rPr lang="en-US" dirty="0"/>
              <a:t>, Jared </a:t>
            </a:r>
            <a:r>
              <a:rPr lang="en-US" dirty="0" err="1"/>
              <a:t>Blesdoe</a:t>
            </a:r>
            <a:r>
              <a:rPr lang="en-US" dirty="0"/>
              <a:t>, Ben </a:t>
            </a:r>
            <a:r>
              <a:rPr lang="en-US" dirty="0" err="1"/>
              <a:t>Wingerter</a:t>
            </a:r>
            <a:r>
              <a:rPr lang="en-US" dirty="0"/>
              <a:t>, Matthew Meacham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PeerMarked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Cate </a:t>
            </a:r>
            <a:r>
              <a:rPr lang="en-US" dirty="0" err="1"/>
              <a:t>longo</a:t>
            </a:r>
            <a:r>
              <a:rPr lang="en-US" dirty="0"/>
              <a:t>, Jared </a:t>
            </a:r>
            <a:r>
              <a:rPr lang="en-US" dirty="0" err="1"/>
              <a:t>Blesdoe</a:t>
            </a:r>
            <a:r>
              <a:rPr lang="en-US" dirty="0"/>
              <a:t>, Ben </a:t>
            </a:r>
            <a:r>
              <a:rPr lang="en-US" dirty="0" err="1"/>
              <a:t>Wingerter</a:t>
            </a:r>
            <a:r>
              <a:rPr lang="en-US" dirty="0"/>
              <a:t>, Matthew Meacham</a:t>
            </a:r>
          </a:p>
        </p:txBody>
      </p:sp>
    </p:spTree>
    <p:extLst>
      <p:ext uri="{BB962C8B-B14F-4D97-AF65-F5344CB8AC3E}">
        <p14:creationId xmlns:p14="http://schemas.microsoft.com/office/powerpoint/2010/main" val="40393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PeerMarked</a:t>
            </a:r>
            <a:r>
              <a:rPr lang="en-US" sz="2800" dirty="0"/>
              <a:t> is a web application for anyone to upload papers, articles, or anything else they’ve written, and a community of editors will suggest changes to improve comprehensibility, conventions, and ideas.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Front-End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Cate Longo</a:t>
            </a:r>
          </a:p>
          <a:p>
            <a:r>
              <a:rPr lang="en-US" sz="2800" dirty="0"/>
              <a:t>Jared </a:t>
            </a:r>
            <a:r>
              <a:rPr lang="en-US" sz="2800" dirty="0" err="1"/>
              <a:t>Blesdoe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Back-end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Ben </a:t>
            </a:r>
            <a:r>
              <a:rPr lang="en-US" sz="2800" dirty="0" err="1"/>
              <a:t>Wingerter</a:t>
            </a:r>
            <a:endParaRPr lang="en-US" sz="2800" dirty="0"/>
          </a:p>
          <a:p>
            <a:r>
              <a:rPr lang="en-US" sz="2800" dirty="0"/>
              <a:t>Matthew Meacham</a:t>
            </a:r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72939"/>
            <a:ext cx="10178322" cy="414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As high schoolers, we lack the resources and opportunities to have other people (excluding family) review our papers before submissions. This leads to papers that can receive poor grades and a prolonged wait to understand our mistakes and how to fix them. </a:t>
            </a:r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10081260" cy="361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Create a centralized location for people to upload papers where others can review them and offer enhancements to the content.</a:t>
            </a:r>
          </a:p>
        </p:txBody>
      </p:sp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10081260" cy="361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Using the Jersey implementation of the JAX-RS specification to create the backing REST API.</a:t>
            </a:r>
          </a:p>
          <a:p>
            <a:pPr marL="0" indent="0">
              <a:buNone/>
            </a:pPr>
            <a:r>
              <a:rPr lang="en-US" sz="2800" dirty="0"/>
              <a:t>On the front-end, HTML, CSS, JavaScript, and JQuery are used to create the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47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286000"/>
            <a:ext cx="10081260" cy="3619500"/>
          </a:xfrm>
        </p:spPr>
        <p:txBody>
          <a:bodyPr>
            <a:normAutofit/>
          </a:bodyPr>
          <a:lstStyle/>
          <a:p>
            <a:r>
              <a:rPr lang="en-US" sz="2800" dirty="0"/>
              <a:t>How to create REST APIs</a:t>
            </a:r>
          </a:p>
          <a:p>
            <a:r>
              <a:rPr lang="en-US" sz="2800" dirty="0"/>
              <a:t>Java 8 Lambdas</a:t>
            </a:r>
          </a:p>
          <a:p>
            <a:r>
              <a:rPr lang="en-US" sz="2800" dirty="0"/>
              <a:t>User Interface design principles</a:t>
            </a:r>
          </a:p>
          <a:p>
            <a:r>
              <a:rPr lang="en-US" sz="2800" dirty="0"/>
              <a:t>Database design and use</a:t>
            </a:r>
          </a:p>
          <a:p>
            <a:r>
              <a:rPr lang="en-US" sz="2800" dirty="0"/>
              <a:t>Teamwork</a:t>
            </a:r>
          </a:p>
          <a:p>
            <a:r>
              <a:rPr lang="en-US" sz="2800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9282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286000"/>
            <a:ext cx="10081260" cy="361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the future, we would like to implement:</a:t>
            </a:r>
          </a:p>
          <a:p>
            <a:r>
              <a:rPr lang="en-US" sz="2800" dirty="0"/>
              <a:t>Plagiarism detection</a:t>
            </a:r>
          </a:p>
          <a:p>
            <a:r>
              <a:rPr lang="en-US" sz="2800" dirty="0"/>
              <a:t>Automated reviewing (like you find in Microsoft Word)</a:t>
            </a:r>
          </a:p>
          <a:p>
            <a:r>
              <a:rPr lang="en-US" sz="2800" dirty="0"/>
              <a:t>In-browser editing pane rather than a </a:t>
            </a:r>
            <a:r>
              <a:rPr lang="en-US" sz="2800"/>
              <a:t>simple text pane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63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319</Words>
  <Application>Microsoft Office PowerPoint</Application>
  <PresentationFormat>Widescreen</PresentationFormat>
  <Paragraphs>51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Gill Sans MT</vt:lpstr>
      <vt:lpstr>Impact</vt:lpstr>
      <vt:lpstr>Badge</vt:lpstr>
      <vt:lpstr>PeerMarked</vt:lpstr>
      <vt:lpstr>Executive Summary</vt:lpstr>
      <vt:lpstr>The Team</vt:lpstr>
      <vt:lpstr>The Problem</vt:lpstr>
      <vt:lpstr>The Solution</vt:lpstr>
      <vt:lpstr>Technology</vt:lpstr>
      <vt:lpstr>Demonstration</vt:lpstr>
      <vt:lpstr>What we’ve learned</vt:lpstr>
      <vt:lpstr>Future Plans</vt:lpstr>
      <vt:lpstr>PeerMarked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2016-02-24T02:32:02Z</dcterms:created>
  <dcterms:modified xsi:type="dcterms:W3CDTF">2016-02-27T22:25:25Z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