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310" r:id="rId4"/>
    <p:sldId id="260" r:id="rId5"/>
    <p:sldId id="324" r:id="rId6"/>
    <p:sldId id="311" r:id="rId7"/>
    <p:sldId id="325" r:id="rId8"/>
    <p:sldId id="326" r:id="rId9"/>
    <p:sldId id="327" r:id="rId10"/>
    <p:sldId id="313" r:id="rId11"/>
    <p:sldId id="315" r:id="rId12"/>
    <p:sldId id="328" r:id="rId13"/>
    <p:sldId id="329" r:id="rId14"/>
    <p:sldId id="323" r:id="rId15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79" userDrawn="1">
          <p15:clr>
            <a:srgbClr val="A4A3A4"/>
          </p15:clr>
        </p15:guide>
        <p15:guide id="2" orient="horz" pos="721" userDrawn="1">
          <p15:clr>
            <a:srgbClr val="A4A3A4"/>
          </p15:clr>
        </p15:guide>
        <p15:guide id="3" orient="horz" pos="547" userDrawn="1">
          <p15:clr>
            <a:srgbClr val="A4A3A4"/>
          </p15:clr>
        </p15:guide>
        <p15:guide id="4" orient="horz" pos="1793" userDrawn="1">
          <p15:clr>
            <a:srgbClr val="A4A3A4"/>
          </p15:clr>
        </p15:guide>
        <p15:guide id="5" orient="horz" pos="1983" userDrawn="1">
          <p15:clr>
            <a:srgbClr val="A4A3A4"/>
          </p15:clr>
        </p15:guide>
        <p15:guide id="6" orient="horz" pos="2340" userDrawn="1">
          <p15:clr>
            <a:srgbClr val="A4A3A4"/>
          </p15:clr>
        </p15:guide>
        <p15:guide id="7" orient="horz" pos="2530" userDrawn="1">
          <p15:clr>
            <a:srgbClr val="A4A3A4"/>
          </p15:clr>
        </p15:guide>
        <p15:guide id="8" orient="horz" pos="3780" userDrawn="1">
          <p15:clr>
            <a:srgbClr val="A4A3A4"/>
          </p15:clr>
        </p15:guide>
        <p15:guide id="9" pos="7321" userDrawn="1">
          <p15:clr>
            <a:srgbClr val="A4A3A4"/>
          </p15:clr>
        </p15:guide>
        <p15:guide id="10" pos="3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34"/>
    <a:srgbClr val="275937"/>
    <a:srgbClr val="EBE6B1"/>
    <a:srgbClr val="B5B6B3"/>
    <a:srgbClr val="8E908F"/>
    <a:srgbClr val="565A5C"/>
    <a:srgbClr val="C3E76F"/>
    <a:srgbClr val="61C2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4" autoAdjust="0"/>
    <p:restoredTop sz="93384" autoAdjust="0"/>
  </p:normalViewPr>
  <p:slideViewPr>
    <p:cSldViewPr snapToGrid="0">
      <p:cViewPr varScale="1">
        <p:scale>
          <a:sx n="66" d="100"/>
          <a:sy n="66" d="100"/>
        </p:scale>
        <p:origin x="876" y="60"/>
      </p:cViewPr>
      <p:guideLst>
        <p:guide orient="horz" pos="179"/>
        <p:guide orient="horz" pos="721"/>
        <p:guide orient="horz" pos="547"/>
        <p:guide orient="horz" pos="1793"/>
        <p:guide orient="horz" pos="1983"/>
        <p:guide orient="horz" pos="2340"/>
        <p:guide orient="horz" pos="2530"/>
        <p:guide orient="horz" pos="3780"/>
        <p:guide pos="7321"/>
        <p:guide pos="3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792" y="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E20AE77-6706-49F8-8E11-B5B8FB42BA60}" type="datetimeFigureOut">
              <a:rPr lang="en-US" smtClean="0"/>
              <a:t>7/12/2016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70EC20C-FE65-474A-AF21-97B9298C92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94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54000" y="228600"/>
            <a:ext cx="6502400" cy="3657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7076" y="4114800"/>
            <a:ext cx="6556248" cy="4617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24600" y="8957846"/>
            <a:ext cx="68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91440" rIns="93177" bIns="9144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1000">
                <a:latin typeface="+mj-lt"/>
              </a:defRPr>
            </a:lvl1pPr>
          </a:lstStyle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95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231775" indent="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465138" indent="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682625" indent="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914400" indent="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40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99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507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12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691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BEF29-FB55-4911-BE7B-AB980B121A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5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161" y="2725570"/>
            <a:ext cx="3579679" cy="1406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810512"/>
            <a:ext cx="11731752" cy="3959352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0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057400"/>
            <a:ext cx="11731752" cy="3712464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8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554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978408"/>
            <a:ext cx="11731752" cy="4791456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4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&amp;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316736"/>
            <a:ext cx="11731752" cy="4453128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51820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849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563624"/>
            <a:ext cx="11731752" cy="4206240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79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&amp;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810512"/>
            <a:ext cx="11731752" cy="3959352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82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057400"/>
            <a:ext cx="11731752" cy="3712464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8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61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978408"/>
            <a:ext cx="12192000" cy="5879592"/>
            <a:chOff x="0" y="978408"/>
            <a:chExt cx="12192000" cy="5879592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978408"/>
              <a:ext cx="12192000" cy="5879592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230124" y="1207008"/>
            <a:ext cx="11731752" cy="4562856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9"/>
          <p:cNvSpPr>
            <a:spLocks noGrp="1"/>
          </p:cNvSpPr>
          <p:nvPr userDrawn="1"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710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1316736"/>
            <a:ext cx="12192000" cy="5541264"/>
            <a:chOff x="0" y="1316736"/>
            <a:chExt cx="12192000" cy="554126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1316736"/>
              <a:ext cx="12192000" cy="5541264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545336"/>
            <a:ext cx="11731752" cy="4224528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51820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70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1563624"/>
            <a:ext cx="12192000" cy="5294376"/>
            <a:chOff x="0" y="1563624"/>
            <a:chExt cx="12192000" cy="5294376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1563624"/>
              <a:ext cx="12192000" cy="5294376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792224"/>
            <a:ext cx="11731752" cy="3977640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6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ion 1: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230124" y="2386584"/>
            <a:ext cx="11731752" cy="1077218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="0" cap="none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 smtClean="0"/>
              <a:t>Click to Insert Title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230124" y="3466018"/>
            <a:ext cx="11731752" cy="584775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 sz="1600" cap="none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Insert Subtitle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176" y="6534150"/>
            <a:ext cx="10287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70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0" y="1810512"/>
            <a:ext cx="12192000" cy="5047488"/>
            <a:chOff x="0" y="1810512"/>
            <a:chExt cx="12192000" cy="504748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1810512"/>
              <a:ext cx="12192000" cy="5047488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039112"/>
            <a:ext cx="11731752" cy="3730752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84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0" y="2057400"/>
            <a:ext cx="12192000" cy="4800600"/>
            <a:chOff x="0" y="2057400"/>
            <a:chExt cx="12192000" cy="48006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2057400"/>
              <a:ext cx="12192000" cy="48006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286000"/>
            <a:ext cx="11731752" cy="3483864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8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56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978408"/>
            <a:ext cx="5751576" cy="4791456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6210300" y="978408"/>
            <a:ext cx="5751576" cy="4791456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988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2-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316736"/>
            <a:ext cx="5751576" cy="4453128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51820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1316736"/>
            <a:ext cx="5751576" cy="4453128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750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2-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1563624"/>
            <a:ext cx="5751576" cy="4206240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230124" y="1563624"/>
            <a:ext cx="5751576" cy="420624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44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2-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810512"/>
            <a:ext cx="5751576" cy="3959352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1810512"/>
            <a:ext cx="5751576" cy="3959352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727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2-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057400"/>
            <a:ext cx="5751576" cy="3712464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8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2057400"/>
            <a:ext cx="5751576" cy="3712464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079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&amp;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978408"/>
            <a:ext cx="5751576" cy="4791456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6210300" y="978408"/>
            <a:ext cx="5751576" cy="4791456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962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&amp; 2-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316736"/>
            <a:ext cx="5751576" cy="4453128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51820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1316736"/>
            <a:ext cx="5751576" cy="4453128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6091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&amp; 2-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1563624"/>
            <a:ext cx="5751576" cy="4206240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230124" y="1563624"/>
            <a:ext cx="5751576" cy="420624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60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ion 2: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230124" y="2386584"/>
            <a:ext cx="11731752" cy="1077218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Insert Title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230124" y="3466018"/>
            <a:ext cx="11731752" cy="584775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 sz="1600" cap="none" baseline="0">
                <a:solidFill>
                  <a:schemeClr val="accent4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Insert Subtitle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176" y="6537960"/>
            <a:ext cx="10287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426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&amp; 2-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810512"/>
            <a:ext cx="5751576" cy="3959352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1810512"/>
            <a:ext cx="5751576" cy="3959352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904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21: 1-Title &amp; 2-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057400"/>
            <a:ext cx="5751576" cy="3712464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8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2057400"/>
            <a:ext cx="5751576" cy="3712464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01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0" y="978408"/>
            <a:ext cx="12192000" cy="5879592"/>
            <a:chOff x="0" y="978408"/>
            <a:chExt cx="12192000" cy="5879592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978408"/>
              <a:ext cx="12192000" cy="5879592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207008"/>
            <a:ext cx="5751576" cy="4562856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6210300" y="1207008"/>
            <a:ext cx="5751576" cy="4562856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276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2-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1316736"/>
            <a:ext cx="12192000" cy="5541264"/>
            <a:chOff x="0" y="1316736"/>
            <a:chExt cx="12192000" cy="5541264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1316736"/>
              <a:ext cx="12192000" cy="5541264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545336"/>
            <a:ext cx="5751576" cy="4224528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51820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1545336"/>
            <a:ext cx="5751576" cy="4224528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360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2-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1563624"/>
            <a:ext cx="12192000" cy="5294376"/>
            <a:chOff x="0" y="1563624"/>
            <a:chExt cx="12192000" cy="529437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1563624"/>
              <a:ext cx="12192000" cy="5294376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792224"/>
            <a:ext cx="5751576" cy="3977640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1792224"/>
            <a:ext cx="5751576" cy="3977640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4828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2-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1810512"/>
            <a:ext cx="12192000" cy="5047488"/>
            <a:chOff x="0" y="1810512"/>
            <a:chExt cx="12192000" cy="504748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1810512"/>
              <a:ext cx="12192000" cy="5047488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039112"/>
            <a:ext cx="5751576" cy="3730752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2039112"/>
            <a:ext cx="5751576" cy="3730752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86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&amp; 2-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2057400"/>
            <a:ext cx="12192000" cy="4800600"/>
            <a:chOff x="0" y="2057400"/>
            <a:chExt cx="12192000" cy="4800600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2057400"/>
              <a:ext cx="12192000" cy="48006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286000"/>
            <a:ext cx="5751576" cy="3483864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8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2286000"/>
            <a:ext cx="5751576" cy="3483864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911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188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51820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951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44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230124" y="2660905"/>
            <a:ext cx="11731752" cy="954107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7" name="Rectangle 9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230124" y="3612322"/>
            <a:ext cx="11731752" cy="584775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 sz="1600" b="1" cap="none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Insert Subtitle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6915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8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005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7755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51820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287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696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372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1-Titl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8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092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978408"/>
            <a:ext cx="12192000" cy="5879592"/>
            <a:chOff x="0" y="978408"/>
            <a:chExt cx="12192000" cy="587959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978408"/>
              <a:ext cx="12192000" cy="5879592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813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1316736"/>
            <a:ext cx="12192000" cy="5541264"/>
            <a:chOff x="0" y="1316736"/>
            <a:chExt cx="12192000" cy="554126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1316736"/>
              <a:ext cx="12192000" cy="5541264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51820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773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1563624"/>
            <a:ext cx="12192000" cy="5294376"/>
            <a:chOff x="0" y="1563624"/>
            <a:chExt cx="12192000" cy="5294376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1563624"/>
              <a:ext cx="12192000" cy="5294376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charset="0"/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230124" y="2660905"/>
            <a:ext cx="11731752" cy="954107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7" name="Rectangle 9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230124" y="3612322"/>
            <a:ext cx="11731752" cy="584775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 sz="1600" b="1" cap="none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Insert Subtitle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396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1810512"/>
            <a:ext cx="12192000" cy="5047488"/>
            <a:chOff x="0" y="1810512"/>
            <a:chExt cx="12192000" cy="504748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1810512"/>
              <a:ext cx="12192000" cy="5047488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672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1-Titl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2057400"/>
            <a:ext cx="12192000" cy="4800600"/>
            <a:chOff x="0" y="2057400"/>
            <a:chExt cx="12192000" cy="48006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2057400"/>
              <a:ext cx="12192000" cy="48006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8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3857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408176"/>
            <a:ext cx="11731752" cy="4361688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032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&amp;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746504"/>
            <a:ext cx="11731752" cy="4023360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30124" y="1182707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2401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993392"/>
            <a:ext cx="11731752" cy="3776472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361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&amp;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240280"/>
            <a:ext cx="11731752" cy="3529584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771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487168"/>
            <a:ext cx="11731752" cy="3282696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6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71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408176"/>
            <a:ext cx="11731752" cy="4361688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2794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&amp;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746504"/>
            <a:ext cx="11731752" cy="4023360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30124" y="1182707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9673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993392"/>
            <a:ext cx="11731752" cy="3776472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81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230124" y="2660905"/>
            <a:ext cx="11731752" cy="954107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Insert Title</a:t>
            </a:r>
            <a:endParaRPr lang="en-US" dirty="0"/>
          </a:p>
        </p:txBody>
      </p:sp>
      <p:sp>
        <p:nvSpPr>
          <p:cNvPr id="17" name="Rectangle 9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230124" y="3612322"/>
            <a:ext cx="11731752" cy="584775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 sz="1600" b="1" cap="none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Insert Subtitle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08410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&amp;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240280"/>
            <a:ext cx="11731752" cy="3529584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913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487168"/>
            <a:ext cx="11731752" cy="3282696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6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4297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1408176"/>
            <a:ext cx="12192000" cy="5449824"/>
            <a:chOff x="0" y="1408176"/>
            <a:chExt cx="12192000" cy="5449824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1408176"/>
              <a:ext cx="12192000" cy="5449824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230124" y="1636776"/>
            <a:ext cx="11731752" cy="4133088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Footer Placeholder 9"/>
          <p:cNvSpPr>
            <a:spLocks noGrp="1"/>
          </p:cNvSpPr>
          <p:nvPr userDrawn="1"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5414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&amp;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0" y="1746504"/>
            <a:ext cx="12192000" cy="5111496"/>
            <a:chOff x="0" y="1746504"/>
            <a:chExt cx="12192000" cy="5111496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1746504"/>
              <a:ext cx="12192000" cy="5111496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975104"/>
            <a:ext cx="11731752" cy="3794760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30124" y="1182707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0692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0" y="1993392"/>
            <a:ext cx="12192000" cy="4864608"/>
            <a:chOff x="0" y="1993392"/>
            <a:chExt cx="12192000" cy="486460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1993392"/>
              <a:ext cx="12192000" cy="4864608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221992"/>
            <a:ext cx="11731752" cy="3547872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434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&amp;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0" y="2240280"/>
            <a:ext cx="12192000" cy="4617720"/>
            <a:chOff x="0" y="2240280"/>
            <a:chExt cx="12192000" cy="461772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2240280"/>
              <a:ext cx="12192000" cy="461772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468880"/>
            <a:ext cx="11731752" cy="3300984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1680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0" y="2487168"/>
            <a:ext cx="12192000" cy="4370832"/>
            <a:chOff x="0" y="2487168"/>
            <a:chExt cx="12192000" cy="43708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2487168"/>
              <a:ext cx="12192000" cy="4370832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715768"/>
            <a:ext cx="11731752" cy="3054096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6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37279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&amp;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408176"/>
            <a:ext cx="5751576" cy="4361688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6210300" y="1408176"/>
            <a:ext cx="5751576" cy="4361688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330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&amp; 2-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746504"/>
            <a:ext cx="5751576" cy="4023360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30124" y="1182707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1746504"/>
            <a:ext cx="5751576" cy="402336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1601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&amp; 2-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1993392"/>
            <a:ext cx="5751576" cy="3776472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230124" y="1993392"/>
            <a:ext cx="5751576" cy="3776472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9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978408"/>
            <a:ext cx="11731752" cy="4791456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846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&amp; 2-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2240280"/>
            <a:ext cx="5751576" cy="3529584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230124" y="2240280"/>
            <a:ext cx="5751576" cy="3529584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4719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&amp; 2-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487168"/>
            <a:ext cx="5751576" cy="3282696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6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6210300" y="2487168"/>
            <a:ext cx="5751576" cy="3282696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8292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&amp;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408176"/>
            <a:ext cx="5751576" cy="4361688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6210300" y="1408176"/>
            <a:ext cx="5751576" cy="4361688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4027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&amp; 2-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746504"/>
            <a:ext cx="5751576" cy="4023360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30124" y="1182707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1746504"/>
            <a:ext cx="5751576" cy="402336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7542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&amp; 2-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1993392"/>
            <a:ext cx="5751576" cy="3776472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230124" y="1993392"/>
            <a:ext cx="5751576" cy="3776472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940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&amp; 2-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2240280"/>
            <a:ext cx="5751576" cy="3529584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230124" y="2240280"/>
            <a:ext cx="5751576" cy="3529584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9773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&amp; 2-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487168"/>
            <a:ext cx="5751576" cy="3282696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6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6210300" y="2487168"/>
            <a:ext cx="5751576" cy="3282696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2292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&amp;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0" y="1408176"/>
            <a:ext cx="12192000" cy="5449824"/>
            <a:chOff x="0" y="1408176"/>
            <a:chExt cx="12192000" cy="544982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1408176"/>
              <a:ext cx="12192000" cy="5449824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636776"/>
            <a:ext cx="5751576" cy="4133088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6210300" y="1636776"/>
            <a:ext cx="5751576" cy="4133088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9353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&amp; 2-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1746504"/>
            <a:ext cx="12192000" cy="5111496"/>
            <a:chOff x="0" y="1746504"/>
            <a:chExt cx="12192000" cy="511149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1746504"/>
              <a:ext cx="12192000" cy="5111496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975104"/>
            <a:ext cx="5751576" cy="3794760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30124" y="1182707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1975104"/>
            <a:ext cx="5751576" cy="3794760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7179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&amp; 2-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1993392"/>
            <a:ext cx="12192000" cy="4864608"/>
            <a:chOff x="0" y="1993392"/>
            <a:chExt cx="12192000" cy="486460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1993392"/>
              <a:ext cx="12192000" cy="4864608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221992"/>
            <a:ext cx="5751576" cy="3547872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10300" y="2221992"/>
            <a:ext cx="5751576" cy="3547872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316736"/>
            <a:ext cx="11731752" cy="4453128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51820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&amp; 2-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2240280"/>
            <a:ext cx="12192000" cy="4617720"/>
            <a:chOff x="0" y="2240280"/>
            <a:chExt cx="12192000" cy="4617720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2240280"/>
              <a:ext cx="12192000" cy="461772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468880"/>
            <a:ext cx="5751576" cy="3300984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6210300" y="2468880"/>
            <a:ext cx="5751576" cy="3300984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6348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&amp; 2-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2487168"/>
            <a:ext cx="12192000" cy="4370832"/>
            <a:chOff x="0" y="2487168"/>
            <a:chExt cx="12192000" cy="4370832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2487168"/>
              <a:ext cx="12192000" cy="4370832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2715768"/>
            <a:ext cx="5751576" cy="3054096"/>
          </a:xfrm>
          <a:prstGeom prst="rect">
            <a:avLst/>
          </a:prstGeom>
        </p:spPr>
        <p:txBody>
          <a:bodyPr/>
          <a:lstStyle>
            <a:lvl1pPr>
              <a:buClrTx/>
              <a:defRPr sz="20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6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6210300" y="2715768"/>
            <a:ext cx="5751576" cy="3054096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37882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99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30124" y="1182707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9598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8035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3395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2-Titl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6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9954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9603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30124" y="1182707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7711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4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: 1-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24" y="1563624"/>
            <a:ext cx="11731752" cy="4206240"/>
          </a:xfrm>
          <a:prstGeom prst="rect">
            <a:avLst/>
          </a:prstGeom>
        </p:spPr>
        <p:txBody>
          <a:bodyPr/>
          <a:lstStyle>
            <a:lvl1pPr>
              <a:buClrTx/>
              <a:defRPr sz="2000"/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0"/>
            <a:ext cx="11731752" cy="5232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1-Line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749809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1032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0342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: 2-Titl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6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6423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1408176"/>
            <a:ext cx="12192000" cy="5449824"/>
            <a:chOff x="0" y="1408176"/>
            <a:chExt cx="12192000" cy="544982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1408176"/>
              <a:ext cx="12192000" cy="5449824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9545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1746504"/>
            <a:ext cx="12192000" cy="5111496"/>
            <a:chOff x="0" y="1746504"/>
            <a:chExt cx="12192000" cy="5111496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1746504"/>
              <a:ext cx="12192000" cy="5111496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30124" y="1182707"/>
            <a:ext cx="11731752" cy="33855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1-line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45353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1993392"/>
            <a:ext cx="12192000" cy="4864608"/>
            <a:chOff x="0" y="1993392"/>
            <a:chExt cx="12192000" cy="486460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1993392"/>
              <a:ext cx="12192000" cy="4864608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5847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2-line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6485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2240280"/>
            <a:ext cx="12192000" cy="4617720"/>
            <a:chOff x="0" y="2240280"/>
            <a:chExt cx="12192000" cy="4617720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2240280"/>
              <a:ext cx="12192000" cy="461772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7"/>
            <a:ext cx="11731752" cy="83099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3-line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3658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: 2-Titl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2487168"/>
            <a:ext cx="12192000" cy="4370832"/>
            <a:chOff x="0" y="2487168"/>
            <a:chExt cx="12192000" cy="4370832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2487168"/>
              <a:ext cx="12192000" cy="4370832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30124" y="228601"/>
            <a:ext cx="11731752" cy="95410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b="0" i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Insert 2-Line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0124" y="1179576"/>
            <a:ext cx="11731752" cy="1077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insert 4-line callout/subtitle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6389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tion 1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6400800"/>
            <a:ext cx="12192000" cy="457200"/>
            <a:chOff x="0" y="6400800"/>
            <a:chExt cx="12192000" cy="457200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tion 2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ectangle 2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4150"/>
              <a:ext cx="1028700" cy="190500"/>
            </a:xfrm>
            <a:prstGeom prst="rect">
              <a:avLst/>
            </a:prstGeom>
          </p:spPr>
        </p:pic>
      </p:grp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8514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tion 3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914400"/>
            <a:ext cx="12192000" cy="5943600"/>
            <a:chOff x="0" y="914400"/>
            <a:chExt cx="12192000" cy="59436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914400"/>
              <a:ext cx="12192000" cy="5943600"/>
            </a:xfrm>
            <a:prstGeom prst="rect">
              <a:avLst/>
            </a:prstGeom>
            <a:solidFill>
              <a:schemeClr val="bg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176" y="6537960"/>
              <a:ext cx="1028700" cy="190500"/>
            </a:xfrm>
            <a:prstGeom prst="rect">
              <a:avLst/>
            </a:prstGeom>
          </p:spPr>
        </p:pic>
      </p:grp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3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230124" y="6521678"/>
            <a:ext cx="457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 userDrawn="1">
            <p:ph type="ftr" sz="quarter" idx="3"/>
          </p:nvPr>
        </p:nvSpPr>
        <p:spPr>
          <a:xfrm>
            <a:off x="230124" y="5861304"/>
            <a:ext cx="11731752" cy="329184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70" r:id="rId2"/>
    <p:sldLayoutId id="2147483995" r:id="rId3"/>
    <p:sldLayoutId id="2147483710" r:id="rId4"/>
    <p:sldLayoutId id="2147483996" r:id="rId5"/>
    <p:sldLayoutId id="2147483932" r:id="rId6"/>
    <p:sldLayoutId id="2147483771" r:id="rId7"/>
    <p:sldLayoutId id="2147483709" r:id="rId8"/>
    <p:sldLayoutId id="2147483772" r:id="rId9"/>
    <p:sldLayoutId id="2147483773" r:id="rId10"/>
    <p:sldLayoutId id="214748377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65" r:id="rId17"/>
    <p:sldLayoutId id="2147483966" r:id="rId18"/>
    <p:sldLayoutId id="2147483967" r:id="rId19"/>
    <p:sldLayoutId id="2147483968" r:id="rId20"/>
    <p:sldLayoutId id="2147483969" r:id="rId21"/>
    <p:sldLayoutId id="2147483775" r:id="rId22"/>
    <p:sldLayoutId id="2147483776" r:id="rId23"/>
    <p:sldLayoutId id="2147483777" r:id="rId24"/>
    <p:sldLayoutId id="2147483778" r:id="rId25"/>
    <p:sldLayoutId id="2147483779" r:id="rId26"/>
    <p:sldLayoutId id="2147483940" r:id="rId27"/>
    <p:sldLayoutId id="2147483941" r:id="rId28"/>
    <p:sldLayoutId id="2147483942" r:id="rId29"/>
    <p:sldLayoutId id="2147483943" r:id="rId30"/>
    <p:sldLayoutId id="2147483944" r:id="rId31"/>
    <p:sldLayoutId id="2147483970" r:id="rId32"/>
    <p:sldLayoutId id="2147483971" r:id="rId33"/>
    <p:sldLayoutId id="2147483972" r:id="rId34"/>
    <p:sldLayoutId id="2147483973" r:id="rId35"/>
    <p:sldLayoutId id="2147483974" r:id="rId36"/>
    <p:sldLayoutId id="2147483800" r:id="rId37"/>
    <p:sldLayoutId id="2147483801" r:id="rId38"/>
    <p:sldLayoutId id="2147483802" r:id="rId39"/>
    <p:sldLayoutId id="2147483803" r:id="rId40"/>
    <p:sldLayoutId id="2147483804" r:id="rId41"/>
    <p:sldLayoutId id="2147483945" r:id="rId42"/>
    <p:sldLayoutId id="2147483946" r:id="rId43"/>
    <p:sldLayoutId id="2147483947" r:id="rId44"/>
    <p:sldLayoutId id="2147483948" r:id="rId45"/>
    <p:sldLayoutId id="2147483949" r:id="rId46"/>
    <p:sldLayoutId id="2147483975" r:id="rId47"/>
    <p:sldLayoutId id="2147483976" r:id="rId48"/>
    <p:sldLayoutId id="2147483977" r:id="rId49"/>
    <p:sldLayoutId id="2147483978" r:id="rId50"/>
    <p:sldLayoutId id="2147483979" r:id="rId51"/>
    <p:sldLayoutId id="2147483785" r:id="rId52"/>
    <p:sldLayoutId id="2147483786" r:id="rId53"/>
    <p:sldLayoutId id="2147483787" r:id="rId54"/>
    <p:sldLayoutId id="2147483788" r:id="rId55"/>
    <p:sldLayoutId id="2147483789" r:id="rId56"/>
    <p:sldLayoutId id="2147483950" r:id="rId57"/>
    <p:sldLayoutId id="2147483951" r:id="rId58"/>
    <p:sldLayoutId id="2147483952" r:id="rId59"/>
    <p:sldLayoutId id="2147483953" r:id="rId60"/>
    <p:sldLayoutId id="2147483954" r:id="rId61"/>
    <p:sldLayoutId id="2147483980" r:id="rId62"/>
    <p:sldLayoutId id="2147483981" r:id="rId63"/>
    <p:sldLayoutId id="2147483982" r:id="rId64"/>
    <p:sldLayoutId id="2147483983" r:id="rId65"/>
    <p:sldLayoutId id="2147483984" r:id="rId66"/>
    <p:sldLayoutId id="2147483790" r:id="rId67"/>
    <p:sldLayoutId id="2147483791" r:id="rId68"/>
    <p:sldLayoutId id="2147483792" r:id="rId69"/>
    <p:sldLayoutId id="2147483793" r:id="rId70"/>
    <p:sldLayoutId id="2147483794" r:id="rId71"/>
    <p:sldLayoutId id="2147483955" r:id="rId72"/>
    <p:sldLayoutId id="2147483956" r:id="rId73"/>
    <p:sldLayoutId id="2147483957" r:id="rId74"/>
    <p:sldLayoutId id="2147483958" r:id="rId75"/>
    <p:sldLayoutId id="2147483959" r:id="rId76"/>
    <p:sldLayoutId id="2147483985" r:id="rId77"/>
    <p:sldLayoutId id="2147483986" r:id="rId78"/>
    <p:sldLayoutId id="2147483987" r:id="rId79"/>
    <p:sldLayoutId id="2147483988" r:id="rId80"/>
    <p:sldLayoutId id="2147483989" r:id="rId81"/>
    <p:sldLayoutId id="2147483825" r:id="rId82"/>
    <p:sldLayoutId id="2147483826" r:id="rId83"/>
    <p:sldLayoutId id="2147483827" r:id="rId84"/>
    <p:sldLayoutId id="2147483828" r:id="rId85"/>
    <p:sldLayoutId id="2147483829" r:id="rId86"/>
    <p:sldLayoutId id="2147483960" r:id="rId87"/>
    <p:sldLayoutId id="2147483961" r:id="rId88"/>
    <p:sldLayoutId id="2147483962" r:id="rId89"/>
    <p:sldLayoutId id="2147483963" r:id="rId90"/>
    <p:sldLayoutId id="2147483964" r:id="rId91"/>
    <p:sldLayoutId id="2147483990" r:id="rId92"/>
    <p:sldLayoutId id="2147483991" r:id="rId93"/>
    <p:sldLayoutId id="2147483992" r:id="rId94"/>
    <p:sldLayoutId id="2147483993" r:id="rId95"/>
    <p:sldLayoutId id="2147483994" r:id="rId96"/>
    <p:sldLayoutId id="2147483714" r:id="rId97"/>
    <p:sldLayoutId id="2147483934" r:id="rId98"/>
    <p:sldLayoutId id="2147483933" r:id="rId99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ts val="600"/>
        </a:spcBef>
        <a:spcAft>
          <a:spcPct val="0"/>
        </a:spcAft>
        <a:buClrTx/>
        <a:buFont typeface="Arial" charset="0"/>
        <a:buChar char="–"/>
        <a:defRPr sz="1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ts val="6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ts val="600"/>
        </a:spcBef>
        <a:spcAft>
          <a:spcPct val="0"/>
        </a:spcAft>
        <a:buClrTx/>
        <a:buFont typeface="Times" pitchFamily="18" charset="0"/>
        <a:buChar char="–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ts val="600"/>
        </a:spcBef>
        <a:spcAft>
          <a:spcPct val="0"/>
        </a:spcAft>
        <a:buClrTx/>
        <a:buFont typeface="Times" pitchFamily="18" charset="0"/>
        <a:buChar char="»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38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6529373"/>
            <a:ext cx="3429000" cy="20005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eaLnBrk="0" hangingPunct="0"/>
            <a:r>
              <a:rPr lang="en-US" sz="700" dirty="0">
                <a:latin typeface="+mn-lt"/>
              </a:rPr>
              <a:t>Copyright © </a:t>
            </a:r>
            <a:r>
              <a:rPr lang="en-US" sz="700" dirty="0" smtClean="0">
                <a:latin typeface="+mn-lt"/>
              </a:rPr>
              <a:t>2016 </a:t>
            </a:r>
            <a:r>
              <a:rPr lang="en-US" sz="700" dirty="0">
                <a:latin typeface="+mn-lt"/>
              </a:rPr>
              <a:t>Gallup,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079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Future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6529373"/>
            <a:ext cx="3429000" cy="20005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eaLnBrk="0" hangingPunct="0"/>
            <a:r>
              <a:rPr lang="en-US" sz="700" dirty="0">
                <a:latin typeface="+mn-lt"/>
              </a:rPr>
              <a:t>Copyright © </a:t>
            </a:r>
            <a:r>
              <a:rPr lang="en-US" sz="700" dirty="0" smtClean="0">
                <a:latin typeface="+mn-lt"/>
              </a:rPr>
              <a:t>2016 </a:t>
            </a:r>
            <a:r>
              <a:rPr lang="en-US" sz="700" dirty="0">
                <a:latin typeface="+mn-lt"/>
              </a:rPr>
              <a:t>Gallup,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7884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Draft capabilities</a:t>
            </a:r>
          </a:p>
          <a:p>
            <a:r>
              <a:rPr lang="en-US" dirty="0" smtClean="0"/>
              <a:t>Post  management</a:t>
            </a:r>
          </a:p>
          <a:p>
            <a:r>
              <a:rPr lang="en-US" dirty="0" smtClean="0"/>
              <a:t>Rich text </a:t>
            </a:r>
            <a:r>
              <a:rPr lang="en-US" dirty="0"/>
              <a:t>e</a:t>
            </a:r>
            <a:r>
              <a:rPr lang="en-US" dirty="0" smtClean="0"/>
              <a:t>ditor </a:t>
            </a:r>
            <a:r>
              <a:rPr lang="en-US" dirty="0"/>
              <a:t>c</a:t>
            </a:r>
            <a:r>
              <a:rPr lang="en-US" dirty="0" smtClean="0"/>
              <a:t>omments</a:t>
            </a:r>
          </a:p>
          <a:p>
            <a:r>
              <a:rPr lang="en-US" dirty="0" smtClean="0"/>
              <a:t>Replies </a:t>
            </a:r>
            <a:r>
              <a:rPr lang="en-US" smtClean="0"/>
              <a:t>for comments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Blogs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857C0F-B001-40B5-9A01-32CB6570D7A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6529373"/>
            <a:ext cx="3429000" cy="20005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eaLnBrk="0" hangingPunct="0"/>
            <a:r>
              <a:rPr lang="en-US" sz="700" dirty="0">
                <a:latin typeface="+mn-lt"/>
              </a:rPr>
              <a:t>Copyright © </a:t>
            </a:r>
            <a:r>
              <a:rPr lang="en-US" sz="700" dirty="0" smtClean="0">
                <a:latin typeface="+mn-lt"/>
              </a:rPr>
              <a:t>2016 </a:t>
            </a:r>
            <a:r>
              <a:rPr lang="en-US" sz="700" dirty="0">
                <a:latin typeface="+mn-lt"/>
              </a:rPr>
              <a:t>Gallup, Inc. All rights reserved.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04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 boxes</a:t>
            </a:r>
          </a:p>
          <a:p>
            <a:r>
              <a:rPr lang="en-US" dirty="0" smtClean="0"/>
              <a:t>Email notifications</a:t>
            </a:r>
          </a:p>
          <a:p>
            <a:r>
              <a:rPr lang="en-US" dirty="0" smtClean="0"/>
              <a:t>Gradebook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857C0F-B001-40B5-9A01-32CB6570D7A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6529373"/>
            <a:ext cx="3429000" cy="20005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eaLnBrk="0" hangingPunct="0"/>
            <a:r>
              <a:rPr lang="en-US" sz="700" dirty="0">
                <a:latin typeface="+mn-lt"/>
              </a:rPr>
              <a:t>Copyright © </a:t>
            </a:r>
            <a:r>
              <a:rPr lang="en-US" sz="700" dirty="0" smtClean="0">
                <a:latin typeface="+mn-lt"/>
              </a:rPr>
              <a:t>2016 </a:t>
            </a:r>
            <a:r>
              <a:rPr lang="en-US" sz="700" dirty="0">
                <a:latin typeface="+mn-lt"/>
              </a:rPr>
              <a:t>Gallup, Inc. All rights reserved.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6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857C0F-B001-40B5-9A01-32CB6570D7A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6529373"/>
            <a:ext cx="3429000" cy="20005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eaLnBrk="0" hangingPunct="0"/>
            <a:r>
              <a:rPr lang="en-US" sz="700" dirty="0">
                <a:latin typeface="+mn-lt"/>
              </a:rPr>
              <a:t>Copyright © </a:t>
            </a:r>
            <a:r>
              <a:rPr lang="en-US" sz="700" dirty="0" smtClean="0">
                <a:latin typeface="+mn-lt"/>
              </a:rPr>
              <a:t>2016 </a:t>
            </a:r>
            <a:r>
              <a:rPr lang="en-US" sz="700" dirty="0">
                <a:latin typeface="+mn-lt"/>
              </a:rPr>
              <a:t>Gallup, Inc. All rights reserved.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4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 HIP Summer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8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&amp;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6529373"/>
            <a:ext cx="3429000" cy="20005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eaLnBrk="0" hangingPunct="0"/>
            <a:r>
              <a:rPr lang="en-US" sz="700" dirty="0">
                <a:latin typeface="+mn-lt"/>
              </a:rPr>
              <a:t>Copyright © </a:t>
            </a:r>
            <a:r>
              <a:rPr lang="en-US" sz="700" dirty="0" smtClean="0">
                <a:latin typeface="+mn-lt"/>
              </a:rPr>
              <a:t>2016 </a:t>
            </a:r>
            <a:r>
              <a:rPr lang="en-US" sz="700" dirty="0">
                <a:latin typeface="+mn-lt"/>
              </a:rPr>
              <a:t>Gallup,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7822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Dozens of spreadsheets</a:t>
            </a:r>
          </a:p>
          <a:p>
            <a:r>
              <a:rPr lang="en-US" dirty="0" smtClean="0"/>
              <a:t>No central source of information</a:t>
            </a:r>
          </a:p>
          <a:p>
            <a:r>
              <a:rPr lang="en-US" dirty="0" smtClean="0"/>
              <a:t>No method for keeping everything up to date</a:t>
            </a:r>
          </a:p>
          <a:p>
            <a:r>
              <a:rPr lang="en-US" dirty="0" smtClean="0"/>
              <a:t>No uniformity between classes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Year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857C0F-B001-40B5-9A01-32CB6570D7A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6529373"/>
            <a:ext cx="3429000" cy="20005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eaLnBrk="0" hangingPunct="0"/>
            <a:r>
              <a:rPr lang="en-US" sz="700" dirty="0">
                <a:latin typeface="+mn-lt"/>
              </a:rPr>
              <a:t>Copyright © </a:t>
            </a:r>
            <a:r>
              <a:rPr lang="en-US" sz="700" dirty="0" smtClean="0">
                <a:latin typeface="+mn-lt"/>
              </a:rPr>
              <a:t>2016 </a:t>
            </a:r>
            <a:r>
              <a:rPr lang="en-US" sz="700" dirty="0">
                <a:latin typeface="+mn-lt"/>
              </a:rPr>
              <a:t>Gallup, Inc. All rights reserved.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5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management system</a:t>
            </a:r>
          </a:p>
          <a:p>
            <a:r>
              <a:rPr lang="en-US" dirty="0" smtClean="0"/>
              <a:t>Sections:</a:t>
            </a:r>
          </a:p>
          <a:p>
            <a:pPr lvl="1"/>
            <a:r>
              <a:rPr lang="en-US" dirty="0" smtClean="0"/>
              <a:t>Instructors’ Blog</a:t>
            </a:r>
          </a:p>
          <a:p>
            <a:pPr lvl="1"/>
            <a:r>
              <a:rPr lang="en-US" dirty="0" smtClean="0"/>
              <a:t>Assignments</a:t>
            </a:r>
          </a:p>
          <a:p>
            <a:pPr lvl="1"/>
            <a:r>
              <a:rPr lang="en-US" dirty="0" smtClean="0"/>
              <a:t>Profiles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Year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857C0F-B001-40B5-9A01-32CB6570D7A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6529373"/>
            <a:ext cx="3429000" cy="20005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eaLnBrk="0" hangingPunct="0"/>
            <a:r>
              <a:rPr lang="en-US" sz="700" dirty="0">
                <a:latin typeface="+mn-lt"/>
              </a:rPr>
              <a:t>Copyright © </a:t>
            </a:r>
            <a:r>
              <a:rPr lang="en-US" sz="700" dirty="0" smtClean="0">
                <a:latin typeface="+mn-lt"/>
              </a:rPr>
              <a:t>2016 </a:t>
            </a:r>
            <a:r>
              <a:rPr lang="en-US" sz="700" dirty="0">
                <a:latin typeface="+mn-lt"/>
              </a:rPr>
              <a:t>Gallup, Inc. All rights reserved.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 and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6529373"/>
            <a:ext cx="3429000" cy="20005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eaLnBrk="0" hangingPunct="0"/>
            <a:r>
              <a:rPr lang="en-US" sz="700" dirty="0">
                <a:latin typeface="+mn-lt"/>
              </a:rPr>
              <a:t>Copyright © </a:t>
            </a:r>
            <a:r>
              <a:rPr lang="en-US" sz="700" dirty="0" smtClean="0">
                <a:latin typeface="+mn-lt"/>
              </a:rPr>
              <a:t>2016 </a:t>
            </a:r>
            <a:r>
              <a:rPr lang="en-US" sz="700" dirty="0">
                <a:latin typeface="+mn-lt"/>
              </a:rPr>
              <a:t>Gallup,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5046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Integrates Front and Back End Development</a:t>
            </a:r>
          </a:p>
          <a:p>
            <a:r>
              <a:rPr lang="en-US" dirty="0" smtClean="0"/>
              <a:t>JavaScript Based</a:t>
            </a:r>
          </a:p>
          <a:p>
            <a:r>
              <a:rPr lang="en-US" dirty="0" smtClean="0"/>
              <a:t>Merges Stylesheets, and removes redundant information.</a:t>
            </a:r>
          </a:p>
          <a:p>
            <a:r>
              <a:rPr lang="en-US" dirty="0" smtClean="0"/>
              <a:t>Allows for cross-platform coding, and helps continuous mobile developing.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Meteor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857C0F-B001-40B5-9A01-32CB6570D7A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6529373"/>
            <a:ext cx="3429000" cy="20005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eaLnBrk="0" hangingPunct="0"/>
            <a:r>
              <a:rPr lang="en-US" sz="700" dirty="0">
                <a:latin typeface="+mn-lt"/>
              </a:rPr>
              <a:t>Copyright © </a:t>
            </a:r>
            <a:r>
              <a:rPr lang="en-US" sz="700" dirty="0" smtClean="0">
                <a:latin typeface="+mn-lt"/>
              </a:rPr>
              <a:t>2016 </a:t>
            </a:r>
            <a:r>
              <a:rPr lang="en-US" sz="700" dirty="0">
                <a:latin typeface="+mn-lt"/>
              </a:rPr>
              <a:t>Gallup, Inc. All rights reserved.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9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Document Oriented Database</a:t>
            </a:r>
          </a:p>
          <a:p>
            <a:r>
              <a:rPr lang="en-US" dirty="0" smtClean="0"/>
              <a:t>Allows Dynamic Web hosting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95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Blogs</a:t>
            </a:r>
          </a:p>
          <a:p>
            <a:r>
              <a:rPr lang="en-US" dirty="0" smtClean="0"/>
              <a:t>Assignments</a:t>
            </a:r>
          </a:p>
          <a:p>
            <a:r>
              <a:rPr lang="en-US" smtClean="0"/>
              <a:t>Profiles/Attendance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0124" y="226594"/>
            <a:ext cx="11731752" cy="523220"/>
          </a:xfrm>
        </p:spPr>
        <p:txBody>
          <a:bodyPr/>
          <a:lstStyle/>
          <a:p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857C0F-B001-40B5-9A01-32CB6570D7A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224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up">
  <a:themeElements>
    <a:clrScheme name="Gallup">
      <a:dk1>
        <a:srgbClr val="404545"/>
      </a:dk1>
      <a:lt1>
        <a:srgbClr val="FFFFFF"/>
      </a:lt1>
      <a:dk2>
        <a:srgbClr val="8A9292"/>
      </a:dk2>
      <a:lt2>
        <a:srgbClr val="ECF4DE"/>
      </a:lt2>
      <a:accent1>
        <a:srgbClr val="007934"/>
      </a:accent1>
      <a:accent2>
        <a:srgbClr val="61C250"/>
      </a:accent2>
      <a:accent3>
        <a:srgbClr val="404545"/>
      </a:accent3>
      <a:accent4>
        <a:srgbClr val="B5B6B3"/>
      </a:accent4>
      <a:accent5>
        <a:srgbClr val="0096D6"/>
      </a:accent5>
      <a:accent6>
        <a:srgbClr val="EEAF30"/>
      </a:accent6>
      <a:hlink>
        <a:srgbClr val="61C250"/>
      </a:hlink>
      <a:folHlink>
        <a:srgbClr val="007934"/>
      </a:folHlink>
    </a:clrScheme>
    <a:fontScheme name="Gallup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317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Default Design 1">
        <a:dk1>
          <a:srgbClr val="4D4F53"/>
        </a:dk1>
        <a:lt1>
          <a:srgbClr val="FFFFFF"/>
        </a:lt1>
        <a:dk2>
          <a:srgbClr val="61C250"/>
        </a:dk2>
        <a:lt2>
          <a:srgbClr val="4D4F53"/>
        </a:lt2>
        <a:accent1>
          <a:srgbClr val="C3E76F"/>
        </a:accent1>
        <a:accent2>
          <a:srgbClr val="61C250"/>
        </a:accent2>
        <a:accent3>
          <a:srgbClr val="FFFFFF"/>
        </a:accent3>
        <a:accent4>
          <a:srgbClr val="404246"/>
        </a:accent4>
        <a:accent5>
          <a:srgbClr val="DEF1BB"/>
        </a:accent5>
        <a:accent6>
          <a:srgbClr val="57B048"/>
        </a:accent6>
        <a:hlink>
          <a:srgbClr val="007934"/>
        </a:hlink>
        <a:folHlink>
          <a:srgbClr val="275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Gallup">
      <a:dk1>
        <a:srgbClr val="404545"/>
      </a:dk1>
      <a:lt1>
        <a:srgbClr val="FFFFFF"/>
      </a:lt1>
      <a:dk2>
        <a:srgbClr val="8A9292"/>
      </a:dk2>
      <a:lt2>
        <a:srgbClr val="ECF4DE"/>
      </a:lt2>
      <a:accent1>
        <a:srgbClr val="007934"/>
      </a:accent1>
      <a:accent2>
        <a:srgbClr val="61C250"/>
      </a:accent2>
      <a:accent3>
        <a:srgbClr val="404545"/>
      </a:accent3>
      <a:accent4>
        <a:srgbClr val="B5B6B3"/>
      </a:accent4>
      <a:accent5>
        <a:srgbClr val="0096D6"/>
      </a:accent5>
      <a:accent6>
        <a:srgbClr val="EEAF30"/>
      </a:accent6>
      <a:hlink>
        <a:srgbClr val="61C250"/>
      </a:hlink>
      <a:folHlink>
        <a:srgbClr val="007934"/>
      </a:folHlink>
    </a:clrScheme>
    <a:fontScheme name="Gallup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237</Words>
  <Application>Microsoft Office PowerPoint</Application>
  <PresentationFormat>Widescreen</PresentationFormat>
  <Paragraphs>67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Georgia</vt:lpstr>
      <vt:lpstr>Times</vt:lpstr>
      <vt:lpstr>Wingdings</vt:lpstr>
      <vt:lpstr>Gallup</vt:lpstr>
      <vt:lpstr>PowerPoint Presentation</vt:lpstr>
      <vt:lpstr>GET HIP Summer Project</vt:lpstr>
      <vt:lpstr>Problem &amp; Solution</vt:lpstr>
      <vt:lpstr>Last Year</vt:lpstr>
      <vt:lpstr>This Year</vt:lpstr>
      <vt:lpstr>Process and Platform</vt:lpstr>
      <vt:lpstr>Meteor</vt:lpstr>
      <vt:lpstr>MongoDB</vt:lpstr>
      <vt:lpstr>Groups</vt:lpstr>
      <vt:lpstr>Demo</vt:lpstr>
      <vt:lpstr>Future Features</vt:lpstr>
      <vt:lpstr>Blogs</vt:lpstr>
      <vt:lpstr>Assignments</vt:lpstr>
      <vt:lpstr>Profiles</vt:lpstr>
    </vt:vector>
  </TitlesOfParts>
  <Company>Gallup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Gallup Semi-Custom Deck Template</dc:title>
  <dc:creator>Harms, Rett (rett_harms@gallup.com)</dc:creator>
  <dc:description>If you have any questions regarding this template, please contact Rett Harms at 312-288-2415.</dc:description>
  <cp:lastModifiedBy>Powell, Melanie</cp:lastModifiedBy>
  <cp:revision>489</cp:revision>
  <cp:lastPrinted>2012-09-12T16:25:16Z</cp:lastPrinted>
  <dcterms:created xsi:type="dcterms:W3CDTF">2007-07-19T19:31:24Z</dcterms:created>
  <dcterms:modified xsi:type="dcterms:W3CDTF">2016-07-12T19:40:20Z</dcterms:modified>
  <cp:contentStatus>Version 3.0</cp:contentStatus>
</cp:coreProperties>
</file>