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10" r:id="rId4"/>
    <p:sldId id="260" r:id="rId5"/>
    <p:sldId id="324" r:id="rId6"/>
    <p:sldId id="311" r:id="rId7"/>
    <p:sldId id="312" r:id="rId8"/>
    <p:sldId id="313" r:id="rId9"/>
    <p:sldId id="315" r:id="rId10"/>
    <p:sldId id="314" r:id="rId11"/>
    <p:sldId id="322" r:id="rId12"/>
    <p:sldId id="323" r:id="rId1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 userDrawn="1">
          <p15:clr>
            <a:srgbClr val="A4A3A4"/>
          </p15:clr>
        </p15:guide>
        <p15:guide id="2" orient="horz" pos="721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1793" userDrawn="1">
          <p15:clr>
            <a:srgbClr val="A4A3A4"/>
          </p15:clr>
        </p15:guide>
        <p15:guide id="5" orient="horz" pos="1983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orient="horz" pos="2530" userDrawn="1">
          <p15:clr>
            <a:srgbClr val="A4A3A4"/>
          </p15:clr>
        </p15:guide>
        <p15:guide id="8" orient="horz" pos="3780" userDrawn="1">
          <p15:clr>
            <a:srgbClr val="A4A3A4"/>
          </p15:clr>
        </p15:guide>
        <p15:guide id="9" pos="7321" userDrawn="1">
          <p15:clr>
            <a:srgbClr val="A4A3A4"/>
          </p15:clr>
        </p15:guide>
        <p15:guide id="10" pos="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3384" autoAdjust="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7321"/>
        <p:guide pos="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4000" y="228600"/>
            <a:ext cx="6502400" cy="3657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076" y="4114800"/>
            <a:ext cx="6556248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24600" y="895784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91440" rIns="93177" bIns="9144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3177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65138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8262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914400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5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61" y="2725570"/>
            <a:ext cx="3579679" cy="140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1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207008"/>
            <a:ext cx="11731752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11731752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11731752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1: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415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0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11731752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4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11731752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6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8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75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7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6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09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2: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accent4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796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2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0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2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6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2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86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8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95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91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0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55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8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9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9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1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7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39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7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5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3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0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61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7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71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7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967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4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13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42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636776"/>
            <a:ext cx="11731752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4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11731752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69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11731752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3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11731752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68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11731752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72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3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6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71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2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0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54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4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77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29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93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17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34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788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9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59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03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33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95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60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771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03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34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42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54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535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48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365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1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2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51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3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914400"/>
            <a:ext cx="12192000" cy="5943600"/>
            <a:chOff x="0" y="914400"/>
            <a:chExt cx="12192000" cy="5943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914400"/>
              <a:ext cx="12192000" cy="5943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70" r:id="rId2"/>
    <p:sldLayoutId id="2147483995" r:id="rId3"/>
    <p:sldLayoutId id="2147483710" r:id="rId4"/>
    <p:sldLayoutId id="2147483996" r:id="rId5"/>
    <p:sldLayoutId id="2147483932" r:id="rId6"/>
    <p:sldLayoutId id="2147483771" r:id="rId7"/>
    <p:sldLayoutId id="2147483709" r:id="rId8"/>
    <p:sldLayoutId id="2147483772" r:id="rId9"/>
    <p:sldLayoutId id="2147483773" r:id="rId10"/>
    <p:sldLayoutId id="214748377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65" r:id="rId17"/>
    <p:sldLayoutId id="2147483966" r:id="rId18"/>
    <p:sldLayoutId id="2147483967" r:id="rId19"/>
    <p:sldLayoutId id="2147483968" r:id="rId20"/>
    <p:sldLayoutId id="2147483969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940" r:id="rId27"/>
    <p:sldLayoutId id="2147483941" r:id="rId28"/>
    <p:sldLayoutId id="2147483942" r:id="rId29"/>
    <p:sldLayoutId id="2147483943" r:id="rId30"/>
    <p:sldLayoutId id="2147483944" r:id="rId31"/>
    <p:sldLayoutId id="2147483970" r:id="rId32"/>
    <p:sldLayoutId id="2147483971" r:id="rId33"/>
    <p:sldLayoutId id="2147483972" r:id="rId34"/>
    <p:sldLayoutId id="2147483973" r:id="rId35"/>
    <p:sldLayoutId id="2147483974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75" r:id="rId47"/>
    <p:sldLayoutId id="2147483976" r:id="rId48"/>
    <p:sldLayoutId id="2147483977" r:id="rId49"/>
    <p:sldLayoutId id="2147483978" r:id="rId50"/>
    <p:sldLayoutId id="2147483979" r:id="rId51"/>
    <p:sldLayoutId id="2147483785" r:id="rId52"/>
    <p:sldLayoutId id="2147483786" r:id="rId53"/>
    <p:sldLayoutId id="2147483787" r:id="rId54"/>
    <p:sldLayoutId id="2147483788" r:id="rId55"/>
    <p:sldLayoutId id="2147483789" r:id="rId56"/>
    <p:sldLayoutId id="2147483950" r:id="rId57"/>
    <p:sldLayoutId id="2147483951" r:id="rId58"/>
    <p:sldLayoutId id="2147483952" r:id="rId59"/>
    <p:sldLayoutId id="2147483953" r:id="rId60"/>
    <p:sldLayoutId id="2147483954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790" r:id="rId67"/>
    <p:sldLayoutId id="2147483791" r:id="rId68"/>
    <p:sldLayoutId id="2147483792" r:id="rId69"/>
    <p:sldLayoutId id="2147483793" r:id="rId70"/>
    <p:sldLayoutId id="2147483794" r:id="rId71"/>
    <p:sldLayoutId id="2147483955" r:id="rId72"/>
    <p:sldLayoutId id="2147483956" r:id="rId73"/>
    <p:sldLayoutId id="2147483957" r:id="rId74"/>
    <p:sldLayoutId id="2147483958" r:id="rId75"/>
    <p:sldLayoutId id="2147483959" r:id="rId76"/>
    <p:sldLayoutId id="2147483985" r:id="rId77"/>
    <p:sldLayoutId id="2147483986" r:id="rId78"/>
    <p:sldLayoutId id="2147483987" r:id="rId79"/>
    <p:sldLayoutId id="2147483988" r:id="rId80"/>
    <p:sldLayoutId id="2147483989" r:id="rId81"/>
    <p:sldLayoutId id="2147483825" r:id="rId82"/>
    <p:sldLayoutId id="2147483826" r:id="rId83"/>
    <p:sldLayoutId id="2147483827" r:id="rId84"/>
    <p:sldLayoutId id="2147483828" r:id="rId85"/>
    <p:sldLayoutId id="2147483829" r:id="rId86"/>
    <p:sldLayoutId id="2147483960" r:id="rId87"/>
    <p:sldLayoutId id="2147483961" r:id="rId88"/>
    <p:sldLayoutId id="2147483962" r:id="rId89"/>
    <p:sldLayoutId id="2147483963" r:id="rId90"/>
    <p:sldLayoutId id="2147483964" r:id="rId91"/>
    <p:sldLayoutId id="2147483990" r:id="rId92"/>
    <p:sldLayoutId id="2147483991" r:id="rId93"/>
    <p:sldLayoutId id="2147483992" r:id="rId94"/>
    <p:sldLayoutId id="2147483993" r:id="rId95"/>
    <p:sldLayoutId id="2147483994" r:id="rId96"/>
    <p:sldLayoutId id="2147483714" r:id="rId97"/>
    <p:sldLayoutId id="2147483934" r:id="rId98"/>
    <p:sldLayoutId id="2147483933" r:id="rId9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Tx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HIP Summer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2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of spreadsheets</a:t>
            </a:r>
          </a:p>
          <a:p>
            <a:r>
              <a:rPr lang="en-US" dirty="0" smtClean="0"/>
              <a:t>No central source of information</a:t>
            </a:r>
          </a:p>
          <a:p>
            <a:r>
              <a:rPr lang="en-US" dirty="0" smtClean="0"/>
              <a:t>No method for keeping everything up to date</a:t>
            </a:r>
          </a:p>
          <a:p>
            <a:r>
              <a:rPr lang="en-US" dirty="0" smtClean="0"/>
              <a:t>No uniformity between classes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management system</a:t>
            </a:r>
          </a:p>
          <a:p>
            <a:r>
              <a:rPr lang="en-US" dirty="0" smtClean="0"/>
              <a:t>Sections:</a:t>
            </a:r>
          </a:p>
          <a:p>
            <a:pPr lvl="1"/>
            <a:r>
              <a:rPr lang="en-US" dirty="0" smtClean="0"/>
              <a:t>Instructors’ Blog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Title and Content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0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up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182</Words>
  <Application>Microsoft Office PowerPoint</Application>
  <PresentationFormat>Widescreen</PresentationFormat>
  <Paragraphs>46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Georgia</vt:lpstr>
      <vt:lpstr>Times</vt:lpstr>
      <vt:lpstr>Wingdings</vt:lpstr>
      <vt:lpstr>Gallup</vt:lpstr>
      <vt:lpstr>PowerPoint Presentation</vt:lpstr>
      <vt:lpstr>GET HIP Summer Project</vt:lpstr>
      <vt:lpstr>Problem &amp; Solution</vt:lpstr>
      <vt:lpstr>Last Year</vt:lpstr>
      <vt:lpstr>This Year</vt:lpstr>
      <vt:lpstr>Process and Platform</vt:lpstr>
      <vt:lpstr>Option 1: Title and Content</vt:lpstr>
      <vt:lpstr>Demo</vt:lpstr>
      <vt:lpstr>Future Features</vt:lpstr>
      <vt:lpstr>Blogs</vt:lpstr>
      <vt:lpstr>Assignments</vt:lpstr>
      <vt:lpstr>Profiles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Gallup Semi-Custom Deck Template</dc:title>
  <dc:creator>Harms, Rett (rett_harms@gallup.com)</dc:creator>
  <dc:description>If you have any questions regarding this template, please contact Rett Harms at 312-288-2415.</dc:description>
  <cp:lastModifiedBy>Powell, Melanie</cp:lastModifiedBy>
  <cp:revision>487</cp:revision>
  <cp:lastPrinted>2012-09-12T16:25:16Z</cp:lastPrinted>
  <dcterms:created xsi:type="dcterms:W3CDTF">2007-07-19T19:31:24Z</dcterms:created>
  <dcterms:modified xsi:type="dcterms:W3CDTF">2016-07-11T18:09:31Z</dcterms:modified>
  <cp:contentStatus>Version 3.0</cp:contentStatus>
</cp:coreProperties>
</file>