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10" r:id="rId4"/>
    <p:sldId id="260" r:id="rId5"/>
    <p:sldId id="324" r:id="rId6"/>
    <p:sldId id="311" r:id="rId7"/>
    <p:sldId id="325" r:id="rId8"/>
    <p:sldId id="326" r:id="rId9"/>
    <p:sldId id="327" r:id="rId10"/>
    <p:sldId id="313" r:id="rId11"/>
    <p:sldId id="315" r:id="rId12"/>
    <p:sldId id="328" r:id="rId13"/>
    <p:sldId id="329" r:id="rId14"/>
    <p:sldId id="323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3384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1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11731752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11731752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1: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415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11731752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11731752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5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7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2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0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2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6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2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86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5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5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7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5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3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7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6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1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2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636776"/>
            <a:ext cx="11731752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11731752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11731752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11731752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6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11731752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2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5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3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3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8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9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9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0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6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71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03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3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4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5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35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48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65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995" r:id="rId3"/>
    <p:sldLayoutId id="2147483710" r:id="rId4"/>
    <p:sldLayoutId id="2147483996" r:id="rId5"/>
    <p:sldLayoutId id="2147483932" r:id="rId6"/>
    <p:sldLayoutId id="2147483771" r:id="rId7"/>
    <p:sldLayoutId id="2147483709" r:id="rId8"/>
    <p:sldLayoutId id="2147483772" r:id="rId9"/>
    <p:sldLayoutId id="2147483773" r:id="rId10"/>
    <p:sldLayoutId id="214748377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70" r:id="rId32"/>
    <p:sldLayoutId id="2147483971" r:id="rId33"/>
    <p:sldLayoutId id="2147483972" r:id="rId34"/>
    <p:sldLayoutId id="2147483973" r:id="rId35"/>
    <p:sldLayoutId id="2147483974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75" r:id="rId47"/>
    <p:sldLayoutId id="2147483976" r:id="rId48"/>
    <p:sldLayoutId id="2147483977" r:id="rId49"/>
    <p:sldLayoutId id="2147483978" r:id="rId50"/>
    <p:sldLayoutId id="2147483979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790" r:id="rId67"/>
    <p:sldLayoutId id="2147483791" r:id="rId68"/>
    <p:sldLayoutId id="2147483792" r:id="rId69"/>
    <p:sldLayoutId id="2147483793" r:id="rId70"/>
    <p:sldLayoutId id="214748379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85" r:id="rId77"/>
    <p:sldLayoutId id="2147483986" r:id="rId78"/>
    <p:sldLayoutId id="2147483987" r:id="rId79"/>
    <p:sldLayoutId id="2147483988" r:id="rId80"/>
    <p:sldLayoutId id="2147483989" r:id="rId81"/>
    <p:sldLayoutId id="2147483825" r:id="rId82"/>
    <p:sldLayoutId id="2147483826" r:id="rId83"/>
    <p:sldLayoutId id="2147483827" r:id="rId84"/>
    <p:sldLayoutId id="2147483828" r:id="rId85"/>
    <p:sldLayoutId id="2147483829" r:id="rId86"/>
    <p:sldLayoutId id="2147483960" r:id="rId87"/>
    <p:sldLayoutId id="2147483961" r:id="rId88"/>
    <p:sldLayoutId id="2147483962" r:id="rId89"/>
    <p:sldLayoutId id="2147483963" r:id="rId90"/>
    <p:sldLayoutId id="2147483964" r:id="rId91"/>
    <p:sldLayoutId id="2147483990" r:id="rId92"/>
    <p:sldLayoutId id="2147483991" r:id="rId93"/>
    <p:sldLayoutId id="2147483992" r:id="rId94"/>
    <p:sldLayoutId id="2147483993" r:id="rId95"/>
    <p:sldLayoutId id="2147483994" r:id="rId96"/>
    <p:sldLayoutId id="2147483714" r:id="rId97"/>
    <p:sldLayoutId id="2147483934" r:id="rId98"/>
    <p:sldLayoutId id="2147483933" r:id="rId9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capabilities</a:t>
            </a:r>
          </a:p>
          <a:p>
            <a:r>
              <a:rPr lang="en-US" dirty="0" smtClean="0"/>
              <a:t>Post  management</a:t>
            </a:r>
          </a:p>
          <a:p>
            <a:r>
              <a:rPr lang="en-US" dirty="0" smtClean="0"/>
              <a:t>Rich text </a:t>
            </a:r>
            <a:r>
              <a:rPr lang="en-US" dirty="0"/>
              <a:t>e</a:t>
            </a:r>
            <a:r>
              <a:rPr lang="en-US" dirty="0" smtClean="0"/>
              <a:t>ditor </a:t>
            </a:r>
            <a:r>
              <a:rPr lang="en-US" dirty="0"/>
              <a:t>c</a:t>
            </a:r>
            <a:r>
              <a:rPr lang="en-US" dirty="0" smtClean="0"/>
              <a:t>omments</a:t>
            </a:r>
          </a:p>
          <a:p>
            <a:r>
              <a:rPr lang="en-US" dirty="0" smtClean="0"/>
              <a:t>Replies </a:t>
            </a:r>
            <a:r>
              <a:rPr lang="en-US" smtClean="0"/>
              <a:t>for comments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boxes</a:t>
            </a:r>
          </a:p>
          <a:p>
            <a:r>
              <a:rPr lang="en-US" dirty="0" smtClean="0"/>
              <a:t>Email notifications</a:t>
            </a:r>
          </a:p>
          <a:p>
            <a:r>
              <a:rPr lang="en-US" dirty="0" smtClean="0"/>
              <a:t>Gradebook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HIP Summer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of spreadsheets</a:t>
            </a:r>
          </a:p>
          <a:p>
            <a:r>
              <a:rPr lang="en-US" dirty="0" smtClean="0"/>
              <a:t>No central source of information</a:t>
            </a:r>
          </a:p>
          <a:p>
            <a:r>
              <a:rPr lang="en-US" dirty="0" smtClean="0"/>
              <a:t>No method for keeping everything up to date</a:t>
            </a:r>
          </a:p>
          <a:p>
            <a:r>
              <a:rPr lang="en-US" dirty="0" smtClean="0"/>
              <a:t>No uniformity between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</a:p>
          <a:p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Instructors’ Blog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Integrates Front and Back End Development</a:t>
            </a:r>
          </a:p>
          <a:p>
            <a:r>
              <a:rPr lang="en-US" dirty="0" smtClean="0"/>
              <a:t>JavaScript Based</a:t>
            </a:r>
          </a:p>
          <a:p>
            <a:r>
              <a:rPr lang="en-US" dirty="0" smtClean="0"/>
              <a:t>Merges Stylesheets, and removes redundant information.</a:t>
            </a:r>
          </a:p>
          <a:p>
            <a:r>
              <a:rPr lang="en-US" dirty="0" smtClean="0"/>
              <a:t>Allows for cross-platform coding, and helps continuous mobile developing.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Oriented Database</a:t>
            </a:r>
          </a:p>
          <a:p>
            <a:r>
              <a:rPr lang="en-US" dirty="0" smtClean="0"/>
              <a:t>Allows Dynamic Web hosting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</a:p>
          <a:p>
            <a:r>
              <a:rPr lang="en-US" dirty="0" smtClean="0"/>
              <a:t>Assignments</a:t>
            </a:r>
          </a:p>
          <a:p>
            <a:r>
              <a:rPr lang="en-US" smtClean="0"/>
              <a:t>Profiles/Attendance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0124" y="226594"/>
            <a:ext cx="11731752" cy="523220"/>
          </a:xfrm>
        </p:spPr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2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up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237</Words>
  <Application>Microsoft Office PowerPoint</Application>
  <PresentationFormat>Widescreen</PresentationFormat>
  <Paragraphs>67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Times</vt:lpstr>
      <vt:lpstr>Wingdings</vt:lpstr>
      <vt:lpstr>Gallup</vt:lpstr>
      <vt:lpstr>PowerPoint Presentation</vt:lpstr>
      <vt:lpstr>GET HIP Summer Project</vt:lpstr>
      <vt:lpstr>Problem &amp; Solution</vt:lpstr>
      <vt:lpstr>Last Year</vt:lpstr>
      <vt:lpstr>This Year</vt:lpstr>
      <vt:lpstr>Process and Platform</vt:lpstr>
      <vt:lpstr>Meteor</vt:lpstr>
      <vt:lpstr>MongoDB</vt:lpstr>
      <vt:lpstr>Groups</vt:lpstr>
      <vt:lpstr>Demo</vt:lpstr>
      <vt:lpstr>Future Features</vt:lpstr>
      <vt:lpstr>Blogs</vt:lpstr>
      <vt:lpstr>Assignments</vt:lpstr>
      <vt:lpstr>Profiles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Gallup Semi-Custom Deck Template</dc:title>
  <dc:creator>Harms, Rett (rett_harms@gallup.com)</dc:creator>
  <dc:description>If you have any questions regarding this template, please contact Rett Harms at 312-288-2415.</dc:description>
  <cp:lastModifiedBy>Powell, Melanie</cp:lastModifiedBy>
  <cp:revision>489</cp:revision>
  <cp:lastPrinted>2012-09-12T16:25:16Z</cp:lastPrinted>
  <dcterms:created xsi:type="dcterms:W3CDTF">2007-07-19T19:31:24Z</dcterms:created>
  <dcterms:modified xsi:type="dcterms:W3CDTF">2016-07-12T19:34:12Z</dcterms:modified>
  <cp:contentStatus>Version 3.0</cp:contentStatus>
</cp:coreProperties>
</file>