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592A-0886-43D1-A0F5-880C7F6DB7B0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902E-C015-433E-8F9C-2B25432AA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0" y="6510969"/>
            <a:ext cx="12192000" cy="347031"/>
            <a:chOff x="0" y="6510969"/>
            <a:chExt cx="13220240" cy="347031"/>
          </a:xfrm>
        </p:grpSpPr>
        <p:sp>
          <p:nvSpPr>
            <p:cNvPr id="13" name="Rectangle 12"/>
            <p:cNvSpPr/>
            <p:nvPr/>
          </p:nvSpPr>
          <p:spPr>
            <a:xfrm>
              <a:off x="0" y="6510969"/>
              <a:ext cx="3305060" cy="3470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5060" y="6510969"/>
              <a:ext cx="3305060" cy="347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10120" y="6510969"/>
              <a:ext cx="3305060" cy="3470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915180" y="6510969"/>
              <a:ext cx="3305060" cy="3470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can be used to store a single value of a single type.</a:t>
            </a:r>
          </a:p>
          <a:p>
            <a:r>
              <a:rPr lang="en-US" dirty="0" smtClean="0"/>
              <a:t>Objects can be used to store multiple values of many types.</a:t>
            </a:r>
          </a:p>
          <a:p>
            <a:r>
              <a:rPr lang="en-US" dirty="0" smtClean="0"/>
              <a:t>The values contained in an object are properties.</a:t>
            </a:r>
          </a:p>
          <a:p>
            <a:r>
              <a:rPr lang="en-US" dirty="0" smtClean="0"/>
              <a:t>Objects can also contain methods or functions that use the properties of the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things can we represent with objects?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Person</a:t>
            </a:r>
          </a:p>
          <a:p>
            <a:pPr marL="0" indent="0">
              <a:buNone/>
            </a:pPr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Height (in inches)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white"/>
                </a:solidFill>
              </a:rPr>
              <a:t>Methods:</a:t>
            </a:r>
          </a:p>
          <a:p>
            <a:pPr lvl="1"/>
            <a:r>
              <a:rPr lang="en-US" dirty="0" smtClean="0"/>
              <a:t>Full Name</a:t>
            </a:r>
          </a:p>
          <a:p>
            <a:pPr lvl="1"/>
            <a:r>
              <a:rPr lang="en-US" dirty="0" smtClean="0"/>
              <a:t>Height (Feet and inches)</a:t>
            </a:r>
          </a:p>
          <a:p>
            <a:pPr lvl="1"/>
            <a:r>
              <a:rPr lang="en-US" dirty="0" smtClean="0"/>
              <a:t>Description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First Name: James</a:t>
            </a:r>
          </a:p>
          <a:p>
            <a:pPr marL="0" indent="0">
              <a:buNone/>
            </a:pPr>
            <a:r>
              <a:rPr lang="en-US" dirty="0" smtClean="0"/>
              <a:t>Last Name: Getrost</a:t>
            </a:r>
          </a:p>
          <a:p>
            <a:pPr marL="0" indent="0">
              <a:buNone/>
            </a:pPr>
            <a:r>
              <a:rPr lang="en-US" dirty="0" smtClean="0"/>
              <a:t>Age: 20</a:t>
            </a:r>
          </a:p>
          <a:p>
            <a:pPr marL="0" indent="0">
              <a:buNone/>
            </a:pPr>
            <a:r>
              <a:rPr lang="en-US" dirty="0" smtClean="0"/>
              <a:t>Height: 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Name: James Getrost</a:t>
            </a:r>
          </a:p>
          <a:p>
            <a:pPr marL="0" indent="0">
              <a:buNone/>
            </a:pPr>
            <a:r>
              <a:rPr lang="en-US" dirty="0" smtClean="0"/>
              <a:t>Height: 5 Feet 10 Inches</a:t>
            </a:r>
          </a:p>
          <a:p>
            <a:pPr marL="0" indent="0">
              <a:buNone/>
            </a:pPr>
            <a:r>
              <a:rPr lang="en-US" dirty="0" smtClean="0"/>
              <a:t>Description: James Getrost is 20 years old and 5 feet 10 inches tall.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Person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person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:“James",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:“Getrost",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age:20,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height:70,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this.lastName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can be represented as strings.</a:t>
            </a:r>
          </a:p>
          <a:p>
            <a:r>
              <a:rPr lang="en-US" dirty="0" smtClean="0"/>
              <a:t>When an object is converted to its string representation it becomes serialized.</a:t>
            </a:r>
          </a:p>
          <a:p>
            <a:r>
              <a:rPr lang="en-US" dirty="0" smtClean="0"/>
              <a:t>JavaScript objects are converted to JavaScript Object Notation (JSON).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</a:t>
            </a:r>
            <a:r>
              <a:rPr lang="en-US" i="1" dirty="0" smtClean="0"/>
              <a:t>continued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3411" y="1457864"/>
            <a:ext cx="8393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"James",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“Getrost",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: 20,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411" y="4066205"/>
            <a:ext cx="6003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"firstName":"James",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"lastName":"Getrost",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"age":20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collection of objects can be stored in an Array.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 people =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":"James",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":"Getrost",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"age":20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":“Logan",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":“Fitzgibbons",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"age":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":“Melanie",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9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":“Powell",</a:t>
            </a:r>
            <a:endParaRPr lang="en-US" sz="1900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"age":20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 smtClean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8717" y="2700067"/>
            <a:ext cx="403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people[2].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8717" y="37591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people[1].age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6186" y="3204336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Melanie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6571" y="422307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GET HIP Dark">
  <a:themeElements>
    <a:clrScheme name="Custom 8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61C250"/>
      </a:accent1>
      <a:accent2>
        <a:srgbClr val="FCB040"/>
      </a:accent2>
      <a:accent3>
        <a:srgbClr val="0397D7"/>
      </a:accent3>
      <a:accent4>
        <a:srgbClr val="F58028"/>
      </a:accent4>
      <a:accent5>
        <a:srgbClr val="B60FF9"/>
      </a:accent5>
      <a:accent6>
        <a:srgbClr val="E90B8A"/>
      </a:accent6>
      <a:hlink>
        <a:srgbClr val="0563C1"/>
      </a:hlink>
      <a:folHlink>
        <a:srgbClr val="954F72"/>
      </a:folHlink>
    </a:clrScheme>
    <a:fontScheme name="Gallup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 HIP Dark" id="{2D0DEF56-5402-4346-A023-D23F85359B4A}" vid="{69EB30DB-7B42-413D-93AB-459285F5F3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 HIP Dark</Template>
  <TotalTime>54</TotalTime>
  <Words>299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Georgia</vt:lpstr>
      <vt:lpstr>GET HIP Dark</vt:lpstr>
      <vt:lpstr>JavaScript Objects</vt:lpstr>
      <vt:lpstr>JavaScript Objects</vt:lpstr>
      <vt:lpstr>What kinds of things can we represent with objects?</vt:lpstr>
      <vt:lpstr>Example Person</vt:lpstr>
      <vt:lpstr>Example Person in JavaScript</vt:lpstr>
      <vt:lpstr>Serialization</vt:lpstr>
      <vt:lpstr>Serialization continued</vt:lpstr>
      <vt:lpstr>JSON Arrays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Getrost, James</dc:creator>
  <cp:lastModifiedBy>Getrost, James</cp:lastModifiedBy>
  <cp:revision>6</cp:revision>
  <dcterms:created xsi:type="dcterms:W3CDTF">2016-10-01T01:10:51Z</dcterms:created>
  <dcterms:modified xsi:type="dcterms:W3CDTF">2016-10-01T02:05:03Z</dcterms:modified>
</cp:coreProperties>
</file>