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ACAAE-8523-4451-8F6C-16CAE8EDBFB2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F439D-4EAF-4F2E-8DAB-3AE8AEC2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5E9295-A72A-4F96-A451-B5DFF3F1CCF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7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40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5E9295-A72A-4F96-A451-B5DFF3F1CCF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5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4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1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1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E9295-A72A-4F96-A451-B5DFF3F1CCF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/>
              <a:t>G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0" y="6510969"/>
            <a:ext cx="12192000" cy="347031"/>
            <a:chOff x="0" y="6510969"/>
            <a:chExt cx="13220240" cy="347031"/>
          </a:xfrm>
        </p:grpSpPr>
        <p:sp>
          <p:nvSpPr>
            <p:cNvPr id="4" name="Rectangle 3"/>
            <p:cNvSpPr/>
            <p:nvPr/>
          </p:nvSpPr>
          <p:spPr>
            <a:xfrm>
              <a:off x="0" y="6510969"/>
              <a:ext cx="3305060" cy="347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05060" y="6510969"/>
              <a:ext cx="3305060" cy="347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10120" y="6510969"/>
              <a:ext cx="3305060" cy="347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15180" y="6510969"/>
              <a:ext cx="3305060" cy="3470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39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Version Control System (VCS) keeps track of changes to a file over time. </a:t>
            </a:r>
          </a:p>
          <a:p>
            <a:r>
              <a:rPr lang="en-US" dirty="0" smtClean="0"/>
              <a:t>It records what was changed, when it was changed, and who changed it.</a:t>
            </a:r>
          </a:p>
          <a:p>
            <a:r>
              <a:rPr lang="en-US" dirty="0" smtClean="0"/>
              <a:t>Many different reports can be made using the information stored using a VCS.</a:t>
            </a:r>
          </a:p>
          <a:p>
            <a:pPr lvl="1"/>
            <a:r>
              <a:rPr lang="en-US" dirty="0" smtClean="0"/>
              <a:t>Differences between files.</a:t>
            </a:r>
          </a:p>
          <a:p>
            <a:pPr lvl="1"/>
            <a:r>
              <a:rPr lang="en-US" dirty="0" smtClean="0"/>
              <a:t>List of changes by a user.</a:t>
            </a:r>
            <a:endParaRPr lang="en-US" dirty="0"/>
          </a:p>
          <a:p>
            <a:r>
              <a:rPr lang="en-US" dirty="0" smtClean="0"/>
              <a:t>Users can work on different copies of the same project and combine (merge) them later on.</a:t>
            </a:r>
          </a:p>
        </p:txBody>
      </p:sp>
    </p:spTree>
    <p:extLst>
      <p:ext uri="{BB962C8B-B14F-4D97-AF65-F5344CB8AC3E}">
        <p14:creationId xmlns:p14="http://schemas.microsoft.com/office/powerpoint/2010/main" val="171002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version control system used primarily as a source code management (SCM) system.</a:t>
            </a:r>
          </a:p>
          <a:p>
            <a:r>
              <a:rPr lang="en-US" dirty="0" smtClean="0"/>
              <a:t>Distributed Version Control Systems allows both clients and server to have a full backup of the entire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Git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Cloning a remote repository: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63" y="3189707"/>
            <a:ext cx="3952875" cy="2181225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109132" y="4192906"/>
            <a:ext cx="2648310" cy="370937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4782"/>
            <a:ext cx="491490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3449" b="-2359"/>
          <a:stretch/>
        </p:blipFill>
        <p:spPr>
          <a:xfrm>
            <a:off x="838200" y="4001294"/>
            <a:ext cx="6343048" cy="1085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53100" y="3572064"/>
            <a:ext cx="1428148" cy="55516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78952"/>
            <a:ext cx="6003784" cy="14245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338224"/>
            <a:ext cx="5933314" cy="11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files to a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add source.js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add *.js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add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to local repository.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commit –m “A detailed message about your commit.”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local changes to server (GitHub)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push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changes from server to local.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pull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THIP Dark">
  <a:themeElements>
    <a:clrScheme name="Custom 8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61C250"/>
      </a:accent1>
      <a:accent2>
        <a:srgbClr val="FCB040"/>
      </a:accent2>
      <a:accent3>
        <a:srgbClr val="0397D7"/>
      </a:accent3>
      <a:accent4>
        <a:srgbClr val="F58028"/>
      </a:accent4>
      <a:accent5>
        <a:srgbClr val="B60FF9"/>
      </a:accent5>
      <a:accent6>
        <a:srgbClr val="E90B8A"/>
      </a:accent6>
      <a:hlink>
        <a:srgbClr val="0563C1"/>
      </a:hlink>
      <a:folHlink>
        <a:srgbClr val="954F72"/>
      </a:folHlink>
    </a:clrScheme>
    <a:fontScheme name="Gallup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THIP Dark" id="{891DBA4F-22A0-410C-B8A9-D500886E9C3D}" vid="{7A94B178-E7DE-4283-AA98-C0FF652D13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GETHIP Dark</Template>
  <TotalTime>41122</TotalTime>
  <Words>185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Georgia</vt:lpstr>
      <vt:lpstr>GETHIP Dark</vt:lpstr>
      <vt:lpstr>Version Control with Git</vt:lpstr>
      <vt:lpstr>Version Control</vt:lpstr>
      <vt:lpstr>Git</vt:lpstr>
      <vt:lpstr>Basic Git workflow</vt:lpstr>
      <vt:lpstr>Adding files to a commit</vt:lpstr>
      <vt:lpstr>Committing to local repository.</vt:lpstr>
      <vt:lpstr>Pushing local changes to server (GitHub)</vt:lpstr>
      <vt:lpstr>Pulling changes from server to local.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</dc:title>
  <dc:creator>Getrost, James</dc:creator>
  <cp:lastModifiedBy>Getrost, James</cp:lastModifiedBy>
  <cp:revision>67</cp:revision>
  <dcterms:created xsi:type="dcterms:W3CDTF">2016-06-27T20:46:35Z</dcterms:created>
  <dcterms:modified xsi:type="dcterms:W3CDTF">2016-10-01T01:08:59Z</dcterms:modified>
</cp:coreProperties>
</file>