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42FEC7-9F73-40BF-9E4A-09C35710F66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FFB4EF-CF5F-4B63-AE7D-12177629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8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EC7-9F73-40BF-9E4A-09C35710F66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4EF-CF5F-4B63-AE7D-12177629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4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EC7-9F73-40BF-9E4A-09C35710F66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4EF-CF5F-4B63-AE7D-12177629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EC7-9F73-40BF-9E4A-09C35710F66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4EF-CF5F-4B63-AE7D-12177629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8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42FEC7-9F73-40BF-9E4A-09C35710F66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FFB4EF-CF5F-4B63-AE7D-12177629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8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EC7-9F73-40BF-9E4A-09C35710F66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4EF-CF5F-4B63-AE7D-12177629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32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EC7-9F73-40BF-9E4A-09C35710F66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4EF-CF5F-4B63-AE7D-12177629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25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EC7-9F73-40BF-9E4A-09C35710F66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4EF-CF5F-4B63-AE7D-12177629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8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EC7-9F73-40BF-9E4A-09C35710F66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4EF-CF5F-4B63-AE7D-12177629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6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EC7-9F73-40BF-9E4A-09C35710F66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4EF-CF5F-4B63-AE7D-12177629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FEC7-9F73-40BF-9E4A-09C35710F66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B4EF-CF5F-4B63-AE7D-12177629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3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FEC7-9F73-40BF-9E4A-09C35710F66B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B4EF-CF5F-4B63-AE7D-12177629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4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getting-started/shell/introduc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getting-started/shell/introduc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getting-started/shell/introduc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Meteor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510969"/>
            <a:ext cx="12192000" cy="347031"/>
            <a:chOff x="0" y="6510969"/>
            <a:chExt cx="13220240" cy="347031"/>
          </a:xfrm>
        </p:grpSpPr>
        <p:sp>
          <p:nvSpPr>
            <p:cNvPr id="5" name="Rectangle 4"/>
            <p:cNvSpPr/>
            <p:nvPr/>
          </p:nvSpPr>
          <p:spPr>
            <a:xfrm>
              <a:off x="0" y="6510969"/>
              <a:ext cx="3305060" cy="347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05060" y="6510969"/>
              <a:ext cx="3305060" cy="347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10120" y="6510969"/>
              <a:ext cx="3305060" cy="347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915180" y="6510969"/>
              <a:ext cx="3305060" cy="3470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17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Meteor </a:t>
            </a:r>
            <a:r>
              <a:rPr lang="en-US" dirty="0" smtClean="0"/>
              <a:t>1.4</a:t>
            </a:r>
          </a:p>
          <a:p>
            <a:pPr lvl="1"/>
            <a:r>
              <a:rPr lang="en-US" u="sng" dirty="0" smtClean="0">
                <a:solidFill>
                  <a:schemeClr val="accent1"/>
                </a:solidFill>
              </a:rPr>
              <a:t>https</a:t>
            </a:r>
            <a:r>
              <a:rPr lang="en-US" u="sng" dirty="0">
                <a:solidFill>
                  <a:schemeClr val="accent1"/>
                </a:solidFill>
              </a:rPr>
              <a:t>://</a:t>
            </a:r>
            <a:r>
              <a:rPr lang="en-US" u="sng" dirty="0" smtClean="0">
                <a:solidFill>
                  <a:schemeClr val="accent1"/>
                </a:solidFill>
              </a:rPr>
              <a:t>www.meteor.com/install</a:t>
            </a:r>
          </a:p>
          <a:p>
            <a:r>
              <a:rPr lang="en-US" dirty="0" smtClean="0"/>
              <a:t>Start the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/>
              <a:t>App </a:t>
            </a:r>
            <a:r>
              <a:rPr lang="en-US" dirty="0" smtClean="0"/>
              <a:t>Tutorial</a:t>
            </a:r>
          </a:p>
          <a:p>
            <a:pPr lvl="1"/>
            <a:r>
              <a:rPr lang="en-US" u="sng" dirty="0" smtClean="0">
                <a:solidFill>
                  <a:schemeClr val="accent1"/>
                </a:solidFill>
              </a:rPr>
              <a:t>https</a:t>
            </a:r>
            <a:r>
              <a:rPr lang="en-US" u="sng" dirty="0">
                <a:solidFill>
                  <a:schemeClr val="accent1"/>
                </a:solidFill>
              </a:rPr>
              <a:t>://www.meteor.com/tutorials/blaze/creating-an-app</a:t>
            </a:r>
          </a:p>
        </p:txBody>
      </p:sp>
    </p:spTree>
    <p:extLst>
      <p:ext uri="{BB962C8B-B14F-4D97-AF65-F5344CB8AC3E}">
        <p14:creationId xmlns:p14="http://schemas.microsoft.com/office/powerpoint/2010/main" val="42766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Meteor?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Meteor is a full-stack JavaScript platform for developing modern web and mobile applications. Meteor includes a key set of technologies for building connected-client reactive applications, a build tool, and a curated set of packages from the Node.js and general JavaScript community.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27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Meteor allows you to develop in </a:t>
            </a:r>
            <a:r>
              <a:rPr lang="en-US" sz="3600" b="1" dirty="0"/>
              <a:t>one language</a:t>
            </a:r>
            <a:r>
              <a:rPr lang="en-US" sz="3600" dirty="0"/>
              <a:t>, JavaScript, in all environments: application server, web browser, and mobile device.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3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on the Wire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Meteor uses </a:t>
            </a:r>
            <a:r>
              <a:rPr lang="en-US" sz="3600" b="1" dirty="0"/>
              <a:t>data on the wire</a:t>
            </a:r>
            <a:r>
              <a:rPr lang="en-US" sz="3600" dirty="0"/>
              <a:t>, meaning the server sends data, not HTML, and the client renders it.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0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Stack 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Meteor provides </a:t>
            </a:r>
            <a:r>
              <a:rPr lang="en-US" sz="4000" b="1" dirty="0"/>
              <a:t>full stack reactivity</a:t>
            </a:r>
            <a:r>
              <a:rPr lang="en-US" sz="4000" dirty="0"/>
              <a:t>, allowing your UI to seamlessly reflect the true state of the world with minimal development effort.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81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At its core, a web application offers its users a view into, and a way to modify, a persistent set of data. Whether managing a list of </a:t>
            </a:r>
            <a:r>
              <a:rPr lang="en-US" sz="3200" dirty="0" err="1"/>
              <a:t>todos</a:t>
            </a:r>
            <a:r>
              <a:rPr lang="en-US" sz="3200" dirty="0"/>
              <a:t>, or ordering a car to pick you up, you are interacting with a permanent but constantly changing data layer.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In </a:t>
            </a:r>
            <a:r>
              <a:rPr lang="en-US" sz="3200" dirty="0"/>
              <a:t>Meteor, that data layer is typically stored in MongoDB.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38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MongoDB is an open-source </a:t>
            </a:r>
            <a:r>
              <a:rPr lang="en-US" sz="3200" i="1" dirty="0"/>
              <a:t>document database</a:t>
            </a:r>
            <a:r>
              <a:rPr lang="en-US" sz="3200" dirty="0"/>
              <a:t> that provides high performance, high availability, and automatic scaling. MongoDB obviates the need for an Object Relational Mapping (ORM) to facilitate development.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0779"/>
            <a:ext cx="1092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MongoDB – Introduction - </a:t>
            </a:r>
            <a:r>
              <a:rPr lang="en-US" dirty="0" smtClean="0">
                <a:hlinkClick r:id="rId2"/>
              </a:rPr>
              <a:t>https://docs.mongodb.com/getting-started/shell/introduction/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record in MongoDB is a document, which is a data structure composed of field and value pairs. MongoDB documents are similar to JSON objects. The values of fields may include other documents, arrays, and arrays of documents.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60779"/>
            <a:ext cx="1092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MongoDB – Introduction - </a:t>
            </a:r>
            <a:r>
              <a:rPr lang="en-US" dirty="0" smtClean="0">
                <a:hlinkClick r:id="rId2"/>
              </a:rPr>
              <a:t>https://docs.mongodb.com/getting-started/shell/introduction/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MongoDB stores documents in collections. Collections are analogous to tables in relational databases. Unlike a table, however, a collection does not require its documents to have the same schema.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In MongoDB, documents stored in a collection must have a unique _id field that acts as a primary key.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6360779"/>
            <a:ext cx="1092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MongoDB – Introduction - </a:t>
            </a:r>
            <a:r>
              <a:rPr lang="en-US" dirty="0" smtClean="0">
                <a:hlinkClick r:id="rId2"/>
              </a:rPr>
              <a:t>https://docs.mongodb.com/getting-started/shell/introduction/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T HIP Dark">
  <a:themeElements>
    <a:clrScheme name="Custom 8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61C250"/>
      </a:accent1>
      <a:accent2>
        <a:srgbClr val="FCB040"/>
      </a:accent2>
      <a:accent3>
        <a:srgbClr val="0397D7"/>
      </a:accent3>
      <a:accent4>
        <a:srgbClr val="F58028"/>
      </a:accent4>
      <a:accent5>
        <a:srgbClr val="B60FF9"/>
      </a:accent5>
      <a:accent6>
        <a:srgbClr val="E90B8A"/>
      </a:accent6>
      <a:hlink>
        <a:srgbClr val="0563C1"/>
      </a:hlink>
      <a:folHlink>
        <a:srgbClr val="954F72"/>
      </a:folHlink>
    </a:clrScheme>
    <a:fontScheme name="Gallup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T HIP Dark" id="{2D0DEF56-5402-4346-A023-D23F85359B4A}" vid="{69EB30DB-7B42-413D-93AB-459285F5F3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 HIP Dark</Template>
  <TotalTime>2570</TotalTime>
  <Words>284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Georgia</vt:lpstr>
      <vt:lpstr>GET HIP Dark</vt:lpstr>
      <vt:lpstr>Meteor</vt:lpstr>
      <vt:lpstr>What is Meteor?</vt:lpstr>
      <vt:lpstr>One Language</vt:lpstr>
      <vt:lpstr>Data on the Wire</vt:lpstr>
      <vt:lpstr>Full Stack Reactivity</vt:lpstr>
      <vt:lpstr>Data Storage</vt:lpstr>
      <vt:lpstr>MongoDB</vt:lpstr>
      <vt:lpstr>Documents</vt:lpstr>
      <vt:lpstr>Collections</vt:lpstr>
      <vt:lpstr>Getting Started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</dc:title>
  <dc:creator>Getrost, James</dc:creator>
  <cp:lastModifiedBy>Getrost, James</cp:lastModifiedBy>
  <cp:revision>4</cp:revision>
  <dcterms:created xsi:type="dcterms:W3CDTF">2016-10-06T18:24:18Z</dcterms:created>
  <dcterms:modified xsi:type="dcterms:W3CDTF">2016-10-08T13:14:51Z</dcterms:modified>
</cp:coreProperties>
</file>