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75" r:id="rId4"/>
    <p:sldId id="27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7" r:id="rId22"/>
    <p:sldId id="279" r:id="rId23"/>
    <p:sldId id="280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7F3D99-30C8-45B8-BA81-062806249A13}">
          <p14:sldIdLst>
            <p14:sldId id="256"/>
            <p14:sldId id="275"/>
            <p14:sldId id="276"/>
            <p14:sldId id="260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7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356350"/>
            <a:ext cx="12192000" cy="501650"/>
            <a:chOff x="0" y="6356350"/>
            <a:chExt cx="8708572" cy="5016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356350"/>
              <a:ext cx="2177143" cy="5016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177143" y="6356350"/>
              <a:ext cx="2177143" cy="5016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354286" y="6356350"/>
              <a:ext cx="2177143" cy="501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31429" y="6356350"/>
              <a:ext cx="2177143" cy="501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01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5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5357" y="296839"/>
            <a:ext cx="10521287" cy="62643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390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2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4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3257-05D7-429E-A51B-D67802C658CD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A13A-3F42-4A4E-A59F-07C493444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8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Process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How to make sure a product gets built right</a:t>
            </a:r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an architect SHOULD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Be an advocate for the strengths of each team member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Gather input from all team members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Review pull requests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Lead code reviews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an architect should NOT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Assign tasks with no input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Check in untested code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Write all the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Why do we have </a:t>
            </a:r>
            <a:r>
              <a:rPr lang="en-US" dirty="0" smtClean="0">
                <a:solidFill>
                  <a:srgbClr val="333333"/>
                </a:solidFill>
              </a:rPr>
              <a:t>developers?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People directly </a:t>
            </a:r>
            <a:r>
              <a:rPr lang="en-US" dirty="0" smtClean="0">
                <a:solidFill>
                  <a:srgbClr val="333333"/>
                </a:solidFill>
              </a:rPr>
              <a:t>responsible for </a:t>
            </a:r>
            <a:r>
              <a:rPr lang="en-US" dirty="0" smtClean="0">
                <a:solidFill>
                  <a:srgbClr val="333333"/>
                </a:solidFill>
              </a:rPr>
              <a:t>the features they build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People directly </a:t>
            </a:r>
            <a:r>
              <a:rPr lang="en-US" dirty="0" smtClean="0">
                <a:solidFill>
                  <a:srgbClr val="333333"/>
                </a:solidFill>
              </a:rPr>
              <a:t>responsible for the </a:t>
            </a:r>
            <a:r>
              <a:rPr lang="en-US" dirty="0" smtClean="0">
                <a:solidFill>
                  <a:srgbClr val="333333"/>
                </a:solidFill>
              </a:rPr>
              <a:t>code quality of their features</a:t>
            </a:r>
            <a:endParaRPr lang="en-US" dirty="0" smtClean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6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 developer SHOULD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Be an advocate for your strengths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Communicate your thoughts on features and architecture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Write code!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 developer should NOT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Be a “code monkey”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Check in untested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Issue Types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33333"/>
                </a:solidFill>
              </a:rPr>
              <a:t>ToDo</a:t>
            </a:r>
            <a:r>
              <a:rPr lang="en-US" dirty="0" smtClean="0">
                <a:solidFill>
                  <a:srgbClr val="333333"/>
                </a:solidFill>
              </a:rPr>
              <a:t>: technical task that doesn’t directly provide value to the end user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research, set up meteor project, etc.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Bug: broken feature that needs to be fixed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attendance in </a:t>
            </a:r>
            <a:r>
              <a:rPr lang="en-US" dirty="0" err="1" smtClean="0">
                <a:solidFill>
                  <a:srgbClr val="333333"/>
                </a:solidFill>
              </a:rPr>
              <a:t>managr</a:t>
            </a:r>
            <a:r>
              <a:rPr lang="en-US" dirty="0" smtClean="0">
                <a:solidFill>
                  <a:srgbClr val="333333"/>
                </a:solidFill>
              </a:rPr>
              <a:t> shows up as </a:t>
            </a:r>
            <a:r>
              <a:rPr lang="en-US" dirty="0" err="1" smtClean="0">
                <a:solidFill>
                  <a:srgbClr val="333333"/>
                </a:solidFill>
              </a:rPr>
              <a:t>NaN</a:t>
            </a:r>
            <a:r>
              <a:rPr lang="en-US" dirty="0" smtClean="0">
                <a:solidFill>
                  <a:srgbClr val="333333"/>
                </a:solidFill>
              </a:rPr>
              <a:t> when it should be a number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Story: some </a:t>
            </a:r>
            <a:r>
              <a:rPr lang="en-US" dirty="0">
                <a:solidFill>
                  <a:srgbClr val="333333"/>
                </a:solidFill>
              </a:rPr>
              <a:t>functionality that needs to be </a:t>
            </a:r>
            <a:r>
              <a:rPr lang="en-US" dirty="0" smtClean="0">
                <a:solidFill>
                  <a:srgbClr val="333333"/>
                </a:solidFill>
              </a:rPr>
              <a:t>built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“</a:t>
            </a:r>
            <a:r>
              <a:rPr lang="en-US" dirty="0">
                <a:solidFill>
                  <a:srgbClr val="333333"/>
                </a:solidFill>
              </a:rPr>
              <a:t>A</a:t>
            </a:r>
            <a:r>
              <a:rPr lang="en-US" dirty="0" smtClean="0">
                <a:solidFill>
                  <a:srgbClr val="333333"/>
                </a:solidFill>
              </a:rPr>
              <a:t>s a [user type], I need to be able to [task] so I can [purpose].”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Issue Flags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Blocker: this issue needs to be fixed/implemented so another issue can be handled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Duplicate: this issue is a duplicate of another issue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Issue Values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Rate the issue on its value to the user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High: critical piece of functionality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Medium: should be done, can wait a bit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Low: if time is left at the end, this can be implemented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Value can change over time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The Most Important Thing in this Entire Presentation:</a:t>
            </a:r>
            <a:endParaRPr lang="en-US" dirty="0">
              <a:solidFill>
                <a:srgbClr val="333333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6353174"/>
            <a:ext cx="12192000" cy="504826"/>
            <a:chOff x="0" y="6353174"/>
            <a:chExt cx="8001000" cy="504826"/>
          </a:xfrm>
        </p:grpSpPr>
        <p:sp>
          <p:nvSpPr>
            <p:cNvPr id="6" name="Rectangle 5"/>
            <p:cNvSpPr/>
            <p:nvPr/>
          </p:nvSpPr>
          <p:spPr>
            <a:xfrm>
              <a:off x="0" y="6353175"/>
              <a:ext cx="2000250" cy="504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0250" y="6353174"/>
              <a:ext cx="2000250" cy="504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0500" y="6353175"/>
              <a:ext cx="2000250" cy="504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750" y="6353175"/>
              <a:ext cx="2000250" cy="504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62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Branching and Pull Requests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Make a new branch for each feature you work on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Name it accordingly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Ex: “</a:t>
            </a:r>
            <a:r>
              <a:rPr lang="en-US" dirty="0" err="1" smtClean="0">
                <a:solidFill>
                  <a:srgbClr val="333333"/>
                </a:solidFill>
              </a:rPr>
              <a:t>AttendanceNaNFix</a:t>
            </a:r>
            <a:r>
              <a:rPr lang="en-US" dirty="0" smtClean="0">
                <a:solidFill>
                  <a:srgbClr val="333333"/>
                </a:solidFill>
              </a:rPr>
              <a:t>”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When you’re changes are ready to be merged into the master branch, make a pull request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NEVER MERGE YOUR OWN PULL REQUESTS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Architects (or someone else on your team) should review them to make sure you didn’t miss something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Milestones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[first day back in the spring]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[last day of GET HIP]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Sprints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Up to each team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Split milestones up into sprints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Plan sprints as a team, put issues into sprint backlogs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33333"/>
                </a:solidFill>
              </a:rPr>
              <a:t>ZenHub</a:t>
            </a:r>
            <a:r>
              <a:rPr lang="en-US" dirty="0" smtClean="0">
                <a:solidFill>
                  <a:srgbClr val="333333"/>
                </a:solidFill>
              </a:rPr>
              <a:t> Boards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Backlog: all issues you plan to solve before the end of the project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Milestone/sprint backlogs: pipeline for each milestone/sprint and the issues you plan to solve during that milestone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In Progress: issues currently being worked on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Review/QA: issues being tested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Icebox: issues you won’t get to by the end of the project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Closed: solved issues and issues that don’t need to be solved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No role is “more important” or “better” than any other roles.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353174"/>
            <a:ext cx="12192000" cy="504826"/>
            <a:chOff x="0" y="6353174"/>
            <a:chExt cx="8001000" cy="504826"/>
          </a:xfrm>
        </p:grpSpPr>
        <p:sp>
          <p:nvSpPr>
            <p:cNvPr id="7" name="Rectangle 6"/>
            <p:cNvSpPr/>
            <p:nvPr/>
          </p:nvSpPr>
          <p:spPr>
            <a:xfrm>
              <a:off x="0" y="6353175"/>
              <a:ext cx="2000250" cy="504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0250" y="6353174"/>
              <a:ext cx="2000250" cy="504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00500" y="6353175"/>
              <a:ext cx="2000250" cy="504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0750" y="6353175"/>
              <a:ext cx="2000250" cy="504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3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Why do we have </a:t>
            </a:r>
            <a:r>
              <a:rPr lang="en-US" dirty="0" smtClean="0">
                <a:solidFill>
                  <a:srgbClr val="333333"/>
                </a:solidFill>
              </a:rPr>
              <a:t>project managers</a:t>
            </a:r>
            <a:r>
              <a:rPr lang="en-US" dirty="0" smtClean="0">
                <a:solidFill>
                  <a:srgbClr val="333333"/>
                </a:solidFill>
              </a:rPr>
              <a:t>?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Someone directly responsible for what the product is and does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Someone directly responsible for the process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Someone to organize the tasks so everything gets </a:t>
            </a:r>
            <a:r>
              <a:rPr lang="en-US" dirty="0" smtClean="0">
                <a:solidFill>
                  <a:srgbClr val="333333"/>
                </a:solidFill>
              </a:rPr>
              <a:t>done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 project manager SHOULD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Be an advocate for the end user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Gather input from all team members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Lead release/milestone planning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Lead stand ups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What a project manager should NOT do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Be a “boss” (as opposed to a leader)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Make decisions without consulting the team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Plan milestones/releases alone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Why do we have </a:t>
            </a:r>
            <a:r>
              <a:rPr lang="en-US" dirty="0" smtClean="0">
                <a:solidFill>
                  <a:srgbClr val="333333"/>
                </a:solidFill>
              </a:rPr>
              <a:t>architects?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Someone directly responsible for </a:t>
            </a:r>
            <a:r>
              <a:rPr lang="en-US" dirty="0" smtClean="0">
                <a:solidFill>
                  <a:srgbClr val="333333"/>
                </a:solidFill>
              </a:rPr>
              <a:t>how the product is built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Someone directly responsible for the </a:t>
            </a:r>
            <a:r>
              <a:rPr lang="en-US" dirty="0" smtClean="0">
                <a:solidFill>
                  <a:srgbClr val="333333"/>
                </a:solidFill>
              </a:rPr>
              <a:t>code quality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Someone to </a:t>
            </a:r>
            <a:r>
              <a:rPr lang="en-US" dirty="0" smtClean="0">
                <a:solidFill>
                  <a:srgbClr val="333333"/>
                </a:solidFill>
              </a:rPr>
              <a:t>assign the </a:t>
            </a:r>
            <a:r>
              <a:rPr lang="en-US" dirty="0" smtClean="0">
                <a:solidFill>
                  <a:srgbClr val="333333"/>
                </a:solidFill>
              </a:rPr>
              <a:t>tasks so </a:t>
            </a:r>
            <a:r>
              <a:rPr lang="en-US" dirty="0" smtClean="0">
                <a:solidFill>
                  <a:srgbClr val="333333"/>
                </a:solidFill>
              </a:rPr>
              <a:t>everyone has the best tasks for their strengths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3175"/>
            <a:ext cx="12192000" cy="504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856"/>
      </p:ext>
    </p:extLst>
  </p:cSld>
  <p:clrMapOvr>
    <a:masterClrMapping/>
  </p:clrMapOvr>
</p:sld>
</file>

<file path=ppt/theme/theme1.xml><?xml version="1.0" encoding="utf-8"?>
<a:theme xmlns:a="http://schemas.openxmlformats.org/drawingml/2006/main" name="GET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HIP Dark" id="{891DBA4F-22A0-410C-B8A9-D500886E9C3D}" vid="{7A94B178-E7DE-4283-AA98-C0FF652D13C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Sorting</Template>
  <TotalTime>301</TotalTime>
  <Words>595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Georgia</vt:lpstr>
      <vt:lpstr>GETHIP Dark</vt:lpstr>
      <vt:lpstr>Storyboard Layouts</vt:lpstr>
      <vt:lpstr>Process</vt:lpstr>
      <vt:lpstr>The Most Important Thing in this Entire Presentation:</vt:lpstr>
      <vt:lpstr>No role is “more important” or “better” than any other roles.</vt:lpstr>
      <vt:lpstr>Project Managers</vt:lpstr>
      <vt:lpstr>Why do we have project managers?</vt:lpstr>
      <vt:lpstr>What a project manager SHOULD do</vt:lpstr>
      <vt:lpstr>What a project manager should NOT do</vt:lpstr>
      <vt:lpstr>Architects</vt:lpstr>
      <vt:lpstr>Why do we have architects?</vt:lpstr>
      <vt:lpstr>What an architect SHOULD do</vt:lpstr>
      <vt:lpstr>What an architect should NOT do</vt:lpstr>
      <vt:lpstr>Developers</vt:lpstr>
      <vt:lpstr>Why do we have developers?</vt:lpstr>
      <vt:lpstr>What a developer SHOULD do</vt:lpstr>
      <vt:lpstr>What a developer should NOT do</vt:lpstr>
      <vt:lpstr>GitHub</vt:lpstr>
      <vt:lpstr>Issue Types</vt:lpstr>
      <vt:lpstr>Issue Flags</vt:lpstr>
      <vt:lpstr>Issue Values</vt:lpstr>
      <vt:lpstr>Branching and Pull Requests</vt:lpstr>
      <vt:lpstr>Milestones</vt:lpstr>
      <vt:lpstr>Sprints</vt:lpstr>
      <vt:lpstr>ZenHub Boards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Management</dc:title>
  <dc:creator>Powell, Melanie</dc:creator>
  <cp:lastModifiedBy>Powell, Melanie</cp:lastModifiedBy>
  <cp:revision>20</cp:revision>
  <dcterms:created xsi:type="dcterms:W3CDTF">2016-09-24T15:52:09Z</dcterms:created>
  <dcterms:modified xsi:type="dcterms:W3CDTF">2016-11-02T21:04:24Z</dcterms:modified>
</cp:coreProperties>
</file>