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21000"/>
    <a:srgbClr val="E72B0A"/>
    <a:srgbClr val="EA3D10"/>
    <a:srgbClr val="EC4C15"/>
    <a:srgbClr val="EF5A1B"/>
    <a:srgbClr val="F1671F"/>
    <a:srgbClr val="F27122"/>
    <a:srgbClr val="F47825"/>
    <a:srgbClr val="F57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D538F-2D2E-48AB-A22D-15B6B560B7A6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EA3F2E-332F-49FE-BFC9-0260F96DAD1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356350"/>
            <a:ext cx="12192000" cy="501650"/>
            <a:chOff x="0" y="6356350"/>
            <a:chExt cx="8708572" cy="5016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356350"/>
              <a:ext cx="2177143" cy="501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143" y="6356350"/>
              <a:ext cx="2177143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354286" y="6356350"/>
              <a:ext cx="2177143" cy="501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31429" y="6356350"/>
              <a:ext cx="2177143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36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0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5357" y="296839"/>
            <a:ext cx="10521287" cy="62643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D538F-2D2E-48AB-A22D-15B6B560B7A6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EA3F2E-332F-49FE-BFC9-0260F96DA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538F-2D2E-48AB-A22D-15B6B560B7A6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3F2E-332F-49FE-BFC9-0260F96DA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5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elanie_Powell@gallup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problem</a:t>
            </a:r>
          </a:p>
          <a:p>
            <a:r>
              <a:rPr lang="en-US" dirty="0" smtClean="0"/>
              <a:t>Pitch an idea to solve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35306"/>
            <a:ext cx="12192000" cy="42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-3 minutes</a:t>
            </a:r>
          </a:p>
          <a:p>
            <a:pPr lvl="1"/>
            <a:r>
              <a:rPr lang="en-US" dirty="0" smtClean="0"/>
              <a:t>The problem you’re trying to solve</a:t>
            </a:r>
          </a:p>
          <a:p>
            <a:pPr lvl="1"/>
            <a:r>
              <a:rPr lang="en-US" dirty="0" smtClean="0"/>
              <a:t>Your project idea</a:t>
            </a:r>
            <a:endParaRPr lang="en-US" dirty="0" smtClean="0"/>
          </a:p>
          <a:p>
            <a:r>
              <a:rPr lang="en-US" dirty="0" smtClean="0"/>
              <a:t>1-3 slides (in Google Slides)</a:t>
            </a:r>
          </a:p>
          <a:p>
            <a:pPr lvl="1"/>
            <a:r>
              <a:rPr lang="en-US" dirty="0" smtClean="0"/>
              <a:t>Send a link to your slides to </a:t>
            </a:r>
            <a:r>
              <a:rPr lang="en-US" dirty="0" smtClean="0">
                <a:hlinkClick r:id="rId2"/>
              </a:rPr>
              <a:t>Melanie_Powell@gallup.com</a:t>
            </a:r>
            <a:r>
              <a:rPr lang="en-US" dirty="0" smtClean="0"/>
              <a:t> by WEDNESDAY, OCTOBER 26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35306"/>
            <a:ext cx="12192000" cy="422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Vote yes or no (whether or not you’d like to work on it) for every project pitch</a:t>
            </a:r>
          </a:p>
          <a:p>
            <a:r>
              <a:rPr lang="en-US" dirty="0" smtClean="0"/>
              <a:t>Top pitches will be extended to team projects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35306"/>
            <a:ext cx="12192000" cy="422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4-5 people</a:t>
            </a:r>
          </a:p>
          <a:p>
            <a:pPr lvl="1"/>
            <a:r>
              <a:rPr lang="en-US" dirty="0" smtClean="0"/>
              <a:t>Product lead</a:t>
            </a:r>
          </a:p>
          <a:p>
            <a:pPr lvl="1"/>
            <a:r>
              <a:rPr lang="en-US" dirty="0" smtClean="0"/>
              <a:t>Development lead</a:t>
            </a:r>
          </a:p>
          <a:p>
            <a:pPr lvl="1"/>
            <a:r>
              <a:rPr lang="en-US" dirty="0" smtClean="0"/>
              <a:t>2-3 developers</a:t>
            </a:r>
          </a:p>
          <a:p>
            <a:r>
              <a:rPr lang="en-US" dirty="0" smtClean="0"/>
              <a:t>Coach (instructor)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35306"/>
            <a:ext cx="12192000" cy="4226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HIP Dark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52C9FC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GETHIP Dark</Template>
  <TotalTime>1105</TotalTime>
  <Words>87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Georgia</vt:lpstr>
      <vt:lpstr>GETHIP Dark</vt:lpstr>
      <vt:lpstr>Storyboard Layouts</vt:lpstr>
      <vt:lpstr>Project Pitches</vt:lpstr>
      <vt:lpstr>Project Idea</vt:lpstr>
      <vt:lpstr>Pitches</vt:lpstr>
      <vt:lpstr>Voting</vt:lpstr>
      <vt:lpstr>Team 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Powell, Melanie</dc:creator>
  <cp:lastModifiedBy>Powell, Melanie</cp:lastModifiedBy>
  <cp:revision>49</cp:revision>
  <dcterms:created xsi:type="dcterms:W3CDTF">2016-06-24T21:23:49Z</dcterms:created>
  <dcterms:modified xsi:type="dcterms:W3CDTF">2016-10-15T16:07:49Z</dcterms:modified>
</cp:coreProperties>
</file>