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ACAAE-8523-4451-8F6C-16CAE8EDBFB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439D-4EAF-4F2E-8DAB-3AE8AEC2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1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0" y="6510969"/>
            <a:ext cx="12192000" cy="347031"/>
            <a:chOff x="0" y="6510969"/>
            <a:chExt cx="13220240" cy="347031"/>
          </a:xfrm>
        </p:grpSpPr>
        <p:sp>
          <p:nvSpPr>
            <p:cNvPr id="4" name="Rectangle 3"/>
            <p:cNvSpPr/>
            <p:nvPr/>
          </p:nvSpPr>
          <p:spPr>
            <a:xfrm>
              <a:off x="0" y="6510969"/>
              <a:ext cx="3305060" cy="347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05060" y="6510969"/>
              <a:ext cx="3305060" cy="347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10120" y="6510969"/>
              <a:ext cx="3305060" cy="347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15180" y="6510969"/>
              <a:ext cx="3305060" cy="3470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9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J</a:t>
            </a:r>
            <a:r>
              <a:rPr lang="en-US" dirty="0" smtClean="0"/>
              <a:t>avaScript library</a:t>
            </a:r>
          </a:p>
          <a:p>
            <a:r>
              <a:rPr lang="en-US" dirty="0" smtClean="0"/>
              <a:t>Makes it much easier to use JavaScript</a:t>
            </a:r>
          </a:p>
          <a:p>
            <a:r>
              <a:rPr lang="en-US" dirty="0" smtClean="0"/>
              <a:t>Write less, do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jQuery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this line in your html at the bottom of the body tag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=“https://code.jquery.com/jquery-3.1.1.min.js”&gt;&lt;/script&gt;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value of a textbox with an ID of “num1”</a:t>
            </a:r>
          </a:p>
          <a:p>
            <a:pPr lvl="1"/>
            <a:r>
              <a:rPr lang="en-US" dirty="0"/>
              <a:t>$(“#num1”).</a:t>
            </a:r>
            <a:r>
              <a:rPr lang="en-US" dirty="0" err="1"/>
              <a:t>val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This is similar to the plain </a:t>
            </a:r>
            <a:r>
              <a:rPr lang="en-US" dirty="0" err="1" smtClean="0"/>
              <a:t>javascript</a:t>
            </a:r>
            <a:r>
              <a:rPr lang="en-US" dirty="0" smtClean="0"/>
              <a:t> version</a:t>
            </a:r>
          </a:p>
          <a:p>
            <a:pPr lvl="2"/>
            <a:r>
              <a:rPr lang="en-US" dirty="0" err="1" smtClean="0"/>
              <a:t>document.getElementById</a:t>
            </a:r>
            <a:r>
              <a:rPr lang="en-US" dirty="0" smtClean="0"/>
              <a:t>(“num1”).value;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text inside a textbox with ID num2</a:t>
            </a:r>
          </a:p>
          <a:p>
            <a:pPr lvl="1"/>
            <a:r>
              <a:rPr lang="en-US" dirty="0" smtClean="0"/>
              <a:t>$(“#num2”).</a:t>
            </a:r>
            <a:r>
              <a:rPr lang="en-US" dirty="0" err="1" smtClean="0"/>
              <a:t>val</a:t>
            </a:r>
            <a:r>
              <a:rPr lang="en-US" dirty="0" smtClean="0"/>
              <a:t>(“something”);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changing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HIP Dark">
  <a:themeElements>
    <a:clrScheme name="Custom 8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61C250"/>
      </a:accent1>
      <a:accent2>
        <a:srgbClr val="FCB040"/>
      </a:accent2>
      <a:accent3>
        <a:srgbClr val="0397D7"/>
      </a:accent3>
      <a:accent4>
        <a:srgbClr val="F58028"/>
      </a:accent4>
      <a:accent5>
        <a:srgbClr val="B60FF9"/>
      </a:accent5>
      <a:accent6>
        <a:srgbClr val="E90B8A"/>
      </a:accent6>
      <a:hlink>
        <a:srgbClr val="0563C1"/>
      </a:hlink>
      <a:folHlink>
        <a:srgbClr val="954F72"/>
      </a:folHlink>
    </a:clrScheme>
    <a:fontScheme name="Gallup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HIP Dark" id="{891DBA4F-22A0-410C-B8A9-D500886E9C3D}" vid="{7A94B178-E7DE-4283-AA98-C0FF652D13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GETHIP Dark</Template>
  <TotalTime>42737</TotalTime>
  <Words>108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GETHIP Dark</vt:lpstr>
      <vt:lpstr>Introduction to  jQuery</vt:lpstr>
      <vt:lpstr>What is jQuery?</vt:lpstr>
      <vt:lpstr>Adding jQuery to your project</vt:lpstr>
      <vt:lpstr>Reading Input</vt:lpstr>
      <vt:lpstr>Setting Text</vt:lpstr>
      <vt:lpstr>What about changing CSS?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</dc:title>
  <dc:creator>Getrost, James</dc:creator>
  <cp:lastModifiedBy>Fitzgibbons, Logan</cp:lastModifiedBy>
  <cp:revision>90</cp:revision>
  <dcterms:created xsi:type="dcterms:W3CDTF">2016-06-27T20:46:35Z</dcterms:created>
  <dcterms:modified xsi:type="dcterms:W3CDTF">2016-10-01T16:14:43Z</dcterms:modified>
</cp:coreProperties>
</file>