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8" r:id="rId9"/>
    <p:sldId id="263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4BB69"/>
    <a:srgbClr val="FFF2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DD4CE3-7109-4E32-8E4D-D67A533FF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6F08795-0576-4674-8C6B-D5906FC2AB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4CB640-66FB-4AF2-8862-23EB4FC89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33722-C6FB-4962-8541-69FEEE1935B4}" type="datetimeFigureOut">
              <a:rPr lang="ko-KR" altLang="en-US" smtClean="0"/>
              <a:t>2022-01-12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33D3ED-B05F-495B-B806-F3E9CE0F9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D61470-0F4A-4D19-8F2C-3FEC5664A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CB146-9335-40B8-8462-3081391A83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3685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C40F2C-D96F-4862-BA16-40F31C295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140AA6E-1712-4B7F-88C8-17BCC59D48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DFF4D5-C0D7-437F-BDFE-C99AAAADD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33722-C6FB-4962-8541-69FEEE1935B4}" type="datetimeFigureOut">
              <a:rPr lang="ko-KR" altLang="en-US" smtClean="0"/>
              <a:t>2022-01-12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D5F2B1-64F1-4EA1-B04A-92804792A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D467BC-290A-40F3-966B-BDD2FAA2D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CB146-9335-40B8-8462-3081391A83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5246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83CA626-9DAE-401C-A60A-164491963A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2EBAC8D-CF38-4EBE-A18B-C5CDB159A7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28C171-D2A3-4AAA-80E4-136AEB196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33722-C6FB-4962-8541-69FEEE1935B4}" type="datetimeFigureOut">
              <a:rPr lang="ko-KR" altLang="en-US" smtClean="0"/>
              <a:t>2022-01-12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6E1DB6-898B-46E2-81AB-8D6707557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4AB884-DDFB-477E-AE35-5B262D5AC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CB146-9335-40B8-8462-3081391A83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850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DA6101-6D53-4052-BF16-CDF134806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F868DC-2411-43EC-9336-4BE0809983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188B6A-8109-4B72-B1CB-E9BCA6435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33722-C6FB-4962-8541-69FEEE1935B4}" type="datetimeFigureOut">
              <a:rPr lang="ko-KR" altLang="en-US" smtClean="0"/>
              <a:t>2022-01-12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FC4865-4999-46CF-85D2-A4F69B501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08193D-2328-4CB3-A7EC-A9AF76D0F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CB146-9335-40B8-8462-3081391A83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0537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EF18A4-FB9F-472B-873D-393D5F8D7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A400D02-B158-48AC-954D-6C02BD84EE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8F3C62-3324-4F46-965E-FA81C678D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33722-C6FB-4962-8541-69FEEE1935B4}" type="datetimeFigureOut">
              <a:rPr lang="ko-KR" altLang="en-US" smtClean="0"/>
              <a:t>2022-01-12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054AC9-B684-4ADA-9630-F764CCD3A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B0CB0D-B301-498F-BB8A-B740A45AD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CB146-9335-40B8-8462-3081391A83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7489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6BFB60-EFCB-4195-9133-1B95A3DB0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8AC9FC-2741-4723-8C2D-14B84E88CF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A72D99E-3BC8-402C-A31A-FA81E6E03E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E2DDA87-39C9-4ED8-8A62-E286636A3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33722-C6FB-4962-8541-69FEEE1935B4}" type="datetimeFigureOut">
              <a:rPr lang="ko-KR" altLang="en-US" smtClean="0"/>
              <a:t>2022-01-12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6367F4-65AF-47C0-BA10-E8BD3EFB4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C3B1F30-D8B3-4697-BEBB-DE65AB8AA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CB146-9335-40B8-8462-3081391A83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4444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A3C1B5-2019-43D0-8B88-C3C1C6245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980179-07E8-4678-AE60-E40099A020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8620D4B-033C-4FE1-8E00-CC3293FF95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09296AB-31EF-4E36-B93D-53C83F92A8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8498357-5979-42B9-BCF4-3553643DA7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D160B60-91B5-4C73-8C40-90B37C9D0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33722-C6FB-4962-8541-69FEEE1935B4}" type="datetimeFigureOut">
              <a:rPr lang="ko-KR" altLang="en-US" smtClean="0"/>
              <a:t>2022-01-12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E0F67C9-EF7B-4EFA-8307-7E4E19BDE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37D35D4-5D00-4F64-A6A0-54B1A1EB2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CB146-9335-40B8-8462-3081391A83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2799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ACCE25-C8BE-4A34-98AA-226AFD3DB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0FC19EE-3BC9-455F-89C0-9BC03C274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33722-C6FB-4962-8541-69FEEE1935B4}" type="datetimeFigureOut">
              <a:rPr lang="ko-KR" altLang="en-US" smtClean="0"/>
              <a:t>2022-01-12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0EC76BC-6BE6-47FB-8FE7-4F6483101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9E265C7-1985-417E-9457-2F87D42BF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CB146-9335-40B8-8462-3081391A83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524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0192FE0-D52E-4A14-8570-B1FE78165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33722-C6FB-4962-8541-69FEEE1935B4}" type="datetimeFigureOut">
              <a:rPr lang="ko-KR" altLang="en-US" smtClean="0"/>
              <a:t>2022-01-12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A014B79-8E7D-4A6A-8FC0-0813878FE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F89EA59-05B8-4B1A-8734-9B1CA25A3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CB146-9335-40B8-8462-3081391A83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8006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230E69-F07E-4CC2-9EC0-1E1326865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D91062-0E79-4A87-A3B6-8338A3C029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3C9BBC6-01B2-4AAB-B1D1-6D9C24ECF6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F361B3D-D697-4626-AA94-E6E57D65B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33722-C6FB-4962-8541-69FEEE1935B4}" type="datetimeFigureOut">
              <a:rPr lang="ko-KR" altLang="en-US" smtClean="0"/>
              <a:t>2022-01-12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0F792EE-24C7-40C3-8036-7995138F0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AABB1EA-0A16-4FA5-8B44-45BD812A6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CB146-9335-40B8-8462-3081391A83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1058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CDDED7-B646-4950-BA3D-D214CFA8F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72600EB-683C-4C9D-ACD0-7DB12FD3F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BA7EF7F-058C-462C-BBC9-7ED94FCD2A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F149320-B07F-41FB-A5E9-59C44D470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33722-C6FB-4962-8541-69FEEE1935B4}" type="datetimeFigureOut">
              <a:rPr lang="ko-KR" altLang="en-US" smtClean="0"/>
              <a:t>2022-01-12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FB41B61-572E-4FED-9E94-95FE2C9B9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50854B7-0776-4B3B-87F2-64898421D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CB146-9335-40B8-8462-3081391A83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0843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68C0D9B-5EFE-447C-BADE-269D4560A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BF1BB3E-68E5-4939-BBC0-57CC6C7FF9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817AA2-D96C-4C18-9D24-256262C8FB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E33722-C6FB-4962-8541-69FEEE1935B4}" type="datetimeFigureOut">
              <a:rPr lang="ko-KR" altLang="en-US" smtClean="0"/>
              <a:t>2022-01-12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89E727-FC0C-439E-A6CC-D23E64A104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B6F909-CC82-413D-B68D-C72B95C68D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2CB146-9335-40B8-8462-3081391A83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3944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m.blog.naver.com/PostView.nhn?blogId=plasticcode&amp;logNo=221485061322&amp;categoryNo=6&amp;proxyReferer=https:%2F%2Fwww.google.com%2F" TargetMode="Externa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kkokkilkon.tistory.com/127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AD5F30-854D-4CEB-97F7-AD9540354B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차원의 저주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074F872-9D29-49B7-9F81-737D0B1C58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Curse of Dimensionality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92821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Box 83">
            <a:extLst>
              <a:ext uri="{FF2B5EF4-FFF2-40B4-BE49-F238E27FC236}">
                <a16:creationId xmlns:a16="http://schemas.microsoft.com/office/drawing/2014/main" id="{61B1B877-E2D0-4649-89F9-86ED9D5C231F}"/>
              </a:ext>
            </a:extLst>
          </p:cNvPr>
          <p:cNvSpPr txBox="1"/>
          <p:nvPr/>
        </p:nvSpPr>
        <p:spPr>
          <a:xfrm>
            <a:off x="776177" y="754912"/>
            <a:ext cx="10639646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/>
              <a:t>VIF(Variance</a:t>
            </a:r>
            <a:r>
              <a:rPr lang="ko-KR" altLang="en-US" b="1" dirty="0"/>
              <a:t> </a:t>
            </a:r>
            <a:r>
              <a:rPr lang="en-US" altLang="ko-KR" b="1" dirty="0"/>
              <a:t>Inflation</a:t>
            </a:r>
            <a:r>
              <a:rPr lang="ko-KR" altLang="en-US" b="1" dirty="0"/>
              <a:t> </a:t>
            </a:r>
            <a:r>
              <a:rPr lang="en-US" altLang="ko-KR" b="1" dirty="0"/>
              <a:t>Factor,</a:t>
            </a:r>
            <a:r>
              <a:rPr lang="ko-KR" altLang="en-US" b="1" dirty="0"/>
              <a:t> </a:t>
            </a:r>
            <a:r>
              <a:rPr lang="ko-KR" altLang="en-US" b="1" dirty="0" err="1"/>
              <a:t>분산팽창지수</a:t>
            </a:r>
            <a:r>
              <a:rPr lang="en-US" altLang="ko-KR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665407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Box 83">
            <a:extLst>
              <a:ext uri="{FF2B5EF4-FFF2-40B4-BE49-F238E27FC236}">
                <a16:creationId xmlns:a16="http://schemas.microsoft.com/office/drawing/2014/main" id="{61B1B877-E2D0-4649-89F9-86ED9D5C231F}"/>
              </a:ext>
            </a:extLst>
          </p:cNvPr>
          <p:cNvSpPr txBox="1"/>
          <p:nvPr/>
        </p:nvSpPr>
        <p:spPr>
          <a:xfrm>
            <a:off x="776177" y="754912"/>
            <a:ext cx="10639646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err="1"/>
              <a:t>랜덤포레스트</a:t>
            </a:r>
            <a:r>
              <a:rPr lang="en-US" altLang="ko-KR" b="1" dirty="0"/>
              <a:t>(Random Forest)</a:t>
            </a:r>
          </a:p>
        </p:txBody>
      </p:sp>
    </p:spTree>
    <p:extLst>
      <p:ext uri="{BB962C8B-B14F-4D97-AF65-F5344CB8AC3E}">
        <p14:creationId xmlns:p14="http://schemas.microsoft.com/office/powerpoint/2010/main" val="22940975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Box 83">
            <a:extLst>
              <a:ext uri="{FF2B5EF4-FFF2-40B4-BE49-F238E27FC236}">
                <a16:creationId xmlns:a16="http://schemas.microsoft.com/office/drawing/2014/main" id="{61B1B877-E2D0-4649-89F9-86ED9D5C231F}"/>
              </a:ext>
            </a:extLst>
          </p:cNvPr>
          <p:cNvSpPr txBox="1"/>
          <p:nvPr/>
        </p:nvSpPr>
        <p:spPr>
          <a:xfrm>
            <a:off x="776177" y="754912"/>
            <a:ext cx="10639646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err="1"/>
              <a:t>XGBoost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7330509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Box 83">
            <a:extLst>
              <a:ext uri="{FF2B5EF4-FFF2-40B4-BE49-F238E27FC236}">
                <a16:creationId xmlns:a16="http://schemas.microsoft.com/office/drawing/2014/main" id="{61B1B877-E2D0-4649-89F9-86ED9D5C231F}"/>
              </a:ext>
            </a:extLst>
          </p:cNvPr>
          <p:cNvSpPr txBox="1"/>
          <p:nvPr/>
        </p:nvSpPr>
        <p:spPr>
          <a:xfrm>
            <a:off x="776177" y="754912"/>
            <a:ext cx="10639646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주성분분석</a:t>
            </a:r>
            <a:r>
              <a:rPr lang="en-US" altLang="ko-KR" b="1" dirty="0"/>
              <a:t>(PCA, Principal Component Analysis)</a:t>
            </a:r>
          </a:p>
        </p:txBody>
      </p:sp>
    </p:spTree>
    <p:extLst>
      <p:ext uri="{BB962C8B-B14F-4D97-AF65-F5344CB8AC3E}">
        <p14:creationId xmlns:p14="http://schemas.microsoft.com/office/powerpoint/2010/main" val="4061118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DA22135-DFD8-4CAC-909E-2A3BBE1F32F3}"/>
              </a:ext>
            </a:extLst>
          </p:cNvPr>
          <p:cNvSpPr txBox="1"/>
          <p:nvPr/>
        </p:nvSpPr>
        <p:spPr>
          <a:xfrm>
            <a:off x="776177" y="754912"/>
            <a:ext cx="10639646" cy="789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차원의 저주</a:t>
            </a:r>
            <a:endParaRPr lang="en-US" altLang="ko-KR" b="1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변수</a:t>
            </a:r>
            <a:r>
              <a:rPr lang="en-US" altLang="ko-KR" sz="1400" dirty="0"/>
              <a:t>(Feature)</a:t>
            </a:r>
            <a:r>
              <a:rPr lang="ko-KR" altLang="en-US" sz="1400" dirty="0"/>
              <a:t>의 수</a:t>
            </a:r>
            <a:r>
              <a:rPr lang="en-US" altLang="ko-KR" sz="1400" dirty="0"/>
              <a:t>(=</a:t>
            </a:r>
            <a:r>
              <a:rPr lang="ko-KR" altLang="en-US" sz="1400" dirty="0"/>
              <a:t>차원</a:t>
            </a:r>
            <a:r>
              <a:rPr lang="en-US" altLang="ko-KR" sz="1400" dirty="0"/>
              <a:t>)</a:t>
            </a:r>
            <a:r>
              <a:rPr lang="ko-KR" altLang="en-US" sz="1400" dirty="0"/>
              <a:t>이 커지면서 그 공간에 맞는 충분한 데이터를 수집하기 어려워지면서 발생하는 문제</a:t>
            </a:r>
            <a:endParaRPr lang="ko-KR" altLang="en-US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D9C8A021-0A2C-4A9A-A360-AD36101A5E6D}"/>
              </a:ext>
            </a:extLst>
          </p:cNvPr>
          <p:cNvGrpSpPr/>
          <p:nvPr/>
        </p:nvGrpSpPr>
        <p:grpSpPr>
          <a:xfrm>
            <a:off x="1658106" y="1980507"/>
            <a:ext cx="8875787" cy="2896985"/>
            <a:chOff x="776177" y="2525899"/>
            <a:chExt cx="8875787" cy="2896985"/>
          </a:xfrm>
        </p:grpSpPr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7A514595-9671-454C-8D80-67574B9ED666}"/>
                </a:ext>
              </a:extLst>
            </p:cNvPr>
            <p:cNvGrpSpPr/>
            <p:nvPr/>
          </p:nvGrpSpPr>
          <p:grpSpPr>
            <a:xfrm>
              <a:off x="776177" y="2525899"/>
              <a:ext cx="2900291" cy="2896985"/>
              <a:chOff x="776177" y="2525899"/>
              <a:chExt cx="2900291" cy="2896985"/>
            </a:xfrm>
          </p:grpSpPr>
          <p:pic>
            <p:nvPicPr>
              <p:cNvPr id="1026" name="Picture 2">
                <a:extLst>
                  <a:ext uri="{FF2B5EF4-FFF2-40B4-BE49-F238E27FC236}">
                    <a16:creationId xmlns:a16="http://schemas.microsoft.com/office/drawing/2014/main" id="{7C0CC413-4630-406B-A00A-67607FCA22E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76177" y="2525899"/>
                <a:ext cx="2900291" cy="28959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95776D5-AA7A-485D-9FAE-5335D7E5EB28}"/>
                  </a:ext>
                </a:extLst>
              </p:cNvPr>
              <p:cNvSpPr txBox="1"/>
              <p:nvPr/>
            </p:nvSpPr>
            <p:spPr>
              <a:xfrm>
                <a:off x="1657480" y="5176663"/>
                <a:ext cx="113768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00" dirty="0"/>
                  <a:t>1,000</a:t>
                </a:r>
                <a:endParaRPr lang="ko-KR" altLang="en-US" sz="1000" dirty="0"/>
              </a:p>
            </p:txBody>
          </p:sp>
        </p:grp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6D0DA3C5-C409-41DA-8509-808A5F345A04}"/>
                </a:ext>
              </a:extLst>
            </p:cNvPr>
            <p:cNvGrpSpPr/>
            <p:nvPr/>
          </p:nvGrpSpPr>
          <p:grpSpPr>
            <a:xfrm>
              <a:off x="3763925" y="2525899"/>
              <a:ext cx="2900291" cy="2896985"/>
              <a:chOff x="3763925" y="2525899"/>
              <a:chExt cx="2900291" cy="2896985"/>
            </a:xfrm>
          </p:grpSpPr>
          <p:pic>
            <p:nvPicPr>
              <p:cNvPr id="1030" name="Picture 6">
                <a:extLst>
                  <a:ext uri="{FF2B5EF4-FFF2-40B4-BE49-F238E27FC236}">
                    <a16:creationId xmlns:a16="http://schemas.microsoft.com/office/drawing/2014/main" id="{575B2425-5F70-48B9-8353-1128A8648F4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63925" y="2525899"/>
                <a:ext cx="2900291" cy="28959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A33BD23-B889-442F-A44B-A40780D2CB9E}"/>
                  </a:ext>
                </a:extLst>
              </p:cNvPr>
              <p:cNvSpPr txBox="1"/>
              <p:nvPr/>
            </p:nvSpPr>
            <p:spPr>
              <a:xfrm>
                <a:off x="4645229" y="5176663"/>
                <a:ext cx="113768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00" dirty="0"/>
                  <a:t>20,000</a:t>
                </a:r>
                <a:endParaRPr lang="ko-KR" altLang="en-US" sz="1000" dirty="0"/>
              </a:p>
            </p:txBody>
          </p:sp>
        </p:grp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AB97552C-82B6-41EE-8241-B6BBD998D5BE}"/>
                </a:ext>
              </a:extLst>
            </p:cNvPr>
            <p:cNvGrpSpPr/>
            <p:nvPr/>
          </p:nvGrpSpPr>
          <p:grpSpPr>
            <a:xfrm>
              <a:off x="6751673" y="2525899"/>
              <a:ext cx="2900291" cy="2896985"/>
              <a:chOff x="6751673" y="2525899"/>
              <a:chExt cx="2900291" cy="2896985"/>
            </a:xfrm>
          </p:grpSpPr>
          <p:pic>
            <p:nvPicPr>
              <p:cNvPr id="1032" name="Picture 8">
                <a:extLst>
                  <a:ext uri="{FF2B5EF4-FFF2-40B4-BE49-F238E27FC236}">
                    <a16:creationId xmlns:a16="http://schemas.microsoft.com/office/drawing/2014/main" id="{56722C81-6E4B-49DD-9E46-EB37612C439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751673" y="2525899"/>
                <a:ext cx="2900291" cy="28959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282084E-1BB0-4E5C-ADDF-F0F9A3138E90}"/>
                  </a:ext>
                </a:extLst>
              </p:cNvPr>
              <p:cNvSpPr txBox="1"/>
              <p:nvPr/>
            </p:nvSpPr>
            <p:spPr>
              <a:xfrm>
                <a:off x="7632976" y="5176663"/>
                <a:ext cx="113768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00" dirty="0"/>
                  <a:t>100,000</a:t>
                </a:r>
                <a:endParaRPr lang="ko-KR" altLang="en-US" sz="1000" dirty="0"/>
              </a:p>
            </p:txBody>
          </p:sp>
        </p:grp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BD28CD77-C579-49A5-9027-70C5719B0B59}"/>
              </a:ext>
            </a:extLst>
          </p:cNvPr>
          <p:cNvSpPr txBox="1"/>
          <p:nvPr/>
        </p:nvSpPr>
        <p:spPr>
          <a:xfrm>
            <a:off x="776175" y="5035695"/>
            <a:ext cx="106396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(</a:t>
            </a:r>
            <a:r>
              <a:rPr lang="en-US" altLang="ko-KR" sz="1000" dirty="0">
                <a:hlinkClick r:id="rId5"/>
              </a:rPr>
              <a:t>https://m.blog.naver.com/PostView.nhn?blogId=plasticcode&amp;logNo=221485061322&amp;categoryNo=6&amp;proxyReferer=https:%2F%2Fwww.google.com%2F</a:t>
            </a:r>
            <a:r>
              <a:rPr lang="en-US" altLang="ko-KR" sz="1000" dirty="0"/>
              <a:t> )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0763798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그림 53" descr="어두운이(가) 표시된 사진&#10;&#10;자동 생성된 설명">
            <a:extLst>
              <a:ext uri="{FF2B5EF4-FFF2-40B4-BE49-F238E27FC236}">
                <a16:creationId xmlns:a16="http://schemas.microsoft.com/office/drawing/2014/main" id="{DF5F2E8B-1538-4AD0-8CBB-31E3BCD46E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174533" y="-2110369"/>
            <a:ext cx="11248860" cy="11248858"/>
          </a:xfrm>
          <a:custGeom>
            <a:avLst/>
            <a:gdLst>
              <a:gd name="connsiteX0" fmla="*/ 4724245 w 11248860"/>
              <a:gd name="connsiteY0" fmla="*/ 7483352 h 11248858"/>
              <a:gd name="connsiteX1" fmla="*/ 4809306 w 11248860"/>
              <a:gd name="connsiteY1" fmla="*/ 7568413 h 11248858"/>
              <a:gd name="connsiteX2" fmla="*/ 4724245 w 11248860"/>
              <a:gd name="connsiteY2" fmla="*/ 7653474 h 11248858"/>
              <a:gd name="connsiteX3" fmla="*/ 4639184 w 11248860"/>
              <a:gd name="connsiteY3" fmla="*/ 7568413 h 11248858"/>
              <a:gd name="connsiteX4" fmla="*/ 4724245 w 11248860"/>
              <a:gd name="connsiteY4" fmla="*/ 7483352 h 11248858"/>
              <a:gd name="connsiteX5" fmla="*/ 7081129 w 11248860"/>
              <a:gd name="connsiteY5" fmla="*/ 6593214 h 11248858"/>
              <a:gd name="connsiteX6" fmla="*/ 7166190 w 11248860"/>
              <a:gd name="connsiteY6" fmla="*/ 6678275 h 11248858"/>
              <a:gd name="connsiteX7" fmla="*/ 7081129 w 11248860"/>
              <a:gd name="connsiteY7" fmla="*/ 6763336 h 11248858"/>
              <a:gd name="connsiteX8" fmla="*/ 6996068 w 11248860"/>
              <a:gd name="connsiteY8" fmla="*/ 6678275 h 11248858"/>
              <a:gd name="connsiteX9" fmla="*/ 7081129 w 11248860"/>
              <a:gd name="connsiteY9" fmla="*/ 6593214 h 11248858"/>
              <a:gd name="connsiteX10" fmla="*/ 8458027 w 11248860"/>
              <a:gd name="connsiteY10" fmla="*/ 6561319 h 11248858"/>
              <a:gd name="connsiteX11" fmla="*/ 8543088 w 11248860"/>
              <a:gd name="connsiteY11" fmla="*/ 6646380 h 11248858"/>
              <a:gd name="connsiteX12" fmla="*/ 8458027 w 11248860"/>
              <a:gd name="connsiteY12" fmla="*/ 6731441 h 11248858"/>
              <a:gd name="connsiteX13" fmla="*/ 8372966 w 11248860"/>
              <a:gd name="connsiteY13" fmla="*/ 6646380 h 11248858"/>
              <a:gd name="connsiteX14" fmla="*/ 8458027 w 11248860"/>
              <a:gd name="connsiteY14" fmla="*/ 6561319 h 11248858"/>
              <a:gd name="connsiteX15" fmla="*/ 5186743 w 11248860"/>
              <a:gd name="connsiteY15" fmla="*/ 6388202 h 11248858"/>
              <a:gd name="connsiteX16" fmla="*/ 5271804 w 11248860"/>
              <a:gd name="connsiteY16" fmla="*/ 6473263 h 11248858"/>
              <a:gd name="connsiteX17" fmla="*/ 5186743 w 11248860"/>
              <a:gd name="connsiteY17" fmla="*/ 6558324 h 11248858"/>
              <a:gd name="connsiteX18" fmla="*/ 5101682 w 11248860"/>
              <a:gd name="connsiteY18" fmla="*/ 6473263 h 11248858"/>
              <a:gd name="connsiteX19" fmla="*/ 5186743 w 11248860"/>
              <a:gd name="connsiteY19" fmla="*/ 6388202 h 11248858"/>
              <a:gd name="connsiteX20" fmla="*/ 5677631 w 11248860"/>
              <a:gd name="connsiteY20" fmla="*/ 6001883 h 11248858"/>
              <a:gd name="connsiteX21" fmla="*/ 5762692 w 11248860"/>
              <a:gd name="connsiteY21" fmla="*/ 6086944 h 11248858"/>
              <a:gd name="connsiteX22" fmla="*/ 5677631 w 11248860"/>
              <a:gd name="connsiteY22" fmla="*/ 6172005 h 11248858"/>
              <a:gd name="connsiteX23" fmla="*/ 5592570 w 11248860"/>
              <a:gd name="connsiteY23" fmla="*/ 6086944 h 11248858"/>
              <a:gd name="connsiteX24" fmla="*/ 5677631 w 11248860"/>
              <a:gd name="connsiteY24" fmla="*/ 6001883 h 11248858"/>
              <a:gd name="connsiteX25" fmla="*/ 7054529 w 11248860"/>
              <a:gd name="connsiteY25" fmla="*/ 5969988 h 11248858"/>
              <a:gd name="connsiteX26" fmla="*/ 7139590 w 11248860"/>
              <a:gd name="connsiteY26" fmla="*/ 6055049 h 11248858"/>
              <a:gd name="connsiteX27" fmla="*/ 7054529 w 11248860"/>
              <a:gd name="connsiteY27" fmla="*/ 6140110 h 11248858"/>
              <a:gd name="connsiteX28" fmla="*/ 6969468 w 11248860"/>
              <a:gd name="connsiteY28" fmla="*/ 6055049 h 11248858"/>
              <a:gd name="connsiteX29" fmla="*/ 7054529 w 11248860"/>
              <a:gd name="connsiteY29" fmla="*/ 5969988 h 11248858"/>
              <a:gd name="connsiteX30" fmla="*/ 6340395 w 11248860"/>
              <a:gd name="connsiteY30" fmla="*/ 5257056 h 11248858"/>
              <a:gd name="connsiteX31" fmla="*/ 6425456 w 11248860"/>
              <a:gd name="connsiteY31" fmla="*/ 5342117 h 11248858"/>
              <a:gd name="connsiteX32" fmla="*/ 6340395 w 11248860"/>
              <a:gd name="connsiteY32" fmla="*/ 5427178 h 11248858"/>
              <a:gd name="connsiteX33" fmla="*/ 6255334 w 11248860"/>
              <a:gd name="connsiteY33" fmla="*/ 5342117 h 11248858"/>
              <a:gd name="connsiteX34" fmla="*/ 6340395 w 11248860"/>
              <a:gd name="connsiteY34" fmla="*/ 5257056 h 11248858"/>
              <a:gd name="connsiteX35" fmla="*/ 7717293 w 11248860"/>
              <a:gd name="connsiteY35" fmla="*/ 5225162 h 11248858"/>
              <a:gd name="connsiteX36" fmla="*/ 7802354 w 11248860"/>
              <a:gd name="connsiteY36" fmla="*/ 5310224 h 11248858"/>
              <a:gd name="connsiteX37" fmla="*/ 7717293 w 11248860"/>
              <a:gd name="connsiteY37" fmla="*/ 5395283 h 11248858"/>
              <a:gd name="connsiteX38" fmla="*/ 7632232 w 11248860"/>
              <a:gd name="connsiteY38" fmla="*/ 5310224 h 11248858"/>
              <a:gd name="connsiteX39" fmla="*/ 7717293 w 11248860"/>
              <a:gd name="connsiteY39" fmla="*/ 5225162 h 11248858"/>
              <a:gd name="connsiteX40" fmla="*/ 3919715 w 11248860"/>
              <a:gd name="connsiteY40" fmla="*/ 4908017 h 11248858"/>
              <a:gd name="connsiteX41" fmla="*/ 4004776 w 11248860"/>
              <a:gd name="connsiteY41" fmla="*/ 4993077 h 11248858"/>
              <a:gd name="connsiteX42" fmla="*/ 3919715 w 11248860"/>
              <a:gd name="connsiteY42" fmla="*/ 5078139 h 11248858"/>
              <a:gd name="connsiteX43" fmla="*/ 3834654 w 11248860"/>
              <a:gd name="connsiteY43" fmla="*/ 4993077 h 11248858"/>
              <a:gd name="connsiteX44" fmla="*/ 3919715 w 11248860"/>
              <a:gd name="connsiteY44" fmla="*/ 4908017 h 11248858"/>
              <a:gd name="connsiteX45" fmla="*/ 5296613 w 11248860"/>
              <a:gd name="connsiteY45" fmla="*/ 4876123 h 11248858"/>
              <a:gd name="connsiteX46" fmla="*/ 5381674 w 11248860"/>
              <a:gd name="connsiteY46" fmla="*/ 4961183 h 11248858"/>
              <a:gd name="connsiteX47" fmla="*/ 5296613 w 11248860"/>
              <a:gd name="connsiteY47" fmla="*/ 5046245 h 11248858"/>
              <a:gd name="connsiteX48" fmla="*/ 5211552 w 11248860"/>
              <a:gd name="connsiteY48" fmla="*/ 4961183 h 11248858"/>
              <a:gd name="connsiteX49" fmla="*/ 5296613 w 11248860"/>
              <a:gd name="connsiteY49" fmla="*/ 4876123 h 11248858"/>
              <a:gd name="connsiteX50" fmla="*/ 0 w 11248860"/>
              <a:gd name="connsiteY50" fmla="*/ 0 h 11248858"/>
              <a:gd name="connsiteX51" fmla="*/ 11248860 w 11248860"/>
              <a:gd name="connsiteY51" fmla="*/ 0 h 11248858"/>
              <a:gd name="connsiteX52" fmla="*/ 11248860 w 11248860"/>
              <a:gd name="connsiteY52" fmla="*/ 2 h 11248858"/>
              <a:gd name="connsiteX53" fmla="*/ 2 w 11248860"/>
              <a:gd name="connsiteY53" fmla="*/ 2 h 11248858"/>
              <a:gd name="connsiteX54" fmla="*/ 2 w 11248860"/>
              <a:gd name="connsiteY54" fmla="*/ 11248858 h 11248858"/>
              <a:gd name="connsiteX55" fmla="*/ 0 w 11248860"/>
              <a:gd name="connsiteY55" fmla="*/ 11248858 h 11248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1248860" h="11248858">
                <a:moveTo>
                  <a:pt x="4724245" y="7483352"/>
                </a:moveTo>
                <a:cubicBezTo>
                  <a:pt x="4771223" y="7483352"/>
                  <a:pt x="4809306" y="7521435"/>
                  <a:pt x="4809306" y="7568413"/>
                </a:cubicBezTo>
                <a:cubicBezTo>
                  <a:pt x="4809306" y="7615391"/>
                  <a:pt x="4771223" y="7653474"/>
                  <a:pt x="4724245" y="7653474"/>
                </a:cubicBezTo>
                <a:cubicBezTo>
                  <a:pt x="4677267" y="7653474"/>
                  <a:pt x="4639184" y="7615391"/>
                  <a:pt x="4639184" y="7568413"/>
                </a:cubicBezTo>
                <a:cubicBezTo>
                  <a:pt x="4639184" y="7521435"/>
                  <a:pt x="4677267" y="7483352"/>
                  <a:pt x="4724245" y="7483352"/>
                </a:cubicBezTo>
                <a:close/>
                <a:moveTo>
                  <a:pt x="7081129" y="6593214"/>
                </a:moveTo>
                <a:cubicBezTo>
                  <a:pt x="7128107" y="6593214"/>
                  <a:pt x="7166190" y="6631297"/>
                  <a:pt x="7166190" y="6678275"/>
                </a:cubicBezTo>
                <a:cubicBezTo>
                  <a:pt x="7166190" y="6725253"/>
                  <a:pt x="7128107" y="6763336"/>
                  <a:pt x="7081129" y="6763336"/>
                </a:cubicBezTo>
                <a:cubicBezTo>
                  <a:pt x="7034151" y="6763336"/>
                  <a:pt x="6996068" y="6725253"/>
                  <a:pt x="6996068" y="6678275"/>
                </a:cubicBezTo>
                <a:cubicBezTo>
                  <a:pt x="6996068" y="6631297"/>
                  <a:pt x="7034151" y="6593214"/>
                  <a:pt x="7081129" y="6593214"/>
                </a:cubicBezTo>
                <a:close/>
                <a:moveTo>
                  <a:pt x="8458027" y="6561319"/>
                </a:moveTo>
                <a:cubicBezTo>
                  <a:pt x="8505005" y="6561319"/>
                  <a:pt x="8543088" y="6599402"/>
                  <a:pt x="8543088" y="6646380"/>
                </a:cubicBezTo>
                <a:cubicBezTo>
                  <a:pt x="8543088" y="6693358"/>
                  <a:pt x="8505005" y="6731441"/>
                  <a:pt x="8458027" y="6731441"/>
                </a:cubicBezTo>
                <a:cubicBezTo>
                  <a:pt x="8411049" y="6731441"/>
                  <a:pt x="8372966" y="6693358"/>
                  <a:pt x="8372966" y="6646380"/>
                </a:cubicBezTo>
                <a:cubicBezTo>
                  <a:pt x="8372966" y="6599402"/>
                  <a:pt x="8411049" y="6561319"/>
                  <a:pt x="8458027" y="6561319"/>
                </a:cubicBezTo>
                <a:close/>
                <a:moveTo>
                  <a:pt x="5186743" y="6388202"/>
                </a:moveTo>
                <a:cubicBezTo>
                  <a:pt x="5233721" y="6388202"/>
                  <a:pt x="5271804" y="6426285"/>
                  <a:pt x="5271804" y="6473263"/>
                </a:cubicBezTo>
                <a:cubicBezTo>
                  <a:pt x="5271804" y="6520241"/>
                  <a:pt x="5233721" y="6558324"/>
                  <a:pt x="5186743" y="6558324"/>
                </a:cubicBezTo>
                <a:cubicBezTo>
                  <a:pt x="5139765" y="6558324"/>
                  <a:pt x="5101682" y="6520241"/>
                  <a:pt x="5101682" y="6473263"/>
                </a:cubicBezTo>
                <a:cubicBezTo>
                  <a:pt x="5101682" y="6426285"/>
                  <a:pt x="5139765" y="6388202"/>
                  <a:pt x="5186743" y="6388202"/>
                </a:cubicBezTo>
                <a:close/>
                <a:moveTo>
                  <a:pt x="5677631" y="6001883"/>
                </a:moveTo>
                <a:cubicBezTo>
                  <a:pt x="5724609" y="6001883"/>
                  <a:pt x="5762692" y="6039966"/>
                  <a:pt x="5762692" y="6086944"/>
                </a:cubicBezTo>
                <a:cubicBezTo>
                  <a:pt x="5762692" y="6133922"/>
                  <a:pt x="5724609" y="6172005"/>
                  <a:pt x="5677631" y="6172005"/>
                </a:cubicBezTo>
                <a:cubicBezTo>
                  <a:pt x="5630653" y="6172005"/>
                  <a:pt x="5592570" y="6133922"/>
                  <a:pt x="5592570" y="6086944"/>
                </a:cubicBezTo>
                <a:cubicBezTo>
                  <a:pt x="5592570" y="6039966"/>
                  <a:pt x="5630653" y="6001883"/>
                  <a:pt x="5677631" y="6001883"/>
                </a:cubicBezTo>
                <a:close/>
                <a:moveTo>
                  <a:pt x="7054529" y="5969988"/>
                </a:moveTo>
                <a:cubicBezTo>
                  <a:pt x="7101507" y="5969988"/>
                  <a:pt x="7139590" y="6008071"/>
                  <a:pt x="7139590" y="6055049"/>
                </a:cubicBezTo>
                <a:cubicBezTo>
                  <a:pt x="7139590" y="6102027"/>
                  <a:pt x="7101507" y="6140110"/>
                  <a:pt x="7054529" y="6140110"/>
                </a:cubicBezTo>
                <a:cubicBezTo>
                  <a:pt x="7007551" y="6140110"/>
                  <a:pt x="6969468" y="6102027"/>
                  <a:pt x="6969468" y="6055049"/>
                </a:cubicBezTo>
                <a:cubicBezTo>
                  <a:pt x="6969468" y="6008071"/>
                  <a:pt x="7007551" y="5969988"/>
                  <a:pt x="7054529" y="5969988"/>
                </a:cubicBezTo>
                <a:close/>
                <a:moveTo>
                  <a:pt x="6340395" y="5257056"/>
                </a:moveTo>
                <a:cubicBezTo>
                  <a:pt x="6387373" y="5257056"/>
                  <a:pt x="6425456" y="5295139"/>
                  <a:pt x="6425456" y="5342117"/>
                </a:cubicBezTo>
                <a:cubicBezTo>
                  <a:pt x="6425456" y="5389095"/>
                  <a:pt x="6387373" y="5427178"/>
                  <a:pt x="6340395" y="5427178"/>
                </a:cubicBezTo>
                <a:cubicBezTo>
                  <a:pt x="6293417" y="5427178"/>
                  <a:pt x="6255334" y="5389095"/>
                  <a:pt x="6255334" y="5342117"/>
                </a:cubicBezTo>
                <a:cubicBezTo>
                  <a:pt x="6255334" y="5295139"/>
                  <a:pt x="6293417" y="5257056"/>
                  <a:pt x="6340395" y="5257056"/>
                </a:cubicBezTo>
                <a:close/>
                <a:moveTo>
                  <a:pt x="7717293" y="5225162"/>
                </a:moveTo>
                <a:cubicBezTo>
                  <a:pt x="7764271" y="5225162"/>
                  <a:pt x="7802354" y="5263246"/>
                  <a:pt x="7802354" y="5310224"/>
                </a:cubicBezTo>
                <a:cubicBezTo>
                  <a:pt x="7802354" y="5357200"/>
                  <a:pt x="7764271" y="5395283"/>
                  <a:pt x="7717293" y="5395283"/>
                </a:cubicBezTo>
                <a:cubicBezTo>
                  <a:pt x="7670315" y="5395283"/>
                  <a:pt x="7632232" y="5357200"/>
                  <a:pt x="7632232" y="5310224"/>
                </a:cubicBezTo>
                <a:cubicBezTo>
                  <a:pt x="7632232" y="5263246"/>
                  <a:pt x="7670315" y="5225162"/>
                  <a:pt x="7717293" y="5225162"/>
                </a:cubicBezTo>
                <a:close/>
                <a:moveTo>
                  <a:pt x="3919715" y="4908017"/>
                </a:moveTo>
                <a:cubicBezTo>
                  <a:pt x="3966693" y="4908017"/>
                  <a:pt x="4004776" y="4946100"/>
                  <a:pt x="4004776" y="4993077"/>
                </a:cubicBezTo>
                <a:cubicBezTo>
                  <a:pt x="4004776" y="5040056"/>
                  <a:pt x="3966693" y="5078139"/>
                  <a:pt x="3919715" y="5078139"/>
                </a:cubicBezTo>
                <a:cubicBezTo>
                  <a:pt x="3872737" y="5078139"/>
                  <a:pt x="3834654" y="5040056"/>
                  <a:pt x="3834654" y="4993077"/>
                </a:cubicBezTo>
                <a:cubicBezTo>
                  <a:pt x="3834654" y="4946100"/>
                  <a:pt x="3872737" y="4908017"/>
                  <a:pt x="3919715" y="4908017"/>
                </a:cubicBezTo>
                <a:close/>
                <a:moveTo>
                  <a:pt x="5296613" y="4876123"/>
                </a:moveTo>
                <a:cubicBezTo>
                  <a:pt x="5343591" y="4876123"/>
                  <a:pt x="5381674" y="4914205"/>
                  <a:pt x="5381674" y="4961183"/>
                </a:cubicBezTo>
                <a:cubicBezTo>
                  <a:pt x="5381674" y="5008162"/>
                  <a:pt x="5343591" y="5046245"/>
                  <a:pt x="5296613" y="5046245"/>
                </a:cubicBezTo>
                <a:cubicBezTo>
                  <a:pt x="5249635" y="5046245"/>
                  <a:pt x="5211552" y="5008162"/>
                  <a:pt x="5211552" y="4961183"/>
                </a:cubicBezTo>
                <a:cubicBezTo>
                  <a:pt x="5211552" y="4914205"/>
                  <a:pt x="5249635" y="4876123"/>
                  <a:pt x="5296613" y="4876123"/>
                </a:cubicBezTo>
                <a:close/>
                <a:moveTo>
                  <a:pt x="0" y="0"/>
                </a:moveTo>
                <a:lnTo>
                  <a:pt x="11248860" y="0"/>
                </a:lnTo>
                <a:lnTo>
                  <a:pt x="11248860" y="2"/>
                </a:lnTo>
                <a:lnTo>
                  <a:pt x="2" y="2"/>
                </a:lnTo>
                <a:lnTo>
                  <a:pt x="2" y="11248858"/>
                </a:lnTo>
                <a:lnTo>
                  <a:pt x="0" y="11248858"/>
                </a:lnTo>
                <a:close/>
              </a:path>
            </a:pathLst>
          </a:custGeom>
        </p:spPr>
      </p:pic>
      <p:grpSp>
        <p:nvGrpSpPr>
          <p:cNvPr id="19" name="그룹 18">
            <a:extLst>
              <a:ext uri="{FF2B5EF4-FFF2-40B4-BE49-F238E27FC236}">
                <a16:creationId xmlns:a16="http://schemas.microsoft.com/office/drawing/2014/main" id="{34400F39-6B86-405D-B4E6-E9D6BF49D22E}"/>
              </a:ext>
            </a:extLst>
          </p:cNvPr>
          <p:cNvGrpSpPr/>
          <p:nvPr/>
        </p:nvGrpSpPr>
        <p:grpSpPr>
          <a:xfrm>
            <a:off x="792169" y="3428999"/>
            <a:ext cx="1233315" cy="1233315"/>
            <a:chOff x="1890383" y="3429000"/>
            <a:chExt cx="1233315" cy="1233315"/>
          </a:xfrm>
        </p:grpSpPr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00010A79-44D7-4810-BEC6-30FF972668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90383" y="3429000"/>
              <a:ext cx="1233315" cy="1233315"/>
            </a:xfrm>
            <a:prstGeom prst="rect">
              <a:avLst/>
            </a:prstGeom>
          </p:spPr>
        </p:pic>
        <p:sp>
          <p:nvSpPr>
            <p:cNvPr id="10" name="순서도: 대체 처리 9">
              <a:extLst>
                <a:ext uri="{FF2B5EF4-FFF2-40B4-BE49-F238E27FC236}">
                  <a16:creationId xmlns:a16="http://schemas.microsoft.com/office/drawing/2014/main" id="{6FA409CF-8FA2-4FE2-BDB3-9387F97D1BDD}"/>
                </a:ext>
              </a:extLst>
            </p:cNvPr>
            <p:cNvSpPr/>
            <p:nvPr/>
          </p:nvSpPr>
          <p:spPr>
            <a:xfrm>
              <a:off x="2219961" y="3678865"/>
              <a:ext cx="574158" cy="180754"/>
            </a:xfrm>
            <a:prstGeom prst="flowChartAlternateProcess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말풍선: 타원형 21">
            <a:extLst>
              <a:ext uri="{FF2B5EF4-FFF2-40B4-BE49-F238E27FC236}">
                <a16:creationId xmlns:a16="http://schemas.microsoft.com/office/drawing/2014/main" id="{C082B1C9-90B8-4E1C-8D2A-7CD13E5563F5}"/>
              </a:ext>
            </a:extLst>
          </p:cNvPr>
          <p:cNvSpPr/>
          <p:nvPr/>
        </p:nvSpPr>
        <p:spPr>
          <a:xfrm>
            <a:off x="1387561" y="2521219"/>
            <a:ext cx="1189063" cy="789383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???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943685C-B91F-4D0D-AE11-C9D9C2446AC3}"/>
              </a:ext>
            </a:extLst>
          </p:cNvPr>
          <p:cNvSpPr txBox="1"/>
          <p:nvPr/>
        </p:nvSpPr>
        <p:spPr>
          <a:xfrm>
            <a:off x="7170425" y="1775545"/>
            <a:ext cx="1257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차원 축소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0B310E8-66EE-434C-A268-D899AC9E8C6A}"/>
              </a:ext>
            </a:extLst>
          </p:cNvPr>
          <p:cNvSpPr txBox="1"/>
          <p:nvPr/>
        </p:nvSpPr>
        <p:spPr>
          <a:xfrm>
            <a:off x="776177" y="754912"/>
            <a:ext cx="10639646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직관적 설명</a:t>
            </a:r>
            <a:endParaRPr lang="en-US" altLang="ko-KR" b="1" dirty="0"/>
          </a:p>
        </p:txBody>
      </p:sp>
      <p:sp>
        <p:nvSpPr>
          <p:cNvPr id="55" name="말풍선: 타원형 54">
            <a:extLst>
              <a:ext uri="{FF2B5EF4-FFF2-40B4-BE49-F238E27FC236}">
                <a16:creationId xmlns:a16="http://schemas.microsoft.com/office/drawing/2014/main" id="{E1F5CBC5-3E46-47B6-97A7-1C3174CFCEFB}"/>
              </a:ext>
            </a:extLst>
          </p:cNvPr>
          <p:cNvSpPr/>
          <p:nvPr/>
        </p:nvSpPr>
        <p:spPr>
          <a:xfrm>
            <a:off x="1393956" y="2517242"/>
            <a:ext cx="1189063" cy="789383"/>
          </a:xfrm>
          <a:prstGeom prst="wedgeEllipseCallou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코끼리</a:t>
            </a:r>
            <a:r>
              <a:rPr lang="en-US" altLang="ko-KR" sz="1600" dirty="0"/>
              <a:t>!</a:t>
            </a:r>
            <a:endParaRPr lang="ko-KR" altLang="en-US" sz="1600" dirty="0"/>
          </a:p>
        </p:txBody>
      </p:sp>
      <p:pic>
        <p:nvPicPr>
          <p:cNvPr id="56" name="그림 55" descr="텍스트이(가) 표시된 사진&#10;&#10;자동 생성된 설명">
            <a:extLst>
              <a:ext uri="{FF2B5EF4-FFF2-40B4-BE49-F238E27FC236}">
                <a16:creationId xmlns:a16="http://schemas.microsoft.com/office/drawing/2014/main" id="{AF0B4717-6670-4CB1-B198-2B9BAEFA7B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642"/>
          <a:stretch>
            <a:fillRect/>
          </a:stretch>
        </p:blipFill>
        <p:spPr>
          <a:xfrm>
            <a:off x="6954367" y="2976565"/>
            <a:ext cx="1363892" cy="1676400"/>
          </a:xfrm>
          <a:custGeom>
            <a:avLst/>
            <a:gdLst>
              <a:gd name="connsiteX0" fmla="*/ 982856 w 1363892"/>
              <a:gd name="connsiteY0" fmla="*/ 1101126 h 1676400"/>
              <a:gd name="connsiteX1" fmla="*/ 1067917 w 1363892"/>
              <a:gd name="connsiteY1" fmla="*/ 1186187 h 1676400"/>
              <a:gd name="connsiteX2" fmla="*/ 982856 w 1363892"/>
              <a:gd name="connsiteY2" fmla="*/ 1271248 h 1676400"/>
              <a:gd name="connsiteX3" fmla="*/ 897795 w 1363892"/>
              <a:gd name="connsiteY3" fmla="*/ 1186187 h 1676400"/>
              <a:gd name="connsiteX4" fmla="*/ 982856 w 1363892"/>
              <a:gd name="connsiteY4" fmla="*/ 1101126 h 1676400"/>
              <a:gd name="connsiteX5" fmla="*/ 1268899 w 1363892"/>
              <a:gd name="connsiteY5" fmla="*/ 1007794 h 1676400"/>
              <a:gd name="connsiteX6" fmla="*/ 1353960 w 1363892"/>
              <a:gd name="connsiteY6" fmla="*/ 1092855 h 1676400"/>
              <a:gd name="connsiteX7" fmla="*/ 1268899 w 1363892"/>
              <a:gd name="connsiteY7" fmla="*/ 1177916 h 1676400"/>
              <a:gd name="connsiteX8" fmla="*/ 1183838 w 1363892"/>
              <a:gd name="connsiteY8" fmla="*/ 1092855 h 1676400"/>
              <a:gd name="connsiteX9" fmla="*/ 1268899 w 1363892"/>
              <a:gd name="connsiteY9" fmla="*/ 1007794 h 1676400"/>
              <a:gd name="connsiteX10" fmla="*/ 747293 w 1363892"/>
              <a:gd name="connsiteY10" fmla="*/ 945655 h 1676400"/>
              <a:gd name="connsiteX11" fmla="*/ 832354 w 1363892"/>
              <a:gd name="connsiteY11" fmla="*/ 1030716 h 1676400"/>
              <a:gd name="connsiteX12" fmla="*/ 747293 w 1363892"/>
              <a:gd name="connsiteY12" fmla="*/ 1115777 h 1676400"/>
              <a:gd name="connsiteX13" fmla="*/ 662232 w 1363892"/>
              <a:gd name="connsiteY13" fmla="*/ 1030716 h 1676400"/>
              <a:gd name="connsiteX14" fmla="*/ 747293 w 1363892"/>
              <a:gd name="connsiteY14" fmla="*/ 945655 h 1676400"/>
              <a:gd name="connsiteX15" fmla="*/ 321847 w 1363892"/>
              <a:gd name="connsiteY15" fmla="*/ 856301 h 1676400"/>
              <a:gd name="connsiteX16" fmla="*/ 406908 w 1363892"/>
              <a:gd name="connsiteY16" fmla="*/ 941362 h 1676400"/>
              <a:gd name="connsiteX17" fmla="*/ 321847 w 1363892"/>
              <a:gd name="connsiteY17" fmla="*/ 1026423 h 1676400"/>
              <a:gd name="connsiteX18" fmla="*/ 236786 w 1363892"/>
              <a:gd name="connsiteY18" fmla="*/ 941362 h 1676400"/>
              <a:gd name="connsiteX19" fmla="*/ 321847 w 1363892"/>
              <a:gd name="connsiteY19" fmla="*/ 856301 h 1676400"/>
              <a:gd name="connsiteX20" fmla="*/ 1278831 w 1363892"/>
              <a:gd name="connsiteY20" fmla="*/ 784894 h 1676400"/>
              <a:gd name="connsiteX21" fmla="*/ 1363892 w 1363892"/>
              <a:gd name="connsiteY21" fmla="*/ 869955 h 1676400"/>
              <a:gd name="connsiteX22" fmla="*/ 1278831 w 1363892"/>
              <a:gd name="connsiteY22" fmla="*/ 955016 h 1676400"/>
              <a:gd name="connsiteX23" fmla="*/ 1193770 w 1363892"/>
              <a:gd name="connsiteY23" fmla="*/ 869955 h 1676400"/>
              <a:gd name="connsiteX24" fmla="*/ 1278831 w 1363892"/>
              <a:gd name="connsiteY24" fmla="*/ 784894 h 1676400"/>
              <a:gd name="connsiteX25" fmla="*/ 476941 w 1363892"/>
              <a:gd name="connsiteY25" fmla="*/ 730548 h 1676400"/>
              <a:gd name="connsiteX26" fmla="*/ 562002 w 1363892"/>
              <a:gd name="connsiteY26" fmla="*/ 815609 h 1676400"/>
              <a:gd name="connsiteX27" fmla="*/ 476941 w 1363892"/>
              <a:gd name="connsiteY27" fmla="*/ 900670 h 1676400"/>
              <a:gd name="connsiteX28" fmla="*/ 391880 w 1363892"/>
              <a:gd name="connsiteY28" fmla="*/ 815609 h 1676400"/>
              <a:gd name="connsiteX29" fmla="*/ 476941 w 1363892"/>
              <a:gd name="connsiteY29" fmla="*/ 730548 h 1676400"/>
              <a:gd name="connsiteX30" fmla="*/ 867192 w 1363892"/>
              <a:gd name="connsiteY30" fmla="*/ 721189 h 1676400"/>
              <a:gd name="connsiteX31" fmla="*/ 952253 w 1363892"/>
              <a:gd name="connsiteY31" fmla="*/ 806250 h 1676400"/>
              <a:gd name="connsiteX32" fmla="*/ 867192 w 1363892"/>
              <a:gd name="connsiteY32" fmla="*/ 891311 h 1676400"/>
              <a:gd name="connsiteX33" fmla="*/ 782131 w 1363892"/>
              <a:gd name="connsiteY33" fmla="*/ 806250 h 1676400"/>
              <a:gd name="connsiteX34" fmla="*/ 867192 w 1363892"/>
              <a:gd name="connsiteY34" fmla="*/ 721189 h 1676400"/>
              <a:gd name="connsiteX35" fmla="*/ 1275197 w 1363892"/>
              <a:gd name="connsiteY35" fmla="*/ 560427 h 1676400"/>
              <a:gd name="connsiteX36" fmla="*/ 1360258 w 1363892"/>
              <a:gd name="connsiteY36" fmla="*/ 645488 h 1676400"/>
              <a:gd name="connsiteX37" fmla="*/ 1275197 w 1363892"/>
              <a:gd name="connsiteY37" fmla="*/ 730549 h 1676400"/>
              <a:gd name="connsiteX38" fmla="*/ 1190136 w 1363892"/>
              <a:gd name="connsiteY38" fmla="*/ 645488 h 1676400"/>
              <a:gd name="connsiteX39" fmla="*/ 1275197 w 1363892"/>
              <a:gd name="connsiteY39" fmla="*/ 560427 h 1676400"/>
              <a:gd name="connsiteX40" fmla="*/ 851208 w 1363892"/>
              <a:gd name="connsiteY40" fmla="*/ 500072 h 1676400"/>
              <a:gd name="connsiteX41" fmla="*/ 936269 w 1363892"/>
              <a:gd name="connsiteY41" fmla="*/ 585133 h 1676400"/>
              <a:gd name="connsiteX42" fmla="*/ 851208 w 1363892"/>
              <a:gd name="connsiteY42" fmla="*/ 670194 h 1676400"/>
              <a:gd name="connsiteX43" fmla="*/ 766147 w 1363892"/>
              <a:gd name="connsiteY43" fmla="*/ 585133 h 1676400"/>
              <a:gd name="connsiteX44" fmla="*/ 851208 w 1363892"/>
              <a:gd name="connsiteY44" fmla="*/ 500072 h 1676400"/>
              <a:gd name="connsiteX45" fmla="*/ 482062 w 1363892"/>
              <a:gd name="connsiteY45" fmla="*/ 500072 h 1676400"/>
              <a:gd name="connsiteX46" fmla="*/ 567123 w 1363892"/>
              <a:gd name="connsiteY46" fmla="*/ 585133 h 1676400"/>
              <a:gd name="connsiteX47" fmla="*/ 482062 w 1363892"/>
              <a:gd name="connsiteY47" fmla="*/ 670194 h 1676400"/>
              <a:gd name="connsiteX48" fmla="*/ 397001 w 1363892"/>
              <a:gd name="connsiteY48" fmla="*/ 585133 h 1676400"/>
              <a:gd name="connsiteX49" fmla="*/ 482062 w 1363892"/>
              <a:gd name="connsiteY49" fmla="*/ 500072 h 1676400"/>
              <a:gd name="connsiteX50" fmla="*/ 0 w 1363892"/>
              <a:gd name="connsiteY50" fmla="*/ 0 h 1676400"/>
              <a:gd name="connsiteX51" fmla="*/ 6395 w 1363892"/>
              <a:gd name="connsiteY51" fmla="*/ 0 h 1676400"/>
              <a:gd name="connsiteX52" fmla="*/ 6395 w 1363892"/>
              <a:gd name="connsiteY52" fmla="*/ 1676400 h 1676400"/>
              <a:gd name="connsiteX53" fmla="*/ 0 w 1363892"/>
              <a:gd name="connsiteY53" fmla="*/ 1676400 h 167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1363892" h="1676400">
                <a:moveTo>
                  <a:pt x="982856" y="1101126"/>
                </a:moveTo>
                <a:cubicBezTo>
                  <a:pt x="1029834" y="1101126"/>
                  <a:pt x="1067917" y="1139209"/>
                  <a:pt x="1067917" y="1186187"/>
                </a:cubicBezTo>
                <a:cubicBezTo>
                  <a:pt x="1067917" y="1233165"/>
                  <a:pt x="1029834" y="1271248"/>
                  <a:pt x="982856" y="1271248"/>
                </a:cubicBezTo>
                <a:cubicBezTo>
                  <a:pt x="935878" y="1271248"/>
                  <a:pt x="897795" y="1233165"/>
                  <a:pt x="897795" y="1186187"/>
                </a:cubicBezTo>
                <a:cubicBezTo>
                  <a:pt x="897795" y="1139209"/>
                  <a:pt x="935878" y="1101126"/>
                  <a:pt x="982856" y="1101126"/>
                </a:cubicBezTo>
                <a:close/>
                <a:moveTo>
                  <a:pt x="1268899" y="1007794"/>
                </a:moveTo>
                <a:cubicBezTo>
                  <a:pt x="1315877" y="1007794"/>
                  <a:pt x="1353960" y="1045877"/>
                  <a:pt x="1353960" y="1092855"/>
                </a:cubicBezTo>
                <a:cubicBezTo>
                  <a:pt x="1353960" y="1139833"/>
                  <a:pt x="1315877" y="1177916"/>
                  <a:pt x="1268899" y="1177916"/>
                </a:cubicBezTo>
                <a:cubicBezTo>
                  <a:pt x="1221921" y="1177916"/>
                  <a:pt x="1183838" y="1139833"/>
                  <a:pt x="1183838" y="1092855"/>
                </a:cubicBezTo>
                <a:cubicBezTo>
                  <a:pt x="1183838" y="1045877"/>
                  <a:pt x="1221921" y="1007794"/>
                  <a:pt x="1268899" y="1007794"/>
                </a:cubicBezTo>
                <a:close/>
                <a:moveTo>
                  <a:pt x="747293" y="945655"/>
                </a:moveTo>
                <a:cubicBezTo>
                  <a:pt x="794271" y="945655"/>
                  <a:pt x="832354" y="983738"/>
                  <a:pt x="832354" y="1030716"/>
                </a:cubicBezTo>
                <a:cubicBezTo>
                  <a:pt x="832354" y="1077694"/>
                  <a:pt x="794271" y="1115777"/>
                  <a:pt x="747293" y="1115777"/>
                </a:cubicBezTo>
                <a:cubicBezTo>
                  <a:pt x="700315" y="1115777"/>
                  <a:pt x="662232" y="1077694"/>
                  <a:pt x="662232" y="1030716"/>
                </a:cubicBezTo>
                <a:cubicBezTo>
                  <a:pt x="662232" y="983738"/>
                  <a:pt x="700315" y="945655"/>
                  <a:pt x="747293" y="945655"/>
                </a:cubicBezTo>
                <a:close/>
                <a:moveTo>
                  <a:pt x="321847" y="856301"/>
                </a:moveTo>
                <a:cubicBezTo>
                  <a:pt x="368825" y="856301"/>
                  <a:pt x="406908" y="894384"/>
                  <a:pt x="406908" y="941362"/>
                </a:cubicBezTo>
                <a:cubicBezTo>
                  <a:pt x="406908" y="988340"/>
                  <a:pt x="368825" y="1026423"/>
                  <a:pt x="321847" y="1026423"/>
                </a:cubicBezTo>
                <a:cubicBezTo>
                  <a:pt x="274869" y="1026423"/>
                  <a:pt x="236786" y="988340"/>
                  <a:pt x="236786" y="941362"/>
                </a:cubicBezTo>
                <a:cubicBezTo>
                  <a:pt x="236786" y="894384"/>
                  <a:pt x="274869" y="856301"/>
                  <a:pt x="321847" y="856301"/>
                </a:cubicBezTo>
                <a:close/>
                <a:moveTo>
                  <a:pt x="1278831" y="784894"/>
                </a:moveTo>
                <a:cubicBezTo>
                  <a:pt x="1325809" y="784894"/>
                  <a:pt x="1363892" y="822977"/>
                  <a:pt x="1363892" y="869955"/>
                </a:cubicBezTo>
                <a:cubicBezTo>
                  <a:pt x="1363892" y="916933"/>
                  <a:pt x="1325809" y="955016"/>
                  <a:pt x="1278831" y="955016"/>
                </a:cubicBezTo>
                <a:cubicBezTo>
                  <a:pt x="1231853" y="955016"/>
                  <a:pt x="1193770" y="916933"/>
                  <a:pt x="1193770" y="869955"/>
                </a:cubicBezTo>
                <a:cubicBezTo>
                  <a:pt x="1193770" y="822977"/>
                  <a:pt x="1231853" y="784894"/>
                  <a:pt x="1278831" y="784894"/>
                </a:cubicBezTo>
                <a:close/>
                <a:moveTo>
                  <a:pt x="476941" y="730548"/>
                </a:moveTo>
                <a:cubicBezTo>
                  <a:pt x="523919" y="730548"/>
                  <a:pt x="562002" y="768631"/>
                  <a:pt x="562002" y="815609"/>
                </a:cubicBezTo>
                <a:cubicBezTo>
                  <a:pt x="562002" y="862587"/>
                  <a:pt x="523919" y="900670"/>
                  <a:pt x="476941" y="900670"/>
                </a:cubicBezTo>
                <a:cubicBezTo>
                  <a:pt x="429963" y="900670"/>
                  <a:pt x="391880" y="862587"/>
                  <a:pt x="391880" y="815609"/>
                </a:cubicBezTo>
                <a:cubicBezTo>
                  <a:pt x="391880" y="768631"/>
                  <a:pt x="429963" y="730548"/>
                  <a:pt x="476941" y="730548"/>
                </a:cubicBezTo>
                <a:close/>
                <a:moveTo>
                  <a:pt x="867192" y="721189"/>
                </a:moveTo>
                <a:cubicBezTo>
                  <a:pt x="914170" y="721189"/>
                  <a:pt x="952253" y="759272"/>
                  <a:pt x="952253" y="806250"/>
                </a:cubicBezTo>
                <a:cubicBezTo>
                  <a:pt x="952253" y="853228"/>
                  <a:pt x="914170" y="891311"/>
                  <a:pt x="867192" y="891311"/>
                </a:cubicBezTo>
                <a:cubicBezTo>
                  <a:pt x="820214" y="891311"/>
                  <a:pt x="782131" y="853228"/>
                  <a:pt x="782131" y="806250"/>
                </a:cubicBezTo>
                <a:cubicBezTo>
                  <a:pt x="782131" y="759272"/>
                  <a:pt x="820214" y="721189"/>
                  <a:pt x="867192" y="721189"/>
                </a:cubicBezTo>
                <a:close/>
                <a:moveTo>
                  <a:pt x="1275197" y="560427"/>
                </a:moveTo>
                <a:cubicBezTo>
                  <a:pt x="1322175" y="560427"/>
                  <a:pt x="1360258" y="598510"/>
                  <a:pt x="1360258" y="645488"/>
                </a:cubicBezTo>
                <a:cubicBezTo>
                  <a:pt x="1360258" y="692466"/>
                  <a:pt x="1322175" y="730549"/>
                  <a:pt x="1275197" y="730549"/>
                </a:cubicBezTo>
                <a:cubicBezTo>
                  <a:pt x="1228219" y="730549"/>
                  <a:pt x="1190136" y="692466"/>
                  <a:pt x="1190136" y="645488"/>
                </a:cubicBezTo>
                <a:cubicBezTo>
                  <a:pt x="1190136" y="598510"/>
                  <a:pt x="1228219" y="560427"/>
                  <a:pt x="1275197" y="560427"/>
                </a:cubicBezTo>
                <a:close/>
                <a:moveTo>
                  <a:pt x="851208" y="500072"/>
                </a:moveTo>
                <a:cubicBezTo>
                  <a:pt x="898186" y="500072"/>
                  <a:pt x="936269" y="538155"/>
                  <a:pt x="936269" y="585133"/>
                </a:cubicBezTo>
                <a:cubicBezTo>
                  <a:pt x="936269" y="632111"/>
                  <a:pt x="898186" y="670194"/>
                  <a:pt x="851208" y="670194"/>
                </a:cubicBezTo>
                <a:cubicBezTo>
                  <a:pt x="804230" y="670194"/>
                  <a:pt x="766147" y="632111"/>
                  <a:pt x="766147" y="585133"/>
                </a:cubicBezTo>
                <a:cubicBezTo>
                  <a:pt x="766147" y="538155"/>
                  <a:pt x="804230" y="500072"/>
                  <a:pt x="851208" y="500072"/>
                </a:cubicBezTo>
                <a:close/>
                <a:moveTo>
                  <a:pt x="482062" y="500072"/>
                </a:moveTo>
                <a:cubicBezTo>
                  <a:pt x="529040" y="500072"/>
                  <a:pt x="567123" y="538155"/>
                  <a:pt x="567123" y="585133"/>
                </a:cubicBezTo>
                <a:cubicBezTo>
                  <a:pt x="567123" y="632111"/>
                  <a:pt x="529040" y="670194"/>
                  <a:pt x="482062" y="670194"/>
                </a:cubicBezTo>
                <a:cubicBezTo>
                  <a:pt x="435084" y="670194"/>
                  <a:pt x="397001" y="632111"/>
                  <a:pt x="397001" y="585133"/>
                </a:cubicBezTo>
                <a:cubicBezTo>
                  <a:pt x="397001" y="538155"/>
                  <a:pt x="435084" y="500072"/>
                  <a:pt x="482062" y="500072"/>
                </a:cubicBezTo>
                <a:close/>
                <a:moveTo>
                  <a:pt x="0" y="0"/>
                </a:moveTo>
                <a:lnTo>
                  <a:pt x="6395" y="0"/>
                </a:lnTo>
                <a:lnTo>
                  <a:pt x="6395" y="1676400"/>
                </a:lnTo>
                <a:lnTo>
                  <a:pt x="0" y="16764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657842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15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5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1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7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7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5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6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7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8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9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55" grpId="0" animBg="1"/>
      <p:bldP spid="55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>
            <a:extLst>
              <a:ext uri="{FF2B5EF4-FFF2-40B4-BE49-F238E27FC236}">
                <a16:creationId xmlns:a16="http://schemas.microsoft.com/office/drawing/2014/main" id="{34400F39-6B86-405D-B4E6-E9D6BF49D22E}"/>
              </a:ext>
            </a:extLst>
          </p:cNvPr>
          <p:cNvGrpSpPr/>
          <p:nvPr/>
        </p:nvGrpSpPr>
        <p:grpSpPr>
          <a:xfrm>
            <a:off x="792169" y="3428999"/>
            <a:ext cx="1233315" cy="1233315"/>
            <a:chOff x="1890383" y="3429000"/>
            <a:chExt cx="1233315" cy="1233315"/>
          </a:xfrm>
        </p:grpSpPr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00010A79-44D7-4810-BEC6-30FF972668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90383" y="3429000"/>
              <a:ext cx="1233315" cy="1233315"/>
            </a:xfrm>
            <a:prstGeom prst="rect">
              <a:avLst/>
            </a:prstGeom>
          </p:spPr>
        </p:pic>
        <p:sp>
          <p:nvSpPr>
            <p:cNvPr id="10" name="순서도: 대체 처리 9">
              <a:extLst>
                <a:ext uri="{FF2B5EF4-FFF2-40B4-BE49-F238E27FC236}">
                  <a16:creationId xmlns:a16="http://schemas.microsoft.com/office/drawing/2014/main" id="{6FA409CF-8FA2-4FE2-BDB3-9387F97D1BDD}"/>
                </a:ext>
              </a:extLst>
            </p:cNvPr>
            <p:cNvSpPr/>
            <p:nvPr/>
          </p:nvSpPr>
          <p:spPr>
            <a:xfrm>
              <a:off x="2219961" y="3678865"/>
              <a:ext cx="574158" cy="180754"/>
            </a:xfrm>
            <a:prstGeom prst="flowChartAlternateProcess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20153860-D7B1-48B5-9581-D5CC56D8C9B7}"/>
              </a:ext>
            </a:extLst>
          </p:cNvPr>
          <p:cNvGrpSpPr/>
          <p:nvPr/>
        </p:nvGrpSpPr>
        <p:grpSpPr>
          <a:xfrm>
            <a:off x="2174533" y="-2110369"/>
            <a:ext cx="11248860" cy="11248858"/>
            <a:chOff x="2174533" y="-2110369"/>
            <a:chExt cx="11248860" cy="11248858"/>
          </a:xfrm>
        </p:grpSpPr>
        <p:pic>
          <p:nvPicPr>
            <p:cNvPr id="18" name="그림 17" descr="어두운이(가) 표시된 사진&#10;&#10;자동 생성된 설명">
              <a:extLst>
                <a:ext uri="{FF2B5EF4-FFF2-40B4-BE49-F238E27FC236}">
                  <a16:creationId xmlns:a16="http://schemas.microsoft.com/office/drawing/2014/main" id="{26F4B50D-9E39-4BDA-8050-85D60F54EAC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74533" y="-2110369"/>
              <a:ext cx="11248860" cy="11248858"/>
            </a:xfrm>
            <a:prstGeom prst="rect">
              <a:avLst/>
            </a:prstGeom>
          </p:spPr>
        </p:pic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CAAA8770-3BDB-4A2C-9A70-483F75C5E2DF}"/>
                </a:ext>
              </a:extLst>
            </p:cNvPr>
            <p:cNvSpPr/>
            <p:nvPr/>
          </p:nvSpPr>
          <p:spPr>
            <a:xfrm>
              <a:off x="9144000" y="3859618"/>
              <a:ext cx="170121" cy="17012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29818C53-3518-4856-ACDB-A7680027C1A7}"/>
                </a:ext>
              </a:extLst>
            </p:cNvPr>
            <p:cNvSpPr/>
            <p:nvPr/>
          </p:nvSpPr>
          <p:spPr>
            <a:xfrm>
              <a:off x="7276214" y="4277832"/>
              <a:ext cx="170121" cy="17012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21966AE2-E2AB-4DE5-95D3-C57B04C3111B}"/>
                </a:ext>
              </a:extLst>
            </p:cNvPr>
            <p:cNvSpPr/>
            <p:nvPr/>
          </p:nvSpPr>
          <p:spPr>
            <a:xfrm>
              <a:off x="7386084" y="2765751"/>
              <a:ext cx="170121" cy="17012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F58E35B2-901D-47A2-8B25-65536FDED409}"/>
                </a:ext>
              </a:extLst>
            </p:cNvPr>
            <p:cNvSpPr/>
            <p:nvPr/>
          </p:nvSpPr>
          <p:spPr>
            <a:xfrm>
              <a:off x="10547498" y="4450949"/>
              <a:ext cx="170121" cy="17012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E00D2E8E-F9E0-42E9-A80E-A3D7B63043C5}"/>
                </a:ext>
              </a:extLst>
            </p:cNvPr>
            <p:cNvSpPr/>
            <p:nvPr/>
          </p:nvSpPr>
          <p:spPr>
            <a:xfrm>
              <a:off x="9806764" y="3114791"/>
              <a:ext cx="170121" cy="17012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5F4C0AF9-DBEE-40BD-8791-78DE8C5A8E7A}"/>
                </a:ext>
              </a:extLst>
            </p:cNvPr>
            <p:cNvSpPr/>
            <p:nvPr/>
          </p:nvSpPr>
          <p:spPr>
            <a:xfrm>
              <a:off x="7767102" y="3891513"/>
              <a:ext cx="170121" cy="17012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CBA26039-2164-493B-99F5-61CF85B1F7C4}"/>
                </a:ext>
              </a:extLst>
            </p:cNvPr>
            <p:cNvSpPr/>
            <p:nvPr/>
          </p:nvSpPr>
          <p:spPr>
            <a:xfrm>
              <a:off x="6813716" y="5372982"/>
              <a:ext cx="170121" cy="17012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5E709337-B722-4102-B5D3-4B9622A07FDA}"/>
                </a:ext>
              </a:extLst>
            </p:cNvPr>
            <p:cNvSpPr/>
            <p:nvPr/>
          </p:nvSpPr>
          <p:spPr>
            <a:xfrm>
              <a:off x="6009186" y="2797646"/>
              <a:ext cx="170121" cy="17012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FDA10A0A-5C7A-4B2C-8DA8-4166BE054107}"/>
                </a:ext>
              </a:extLst>
            </p:cNvPr>
            <p:cNvSpPr/>
            <p:nvPr/>
          </p:nvSpPr>
          <p:spPr>
            <a:xfrm>
              <a:off x="9170600" y="4482844"/>
              <a:ext cx="170121" cy="17012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F8F45EDA-01DC-4ADB-BCE3-BAA7DD77EF11}"/>
                </a:ext>
              </a:extLst>
            </p:cNvPr>
            <p:cNvSpPr/>
            <p:nvPr/>
          </p:nvSpPr>
          <p:spPr>
            <a:xfrm>
              <a:off x="8429866" y="3146686"/>
              <a:ext cx="170121" cy="17012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말풍선: 타원형 21">
            <a:extLst>
              <a:ext uri="{FF2B5EF4-FFF2-40B4-BE49-F238E27FC236}">
                <a16:creationId xmlns:a16="http://schemas.microsoft.com/office/drawing/2014/main" id="{C082B1C9-90B8-4E1C-8D2A-7CD13E5563F5}"/>
              </a:ext>
            </a:extLst>
          </p:cNvPr>
          <p:cNvSpPr/>
          <p:nvPr/>
        </p:nvSpPr>
        <p:spPr>
          <a:xfrm>
            <a:off x="1387561" y="2521219"/>
            <a:ext cx="1189063" cy="789383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???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943685C-B91F-4D0D-AE11-C9D9C2446AC3}"/>
              </a:ext>
            </a:extLst>
          </p:cNvPr>
          <p:cNvSpPr txBox="1"/>
          <p:nvPr/>
        </p:nvSpPr>
        <p:spPr>
          <a:xfrm>
            <a:off x="7170425" y="1775545"/>
            <a:ext cx="1257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차원 축소</a:t>
            </a:r>
            <a:r>
              <a:rPr lang="en-US" altLang="ko-KR" dirty="0"/>
              <a:t>!</a:t>
            </a:r>
            <a:endParaRPr lang="ko-KR" altLang="en-US" dirty="0"/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3C791C5A-07FE-46C9-91EF-144706E80CE3}"/>
              </a:ext>
            </a:extLst>
          </p:cNvPr>
          <p:cNvGrpSpPr/>
          <p:nvPr/>
        </p:nvGrpSpPr>
        <p:grpSpPr>
          <a:xfrm>
            <a:off x="6960762" y="2976565"/>
            <a:ext cx="1676400" cy="1676400"/>
            <a:chOff x="6960762" y="2976565"/>
            <a:chExt cx="1676400" cy="1676400"/>
          </a:xfrm>
        </p:grpSpPr>
        <p:pic>
          <p:nvPicPr>
            <p:cNvPr id="34" name="그림 33" descr="텍스트이(가) 표시된 사진&#10;&#10;자동 생성된 설명">
              <a:extLst>
                <a:ext uri="{FF2B5EF4-FFF2-40B4-BE49-F238E27FC236}">
                  <a16:creationId xmlns:a16="http://schemas.microsoft.com/office/drawing/2014/main" id="{FE61FD94-8238-4C83-B5CA-46B640F0E4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60762" y="2976565"/>
              <a:ext cx="1676400" cy="1676400"/>
            </a:xfrm>
            <a:prstGeom prst="rect">
              <a:avLst/>
            </a:prstGeom>
          </p:spPr>
        </p:pic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B3C47A5D-CE19-4467-87A1-1FB00E42A016}"/>
                </a:ext>
              </a:extLst>
            </p:cNvPr>
            <p:cNvSpPr/>
            <p:nvPr/>
          </p:nvSpPr>
          <p:spPr>
            <a:xfrm>
              <a:off x="7351368" y="3476637"/>
              <a:ext cx="170121" cy="17012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C5D1BB18-BF44-412A-B5D8-C198E4564E37}"/>
                </a:ext>
              </a:extLst>
            </p:cNvPr>
            <p:cNvSpPr/>
            <p:nvPr/>
          </p:nvSpPr>
          <p:spPr>
            <a:xfrm>
              <a:off x="7346247" y="3707113"/>
              <a:ext cx="170121" cy="17012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6C5D1C6F-CF53-4415-8604-E3FCB8407748}"/>
                </a:ext>
              </a:extLst>
            </p:cNvPr>
            <p:cNvSpPr/>
            <p:nvPr/>
          </p:nvSpPr>
          <p:spPr>
            <a:xfrm>
              <a:off x="7191153" y="3832866"/>
              <a:ext cx="170121" cy="17012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70E7FDCD-840D-4411-95E9-735FB0ECE069}"/>
                </a:ext>
              </a:extLst>
            </p:cNvPr>
            <p:cNvSpPr/>
            <p:nvPr/>
          </p:nvSpPr>
          <p:spPr>
            <a:xfrm>
              <a:off x="7720514" y="3476637"/>
              <a:ext cx="170121" cy="17012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C2170F25-0D89-489D-A841-23F8CBC718CB}"/>
                </a:ext>
              </a:extLst>
            </p:cNvPr>
            <p:cNvSpPr/>
            <p:nvPr/>
          </p:nvSpPr>
          <p:spPr>
            <a:xfrm>
              <a:off x="7736498" y="3697754"/>
              <a:ext cx="170121" cy="17012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534BDDC0-6C81-4236-9B9D-863EF40B5FAD}"/>
                </a:ext>
              </a:extLst>
            </p:cNvPr>
            <p:cNvSpPr/>
            <p:nvPr/>
          </p:nvSpPr>
          <p:spPr>
            <a:xfrm>
              <a:off x="7616599" y="3922220"/>
              <a:ext cx="170121" cy="17012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8E7F7AC6-4568-4D2C-9A3A-D63110EDE21D}"/>
                </a:ext>
              </a:extLst>
            </p:cNvPr>
            <p:cNvSpPr/>
            <p:nvPr/>
          </p:nvSpPr>
          <p:spPr>
            <a:xfrm>
              <a:off x="7852162" y="4077691"/>
              <a:ext cx="170121" cy="17012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3B255D3A-39A5-4036-B8B6-440591EA469F}"/>
                </a:ext>
              </a:extLst>
            </p:cNvPr>
            <p:cNvSpPr/>
            <p:nvPr/>
          </p:nvSpPr>
          <p:spPr>
            <a:xfrm>
              <a:off x="8144503" y="3536992"/>
              <a:ext cx="170121" cy="17012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EFA23706-0EE6-43B4-B337-599BDC53D151}"/>
                </a:ext>
              </a:extLst>
            </p:cNvPr>
            <p:cNvSpPr/>
            <p:nvPr/>
          </p:nvSpPr>
          <p:spPr>
            <a:xfrm>
              <a:off x="8148137" y="3761459"/>
              <a:ext cx="170121" cy="17012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2980A322-B1E9-4652-AE64-ECC20DE3998D}"/>
                </a:ext>
              </a:extLst>
            </p:cNvPr>
            <p:cNvSpPr/>
            <p:nvPr/>
          </p:nvSpPr>
          <p:spPr>
            <a:xfrm>
              <a:off x="8138205" y="3984359"/>
              <a:ext cx="170121" cy="17012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0" name="말풍선: 타원형 49">
            <a:extLst>
              <a:ext uri="{FF2B5EF4-FFF2-40B4-BE49-F238E27FC236}">
                <a16:creationId xmlns:a16="http://schemas.microsoft.com/office/drawing/2014/main" id="{01D7DC17-73CA-4A28-B3A7-760DCA1EA32E}"/>
              </a:ext>
            </a:extLst>
          </p:cNvPr>
          <p:cNvSpPr/>
          <p:nvPr/>
        </p:nvSpPr>
        <p:spPr>
          <a:xfrm>
            <a:off x="1393956" y="2517242"/>
            <a:ext cx="1189063" cy="789383"/>
          </a:xfrm>
          <a:prstGeom prst="wedgeEllipseCallou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코끼리</a:t>
            </a:r>
            <a:r>
              <a:rPr lang="en-US" altLang="ko-KR" sz="1600" dirty="0"/>
              <a:t>!</a:t>
            </a:r>
            <a:endParaRPr lang="ko-KR" altLang="en-US" sz="16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0B310E8-66EE-434C-A268-D899AC9E8C6A}"/>
              </a:ext>
            </a:extLst>
          </p:cNvPr>
          <p:cNvSpPr txBox="1"/>
          <p:nvPr/>
        </p:nvSpPr>
        <p:spPr>
          <a:xfrm>
            <a:off x="776177" y="754912"/>
            <a:ext cx="10639646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직관적 설명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1674149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2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2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2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2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31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6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32" presetClass="emph" presetSubtype="0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animRot by="120000">
                                      <p:cBhvr>
                                        <p:cTn id="2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50" grpId="0" animBg="1"/>
      <p:bldP spid="50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그룹 55">
            <a:extLst>
              <a:ext uri="{FF2B5EF4-FFF2-40B4-BE49-F238E27FC236}">
                <a16:creationId xmlns:a16="http://schemas.microsoft.com/office/drawing/2014/main" id="{289191CF-9352-4D16-B882-76B8815AF099}"/>
              </a:ext>
            </a:extLst>
          </p:cNvPr>
          <p:cNvGrpSpPr/>
          <p:nvPr/>
        </p:nvGrpSpPr>
        <p:grpSpPr>
          <a:xfrm>
            <a:off x="1304261" y="3130692"/>
            <a:ext cx="1658679" cy="552893"/>
            <a:chOff x="1499191" y="1063256"/>
            <a:chExt cx="1658679" cy="552893"/>
          </a:xfrm>
        </p:grpSpPr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9911BA44-D6AB-4F53-ABB5-8EC8DFAE14C1}"/>
                </a:ext>
              </a:extLst>
            </p:cNvPr>
            <p:cNvSpPr/>
            <p:nvPr/>
          </p:nvSpPr>
          <p:spPr>
            <a:xfrm>
              <a:off x="1499191" y="1063256"/>
              <a:ext cx="552893" cy="552893"/>
            </a:xfrm>
            <a:prstGeom prst="rect">
              <a:avLst/>
            </a:prstGeom>
            <a:solidFill>
              <a:srgbClr val="FFF2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6EE50418-E88A-4C9F-A0EC-B61EB82A508C}"/>
                </a:ext>
              </a:extLst>
            </p:cNvPr>
            <p:cNvSpPr/>
            <p:nvPr/>
          </p:nvSpPr>
          <p:spPr>
            <a:xfrm>
              <a:off x="2052084" y="1063256"/>
              <a:ext cx="552893" cy="552893"/>
            </a:xfrm>
            <a:prstGeom prst="rect">
              <a:avLst/>
            </a:prstGeom>
            <a:solidFill>
              <a:srgbClr val="FFF2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58E5FBAF-1313-4B05-98A2-12D5974C7BCA}"/>
                </a:ext>
              </a:extLst>
            </p:cNvPr>
            <p:cNvSpPr/>
            <p:nvPr/>
          </p:nvSpPr>
          <p:spPr>
            <a:xfrm>
              <a:off x="2604977" y="1063256"/>
              <a:ext cx="552893" cy="552893"/>
            </a:xfrm>
            <a:prstGeom prst="rect">
              <a:avLst/>
            </a:prstGeom>
            <a:solidFill>
              <a:srgbClr val="FFF2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3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7FCCBD47-3265-4AF4-BFFF-2A3C093D7FB3}"/>
              </a:ext>
            </a:extLst>
          </p:cNvPr>
          <p:cNvGrpSpPr/>
          <p:nvPr/>
        </p:nvGrpSpPr>
        <p:grpSpPr>
          <a:xfrm>
            <a:off x="8782493" y="2183203"/>
            <a:ext cx="2353285" cy="2447869"/>
            <a:chOff x="2052084" y="2762084"/>
            <a:chExt cx="2353285" cy="2447869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3EA44AF4-B602-4914-B2D2-27659309CCD8}"/>
                </a:ext>
              </a:extLst>
            </p:cNvPr>
            <p:cNvGrpSpPr/>
            <p:nvPr/>
          </p:nvGrpSpPr>
          <p:grpSpPr>
            <a:xfrm>
              <a:off x="2052084" y="3551275"/>
              <a:ext cx="1658679" cy="1658678"/>
              <a:chOff x="1499191" y="1063256"/>
              <a:chExt cx="1658679" cy="1658678"/>
            </a:xfrm>
          </p:grpSpPr>
          <p:grpSp>
            <p:nvGrpSpPr>
              <p:cNvPr id="3" name="그룹 2">
                <a:extLst>
                  <a:ext uri="{FF2B5EF4-FFF2-40B4-BE49-F238E27FC236}">
                    <a16:creationId xmlns:a16="http://schemas.microsoft.com/office/drawing/2014/main" id="{FC2CCAE1-A8DB-47E8-973A-E133EAAA15E8}"/>
                  </a:ext>
                </a:extLst>
              </p:cNvPr>
              <p:cNvGrpSpPr/>
              <p:nvPr/>
            </p:nvGrpSpPr>
            <p:grpSpPr>
              <a:xfrm>
                <a:off x="1499191" y="1063256"/>
                <a:ext cx="1658679" cy="552893"/>
                <a:chOff x="1499191" y="1063256"/>
                <a:chExt cx="1658679" cy="552893"/>
              </a:xfrm>
            </p:grpSpPr>
            <p:sp>
              <p:nvSpPr>
                <p:cNvPr id="2" name="직사각형 1">
                  <a:extLst>
                    <a:ext uri="{FF2B5EF4-FFF2-40B4-BE49-F238E27FC236}">
                      <a16:creationId xmlns:a16="http://schemas.microsoft.com/office/drawing/2014/main" id="{09DC3CCF-4EE8-4B4A-92C4-600CC00B20FF}"/>
                    </a:ext>
                  </a:extLst>
                </p:cNvPr>
                <p:cNvSpPr/>
                <p:nvPr/>
              </p:nvSpPr>
              <p:spPr>
                <a:xfrm>
                  <a:off x="1499191" y="1063256"/>
                  <a:ext cx="552893" cy="55289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solidFill>
                        <a:schemeClr val="tx1"/>
                      </a:solidFill>
                    </a:rPr>
                    <a:t>19</a:t>
                  </a: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D8E20253-1D5D-4BF1-9542-4AEAD9B932DA}"/>
                    </a:ext>
                  </a:extLst>
                </p:cNvPr>
                <p:cNvSpPr/>
                <p:nvPr/>
              </p:nvSpPr>
              <p:spPr>
                <a:xfrm>
                  <a:off x="2052084" y="1063256"/>
                  <a:ext cx="552893" cy="55289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solidFill>
                        <a:schemeClr val="tx1"/>
                      </a:solidFill>
                    </a:rPr>
                    <a:t>20</a:t>
                  </a: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5" name="직사각형 34">
                  <a:extLst>
                    <a:ext uri="{FF2B5EF4-FFF2-40B4-BE49-F238E27FC236}">
                      <a16:creationId xmlns:a16="http://schemas.microsoft.com/office/drawing/2014/main" id="{2610B182-133D-4C32-84B1-08ABE67146E6}"/>
                    </a:ext>
                  </a:extLst>
                </p:cNvPr>
                <p:cNvSpPr/>
                <p:nvPr/>
              </p:nvSpPr>
              <p:spPr>
                <a:xfrm>
                  <a:off x="2604977" y="1063256"/>
                  <a:ext cx="552893" cy="55289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solidFill>
                        <a:schemeClr val="tx1"/>
                      </a:solidFill>
                    </a:rPr>
                    <a:t>21</a:t>
                  </a: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7" name="그룹 36">
                <a:extLst>
                  <a:ext uri="{FF2B5EF4-FFF2-40B4-BE49-F238E27FC236}">
                    <a16:creationId xmlns:a16="http://schemas.microsoft.com/office/drawing/2014/main" id="{5B7248B1-24E9-4431-85F0-C468E6FFEB02}"/>
                  </a:ext>
                </a:extLst>
              </p:cNvPr>
              <p:cNvGrpSpPr/>
              <p:nvPr/>
            </p:nvGrpSpPr>
            <p:grpSpPr>
              <a:xfrm>
                <a:off x="1499191" y="1616149"/>
                <a:ext cx="1658679" cy="552893"/>
                <a:chOff x="1499191" y="1063256"/>
                <a:chExt cx="1658679" cy="552893"/>
              </a:xfrm>
            </p:grpSpPr>
            <p:sp>
              <p:nvSpPr>
                <p:cNvPr id="48" name="직사각형 47">
                  <a:extLst>
                    <a:ext uri="{FF2B5EF4-FFF2-40B4-BE49-F238E27FC236}">
                      <a16:creationId xmlns:a16="http://schemas.microsoft.com/office/drawing/2014/main" id="{96DEE89D-A143-4DF1-B39B-7871F945CE7D}"/>
                    </a:ext>
                  </a:extLst>
                </p:cNvPr>
                <p:cNvSpPr/>
                <p:nvPr/>
              </p:nvSpPr>
              <p:spPr>
                <a:xfrm>
                  <a:off x="1499191" y="1063256"/>
                  <a:ext cx="552893" cy="55289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solidFill>
                        <a:schemeClr val="tx1"/>
                      </a:solidFill>
                    </a:rPr>
                    <a:t>22</a:t>
                  </a: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9" name="직사각형 48">
                  <a:extLst>
                    <a:ext uri="{FF2B5EF4-FFF2-40B4-BE49-F238E27FC236}">
                      <a16:creationId xmlns:a16="http://schemas.microsoft.com/office/drawing/2014/main" id="{778D92F8-DCA6-44C4-A9F8-9B8D2EFFB08C}"/>
                    </a:ext>
                  </a:extLst>
                </p:cNvPr>
                <p:cNvSpPr/>
                <p:nvPr/>
              </p:nvSpPr>
              <p:spPr>
                <a:xfrm>
                  <a:off x="2052084" y="1063256"/>
                  <a:ext cx="552893" cy="55289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solidFill>
                        <a:schemeClr val="tx1"/>
                      </a:solidFill>
                    </a:rPr>
                    <a:t>23</a:t>
                  </a: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1" name="직사각형 50">
                  <a:extLst>
                    <a:ext uri="{FF2B5EF4-FFF2-40B4-BE49-F238E27FC236}">
                      <a16:creationId xmlns:a16="http://schemas.microsoft.com/office/drawing/2014/main" id="{927445F2-E892-49BB-8E2C-E3DA6F086EF5}"/>
                    </a:ext>
                  </a:extLst>
                </p:cNvPr>
                <p:cNvSpPr/>
                <p:nvPr/>
              </p:nvSpPr>
              <p:spPr>
                <a:xfrm>
                  <a:off x="2604977" y="1063256"/>
                  <a:ext cx="552893" cy="55289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solidFill>
                        <a:schemeClr val="tx1"/>
                      </a:solidFill>
                    </a:rPr>
                    <a:t>24</a:t>
                  </a: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52" name="그룹 51">
                <a:extLst>
                  <a:ext uri="{FF2B5EF4-FFF2-40B4-BE49-F238E27FC236}">
                    <a16:creationId xmlns:a16="http://schemas.microsoft.com/office/drawing/2014/main" id="{90804A4C-B314-44E5-B46C-9D1AB58868E8}"/>
                  </a:ext>
                </a:extLst>
              </p:cNvPr>
              <p:cNvGrpSpPr/>
              <p:nvPr/>
            </p:nvGrpSpPr>
            <p:grpSpPr>
              <a:xfrm>
                <a:off x="1499191" y="2169041"/>
                <a:ext cx="1658679" cy="552893"/>
                <a:chOff x="1499191" y="1063256"/>
                <a:chExt cx="1658679" cy="552893"/>
              </a:xfrm>
            </p:grpSpPr>
            <p:sp>
              <p:nvSpPr>
                <p:cNvPr id="53" name="직사각형 52">
                  <a:extLst>
                    <a:ext uri="{FF2B5EF4-FFF2-40B4-BE49-F238E27FC236}">
                      <a16:creationId xmlns:a16="http://schemas.microsoft.com/office/drawing/2014/main" id="{7083A812-E761-4E63-A25B-6EF9FC6A95BF}"/>
                    </a:ext>
                  </a:extLst>
                </p:cNvPr>
                <p:cNvSpPr/>
                <p:nvPr/>
              </p:nvSpPr>
              <p:spPr>
                <a:xfrm>
                  <a:off x="1499191" y="1063256"/>
                  <a:ext cx="552893" cy="55289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solidFill>
                        <a:schemeClr val="tx1"/>
                      </a:solidFill>
                    </a:rPr>
                    <a:t>25</a:t>
                  </a: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4" name="직사각형 53">
                  <a:extLst>
                    <a:ext uri="{FF2B5EF4-FFF2-40B4-BE49-F238E27FC236}">
                      <a16:creationId xmlns:a16="http://schemas.microsoft.com/office/drawing/2014/main" id="{CC157647-2F95-4AD3-9697-E2E7592F267D}"/>
                    </a:ext>
                  </a:extLst>
                </p:cNvPr>
                <p:cNvSpPr/>
                <p:nvPr/>
              </p:nvSpPr>
              <p:spPr>
                <a:xfrm>
                  <a:off x="2052084" y="1063256"/>
                  <a:ext cx="552893" cy="55289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solidFill>
                        <a:schemeClr val="tx1"/>
                      </a:solidFill>
                    </a:rPr>
                    <a:t>26</a:t>
                  </a: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5" name="직사각형 54">
                  <a:extLst>
                    <a:ext uri="{FF2B5EF4-FFF2-40B4-BE49-F238E27FC236}">
                      <a16:creationId xmlns:a16="http://schemas.microsoft.com/office/drawing/2014/main" id="{D04A89BC-C2ED-4D9E-820B-013ED4450F00}"/>
                    </a:ext>
                  </a:extLst>
                </p:cNvPr>
                <p:cNvSpPr/>
                <p:nvPr/>
              </p:nvSpPr>
              <p:spPr>
                <a:xfrm>
                  <a:off x="2604977" y="1063256"/>
                  <a:ext cx="552893" cy="55289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solidFill>
                        <a:schemeClr val="tx1"/>
                      </a:solidFill>
                    </a:rPr>
                    <a:t>27</a:t>
                  </a: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4BFC3941-1E54-4258-AC1D-02B7EAC926CB}"/>
                </a:ext>
              </a:extLst>
            </p:cNvPr>
            <p:cNvCxnSpPr/>
            <p:nvPr/>
          </p:nvCxnSpPr>
          <p:spPr>
            <a:xfrm flipV="1">
              <a:off x="2052084" y="2764465"/>
              <a:ext cx="691116" cy="7868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232297E1-B922-40D2-ABFC-2BA933147FA1}"/>
                </a:ext>
              </a:extLst>
            </p:cNvPr>
            <p:cNvCxnSpPr/>
            <p:nvPr/>
          </p:nvCxnSpPr>
          <p:spPr>
            <a:xfrm flipV="1">
              <a:off x="3710763" y="2764465"/>
              <a:ext cx="691116" cy="7868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9DCCA390-E5A9-4BC3-A12A-DCB98CFEFAE1}"/>
                </a:ext>
              </a:extLst>
            </p:cNvPr>
            <p:cNvCxnSpPr/>
            <p:nvPr/>
          </p:nvCxnSpPr>
          <p:spPr>
            <a:xfrm>
              <a:off x="4401400" y="2762084"/>
              <a:ext cx="0" cy="165867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F8F3EA9E-F443-4F7E-A984-F2CDF2CE2C25}"/>
                </a:ext>
              </a:extLst>
            </p:cNvPr>
            <p:cNvCxnSpPr/>
            <p:nvPr/>
          </p:nvCxnSpPr>
          <p:spPr>
            <a:xfrm flipV="1">
              <a:off x="3710763" y="4412512"/>
              <a:ext cx="691116" cy="7868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6B5D9455-0A70-4EA2-B4D0-CF7812B28D03}"/>
                </a:ext>
              </a:extLst>
            </p:cNvPr>
            <p:cNvCxnSpPr/>
            <p:nvPr/>
          </p:nvCxnSpPr>
          <p:spPr>
            <a:xfrm>
              <a:off x="2746690" y="2764465"/>
              <a:ext cx="165867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61">
              <a:extLst>
                <a:ext uri="{FF2B5EF4-FFF2-40B4-BE49-F238E27FC236}">
                  <a16:creationId xmlns:a16="http://schemas.microsoft.com/office/drawing/2014/main" id="{889F85A1-7B50-41BF-BD4B-EBD83A1A2FC4}"/>
                </a:ext>
              </a:extLst>
            </p:cNvPr>
            <p:cNvCxnSpPr/>
            <p:nvPr/>
          </p:nvCxnSpPr>
          <p:spPr>
            <a:xfrm>
              <a:off x="2512552" y="3026735"/>
              <a:ext cx="165867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>
              <a:extLst>
                <a:ext uri="{FF2B5EF4-FFF2-40B4-BE49-F238E27FC236}">
                  <a16:creationId xmlns:a16="http://schemas.microsoft.com/office/drawing/2014/main" id="{07946F0A-17EE-424F-8D8F-FAA2F23DAFA8}"/>
                </a:ext>
              </a:extLst>
            </p:cNvPr>
            <p:cNvCxnSpPr/>
            <p:nvPr/>
          </p:nvCxnSpPr>
          <p:spPr>
            <a:xfrm>
              <a:off x="2284783" y="3289005"/>
              <a:ext cx="165867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315BF2ED-26A2-46ED-A0FE-6E8A5D05D1D8}"/>
                </a:ext>
              </a:extLst>
            </p:cNvPr>
            <p:cNvCxnSpPr/>
            <p:nvPr/>
          </p:nvCxnSpPr>
          <p:spPr>
            <a:xfrm flipV="1">
              <a:off x="2604977" y="2764465"/>
              <a:ext cx="691116" cy="7868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7E1A47A1-874B-42C1-8904-680C332883B9}"/>
                </a:ext>
              </a:extLst>
            </p:cNvPr>
            <p:cNvCxnSpPr/>
            <p:nvPr/>
          </p:nvCxnSpPr>
          <p:spPr>
            <a:xfrm flipV="1">
              <a:off x="3155655" y="2764465"/>
              <a:ext cx="691116" cy="7868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>
              <a:extLst>
                <a:ext uri="{FF2B5EF4-FFF2-40B4-BE49-F238E27FC236}">
                  <a16:creationId xmlns:a16="http://schemas.microsoft.com/office/drawing/2014/main" id="{3BAA04B5-91A7-4944-A3E3-D1A34EB6336B}"/>
                </a:ext>
              </a:extLst>
            </p:cNvPr>
            <p:cNvCxnSpPr/>
            <p:nvPr/>
          </p:nvCxnSpPr>
          <p:spPr>
            <a:xfrm flipV="1">
              <a:off x="3710763" y="3317359"/>
              <a:ext cx="691116" cy="7868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연결선 67">
              <a:extLst>
                <a:ext uri="{FF2B5EF4-FFF2-40B4-BE49-F238E27FC236}">
                  <a16:creationId xmlns:a16="http://schemas.microsoft.com/office/drawing/2014/main" id="{E26684D8-FFC2-46DE-823A-C8B451DEAF24}"/>
                </a:ext>
              </a:extLst>
            </p:cNvPr>
            <p:cNvCxnSpPr/>
            <p:nvPr/>
          </p:nvCxnSpPr>
          <p:spPr>
            <a:xfrm flipV="1">
              <a:off x="3710763" y="3870252"/>
              <a:ext cx="691116" cy="7868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 68">
              <a:extLst>
                <a:ext uri="{FF2B5EF4-FFF2-40B4-BE49-F238E27FC236}">
                  <a16:creationId xmlns:a16="http://schemas.microsoft.com/office/drawing/2014/main" id="{83D6B4A9-23B6-463A-98B9-50E456587C10}"/>
                </a:ext>
              </a:extLst>
            </p:cNvPr>
            <p:cNvCxnSpPr/>
            <p:nvPr/>
          </p:nvCxnSpPr>
          <p:spPr>
            <a:xfrm>
              <a:off x="4171287" y="3026735"/>
              <a:ext cx="0" cy="165867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>
              <a:extLst>
                <a:ext uri="{FF2B5EF4-FFF2-40B4-BE49-F238E27FC236}">
                  <a16:creationId xmlns:a16="http://schemas.microsoft.com/office/drawing/2014/main" id="{4E3274A8-7789-4273-9614-74F621C09B1F}"/>
                </a:ext>
              </a:extLst>
            </p:cNvPr>
            <p:cNvCxnSpPr/>
            <p:nvPr/>
          </p:nvCxnSpPr>
          <p:spPr>
            <a:xfrm>
              <a:off x="3937112" y="3289005"/>
              <a:ext cx="0" cy="165867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77B7D0D3-D95C-42DA-A6B7-F2028EF74DCE}"/>
              </a:ext>
            </a:extLst>
          </p:cNvPr>
          <p:cNvGrpSpPr/>
          <p:nvPr/>
        </p:nvGrpSpPr>
        <p:grpSpPr>
          <a:xfrm>
            <a:off x="4851991" y="2621493"/>
            <a:ext cx="1658679" cy="1658678"/>
            <a:chOff x="1499191" y="1063256"/>
            <a:chExt cx="1658679" cy="1658678"/>
          </a:xfrm>
        </p:grpSpPr>
        <p:grpSp>
          <p:nvGrpSpPr>
            <p:cNvPr id="72" name="그룹 71">
              <a:extLst>
                <a:ext uri="{FF2B5EF4-FFF2-40B4-BE49-F238E27FC236}">
                  <a16:creationId xmlns:a16="http://schemas.microsoft.com/office/drawing/2014/main" id="{7B11F36E-1DD0-4E1B-9BB7-FDCD93B46791}"/>
                </a:ext>
              </a:extLst>
            </p:cNvPr>
            <p:cNvGrpSpPr/>
            <p:nvPr/>
          </p:nvGrpSpPr>
          <p:grpSpPr>
            <a:xfrm>
              <a:off x="1499191" y="1063256"/>
              <a:ext cx="1658679" cy="552893"/>
              <a:chOff x="1499191" y="1063256"/>
              <a:chExt cx="1658679" cy="552893"/>
            </a:xfrm>
          </p:grpSpPr>
          <p:sp>
            <p:nvSpPr>
              <p:cNvPr id="81" name="직사각형 80">
                <a:extLst>
                  <a:ext uri="{FF2B5EF4-FFF2-40B4-BE49-F238E27FC236}">
                    <a16:creationId xmlns:a16="http://schemas.microsoft.com/office/drawing/2014/main" id="{1DBD96F6-9D80-4B79-ADAA-96853A14F401}"/>
                  </a:ext>
                </a:extLst>
              </p:cNvPr>
              <p:cNvSpPr/>
              <p:nvPr/>
            </p:nvSpPr>
            <p:spPr>
              <a:xfrm>
                <a:off x="1499191" y="1063256"/>
                <a:ext cx="552893" cy="552893"/>
              </a:xfrm>
              <a:prstGeom prst="rect">
                <a:avLst/>
              </a:prstGeom>
              <a:solidFill>
                <a:srgbClr val="FFF2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1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2" name="직사각형 81">
                <a:extLst>
                  <a:ext uri="{FF2B5EF4-FFF2-40B4-BE49-F238E27FC236}">
                    <a16:creationId xmlns:a16="http://schemas.microsoft.com/office/drawing/2014/main" id="{DC22ADA2-1B42-4E05-81F0-3E32B343C0CC}"/>
                  </a:ext>
                </a:extLst>
              </p:cNvPr>
              <p:cNvSpPr/>
              <p:nvPr/>
            </p:nvSpPr>
            <p:spPr>
              <a:xfrm>
                <a:off x="2052084" y="1063256"/>
                <a:ext cx="552893" cy="552893"/>
              </a:xfrm>
              <a:prstGeom prst="rect">
                <a:avLst/>
              </a:prstGeom>
              <a:solidFill>
                <a:srgbClr val="FFF2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2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3" name="직사각형 82">
                <a:extLst>
                  <a:ext uri="{FF2B5EF4-FFF2-40B4-BE49-F238E27FC236}">
                    <a16:creationId xmlns:a16="http://schemas.microsoft.com/office/drawing/2014/main" id="{9A50539F-4100-409A-A583-11BC3EC9F365}"/>
                  </a:ext>
                </a:extLst>
              </p:cNvPr>
              <p:cNvSpPr/>
              <p:nvPr/>
            </p:nvSpPr>
            <p:spPr>
              <a:xfrm>
                <a:off x="2604977" y="1063256"/>
                <a:ext cx="552893" cy="55289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3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3" name="그룹 72">
              <a:extLst>
                <a:ext uri="{FF2B5EF4-FFF2-40B4-BE49-F238E27FC236}">
                  <a16:creationId xmlns:a16="http://schemas.microsoft.com/office/drawing/2014/main" id="{985FD5E5-3DB0-4E31-B531-481A4C5FE687}"/>
                </a:ext>
              </a:extLst>
            </p:cNvPr>
            <p:cNvGrpSpPr/>
            <p:nvPr/>
          </p:nvGrpSpPr>
          <p:grpSpPr>
            <a:xfrm>
              <a:off x="1499191" y="1616149"/>
              <a:ext cx="1658679" cy="552893"/>
              <a:chOff x="1499191" y="1063256"/>
              <a:chExt cx="1658679" cy="552893"/>
            </a:xfrm>
          </p:grpSpPr>
          <p:sp>
            <p:nvSpPr>
              <p:cNvPr id="78" name="직사각형 77">
                <a:extLst>
                  <a:ext uri="{FF2B5EF4-FFF2-40B4-BE49-F238E27FC236}">
                    <a16:creationId xmlns:a16="http://schemas.microsoft.com/office/drawing/2014/main" id="{F94570CE-A15B-471A-BA96-6A4771D4BECC}"/>
                  </a:ext>
                </a:extLst>
              </p:cNvPr>
              <p:cNvSpPr/>
              <p:nvPr/>
            </p:nvSpPr>
            <p:spPr>
              <a:xfrm>
                <a:off x="1499191" y="1063256"/>
                <a:ext cx="552893" cy="552893"/>
              </a:xfrm>
              <a:prstGeom prst="rect">
                <a:avLst/>
              </a:prstGeom>
              <a:solidFill>
                <a:srgbClr val="FFF2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4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9" name="직사각형 78">
                <a:extLst>
                  <a:ext uri="{FF2B5EF4-FFF2-40B4-BE49-F238E27FC236}">
                    <a16:creationId xmlns:a16="http://schemas.microsoft.com/office/drawing/2014/main" id="{2C86A6E2-C360-4701-9102-99CBF8A28C0D}"/>
                  </a:ext>
                </a:extLst>
              </p:cNvPr>
              <p:cNvSpPr/>
              <p:nvPr/>
            </p:nvSpPr>
            <p:spPr>
              <a:xfrm>
                <a:off x="2052084" y="1063256"/>
                <a:ext cx="552893" cy="552893"/>
              </a:xfrm>
              <a:prstGeom prst="rect">
                <a:avLst/>
              </a:prstGeom>
              <a:solidFill>
                <a:srgbClr val="FFF2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5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0" name="직사각형 79">
                <a:extLst>
                  <a:ext uri="{FF2B5EF4-FFF2-40B4-BE49-F238E27FC236}">
                    <a16:creationId xmlns:a16="http://schemas.microsoft.com/office/drawing/2014/main" id="{71334619-0DFD-405F-9DB5-24D52864CCF0}"/>
                  </a:ext>
                </a:extLst>
              </p:cNvPr>
              <p:cNvSpPr/>
              <p:nvPr/>
            </p:nvSpPr>
            <p:spPr>
              <a:xfrm>
                <a:off x="2604977" y="1063256"/>
                <a:ext cx="552893" cy="55289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6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4" name="그룹 73">
              <a:extLst>
                <a:ext uri="{FF2B5EF4-FFF2-40B4-BE49-F238E27FC236}">
                  <a16:creationId xmlns:a16="http://schemas.microsoft.com/office/drawing/2014/main" id="{77F841A1-8337-4A69-BAC0-2C4F47B4DD0B}"/>
                </a:ext>
              </a:extLst>
            </p:cNvPr>
            <p:cNvGrpSpPr/>
            <p:nvPr/>
          </p:nvGrpSpPr>
          <p:grpSpPr>
            <a:xfrm>
              <a:off x="1499191" y="2169041"/>
              <a:ext cx="1658679" cy="552893"/>
              <a:chOff x="1499191" y="1063256"/>
              <a:chExt cx="1658679" cy="552893"/>
            </a:xfrm>
          </p:grpSpPr>
          <p:sp>
            <p:nvSpPr>
              <p:cNvPr id="75" name="직사각형 74">
                <a:extLst>
                  <a:ext uri="{FF2B5EF4-FFF2-40B4-BE49-F238E27FC236}">
                    <a16:creationId xmlns:a16="http://schemas.microsoft.com/office/drawing/2014/main" id="{45140BC1-0C7A-4E88-ADEB-37973D6A485E}"/>
                  </a:ext>
                </a:extLst>
              </p:cNvPr>
              <p:cNvSpPr/>
              <p:nvPr/>
            </p:nvSpPr>
            <p:spPr>
              <a:xfrm>
                <a:off x="1499191" y="1063256"/>
                <a:ext cx="552893" cy="552893"/>
              </a:xfrm>
              <a:prstGeom prst="rect">
                <a:avLst/>
              </a:prstGeom>
              <a:solidFill>
                <a:srgbClr val="FFF2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7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6" name="직사각형 75">
                <a:extLst>
                  <a:ext uri="{FF2B5EF4-FFF2-40B4-BE49-F238E27FC236}">
                    <a16:creationId xmlns:a16="http://schemas.microsoft.com/office/drawing/2014/main" id="{63387F97-F566-4F60-B8BF-16AA9D4BCF66}"/>
                  </a:ext>
                </a:extLst>
              </p:cNvPr>
              <p:cNvSpPr/>
              <p:nvPr/>
            </p:nvSpPr>
            <p:spPr>
              <a:xfrm>
                <a:off x="2052084" y="1063256"/>
                <a:ext cx="552893" cy="552893"/>
              </a:xfrm>
              <a:prstGeom prst="rect">
                <a:avLst/>
              </a:prstGeom>
              <a:solidFill>
                <a:srgbClr val="FFF2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8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직사각형 76">
                <a:extLst>
                  <a:ext uri="{FF2B5EF4-FFF2-40B4-BE49-F238E27FC236}">
                    <a16:creationId xmlns:a16="http://schemas.microsoft.com/office/drawing/2014/main" id="{27E160EC-35A9-4AC4-A990-3DF1C6F3C49B}"/>
                  </a:ext>
                </a:extLst>
              </p:cNvPr>
              <p:cNvSpPr/>
              <p:nvPr/>
            </p:nvSpPr>
            <p:spPr>
              <a:xfrm>
                <a:off x="2604977" y="1063256"/>
                <a:ext cx="552893" cy="55289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9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84" name="TextBox 83">
            <a:extLst>
              <a:ext uri="{FF2B5EF4-FFF2-40B4-BE49-F238E27FC236}">
                <a16:creationId xmlns:a16="http://schemas.microsoft.com/office/drawing/2014/main" id="{61B1B877-E2D0-4649-89F9-86ED9D5C231F}"/>
              </a:ext>
            </a:extLst>
          </p:cNvPr>
          <p:cNvSpPr txBox="1"/>
          <p:nvPr/>
        </p:nvSpPr>
        <p:spPr>
          <a:xfrm>
            <a:off x="776177" y="754912"/>
            <a:ext cx="10639646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차원이 증가함에 따라 그 공간을 채우기 위해 필요한 데이터의 수</a:t>
            </a:r>
            <a:endParaRPr lang="en-US" altLang="ko-KR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807A2C9-2B0B-475D-82E7-D20867C39A05}"/>
              </a:ext>
            </a:extLst>
          </p:cNvPr>
          <p:cNvSpPr txBox="1"/>
          <p:nvPr/>
        </p:nvSpPr>
        <p:spPr>
          <a:xfrm>
            <a:off x="1857154" y="2578989"/>
            <a:ext cx="478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[A]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80612B2-EE55-4B2B-A14D-E9C34F4F191D}"/>
              </a:ext>
            </a:extLst>
          </p:cNvPr>
          <p:cNvSpPr txBox="1"/>
          <p:nvPr/>
        </p:nvSpPr>
        <p:spPr>
          <a:xfrm>
            <a:off x="5376693" y="2209657"/>
            <a:ext cx="753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[A, B]</a:t>
            </a:r>
            <a:endParaRPr lang="ko-KR" altLang="en-US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35CFEEC2-B7E3-4873-BD7F-B3D893E793A0}"/>
              </a:ext>
            </a:extLst>
          </p:cNvPr>
          <p:cNvSpPr txBox="1"/>
          <p:nvPr/>
        </p:nvSpPr>
        <p:spPr>
          <a:xfrm>
            <a:off x="9790014" y="1720927"/>
            <a:ext cx="1032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[A, B, C]</a:t>
            </a:r>
            <a:endParaRPr lang="ko-KR" altLang="en-US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044DB4B6-2865-4826-930C-A0FCCD16257E}"/>
              </a:ext>
            </a:extLst>
          </p:cNvPr>
          <p:cNvSpPr txBox="1"/>
          <p:nvPr/>
        </p:nvSpPr>
        <p:spPr>
          <a:xfrm>
            <a:off x="1304261" y="1578728"/>
            <a:ext cx="32111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 = {</a:t>
            </a:r>
            <a:r>
              <a:rPr lang="ko-KR" altLang="en-US" dirty="0"/>
              <a:t>레드</a:t>
            </a:r>
            <a:r>
              <a:rPr lang="en-US" altLang="ko-KR" dirty="0"/>
              <a:t>, </a:t>
            </a:r>
            <a:r>
              <a:rPr lang="ko-KR" altLang="en-US" dirty="0"/>
              <a:t>그린</a:t>
            </a:r>
            <a:r>
              <a:rPr lang="en-US" altLang="ko-KR" dirty="0"/>
              <a:t>, </a:t>
            </a:r>
            <a:r>
              <a:rPr lang="ko-KR" altLang="en-US" dirty="0"/>
              <a:t>블루</a:t>
            </a:r>
            <a:r>
              <a:rPr lang="en-US" altLang="ko-KR" dirty="0"/>
              <a:t>}</a:t>
            </a:r>
          </a:p>
          <a:p>
            <a:r>
              <a:rPr lang="en-US" altLang="ko-KR" dirty="0"/>
              <a:t>B = {</a:t>
            </a:r>
            <a:r>
              <a:rPr lang="ko-KR" altLang="en-US" dirty="0"/>
              <a:t>강아지</a:t>
            </a:r>
            <a:r>
              <a:rPr lang="en-US" altLang="ko-KR" dirty="0"/>
              <a:t>, </a:t>
            </a:r>
            <a:r>
              <a:rPr lang="ko-KR" altLang="en-US" dirty="0"/>
              <a:t>고양이</a:t>
            </a:r>
            <a:r>
              <a:rPr lang="en-US" altLang="ko-KR" dirty="0"/>
              <a:t>, </a:t>
            </a:r>
            <a:r>
              <a:rPr lang="ko-KR" altLang="en-US" dirty="0"/>
              <a:t>안 키움</a:t>
            </a:r>
            <a:r>
              <a:rPr lang="en-US" altLang="ko-KR" dirty="0"/>
              <a:t>}</a:t>
            </a:r>
          </a:p>
          <a:p>
            <a:r>
              <a:rPr lang="en-US" altLang="ko-KR" dirty="0"/>
              <a:t>C = {0, 1, 2}</a:t>
            </a:r>
            <a:endParaRPr lang="ko-KR" altLang="en-US" dirty="0"/>
          </a:p>
        </p:txBody>
      </p:sp>
      <p:pic>
        <p:nvPicPr>
          <p:cNvPr id="89" name="그림 88">
            <a:extLst>
              <a:ext uri="{FF2B5EF4-FFF2-40B4-BE49-F238E27FC236}">
                <a16:creationId xmlns:a16="http://schemas.microsoft.com/office/drawing/2014/main" id="{1EFB1B73-ED63-423A-98D6-47E39B548A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9550" y="2186060"/>
            <a:ext cx="2375753" cy="2473349"/>
          </a:xfrm>
          <a:prstGeom prst="rect">
            <a:avLst/>
          </a:prstGeom>
        </p:spPr>
      </p:pic>
      <p:sp>
        <p:nvSpPr>
          <p:cNvPr id="90" name="TextBox 89">
            <a:extLst>
              <a:ext uri="{FF2B5EF4-FFF2-40B4-BE49-F238E27FC236}">
                <a16:creationId xmlns:a16="http://schemas.microsoft.com/office/drawing/2014/main" id="{A2C99E88-D516-4167-86B4-F67EA3696752}"/>
              </a:ext>
            </a:extLst>
          </p:cNvPr>
          <p:cNvSpPr txBox="1"/>
          <p:nvPr/>
        </p:nvSpPr>
        <p:spPr>
          <a:xfrm>
            <a:off x="1304261" y="4902759"/>
            <a:ext cx="97840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[</a:t>
            </a:r>
            <a:r>
              <a:rPr lang="ko-KR" altLang="en-US" sz="1200" dirty="0"/>
              <a:t>레드</a:t>
            </a:r>
            <a:r>
              <a:rPr lang="en-US" altLang="ko-KR" sz="1200" dirty="0"/>
              <a:t>] True</a:t>
            </a:r>
          </a:p>
          <a:p>
            <a:r>
              <a:rPr lang="en-US" altLang="ko-KR" sz="1200" dirty="0"/>
              <a:t>[</a:t>
            </a:r>
            <a:r>
              <a:rPr lang="ko-KR" altLang="en-US" sz="1200" dirty="0"/>
              <a:t>레드</a:t>
            </a:r>
            <a:r>
              <a:rPr lang="en-US" altLang="ko-KR" sz="1200" dirty="0"/>
              <a:t>] True</a:t>
            </a:r>
          </a:p>
          <a:p>
            <a:r>
              <a:rPr lang="en-US" altLang="ko-KR" sz="1200" dirty="0"/>
              <a:t>[</a:t>
            </a:r>
            <a:r>
              <a:rPr lang="ko-KR" altLang="en-US" sz="1200" dirty="0"/>
              <a:t>그린</a:t>
            </a:r>
            <a:r>
              <a:rPr lang="en-US" altLang="ko-KR" sz="1200" dirty="0"/>
              <a:t>] False</a:t>
            </a:r>
          </a:p>
          <a:p>
            <a:r>
              <a:rPr lang="en-US" altLang="ko-KR" sz="1200" dirty="0"/>
              <a:t>[</a:t>
            </a:r>
            <a:r>
              <a:rPr lang="ko-KR" altLang="en-US" sz="1200" dirty="0"/>
              <a:t>그린</a:t>
            </a:r>
            <a:r>
              <a:rPr lang="en-US" altLang="ko-KR" sz="1200" dirty="0"/>
              <a:t>] True</a:t>
            </a:r>
          </a:p>
          <a:p>
            <a:r>
              <a:rPr lang="en-US" altLang="ko-KR" sz="1200" dirty="0"/>
              <a:t>[</a:t>
            </a:r>
            <a:r>
              <a:rPr lang="ko-KR" altLang="en-US" sz="1200" dirty="0"/>
              <a:t>블루</a:t>
            </a:r>
            <a:r>
              <a:rPr lang="en-US" altLang="ko-KR" sz="1200" dirty="0"/>
              <a:t>] True</a:t>
            </a:r>
          </a:p>
          <a:p>
            <a:r>
              <a:rPr lang="en-US" altLang="ko-KR" sz="1200" dirty="0"/>
              <a:t>[</a:t>
            </a:r>
            <a:r>
              <a:rPr lang="ko-KR" altLang="en-US" sz="1200" dirty="0"/>
              <a:t>블루</a:t>
            </a:r>
            <a:r>
              <a:rPr lang="en-US" altLang="ko-KR" sz="1200" dirty="0"/>
              <a:t>] False</a:t>
            </a:r>
            <a:endParaRPr lang="ko-KR" altLang="en-US" sz="1200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0D88E27F-20CF-425E-A732-031B909338FF}"/>
              </a:ext>
            </a:extLst>
          </p:cNvPr>
          <p:cNvSpPr txBox="1"/>
          <p:nvPr/>
        </p:nvSpPr>
        <p:spPr>
          <a:xfrm>
            <a:off x="4851991" y="4902759"/>
            <a:ext cx="161640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[</a:t>
            </a:r>
            <a:r>
              <a:rPr lang="ko-KR" altLang="en-US" sz="1200" dirty="0"/>
              <a:t>레드</a:t>
            </a:r>
            <a:r>
              <a:rPr lang="en-US" altLang="ko-KR" sz="1200" dirty="0"/>
              <a:t>, </a:t>
            </a:r>
            <a:r>
              <a:rPr lang="ko-KR" altLang="en-US" sz="1200" dirty="0"/>
              <a:t>강아지</a:t>
            </a:r>
            <a:r>
              <a:rPr lang="en-US" altLang="ko-KR" sz="1200" dirty="0"/>
              <a:t>]  True</a:t>
            </a:r>
          </a:p>
          <a:p>
            <a:r>
              <a:rPr lang="en-US" altLang="ko-KR" sz="1200" dirty="0"/>
              <a:t>[</a:t>
            </a:r>
            <a:r>
              <a:rPr lang="ko-KR" altLang="en-US" sz="1200" dirty="0"/>
              <a:t>레드</a:t>
            </a:r>
            <a:r>
              <a:rPr lang="en-US" altLang="ko-KR" sz="1200" dirty="0"/>
              <a:t>, </a:t>
            </a:r>
            <a:r>
              <a:rPr lang="ko-KR" altLang="en-US" sz="1200" dirty="0"/>
              <a:t>고양이</a:t>
            </a:r>
            <a:r>
              <a:rPr lang="en-US" altLang="ko-KR" sz="1200" dirty="0"/>
              <a:t>]  True</a:t>
            </a:r>
          </a:p>
          <a:p>
            <a:r>
              <a:rPr lang="en-US" altLang="ko-KR" sz="1200" dirty="0"/>
              <a:t>[</a:t>
            </a:r>
            <a:r>
              <a:rPr lang="ko-KR" altLang="en-US" sz="1200" dirty="0"/>
              <a:t>그린</a:t>
            </a:r>
            <a:r>
              <a:rPr lang="en-US" altLang="ko-KR" sz="1200" dirty="0"/>
              <a:t>, </a:t>
            </a:r>
            <a:r>
              <a:rPr lang="ko-KR" altLang="en-US" sz="1200" dirty="0"/>
              <a:t>안 키움</a:t>
            </a:r>
            <a:r>
              <a:rPr lang="en-US" altLang="ko-KR" sz="1200" dirty="0"/>
              <a:t>] False</a:t>
            </a:r>
          </a:p>
          <a:p>
            <a:r>
              <a:rPr lang="en-US" altLang="ko-KR" sz="1200" dirty="0"/>
              <a:t>[</a:t>
            </a:r>
            <a:r>
              <a:rPr lang="ko-KR" altLang="en-US" sz="1200" dirty="0"/>
              <a:t>그린</a:t>
            </a:r>
            <a:r>
              <a:rPr lang="en-US" altLang="ko-KR" sz="1200" dirty="0"/>
              <a:t>, </a:t>
            </a:r>
            <a:r>
              <a:rPr lang="ko-KR" altLang="en-US" sz="1200" dirty="0"/>
              <a:t>강아지</a:t>
            </a:r>
            <a:r>
              <a:rPr lang="en-US" altLang="ko-KR" sz="1200" dirty="0"/>
              <a:t>]  True</a:t>
            </a:r>
          </a:p>
          <a:p>
            <a:r>
              <a:rPr lang="en-US" altLang="ko-KR" sz="1200" dirty="0"/>
              <a:t>[</a:t>
            </a:r>
            <a:r>
              <a:rPr lang="ko-KR" altLang="en-US" sz="1200" dirty="0"/>
              <a:t>블루</a:t>
            </a:r>
            <a:r>
              <a:rPr lang="en-US" altLang="ko-KR" sz="1200" dirty="0"/>
              <a:t>, </a:t>
            </a:r>
            <a:r>
              <a:rPr lang="ko-KR" altLang="en-US" sz="1200" dirty="0"/>
              <a:t>고양이</a:t>
            </a:r>
            <a:r>
              <a:rPr lang="en-US" altLang="ko-KR" sz="1200" dirty="0"/>
              <a:t>]  True</a:t>
            </a:r>
          </a:p>
          <a:p>
            <a:r>
              <a:rPr lang="en-US" altLang="ko-KR" sz="1200" dirty="0"/>
              <a:t>[</a:t>
            </a:r>
            <a:r>
              <a:rPr lang="ko-KR" altLang="en-US" sz="1200" dirty="0"/>
              <a:t>블루</a:t>
            </a:r>
            <a:r>
              <a:rPr lang="en-US" altLang="ko-KR" sz="1200" dirty="0"/>
              <a:t>, </a:t>
            </a:r>
            <a:r>
              <a:rPr lang="ko-KR" altLang="en-US" sz="1200" dirty="0"/>
              <a:t>강아지</a:t>
            </a:r>
            <a:r>
              <a:rPr lang="en-US" altLang="ko-KR" sz="1200" dirty="0"/>
              <a:t>]  False</a:t>
            </a:r>
            <a:endParaRPr lang="ko-KR" altLang="en-US" sz="1200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BDBE0431-3039-4BC9-860A-A585356FAB79}"/>
              </a:ext>
            </a:extLst>
          </p:cNvPr>
          <p:cNvSpPr txBox="1"/>
          <p:nvPr/>
        </p:nvSpPr>
        <p:spPr>
          <a:xfrm>
            <a:off x="8782493" y="4902759"/>
            <a:ext cx="21728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[</a:t>
            </a:r>
            <a:r>
              <a:rPr lang="ko-KR" altLang="en-US" sz="1200" dirty="0"/>
              <a:t>레드</a:t>
            </a:r>
            <a:r>
              <a:rPr lang="en-US" altLang="ko-KR" sz="1200" dirty="0"/>
              <a:t>, </a:t>
            </a:r>
            <a:r>
              <a:rPr lang="ko-KR" altLang="en-US" sz="1200" dirty="0"/>
              <a:t>강아지</a:t>
            </a:r>
            <a:r>
              <a:rPr lang="en-US" altLang="ko-KR" sz="1200" dirty="0"/>
              <a:t>, 1]  True</a:t>
            </a:r>
          </a:p>
          <a:p>
            <a:r>
              <a:rPr lang="en-US" altLang="ko-KR" sz="1200" dirty="0"/>
              <a:t>[</a:t>
            </a:r>
            <a:r>
              <a:rPr lang="ko-KR" altLang="en-US" sz="1200" dirty="0"/>
              <a:t>레드</a:t>
            </a:r>
            <a:r>
              <a:rPr lang="en-US" altLang="ko-KR" sz="1200" dirty="0"/>
              <a:t>, </a:t>
            </a:r>
            <a:r>
              <a:rPr lang="ko-KR" altLang="en-US" sz="1200" dirty="0"/>
              <a:t>고양이</a:t>
            </a:r>
            <a:r>
              <a:rPr lang="en-US" altLang="ko-KR" sz="1200" dirty="0"/>
              <a:t>, 2]  True</a:t>
            </a:r>
          </a:p>
          <a:p>
            <a:r>
              <a:rPr lang="en-US" altLang="ko-KR" sz="1200" dirty="0"/>
              <a:t>[</a:t>
            </a:r>
            <a:r>
              <a:rPr lang="ko-KR" altLang="en-US" sz="1200" dirty="0"/>
              <a:t>그린</a:t>
            </a:r>
            <a:r>
              <a:rPr lang="en-US" altLang="ko-KR" sz="1200" dirty="0"/>
              <a:t>, </a:t>
            </a:r>
            <a:r>
              <a:rPr lang="ko-KR" altLang="en-US" sz="1200" dirty="0"/>
              <a:t>안 키움</a:t>
            </a:r>
            <a:r>
              <a:rPr lang="en-US" altLang="ko-KR" sz="1200" dirty="0"/>
              <a:t>, 1] False</a:t>
            </a:r>
          </a:p>
          <a:p>
            <a:r>
              <a:rPr lang="en-US" altLang="ko-KR" sz="1200" dirty="0"/>
              <a:t>[</a:t>
            </a:r>
            <a:r>
              <a:rPr lang="ko-KR" altLang="en-US" sz="1200" dirty="0"/>
              <a:t>그린</a:t>
            </a:r>
            <a:r>
              <a:rPr lang="en-US" altLang="ko-KR" sz="1200" dirty="0"/>
              <a:t>, </a:t>
            </a:r>
            <a:r>
              <a:rPr lang="ko-KR" altLang="en-US" sz="1200" dirty="0"/>
              <a:t>강아지</a:t>
            </a:r>
            <a:r>
              <a:rPr lang="en-US" altLang="ko-KR" sz="1200" dirty="0"/>
              <a:t>, 1]  True</a:t>
            </a:r>
          </a:p>
          <a:p>
            <a:r>
              <a:rPr lang="en-US" altLang="ko-KR" sz="1200" dirty="0"/>
              <a:t>[</a:t>
            </a:r>
            <a:r>
              <a:rPr lang="ko-KR" altLang="en-US" sz="1200" dirty="0"/>
              <a:t>블루</a:t>
            </a:r>
            <a:r>
              <a:rPr lang="en-US" altLang="ko-KR" sz="1200" dirty="0"/>
              <a:t>, </a:t>
            </a:r>
            <a:r>
              <a:rPr lang="ko-KR" altLang="en-US" sz="1200" dirty="0"/>
              <a:t>고양이</a:t>
            </a:r>
            <a:r>
              <a:rPr lang="en-US" altLang="ko-KR" sz="1200" dirty="0"/>
              <a:t>, 0]  True</a:t>
            </a:r>
          </a:p>
          <a:p>
            <a:r>
              <a:rPr lang="en-US" altLang="ko-KR" sz="1200" dirty="0"/>
              <a:t>[</a:t>
            </a:r>
            <a:r>
              <a:rPr lang="ko-KR" altLang="en-US" sz="1200" dirty="0"/>
              <a:t>블루</a:t>
            </a:r>
            <a:r>
              <a:rPr lang="en-US" altLang="ko-KR" sz="1200" dirty="0"/>
              <a:t>, </a:t>
            </a:r>
            <a:r>
              <a:rPr lang="ko-KR" altLang="en-US" sz="1200" dirty="0"/>
              <a:t>강아지</a:t>
            </a:r>
            <a:r>
              <a:rPr lang="en-US" altLang="ko-KR" sz="1200" dirty="0"/>
              <a:t>, 0]  False</a:t>
            </a:r>
            <a:endParaRPr lang="ko-KR" altLang="en-US" sz="1200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8BBA653B-6D2A-4D34-BC0B-3C5A81F778E3}"/>
              </a:ext>
            </a:extLst>
          </p:cNvPr>
          <p:cNvSpPr txBox="1"/>
          <p:nvPr/>
        </p:nvSpPr>
        <p:spPr>
          <a:xfrm>
            <a:off x="1619232" y="3686317"/>
            <a:ext cx="10214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3</a:t>
            </a:r>
            <a:r>
              <a:rPr lang="ko-KR" altLang="en-US" sz="900" dirty="0"/>
              <a:t>가지 경우의 수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3BAC29BD-CB3F-4F04-AD8D-2E1425BC4A4A}"/>
              </a:ext>
            </a:extLst>
          </p:cNvPr>
          <p:cNvSpPr txBox="1"/>
          <p:nvPr/>
        </p:nvSpPr>
        <p:spPr>
          <a:xfrm>
            <a:off x="5170613" y="4280171"/>
            <a:ext cx="10214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9</a:t>
            </a:r>
            <a:r>
              <a:rPr lang="ko-KR" altLang="en-US" sz="900" dirty="0"/>
              <a:t>가지 경우의 수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E30FC6D1-6778-4E4E-9724-544A1F57EB5A}"/>
              </a:ext>
            </a:extLst>
          </p:cNvPr>
          <p:cNvSpPr txBox="1"/>
          <p:nvPr/>
        </p:nvSpPr>
        <p:spPr>
          <a:xfrm>
            <a:off x="9049017" y="4671927"/>
            <a:ext cx="112562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dirty="0"/>
              <a:t>27 </a:t>
            </a:r>
            <a:r>
              <a:rPr lang="ko-KR" altLang="en-US" sz="900" dirty="0"/>
              <a:t>가지 경우의 수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74DFC7B0-3D98-4A5A-9030-B1C6F39C1674}"/>
              </a:ext>
            </a:extLst>
          </p:cNvPr>
          <p:cNvSpPr txBox="1"/>
          <p:nvPr/>
        </p:nvSpPr>
        <p:spPr>
          <a:xfrm>
            <a:off x="1304261" y="6192549"/>
            <a:ext cx="765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참고로 </a:t>
            </a:r>
            <a:r>
              <a:rPr lang="en-US" altLang="ko-KR" sz="1400" b="1" dirty="0">
                <a:solidFill>
                  <a:srgbClr val="FF0000"/>
                </a:solidFill>
              </a:rPr>
              <a:t>1</a:t>
            </a:r>
            <a:r>
              <a:rPr lang="ko-KR" altLang="en-US" sz="1400" b="1" dirty="0">
                <a:solidFill>
                  <a:srgbClr val="FF0000"/>
                </a:solidFill>
              </a:rPr>
              <a:t>가지 경우의 수당 최소 </a:t>
            </a:r>
            <a:r>
              <a:rPr lang="en-US" altLang="ko-KR" sz="1400" b="1" dirty="0">
                <a:solidFill>
                  <a:srgbClr val="FF0000"/>
                </a:solidFill>
              </a:rPr>
              <a:t>30?</a:t>
            </a:r>
            <a:r>
              <a:rPr lang="ko-KR" altLang="en-US" sz="1400" b="1" dirty="0">
                <a:solidFill>
                  <a:srgbClr val="FF0000"/>
                </a:solidFill>
              </a:rPr>
              <a:t>건의 데이터가 있는 것이 좋다고 한다</a:t>
            </a:r>
            <a:r>
              <a:rPr lang="en-US" altLang="ko-KR" sz="1400" b="1" dirty="0">
                <a:solidFill>
                  <a:srgbClr val="FF0000"/>
                </a:solidFill>
              </a:rPr>
              <a:t>. 90 -&gt; 270 -&gt; 810</a:t>
            </a:r>
          </a:p>
          <a:p>
            <a:r>
              <a:rPr lang="ko-KR" altLang="en-US" sz="1400" b="1" dirty="0">
                <a:solidFill>
                  <a:srgbClr val="FF0000"/>
                </a:solidFill>
              </a:rPr>
              <a:t>이보다 적은 경우 과적합이 발생할 수 있다</a:t>
            </a:r>
            <a:r>
              <a:rPr lang="en-US" altLang="ko-KR" sz="1400" b="1" dirty="0">
                <a:solidFill>
                  <a:srgbClr val="FF0000"/>
                </a:solidFill>
              </a:rPr>
              <a:t>.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C49AF5AD-D355-4DC8-A255-62AF4F53CC3E}"/>
              </a:ext>
            </a:extLst>
          </p:cNvPr>
          <p:cNvSpPr txBox="1"/>
          <p:nvPr/>
        </p:nvSpPr>
        <p:spPr>
          <a:xfrm>
            <a:off x="7738730" y="8093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3"/>
              </a:rPr>
              <a:t>https://kkokkilkon.tistory.com/127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377531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Box 83">
            <a:extLst>
              <a:ext uri="{FF2B5EF4-FFF2-40B4-BE49-F238E27FC236}">
                <a16:creationId xmlns:a16="http://schemas.microsoft.com/office/drawing/2014/main" id="{61B1B877-E2D0-4649-89F9-86ED9D5C231F}"/>
              </a:ext>
            </a:extLst>
          </p:cNvPr>
          <p:cNvSpPr txBox="1"/>
          <p:nvPr/>
        </p:nvSpPr>
        <p:spPr>
          <a:xfrm>
            <a:off x="776177" y="754912"/>
            <a:ext cx="10639646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차원축소 </a:t>
            </a:r>
            <a:r>
              <a:rPr lang="en-US" altLang="ko-KR" b="1" dirty="0"/>
              <a:t>- </a:t>
            </a:r>
            <a:r>
              <a:rPr lang="ko-KR" altLang="en-US" b="1" dirty="0"/>
              <a:t>차원의 저주 해소 방법 </a:t>
            </a:r>
            <a:endParaRPr lang="en-US" altLang="ko-KR" b="1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2753260-CB43-4801-8E7E-9DDDB37E056C}"/>
              </a:ext>
            </a:extLst>
          </p:cNvPr>
          <p:cNvSpPr txBox="1"/>
          <p:nvPr/>
        </p:nvSpPr>
        <p:spPr>
          <a:xfrm>
            <a:off x="1307805" y="1403498"/>
            <a:ext cx="10483702" cy="40611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600" dirty="0"/>
              <a:t>Feature</a:t>
            </a:r>
            <a:r>
              <a:rPr lang="ko-KR" altLang="en-US" sz="1600" dirty="0"/>
              <a:t> </a:t>
            </a:r>
            <a:r>
              <a:rPr lang="en-US" altLang="ko-KR" sz="1600" dirty="0"/>
              <a:t>Selection : </a:t>
            </a:r>
            <a:r>
              <a:rPr lang="ko-KR" altLang="en-US" sz="1600" dirty="0"/>
              <a:t>변수</a:t>
            </a:r>
            <a:r>
              <a:rPr lang="en-US" altLang="ko-KR" sz="1600" dirty="0"/>
              <a:t>(feature)</a:t>
            </a:r>
            <a:r>
              <a:rPr lang="ko-KR" altLang="en-US" sz="1600" dirty="0"/>
              <a:t>들 중 중요한 변수만 몇 개 고르고 나머지는 버리는 방법</a:t>
            </a:r>
            <a:endParaRPr lang="en-US" altLang="ko-KR" sz="1600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고려사항</a:t>
            </a:r>
            <a:endParaRPr lang="en-US" altLang="ko-KR" sz="1600" dirty="0"/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rgbClr val="FF0000"/>
                </a:solidFill>
              </a:rPr>
              <a:t>변수간 중첩이 있는가</a:t>
            </a:r>
            <a:r>
              <a:rPr lang="en-US" altLang="ko-KR" sz="1600" dirty="0">
                <a:solidFill>
                  <a:srgbClr val="FF0000"/>
                </a:solidFill>
              </a:rPr>
              <a:t>?</a:t>
            </a:r>
            <a:r>
              <a:rPr lang="en-US" altLang="ko-KR" sz="1600" dirty="0"/>
              <a:t> </a:t>
            </a:r>
            <a:r>
              <a:rPr lang="ko-KR" altLang="en-US" sz="1400" dirty="0">
                <a:solidFill>
                  <a:srgbClr val="00B050"/>
                </a:solidFill>
              </a:rPr>
              <a:t>상관계수가 높거나 </a:t>
            </a:r>
            <a:r>
              <a:rPr lang="en-US" altLang="ko-KR" sz="1400" dirty="0">
                <a:solidFill>
                  <a:srgbClr val="00B050"/>
                </a:solidFill>
              </a:rPr>
              <a:t>VIF(Variance Inflation Factor, </a:t>
            </a:r>
            <a:r>
              <a:rPr lang="ko-KR" altLang="en-US" sz="1400" dirty="0" err="1">
                <a:solidFill>
                  <a:srgbClr val="00B050"/>
                </a:solidFill>
              </a:rPr>
              <a:t>분산팽창지수</a:t>
            </a:r>
            <a:r>
              <a:rPr lang="en-US" altLang="ko-KR" sz="1400" dirty="0">
                <a:solidFill>
                  <a:srgbClr val="00B050"/>
                </a:solidFill>
              </a:rPr>
              <a:t>)</a:t>
            </a:r>
            <a:r>
              <a:rPr lang="ko-KR" altLang="en-US" sz="1400" dirty="0">
                <a:solidFill>
                  <a:srgbClr val="00B050"/>
                </a:solidFill>
              </a:rPr>
              <a:t>가</a:t>
            </a:r>
            <a:r>
              <a:rPr lang="en-US" altLang="ko-KR" sz="1400" dirty="0">
                <a:solidFill>
                  <a:srgbClr val="00B050"/>
                </a:solidFill>
              </a:rPr>
              <a:t> </a:t>
            </a:r>
            <a:r>
              <a:rPr lang="ko-KR" altLang="en-US" sz="1400" dirty="0">
                <a:solidFill>
                  <a:srgbClr val="00B050"/>
                </a:solidFill>
              </a:rPr>
              <a:t>높으면 중첩이 있다고 판단하고 하나만 선택</a:t>
            </a:r>
            <a:r>
              <a:rPr lang="en-US" altLang="ko-KR" sz="1600" dirty="0"/>
              <a:t> 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rgbClr val="FF0000"/>
                </a:solidFill>
              </a:rPr>
              <a:t>어떤 변수가 </a:t>
            </a:r>
            <a:r>
              <a:rPr lang="en-US" altLang="ko-KR" sz="1600" dirty="0">
                <a:solidFill>
                  <a:srgbClr val="FF0000"/>
                </a:solidFill>
              </a:rPr>
              <a:t>Target</a:t>
            </a:r>
            <a:r>
              <a:rPr lang="ko-KR" altLang="en-US" sz="1600" dirty="0">
                <a:solidFill>
                  <a:srgbClr val="FF0000"/>
                </a:solidFill>
              </a:rPr>
              <a:t>에 영향을 크게 주는가</a:t>
            </a:r>
            <a:r>
              <a:rPr lang="en-US" altLang="ko-KR" sz="1600" dirty="0">
                <a:solidFill>
                  <a:srgbClr val="FF0000"/>
                </a:solidFill>
              </a:rPr>
              <a:t>? </a:t>
            </a:r>
            <a:r>
              <a:rPr lang="ko-KR" altLang="en-US" sz="1600" dirty="0">
                <a:solidFill>
                  <a:srgbClr val="FF0000"/>
                </a:solidFill>
              </a:rPr>
              <a:t>어떤 변수가 중요한 변수인가</a:t>
            </a:r>
            <a:r>
              <a:rPr lang="en-US" altLang="ko-KR" sz="1600" dirty="0">
                <a:solidFill>
                  <a:srgbClr val="FF0000"/>
                </a:solidFill>
              </a:rPr>
              <a:t>?</a:t>
            </a:r>
            <a:r>
              <a:rPr lang="en-US" altLang="ko-KR" sz="1600" dirty="0"/>
              <a:t> </a:t>
            </a:r>
            <a:r>
              <a:rPr lang="ko-KR" altLang="en-US" sz="1400" dirty="0" err="1">
                <a:solidFill>
                  <a:srgbClr val="00B050"/>
                </a:solidFill>
              </a:rPr>
              <a:t>랜덤포레스트</a:t>
            </a:r>
            <a:r>
              <a:rPr lang="en-US" altLang="ko-KR" sz="1400" dirty="0">
                <a:solidFill>
                  <a:srgbClr val="00B050"/>
                </a:solidFill>
              </a:rPr>
              <a:t>(Random Forest) </a:t>
            </a:r>
            <a:r>
              <a:rPr lang="ko-KR" altLang="en-US" sz="1400" dirty="0">
                <a:solidFill>
                  <a:srgbClr val="00B050"/>
                </a:solidFill>
              </a:rPr>
              <a:t>또는 </a:t>
            </a:r>
            <a:r>
              <a:rPr lang="en-US" altLang="ko-KR" sz="1400" dirty="0" err="1">
                <a:solidFill>
                  <a:srgbClr val="00B050"/>
                </a:solidFill>
              </a:rPr>
              <a:t>XGBoost</a:t>
            </a:r>
            <a:r>
              <a:rPr lang="en-US" altLang="ko-KR" sz="1400" dirty="0">
                <a:solidFill>
                  <a:srgbClr val="00B050"/>
                </a:solidFill>
              </a:rPr>
              <a:t> </a:t>
            </a:r>
            <a:r>
              <a:rPr lang="ko-KR" altLang="en-US" sz="1400" dirty="0">
                <a:solidFill>
                  <a:srgbClr val="00B050"/>
                </a:solidFill>
              </a:rPr>
              <a:t>등을 이용해 </a:t>
            </a:r>
            <a:r>
              <a:rPr lang="en-US" altLang="ko-KR" sz="1400" dirty="0">
                <a:solidFill>
                  <a:srgbClr val="00B050"/>
                </a:solidFill>
              </a:rPr>
              <a:t>Variable Importance</a:t>
            </a:r>
            <a:r>
              <a:rPr lang="ko-KR" altLang="en-US" sz="1400" dirty="0">
                <a:solidFill>
                  <a:srgbClr val="00B050"/>
                </a:solidFill>
              </a:rPr>
              <a:t>가 높은 변수 몇 가지만 선택</a:t>
            </a:r>
            <a:endParaRPr lang="en-US" altLang="ko-KR" sz="1600" dirty="0">
              <a:solidFill>
                <a:srgbClr val="00B050"/>
              </a:solidFill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600" dirty="0"/>
              <a:t>Feature Extraction : </a:t>
            </a:r>
            <a:r>
              <a:rPr lang="ko-KR" altLang="en-US" sz="1600" dirty="0"/>
              <a:t>변수</a:t>
            </a:r>
            <a:r>
              <a:rPr lang="en-US" altLang="ko-KR" sz="1600" dirty="0"/>
              <a:t>(feature)</a:t>
            </a:r>
            <a:r>
              <a:rPr lang="ko-KR" altLang="en-US" sz="1600" dirty="0"/>
              <a:t>들을 조합하여 데이터를 잘 표현할 수 있는 중요 성분을 가진 새로운 변수를 추출하는 방법</a:t>
            </a:r>
            <a:r>
              <a:rPr lang="en-US" altLang="ko-KR" sz="1600" dirty="0"/>
              <a:t>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방법</a:t>
            </a:r>
            <a:endParaRPr lang="en-US" altLang="ko-KR" sz="1600" dirty="0"/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rgbClr val="24BB69"/>
                </a:solidFill>
              </a:rPr>
              <a:t>주성분분석</a:t>
            </a:r>
            <a:r>
              <a:rPr lang="en-US" altLang="ko-KR" sz="1600" dirty="0">
                <a:solidFill>
                  <a:srgbClr val="24BB69"/>
                </a:solidFill>
              </a:rPr>
              <a:t>(PCA, Principal Component Analysis)</a:t>
            </a:r>
          </a:p>
        </p:txBody>
      </p:sp>
    </p:spTree>
    <p:extLst>
      <p:ext uri="{BB962C8B-B14F-4D97-AF65-F5344CB8AC3E}">
        <p14:creationId xmlns:p14="http://schemas.microsoft.com/office/powerpoint/2010/main" val="24974578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Box 83">
            <a:extLst>
              <a:ext uri="{FF2B5EF4-FFF2-40B4-BE49-F238E27FC236}">
                <a16:creationId xmlns:a16="http://schemas.microsoft.com/office/drawing/2014/main" id="{61B1B877-E2D0-4649-89F9-86ED9D5C231F}"/>
              </a:ext>
            </a:extLst>
          </p:cNvPr>
          <p:cNvSpPr txBox="1"/>
          <p:nvPr/>
        </p:nvSpPr>
        <p:spPr>
          <a:xfrm>
            <a:off x="776177" y="754912"/>
            <a:ext cx="10639646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차원축소 </a:t>
            </a:r>
            <a:r>
              <a:rPr lang="en-US" altLang="ko-KR" b="1" dirty="0"/>
              <a:t>– </a:t>
            </a:r>
            <a:r>
              <a:rPr lang="ko-KR" altLang="en-US" b="1" dirty="0"/>
              <a:t>직관적이해 </a:t>
            </a:r>
            <a:endParaRPr lang="en-US" altLang="ko-KR" b="1" dirty="0"/>
          </a:p>
        </p:txBody>
      </p:sp>
      <p:grpSp>
        <p:nvGrpSpPr>
          <p:cNvPr id="943" name="그룹 942">
            <a:extLst>
              <a:ext uri="{FF2B5EF4-FFF2-40B4-BE49-F238E27FC236}">
                <a16:creationId xmlns:a16="http://schemas.microsoft.com/office/drawing/2014/main" id="{273CA56A-F3B9-47AF-BB32-0112891F0BD8}"/>
              </a:ext>
            </a:extLst>
          </p:cNvPr>
          <p:cNvGrpSpPr/>
          <p:nvPr/>
        </p:nvGrpSpPr>
        <p:grpSpPr>
          <a:xfrm>
            <a:off x="1519648" y="1585467"/>
            <a:ext cx="3375208" cy="2089412"/>
            <a:chOff x="1519648" y="1585467"/>
            <a:chExt cx="3375208" cy="2089412"/>
          </a:xfrm>
        </p:grpSpPr>
        <p:cxnSp>
          <p:nvCxnSpPr>
            <p:cNvPr id="3" name="직선 화살표 연결선 2">
              <a:extLst>
                <a:ext uri="{FF2B5EF4-FFF2-40B4-BE49-F238E27FC236}">
                  <a16:creationId xmlns:a16="http://schemas.microsoft.com/office/drawing/2014/main" id="{17F83A40-B128-4D3E-AD23-8B10D6CB93E3}"/>
                </a:ext>
              </a:extLst>
            </p:cNvPr>
            <p:cNvCxnSpPr/>
            <p:nvPr/>
          </p:nvCxnSpPr>
          <p:spPr>
            <a:xfrm flipV="1">
              <a:off x="1852827" y="1585467"/>
              <a:ext cx="0" cy="198705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직선 화살표 연결선 4">
              <a:extLst>
                <a:ext uri="{FF2B5EF4-FFF2-40B4-BE49-F238E27FC236}">
                  <a16:creationId xmlns:a16="http://schemas.microsoft.com/office/drawing/2014/main" id="{C4D1A086-49A9-41AC-B5FA-FCA7E590AA1B}"/>
                </a:ext>
              </a:extLst>
            </p:cNvPr>
            <p:cNvCxnSpPr/>
            <p:nvPr/>
          </p:nvCxnSpPr>
          <p:spPr>
            <a:xfrm>
              <a:off x="1621530" y="3309683"/>
              <a:ext cx="302788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42A8D2A-1864-4E6E-8523-A339C810C7F8}"/>
                </a:ext>
              </a:extLst>
            </p:cNvPr>
            <p:cNvSpPr txBox="1"/>
            <p:nvPr/>
          </p:nvSpPr>
          <p:spPr>
            <a:xfrm>
              <a:off x="4316240" y="3309683"/>
              <a:ext cx="333179" cy="3651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A</a:t>
              </a:r>
              <a:endParaRPr lang="ko-KR" alt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17B0996-412F-4205-B609-3295DFE89FB3}"/>
                </a:ext>
              </a:extLst>
            </p:cNvPr>
            <p:cNvSpPr txBox="1"/>
            <p:nvPr/>
          </p:nvSpPr>
          <p:spPr>
            <a:xfrm>
              <a:off x="1519648" y="1585467"/>
              <a:ext cx="315743" cy="3651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B</a:t>
              </a:r>
              <a:endParaRPr lang="ko-KR" altLang="en-US" dirty="0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27729CE3-E0EC-4BDF-B0B7-D80DDB1AA12A}"/>
                </a:ext>
              </a:extLst>
            </p:cNvPr>
            <p:cNvSpPr/>
            <p:nvPr/>
          </p:nvSpPr>
          <p:spPr>
            <a:xfrm>
              <a:off x="2515180" y="3057358"/>
              <a:ext cx="45207" cy="4520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B2083E19-F183-47EE-AA02-355588A1492F}"/>
                </a:ext>
              </a:extLst>
            </p:cNvPr>
            <p:cNvSpPr/>
            <p:nvPr/>
          </p:nvSpPr>
          <p:spPr>
            <a:xfrm>
              <a:off x="2602791" y="2924185"/>
              <a:ext cx="45207" cy="4520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3799FC3F-B927-482D-A4A9-7017A1C67CBD}"/>
                </a:ext>
              </a:extLst>
            </p:cNvPr>
            <p:cNvSpPr/>
            <p:nvPr/>
          </p:nvSpPr>
          <p:spPr>
            <a:xfrm>
              <a:off x="2623818" y="3029323"/>
              <a:ext cx="45207" cy="4520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DDEB95BF-C48F-4C56-8536-3138C2E1C30F}"/>
                </a:ext>
              </a:extLst>
            </p:cNvPr>
            <p:cNvSpPr/>
            <p:nvPr/>
          </p:nvSpPr>
          <p:spPr>
            <a:xfrm>
              <a:off x="2711431" y="2896149"/>
              <a:ext cx="45207" cy="4520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17E8A1F9-FCAB-4215-B888-842FAF3C718C}"/>
                </a:ext>
              </a:extLst>
            </p:cNvPr>
            <p:cNvSpPr/>
            <p:nvPr/>
          </p:nvSpPr>
          <p:spPr>
            <a:xfrm>
              <a:off x="2644848" y="2966240"/>
              <a:ext cx="45207" cy="4520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03324C33-4374-45B1-BE08-2DAD773D60A6}"/>
                </a:ext>
              </a:extLst>
            </p:cNvPr>
            <p:cNvSpPr/>
            <p:nvPr/>
          </p:nvSpPr>
          <p:spPr>
            <a:xfrm>
              <a:off x="2732459" y="2833068"/>
              <a:ext cx="45207" cy="4520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9A994D32-0248-450C-94CE-21A1EFF8115B}"/>
                </a:ext>
              </a:extLst>
            </p:cNvPr>
            <p:cNvSpPr/>
            <p:nvPr/>
          </p:nvSpPr>
          <p:spPr>
            <a:xfrm>
              <a:off x="2753486" y="2938204"/>
              <a:ext cx="45207" cy="4520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C0EDF64F-3906-4441-8654-EE9D37A350E6}"/>
                </a:ext>
              </a:extLst>
            </p:cNvPr>
            <p:cNvSpPr/>
            <p:nvPr/>
          </p:nvSpPr>
          <p:spPr>
            <a:xfrm>
              <a:off x="2841098" y="2805029"/>
              <a:ext cx="45207" cy="4520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19E332BF-4C1B-4236-8AE4-7E45FC27590E}"/>
                </a:ext>
              </a:extLst>
            </p:cNvPr>
            <p:cNvSpPr/>
            <p:nvPr/>
          </p:nvSpPr>
          <p:spPr>
            <a:xfrm>
              <a:off x="2644849" y="2850597"/>
              <a:ext cx="45207" cy="4520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E640D9D6-8DFE-4B4F-BD01-475F7F612A81}"/>
                </a:ext>
              </a:extLst>
            </p:cNvPr>
            <p:cNvSpPr/>
            <p:nvPr/>
          </p:nvSpPr>
          <p:spPr>
            <a:xfrm>
              <a:off x="2732461" y="2717424"/>
              <a:ext cx="45207" cy="4520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2DB1C2D2-63EE-400A-8399-D33CD9E614A5}"/>
                </a:ext>
              </a:extLst>
            </p:cNvPr>
            <p:cNvSpPr/>
            <p:nvPr/>
          </p:nvSpPr>
          <p:spPr>
            <a:xfrm>
              <a:off x="2753487" y="2822560"/>
              <a:ext cx="45207" cy="4520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84D6C6EA-4363-45EC-8E3B-0AAC95EC5FC6}"/>
                </a:ext>
              </a:extLst>
            </p:cNvPr>
            <p:cNvSpPr/>
            <p:nvPr/>
          </p:nvSpPr>
          <p:spPr>
            <a:xfrm>
              <a:off x="2841099" y="2689386"/>
              <a:ext cx="45207" cy="4520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1C1BADD1-80E9-44F9-926C-2FE677BC423E}"/>
                </a:ext>
              </a:extLst>
            </p:cNvPr>
            <p:cNvSpPr/>
            <p:nvPr/>
          </p:nvSpPr>
          <p:spPr>
            <a:xfrm>
              <a:off x="2774514" y="2759477"/>
              <a:ext cx="45207" cy="4520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189F5C14-4601-4311-8EB5-B3B911AA4934}"/>
                </a:ext>
              </a:extLst>
            </p:cNvPr>
            <p:cNvSpPr/>
            <p:nvPr/>
          </p:nvSpPr>
          <p:spPr>
            <a:xfrm>
              <a:off x="2862126" y="2626302"/>
              <a:ext cx="45207" cy="4520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6516ECA4-557A-4D49-B4D2-E4523B9689A5}"/>
                </a:ext>
              </a:extLst>
            </p:cNvPr>
            <p:cNvSpPr/>
            <p:nvPr/>
          </p:nvSpPr>
          <p:spPr>
            <a:xfrm>
              <a:off x="2883152" y="2731438"/>
              <a:ext cx="45207" cy="4520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F17ACD24-C32C-47BD-AF64-57F59BC2069B}"/>
                </a:ext>
              </a:extLst>
            </p:cNvPr>
            <p:cNvSpPr/>
            <p:nvPr/>
          </p:nvSpPr>
          <p:spPr>
            <a:xfrm>
              <a:off x="2970764" y="2598264"/>
              <a:ext cx="45207" cy="4520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6653ED16-3BDF-4DBC-A8F5-3B1362ACD3A1}"/>
                </a:ext>
              </a:extLst>
            </p:cNvPr>
            <p:cNvSpPr/>
            <p:nvPr/>
          </p:nvSpPr>
          <p:spPr>
            <a:xfrm>
              <a:off x="2718446" y="2892646"/>
              <a:ext cx="45207" cy="4520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0C132BD1-0EA2-470E-902B-F4B8823710D9}"/>
                </a:ext>
              </a:extLst>
            </p:cNvPr>
            <p:cNvSpPr/>
            <p:nvPr/>
          </p:nvSpPr>
          <p:spPr>
            <a:xfrm>
              <a:off x="2806057" y="2759472"/>
              <a:ext cx="45207" cy="4520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C3DA17B1-7931-4259-AD88-211B9031223B}"/>
                </a:ext>
              </a:extLst>
            </p:cNvPr>
            <p:cNvSpPr/>
            <p:nvPr/>
          </p:nvSpPr>
          <p:spPr>
            <a:xfrm>
              <a:off x="2827084" y="2864609"/>
              <a:ext cx="45207" cy="4520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DA2A82B4-9A09-432D-9A92-EA9DA97C2DD6}"/>
                </a:ext>
              </a:extLst>
            </p:cNvPr>
            <p:cNvSpPr/>
            <p:nvPr/>
          </p:nvSpPr>
          <p:spPr>
            <a:xfrm>
              <a:off x="2914696" y="2731436"/>
              <a:ext cx="45207" cy="4520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30F51478-3A88-4002-A46D-DA8904D40EDE}"/>
                </a:ext>
              </a:extLst>
            </p:cNvPr>
            <p:cNvSpPr/>
            <p:nvPr/>
          </p:nvSpPr>
          <p:spPr>
            <a:xfrm>
              <a:off x="2848113" y="2801524"/>
              <a:ext cx="45207" cy="4520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AAF64149-C607-40C3-9301-C3F5F01D2B50}"/>
                </a:ext>
              </a:extLst>
            </p:cNvPr>
            <p:cNvSpPr/>
            <p:nvPr/>
          </p:nvSpPr>
          <p:spPr>
            <a:xfrm>
              <a:off x="2935723" y="2668352"/>
              <a:ext cx="45207" cy="4520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2CB3F82C-684B-43C9-82F7-DBC440D1E2B5}"/>
                </a:ext>
              </a:extLst>
            </p:cNvPr>
            <p:cNvSpPr/>
            <p:nvPr/>
          </p:nvSpPr>
          <p:spPr>
            <a:xfrm>
              <a:off x="2956749" y="2773488"/>
              <a:ext cx="45207" cy="4520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2D7820C9-04AA-4252-9D5A-91B4948E0DA1}"/>
                </a:ext>
              </a:extLst>
            </p:cNvPr>
            <p:cNvSpPr/>
            <p:nvPr/>
          </p:nvSpPr>
          <p:spPr>
            <a:xfrm>
              <a:off x="3044361" y="2640314"/>
              <a:ext cx="45207" cy="4520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591C8DB3-3C88-4E9C-88FD-8BBDFF98BC29}"/>
                </a:ext>
              </a:extLst>
            </p:cNvPr>
            <p:cNvSpPr/>
            <p:nvPr/>
          </p:nvSpPr>
          <p:spPr>
            <a:xfrm>
              <a:off x="2848113" y="2685881"/>
              <a:ext cx="45207" cy="4520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8BA020F1-0C48-4A8C-B1C4-D8FC7F65B814}"/>
                </a:ext>
              </a:extLst>
            </p:cNvPr>
            <p:cNvSpPr/>
            <p:nvPr/>
          </p:nvSpPr>
          <p:spPr>
            <a:xfrm>
              <a:off x="2935723" y="2552709"/>
              <a:ext cx="45207" cy="4520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ACEB9FE8-1803-46F1-88AA-38495C00E52C}"/>
                </a:ext>
              </a:extLst>
            </p:cNvPr>
            <p:cNvSpPr/>
            <p:nvPr/>
          </p:nvSpPr>
          <p:spPr>
            <a:xfrm>
              <a:off x="2956749" y="2657844"/>
              <a:ext cx="45207" cy="4520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61D03255-9515-4BBF-A687-736D7BE13349}"/>
                </a:ext>
              </a:extLst>
            </p:cNvPr>
            <p:cNvSpPr/>
            <p:nvPr/>
          </p:nvSpPr>
          <p:spPr>
            <a:xfrm>
              <a:off x="3044361" y="2524670"/>
              <a:ext cx="45207" cy="4520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4EE6A709-63DD-4F95-9E9A-283C431B37C2}"/>
                </a:ext>
              </a:extLst>
            </p:cNvPr>
            <p:cNvSpPr/>
            <p:nvPr/>
          </p:nvSpPr>
          <p:spPr>
            <a:xfrm>
              <a:off x="2977778" y="2594759"/>
              <a:ext cx="45207" cy="4520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D7835FE4-75B4-41A4-B2C4-B51C6E0B038B}"/>
                </a:ext>
              </a:extLst>
            </p:cNvPr>
            <p:cNvSpPr/>
            <p:nvPr/>
          </p:nvSpPr>
          <p:spPr>
            <a:xfrm>
              <a:off x="3030344" y="2470529"/>
              <a:ext cx="45207" cy="4520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2E57C603-82EE-4120-8755-65D438ADF8DE}"/>
                </a:ext>
              </a:extLst>
            </p:cNvPr>
            <p:cNvSpPr/>
            <p:nvPr/>
          </p:nvSpPr>
          <p:spPr>
            <a:xfrm>
              <a:off x="3086416" y="2566722"/>
              <a:ext cx="45207" cy="4520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AD76699A-A917-489C-B6C6-3C637573649A}"/>
                </a:ext>
              </a:extLst>
            </p:cNvPr>
            <p:cNvSpPr/>
            <p:nvPr/>
          </p:nvSpPr>
          <p:spPr>
            <a:xfrm>
              <a:off x="3117959" y="2472103"/>
              <a:ext cx="45207" cy="4520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468685F7-D566-4304-AAD4-9D5779EC6F45}"/>
                </a:ext>
              </a:extLst>
            </p:cNvPr>
            <p:cNvSpPr/>
            <p:nvPr/>
          </p:nvSpPr>
          <p:spPr>
            <a:xfrm>
              <a:off x="3131973" y="2402014"/>
              <a:ext cx="45207" cy="4520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C96F8D19-10DE-4034-995A-C3B941FFBA7C}"/>
                </a:ext>
              </a:extLst>
            </p:cNvPr>
            <p:cNvSpPr/>
            <p:nvPr/>
          </p:nvSpPr>
          <p:spPr>
            <a:xfrm>
              <a:off x="3152999" y="2507149"/>
              <a:ext cx="45207" cy="4520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FA043D91-A8F8-47BA-A2F7-D7E8DEFE3300}"/>
                </a:ext>
              </a:extLst>
            </p:cNvPr>
            <p:cNvSpPr/>
            <p:nvPr/>
          </p:nvSpPr>
          <p:spPr>
            <a:xfrm>
              <a:off x="3240611" y="2373976"/>
              <a:ext cx="45207" cy="4520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1067DFE7-1DAB-45AB-8CED-9EF456439A01}"/>
                </a:ext>
              </a:extLst>
            </p:cNvPr>
            <p:cNvSpPr/>
            <p:nvPr/>
          </p:nvSpPr>
          <p:spPr>
            <a:xfrm>
              <a:off x="3174028" y="2444066"/>
              <a:ext cx="45207" cy="4520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54ADAA60-A126-414C-9FD4-45857F50A6FF}"/>
                </a:ext>
              </a:extLst>
            </p:cNvPr>
            <p:cNvSpPr/>
            <p:nvPr/>
          </p:nvSpPr>
          <p:spPr>
            <a:xfrm>
              <a:off x="3261640" y="2310893"/>
              <a:ext cx="45207" cy="4520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B7D33815-B88F-4401-8BB9-3D174B29339C}"/>
                </a:ext>
              </a:extLst>
            </p:cNvPr>
            <p:cNvSpPr/>
            <p:nvPr/>
          </p:nvSpPr>
          <p:spPr>
            <a:xfrm>
              <a:off x="3282665" y="2416028"/>
              <a:ext cx="45207" cy="4520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492C63A5-840E-4382-B987-64B0EBCD918D}"/>
                </a:ext>
              </a:extLst>
            </p:cNvPr>
            <p:cNvSpPr/>
            <p:nvPr/>
          </p:nvSpPr>
          <p:spPr>
            <a:xfrm>
              <a:off x="3370277" y="2282856"/>
              <a:ext cx="45207" cy="4520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8DAE406B-2627-4F0E-A007-FC939920BA29}"/>
                </a:ext>
              </a:extLst>
            </p:cNvPr>
            <p:cNvSpPr/>
            <p:nvPr/>
          </p:nvSpPr>
          <p:spPr>
            <a:xfrm>
              <a:off x="3174028" y="2328422"/>
              <a:ext cx="45207" cy="4520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995E9892-D027-4C87-868B-3A5AC681DC39}"/>
                </a:ext>
              </a:extLst>
            </p:cNvPr>
            <p:cNvSpPr/>
            <p:nvPr/>
          </p:nvSpPr>
          <p:spPr>
            <a:xfrm>
              <a:off x="3261640" y="2195249"/>
              <a:ext cx="45207" cy="4520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A3508493-F28A-4B87-B84D-64746A2A49AC}"/>
                </a:ext>
              </a:extLst>
            </p:cNvPr>
            <p:cNvSpPr/>
            <p:nvPr/>
          </p:nvSpPr>
          <p:spPr>
            <a:xfrm>
              <a:off x="3282665" y="2300384"/>
              <a:ext cx="45207" cy="4520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DA667542-A780-4ECC-9F50-A8A30F26322F}"/>
                </a:ext>
              </a:extLst>
            </p:cNvPr>
            <p:cNvSpPr/>
            <p:nvPr/>
          </p:nvSpPr>
          <p:spPr>
            <a:xfrm>
              <a:off x="3370277" y="2167212"/>
              <a:ext cx="45207" cy="4520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3EE515D2-02ED-4360-82FE-1FF0AF56B486}"/>
                </a:ext>
              </a:extLst>
            </p:cNvPr>
            <p:cNvSpPr/>
            <p:nvPr/>
          </p:nvSpPr>
          <p:spPr>
            <a:xfrm>
              <a:off x="3303694" y="2237301"/>
              <a:ext cx="45207" cy="4520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45BC1C3D-908E-4C1A-9323-651469D795A2}"/>
                </a:ext>
              </a:extLst>
            </p:cNvPr>
            <p:cNvSpPr/>
            <p:nvPr/>
          </p:nvSpPr>
          <p:spPr>
            <a:xfrm>
              <a:off x="3391306" y="2104128"/>
              <a:ext cx="45207" cy="4520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20A94268-8AEA-4BE5-ACF0-0F5FABA67F87}"/>
                </a:ext>
              </a:extLst>
            </p:cNvPr>
            <p:cNvSpPr/>
            <p:nvPr/>
          </p:nvSpPr>
          <p:spPr>
            <a:xfrm>
              <a:off x="3412332" y="2209264"/>
              <a:ext cx="45207" cy="4520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EC60626F-181B-4A1E-8887-C7D0CB8C92BA}"/>
                </a:ext>
              </a:extLst>
            </p:cNvPr>
            <p:cNvSpPr/>
            <p:nvPr/>
          </p:nvSpPr>
          <p:spPr>
            <a:xfrm>
              <a:off x="3499944" y="2076090"/>
              <a:ext cx="45207" cy="4520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02F38517-CA46-4C0F-9C18-E72AE763EA8F}"/>
                </a:ext>
              </a:extLst>
            </p:cNvPr>
            <p:cNvSpPr/>
            <p:nvPr/>
          </p:nvSpPr>
          <p:spPr>
            <a:xfrm>
              <a:off x="3247625" y="2370470"/>
              <a:ext cx="45207" cy="4520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105D8D0F-DCE7-48FC-BB57-07635673E961}"/>
                </a:ext>
              </a:extLst>
            </p:cNvPr>
            <p:cNvSpPr/>
            <p:nvPr/>
          </p:nvSpPr>
          <p:spPr>
            <a:xfrm>
              <a:off x="3335237" y="2237298"/>
              <a:ext cx="45207" cy="4520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64D99CD5-A484-413E-BB7C-8F7C8B7FD01B}"/>
                </a:ext>
              </a:extLst>
            </p:cNvPr>
            <p:cNvSpPr/>
            <p:nvPr/>
          </p:nvSpPr>
          <p:spPr>
            <a:xfrm>
              <a:off x="3356263" y="2342433"/>
              <a:ext cx="45207" cy="4520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타원 68">
              <a:extLst>
                <a:ext uri="{FF2B5EF4-FFF2-40B4-BE49-F238E27FC236}">
                  <a16:creationId xmlns:a16="http://schemas.microsoft.com/office/drawing/2014/main" id="{5F6253BD-FC01-4752-B544-5B4D4ACE15E8}"/>
                </a:ext>
              </a:extLst>
            </p:cNvPr>
            <p:cNvSpPr/>
            <p:nvPr/>
          </p:nvSpPr>
          <p:spPr>
            <a:xfrm>
              <a:off x="3443875" y="2209260"/>
              <a:ext cx="45207" cy="4520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4E653682-553E-468B-A713-83F1291B1CF3}"/>
                </a:ext>
              </a:extLst>
            </p:cNvPr>
            <p:cNvSpPr/>
            <p:nvPr/>
          </p:nvSpPr>
          <p:spPr>
            <a:xfrm>
              <a:off x="3377291" y="2279350"/>
              <a:ext cx="45207" cy="4520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타원 70">
              <a:extLst>
                <a:ext uri="{FF2B5EF4-FFF2-40B4-BE49-F238E27FC236}">
                  <a16:creationId xmlns:a16="http://schemas.microsoft.com/office/drawing/2014/main" id="{CD19CB15-BD65-4937-B9B5-D39496F866D1}"/>
                </a:ext>
              </a:extLst>
            </p:cNvPr>
            <p:cNvSpPr/>
            <p:nvPr/>
          </p:nvSpPr>
          <p:spPr>
            <a:xfrm>
              <a:off x="3464903" y="2146177"/>
              <a:ext cx="45207" cy="4520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타원 71">
              <a:extLst>
                <a:ext uri="{FF2B5EF4-FFF2-40B4-BE49-F238E27FC236}">
                  <a16:creationId xmlns:a16="http://schemas.microsoft.com/office/drawing/2014/main" id="{E6AC904C-28E6-4030-96B1-B986711ACBCE}"/>
                </a:ext>
              </a:extLst>
            </p:cNvPr>
            <p:cNvSpPr/>
            <p:nvPr/>
          </p:nvSpPr>
          <p:spPr>
            <a:xfrm>
              <a:off x="3485929" y="2251312"/>
              <a:ext cx="45207" cy="4520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1DE59756-F6B1-4C5F-B272-E7D17A3B41D3}"/>
                </a:ext>
              </a:extLst>
            </p:cNvPr>
            <p:cNvSpPr/>
            <p:nvPr/>
          </p:nvSpPr>
          <p:spPr>
            <a:xfrm>
              <a:off x="3573541" y="2118140"/>
              <a:ext cx="45207" cy="4520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타원 73">
              <a:extLst>
                <a:ext uri="{FF2B5EF4-FFF2-40B4-BE49-F238E27FC236}">
                  <a16:creationId xmlns:a16="http://schemas.microsoft.com/office/drawing/2014/main" id="{C8934D55-6B12-410F-8D7A-F9340CBE42A0}"/>
                </a:ext>
              </a:extLst>
            </p:cNvPr>
            <p:cNvSpPr/>
            <p:nvPr/>
          </p:nvSpPr>
          <p:spPr>
            <a:xfrm>
              <a:off x="3377291" y="2163706"/>
              <a:ext cx="45207" cy="4520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타원 74">
              <a:extLst>
                <a:ext uri="{FF2B5EF4-FFF2-40B4-BE49-F238E27FC236}">
                  <a16:creationId xmlns:a16="http://schemas.microsoft.com/office/drawing/2014/main" id="{9055FFD0-075B-45CE-B0C1-06E43838ABCC}"/>
                </a:ext>
              </a:extLst>
            </p:cNvPr>
            <p:cNvSpPr/>
            <p:nvPr/>
          </p:nvSpPr>
          <p:spPr>
            <a:xfrm>
              <a:off x="3464903" y="2030533"/>
              <a:ext cx="45207" cy="4520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타원 75">
              <a:extLst>
                <a:ext uri="{FF2B5EF4-FFF2-40B4-BE49-F238E27FC236}">
                  <a16:creationId xmlns:a16="http://schemas.microsoft.com/office/drawing/2014/main" id="{05E72ABA-B5DE-49BC-8986-A3E5170166C4}"/>
                </a:ext>
              </a:extLst>
            </p:cNvPr>
            <p:cNvSpPr/>
            <p:nvPr/>
          </p:nvSpPr>
          <p:spPr>
            <a:xfrm>
              <a:off x="3485929" y="2135668"/>
              <a:ext cx="45207" cy="4520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타원 76">
              <a:extLst>
                <a:ext uri="{FF2B5EF4-FFF2-40B4-BE49-F238E27FC236}">
                  <a16:creationId xmlns:a16="http://schemas.microsoft.com/office/drawing/2014/main" id="{AE955380-22DE-4FC9-BC5E-1085B2584886}"/>
                </a:ext>
              </a:extLst>
            </p:cNvPr>
            <p:cNvSpPr/>
            <p:nvPr/>
          </p:nvSpPr>
          <p:spPr>
            <a:xfrm>
              <a:off x="3573541" y="2002496"/>
              <a:ext cx="45207" cy="4520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타원 77">
              <a:extLst>
                <a:ext uri="{FF2B5EF4-FFF2-40B4-BE49-F238E27FC236}">
                  <a16:creationId xmlns:a16="http://schemas.microsoft.com/office/drawing/2014/main" id="{A6183ACD-D610-405B-B6C6-938AB0D88717}"/>
                </a:ext>
              </a:extLst>
            </p:cNvPr>
            <p:cNvSpPr/>
            <p:nvPr/>
          </p:nvSpPr>
          <p:spPr>
            <a:xfrm>
              <a:off x="3506957" y="2072585"/>
              <a:ext cx="45207" cy="4520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2B442B62-8D67-4031-B10D-CB779E7BB349}"/>
                </a:ext>
              </a:extLst>
            </p:cNvPr>
            <p:cNvSpPr/>
            <p:nvPr/>
          </p:nvSpPr>
          <p:spPr>
            <a:xfrm>
              <a:off x="3594570" y="1939412"/>
              <a:ext cx="45207" cy="4520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3DB02541-CD46-47F2-BEAD-F57920BDB91B}"/>
                </a:ext>
              </a:extLst>
            </p:cNvPr>
            <p:cNvSpPr/>
            <p:nvPr/>
          </p:nvSpPr>
          <p:spPr>
            <a:xfrm>
              <a:off x="3615595" y="2044547"/>
              <a:ext cx="45207" cy="4520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타원 80">
              <a:extLst>
                <a:ext uri="{FF2B5EF4-FFF2-40B4-BE49-F238E27FC236}">
                  <a16:creationId xmlns:a16="http://schemas.microsoft.com/office/drawing/2014/main" id="{5FF3B4FB-8F03-4FCF-A8D6-92B1871086F6}"/>
                </a:ext>
              </a:extLst>
            </p:cNvPr>
            <p:cNvSpPr/>
            <p:nvPr/>
          </p:nvSpPr>
          <p:spPr>
            <a:xfrm>
              <a:off x="3703209" y="1911375"/>
              <a:ext cx="45207" cy="4520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F730CDEA-BC31-4EAB-BF1F-B354080E8468}"/>
                </a:ext>
              </a:extLst>
            </p:cNvPr>
            <p:cNvSpPr/>
            <p:nvPr/>
          </p:nvSpPr>
          <p:spPr>
            <a:xfrm>
              <a:off x="2858625" y="2906669"/>
              <a:ext cx="45207" cy="4520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F6E1CFE0-9B6F-41F3-AA1E-BBE308C8E0EA}"/>
                </a:ext>
              </a:extLst>
            </p:cNvPr>
            <p:cNvSpPr/>
            <p:nvPr/>
          </p:nvSpPr>
          <p:spPr>
            <a:xfrm>
              <a:off x="2967263" y="2878632"/>
              <a:ext cx="45207" cy="4520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타원 85">
              <a:extLst>
                <a:ext uri="{FF2B5EF4-FFF2-40B4-BE49-F238E27FC236}">
                  <a16:creationId xmlns:a16="http://schemas.microsoft.com/office/drawing/2014/main" id="{5BF48BE2-A539-4F5F-BCA5-2E519D9C3B42}"/>
                </a:ext>
              </a:extLst>
            </p:cNvPr>
            <p:cNvSpPr/>
            <p:nvPr/>
          </p:nvSpPr>
          <p:spPr>
            <a:xfrm>
              <a:off x="2900679" y="2948719"/>
              <a:ext cx="45207" cy="4520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타원 86">
              <a:extLst>
                <a:ext uri="{FF2B5EF4-FFF2-40B4-BE49-F238E27FC236}">
                  <a16:creationId xmlns:a16="http://schemas.microsoft.com/office/drawing/2014/main" id="{995BF644-930C-4AF7-BAA4-03499D044B57}"/>
                </a:ext>
              </a:extLst>
            </p:cNvPr>
            <p:cNvSpPr/>
            <p:nvPr/>
          </p:nvSpPr>
          <p:spPr>
            <a:xfrm>
              <a:off x="2988292" y="2815545"/>
              <a:ext cx="45207" cy="4520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타원 87">
              <a:extLst>
                <a:ext uri="{FF2B5EF4-FFF2-40B4-BE49-F238E27FC236}">
                  <a16:creationId xmlns:a16="http://schemas.microsoft.com/office/drawing/2014/main" id="{6A11C076-F588-4591-A501-F8F62D7706C4}"/>
                </a:ext>
              </a:extLst>
            </p:cNvPr>
            <p:cNvSpPr/>
            <p:nvPr/>
          </p:nvSpPr>
          <p:spPr>
            <a:xfrm>
              <a:off x="3009317" y="2920682"/>
              <a:ext cx="45207" cy="4520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타원 88">
              <a:extLst>
                <a:ext uri="{FF2B5EF4-FFF2-40B4-BE49-F238E27FC236}">
                  <a16:creationId xmlns:a16="http://schemas.microsoft.com/office/drawing/2014/main" id="{0AE4D038-0B8E-43B3-B481-DF15C6891685}"/>
                </a:ext>
              </a:extLst>
            </p:cNvPr>
            <p:cNvSpPr/>
            <p:nvPr/>
          </p:nvSpPr>
          <p:spPr>
            <a:xfrm>
              <a:off x="3096929" y="2787511"/>
              <a:ext cx="45207" cy="4520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타원 89">
              <a:extLst>
                <a:ext uri="{FF2B5EF4-FFF2-40B4-BE49-F238E27FC236}">
                  <a16:creationId xmlns:a16="http://schemas.microsoft.com/office/drawing/2014/main" id="{1EF59960-406B-4989-8C71-0987B5B097E4}"/>
                </a:ext>
              </a:extLst>
            </p:cNvPr>
            <p:cNvSpPr/>
            <p:nvPr/>
          </p:nvSpPr>
          <p:spPr>
            <a:xfrm>
              <a:off x="2900679" y="2833077"/>
              <a:ext cx="45207" cy="4520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타원 90">
              <a:extLst>
                <a:ext uri="{FF2B5EF4-FFF2-40B4-BE49-F238E27FC236}">
                  <a16:creationId xmlns:a16="http://schemas.microsoft.com/office/drawing/2014/main" id="{1A0264A6-A224-47CC-8C77-0E874D6F70EF}"/>
                </a:ext>
              </a:extLst>
            </p:cNvPr>
            <p:cNvSpPr/>
            <p:nvPr/>
          </p:nvSpPr>
          <p:spPr>
            <a:xfrm>
              <a:off x="2988292" y="2699904"/>
              <a:ext cx="45207" cy="4520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타원 91">
              <a:extLst>
                <a:ext uri="{FF2B5EF4-FFF2-40B4-BE49-F238E27FC236}">
                  <a16:creationId xmlns:a16="http://schemas.microsoft.com/office/drawing/2014/main" id="{2E038423-02FE-4520-896F-EA0193006D08}"/>
                </a:ext>
              </a:extLst>
            </p:cNvPr>
            <p:cNvSpPr/>
            <p:nvPr/>
          </p:nvSpPr>
          <p:spPr>
            <a:xfrm>
              <a:off x="3009317" y="2805040"/>
              <a:ext cx="45207" cy="4520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타원 92">
              <a:extLst>
                <a:ext uri="{FF2B5EF4-FFF2-40B4-BE49-F238E27FC236}">
                  <a16:creationId xmlns:a16="http://schemas.microsoft.com/office/drawing/2014/main" id="{EC6936E9-3100-4418-9C37-7D630B0E30DA}"/>
                </a:ext>
              </a:extLst>
            </p:cNvPr>
            <p:cNvSpPr/>
            <p:nvPr/>
          </p:nvSpPr>
          <p:spPr>
            <a:xfrm>
              <a:off x="3096929" y="2671867"/>
              <a:ext cx="45207" cy="4520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타원 93">
              <a:extLst>
                <a:ext uri="{FF2B5EF4-FFF2-40B4-BE49-F238E27FC236}">
                  <a16:creationId xmlns:a16="http://schemas.microsoft.com/office/drawing/2014/main" id="{7BA1DC29-D279-471F-B65F-2532E395BE1F}"/>
                </a:ext>
              </a:extLst>
            </p:cNvPr>
            <p:cNvSpPr/>
            <p:nvPr/>
          </p:nvSpPr>
          <p:spPr>
            <a:xfrm>
              <a:off x="3030345" y="2741955"/>
              <a:ext cx="45207" cy="4520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타원 94">
              <a:extLst>
                <a:ext uri="{FF2B5EF4-FFF2-40B4-BE49-F238E27FC236}">
                  <a16:creationId xmlns:a16="http://schemas.microsoft.com/office/drawing/2014/main" id="{7BF48986-500D-4725-8425-D14EB13EEF4E}"/>
                </a:ext>
              </a:extLst>
            </p:cNvPr>
            <p:cNvSpPr/>
            <p:nvPr/>
          </p:nvSpPr>
          <p:spPr>
            <a:xfrm>
              <a:off x="3138983" y="2713919"/>
              <a:ext cx="45207" cy="4520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타원 95">
              <a:extLst>
                <a:ext uri="{FF2B5EF4-FFF2-40B4-BE49-F238E27FC236}">
                  <a16:creationId xmlns:a16="http://schemas.microsoft.com/office/drawing/2014/main" id="{1DC606A5-C026-4CBA-9689-701690DEEC3C}"/>
                </a:ext>
              </a:extLst>
            </p:cNvPr>
            <p:cNvSpPr/>
            <p:nvPr/>
          </p:nvSpPr>
          <p:spPr>
            <a:xfrm>
              <a:off x="2974276" y="2875123"/>
              <a:ext cx="45207" cy="4520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타원 96">
              <a:extLst>
                <a:ext uri="{FF2B5EF4-FFF2-40B4-BE49-F238E27FC236}">
                  <a16:creationId xmlns:a16="http://schemas.microsoft.com/office/drawing/2014/main" id="{9DFF0E71-5C57-4BD7-8C6B-12A95688ADB7}"/>
                </a:ext>
              </a:extLst>
            </p:cNvPr>
            <p:cNvSpPr/>
            <p:nvPr/>
          </p:nvSpPr>
          <p:spPr>
            <a:xfrm>
              <a:off x="3061889" y="2741949"/>
              <a:ext cx="45207" cy="4520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타원 97">
              <a:extLst>
                <a:ext uri="{FF2B5EF4-FFF2-40B4-BE49-F238E27FC236}">
                  <a16:creationId xmlns:a16="http://schemas.microsoft.com/office/drawing/2014/main" id="{401D9E7F-FCFB-44B3-B8F2-8FB468B0CC28}"/>
                </a:ext>
              </a:extLst>
            </p:cNvPr>
            <p:cNvSpPr/>
            <p:nvPr/>
          </p:nvSpPr>
          <p:spPr>
            <a:xfrm>
              <a:off x="3082914" y="2847087"/>
              <a:ext cx="45207" cy="4520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타원 98">
              <a:extLst>
                <a:ext uri="{FF2B5EF4-FFF2-40B4-BE49-F238E27FC236}">
                  <a16:creationId xmlns:a16="http://schemas.microsoft.com/office/drawing/2014/main" id="{A28BA2AD-E8EA-44F1-B84D-0ECDC69D9F81}"/>
                </a:ext>
              </a:extLst>
            </p:cNvPr>
            <p:cNvSpPr/>
            <p:nvPr/>
          </p:nvSpPr>
          <p:spPr>
            <a:xfrm>
              <a:off x="3170527" y="2713914"/>
              <a:ext cx="45207" cy="4520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타원 99">
              <a:extLst>
                <a:ext uri="{FF2B5EF4-FFF2-40B4-BE49-F238E27FC236}">
                  <a16:creationId xmlns:a16="http://schemas.microsoft.com/office/drawing/2014/main" id="{FA33ACD6-0586-44D0-B193-CBE08C38725C}"/>
                </a:ext>
              </a:extLst>
            </p:cNvPr>
            <p:cNvSpPr/>
            <p:nvPr/>
          </p:nvSpPr>
          <p:spPr>
            <a:xfrm>
              <a:off x="3103942" y="2784004"/>
              <a:ext cx="45207" cy="4520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타원 100">
              <a:extLst>
                <a:ext uri="{FF2B5EF4-FFF2-40B4-BE49-F238E27FC236}">
                  <a16:creationId xmlns:a16="http://schemas.microsoft.com/office/drawing/2014/main" id="{5D7B9B68-E550-4477-8AE0-3E23560DE1A9}"/>
                </a:ext>
              </a:extLst>
            </p:cNvPr>
            <p:cNvSpPr/>
            <p:nvPr/>
          </p:nvSpPr>
          <p:spPr>
            <a:xfrm>
              <a:off x="3191554" y="2650830"/>
              <a:ext cx="45207" cy="4520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타원 101">
              <a:extLst>
                <a:ext uri="{FF2B5EF4-FFF2-40B4-BE49-F238E27FC236}">
                  <a16:creationId xmlns:a16="http://schemas.microsoft.com/office/drawing/2014/main" id="{8CEE3692-27CA-4DDC-84C7-D9E2050205EF}"/>
                </a:ext>
              </a:extLst>
            </p:cNvPr>
            <p:cNvSpPr/>
            <p:nvPr/>
          </p:nvSpPr>
          <p:spPr>
            <a:xfrm>
              <a:off x="3212580" y="2755966"/>
              <a:ext cx="45207" cy="4520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타원 102">
              <a:extLst>
                <a:ext uri="{FF2B5EF4-FFF2-40B4-BE49-F238E27FC236}">
                  <a16:creationId xmlns:a16="http://schemas.microsoft.com/office/drawing/2014/main" id="{8A150B46-5136-45DE-88DA-894D1CB69D3B}"/>
                </a:ext>
              </a:extLst>
            </p:cNvPr>
            <p:cNvSpPr/>
            <p:nvPr/>
          </p:nvSpPr>
          <p:spPr>
            <a:xfrm>
              <a:off x="3103942" y="2668359"/>
              <a:ext cx="45207" cy="4520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타원 103">
              <a:extLst>
                <a:ext uri="{FF2B5EF4-FFF2-40B4-BE49-F238E27FC236}">
                  <a16:creationId xmlns:a16="http://schemas.microsoft.com/office/drawing/2014/main" id="{0C2D94DA-3293-4F23-A022-04F7C9709A2C}"/>
                </a:ext>
              </a:extLst>
            </p:cNvPr>
            <p:cNvSpPr/>
            <p:nvPr/>
          </p:nvSpPr>
          <p:spPr>
            <a:xfrm>
              <a:off x="3244116" y="2472097"/>
              <a:ext cx="45207" cy="4520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타원 104">
              <a:extLst>
                <a:ext uri="{FF2B5EF4-FFF2-40B4-BE49-F238E27FC236}">
                  <a16:creationId xmlns:a16="http://schemas.microsoft.com/office/drawing/2014/main" id="{1FD9F0AF-24C2-42FA-B153-7027BA1EF73A}"/>
                </a:ext>
              </a:extLst>
            </p:cNvPr>
            <p:cNvSpPr/>
            <p:nvPr/>
          </p:nvSpPr>
          <p:spPr>
            <a:xfrm>
              <a:off x="3352754" y="2444060"/>
              <a:ext cx="45207" cy="4520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타원 105">
              <a:extLst>
                <a:ext uri="{FF2B5EF4-FFF2-40B4-BE49-F238E27FC236}">
                  <a16:creationId xmlns:a16="http://schemas.microsoft.com/office/drawing/2014/main" id="{47E4146D-DEDF-40F8-B7DA-45C9AFECC8E0}"/>
                </a:ext>
              </a:extLst>
            </p:cNvPr>
            <p:cNvSpPr/>
            <p:nvPr/>
          </p:nvSpPr>
          <p:spPr>
            <a:xfrm>
              <a:off x="3156503" y="2489628"/>
              <a:ext cx="45207" cy="4520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타원 106">
              <a:extLst>
                <a:ext uri="{FF2B5EF4-FFF2-40B4-BE49-F238E27FC236}">
                  <a16:creationId xmlns:a16="http://schemas.microsoft.com/office/drawing/2014/main" id="{4E1EF6D3-68A5-4FF2-808F-A40BEC85A5D6}"/>
                </a:ext>
              </a:extLst>
            </p:cNvPr>
            <p:cNvSpPr/>
            <p:nvPr/>
          </p:nvSpPr>
          <p:spPr>
            <a:xfrm>
              <a:off x="3244116" y="2356454"/>
              <a:ext cx="45207" cy="4520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타원 107">
              <a:extLst>
                <a:ext uri="{FF2B5EF4-FFF2-40B4-BE49-F238E27FC236}">
                  <a16:creationId xmlns:a16="http://schemas.microsoft.com/office/drawing/2014/main" id="{37C8FD30-EEE6-482B-94D0-52FAC8A19C57}"/>
                </a:ext>
              </a:extLst>
            </p:cNvPr>
            <p:cNvSpPr/>
            <p:nvPr/>
          </p:nvSpPr>
          <p:spPr>
            <a:xfrm>
              <a:off x="3265141" y="2461590"/>
              <a:ext cx="45207" cy="4520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타원 108">
              <a:extLst>
                <a:ext uri="{FF2B5EF4-FFF2-40B4-BE49-F238E27FC236}">
                  <a16:creationId xmlns:a16="http://schemas.microsoft.com/office/drawing/2014/main" id="{0E344AAE-18BE-4880-B36D-6BB165C03AC4}"/>
                </a:ext>
              </a:extLst>
            </p:cNvPr>
            <p:cNvSpPr/>
            <p:nvPr/>
          </p:nvSpPr>
          <p:spPr>
            <a:xfrm>
              <a:off x="3352754" y="2328417"/>
              <a:ext cx="45207" cy="4520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타원 109">
              <a:extLst>
                <a:ext uri="{FF2B5EF4-FFF2-40B4-BE49-F238E27FC236}">
                  <a16:creationId xmlns:a16="http://schemas.microsoft.com/office/drawing/2014/main" id="{036949B9-EF82-4258-8CEF-4490AADAD03B}"/>
                </a:ext>
              </a:extLst>
            </p:cNvPr>
            <p:cNvSpPr/>
            <p:nvPr/>
          </p:nvSpPr>
          <p:spPr>
            <a:xfrm>
              <a:off x="3286169" y="2398506"/>
              <a:ext cx="45207" cy="4520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타원 110">
              <a:extLst>
                <a:ext uri="{FF2B5EF4-FFF2-40B4-BE49-F238E27FC236}">
                  <a16:creationId xmlns:a16="http://schemas.microsoft.com/office/drawing/2014/main" id="{29435FC9-5DED-41D3-A293-C367DF21DBFC}"/>
                </a:ext>
              </a:extLst>
            </p:cNvPr>
            <p:cNvSpPr/>
            <p:nvPr/>
          </p:nvSpPr>
          <p:spPr>
            <a:xfrm>
              <a:off x="3373781" y="2265332"/>
              <a:ext cx="45207" cy="4520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타원 111">
              <a:extLst>
                <a:ext uri="{FF2B5EF4-FFF2-40B4-BE49-F238E27FC236}">
                  <a16:creationId xmlns:a16="http://schemas.microsoft.com/office/drawing/2014/main" id="{504F4221-111A-466A-9D81-6AD26A4C31E0}"/>
                </a:ext>
              </a:extLst>
            </p:cNvPr>
            <p:cNvSpPr/>
            <p:nvPr/>
          </p:nvSpPr>
          <p:spPr>
            <a:xfrm>
              <a:off x="3394807" y="2370467"/>
              <a:ext cx="45207" cy="4520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타원 112">
              <a:extLst>
                <a:ext uri="{FF2B5EF4-FFF2-40B4-BE49-F238E27FC236}">
                  <a16:creationId xmlns:a16="http://schemas.microsoft.com/office/drawing/2014/main" id="{AA184DF9-BC26-4AD5-B6FA-74B0A43429B4}"/>
                </a:ext>
              </a:extLst>
            </p:cNvPr>
            <p:cNvSpPr/>
            <p:nvPr/>
          </p:nvSpPr>
          <p:spPr>
            <a:xfrm>
              <a:off x="3230101" y="2531675"/>
              <a:ext cx="45207" cy="4520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타원 113">
              <a:extLst>
                <a:ext uri="{FF2B5EF4-FFF2-40B4-BE49-F238E27FC236}">
                  <a16:creationId xmlns:a16="http://schemas.microsoft.com/office/drawing/2014/main" id="{5401AE17-EF8A-426B-A663-F173D578EE49}"/>
                </a:ext>
              </a:extLst>
            </p:cNvPr>
            <p:cNvSpPr/>
            <p:nvPr/>
          </p:nvSpPr>
          <p:spPr>
            <a:xfrm>
              <a:off x="3317713" y="2398504"/>
              <a:ext cx="45207" cy="4520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타원 114">
              <a:extLst>
                <a:ext uri="{FF2B5EF4-FFF2-40B4-BE49-F238E27FC236}">
                  <a16:creationId xmlns:a16="http://schemas.microsoft.com/office/drawing/2014/main" id="{BCCF6F2B-016C-4203-81AB-20488CAED627}"/>
                </a:ext>
              </a:extLst>
            </p:cNvPr>
            <p:cNvSpPr/>
            <p:nvPr/>
          </p:nvSpPr>
          <p:spPr>
            <a:xfrm>
              <a:off x="3338739" y="2503639"/>
              <a:ext cx="45207" cy="4520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타원 115">
              <a:extLst>
                <a:ext uri="{FF2B5EF4-FFF2-40B4-BE49-F238E27FC236}">
                  <a16:creationId xmlns:a16="http://schemas.microsoft.com/office/drawing/2014/main" id="{F5547850-7AD0-4E48-99F7-75003E6FC342}"/>
                </a:ext>
              </a:extLst>
            </p:cNvPr>
            <p:cNvSpPr/>
            <p:nvPr/>
          </p:nvSpPr>
          <p:spPr>
            <a:xfrm>
              <a:off x="3426351" y="2370465"/>
              <a:ext cx="45207" cy="4520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타원 116">
              <a:extLst>
                <a:ext uri="{FF2B5EF4-FFF2-40B4-BE49-F238E27FC236}">
                  <a16:creationId xmlns:a16="http://schemas.microsoft.com/office/drawing/2014/main" id="{46A1B485-E009-42CA-8676-3F18C0B930D0}"/>
                </a:ext>
              </a:extLst>
            </p:cNvPr>
            <p:cNvSpPr/>
            <p:nvPr/>
          </p:nvSpPr>
          <p:spPr>
            <a:xfrm>
              <a:off x="3359767" y="2440555"/>
              <a:ext cx="45207" cy="4520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타원 117">
              <a:extLst>
                <a:ext uri="{FF2B5EF4-FFF2-40B4-BE49-F238E27FC236}">
                  <a16:creationId xmlns:a16="http://schemas.microsoft.com/office/drawing/2014/main" id="{942DE7AC-7576-45BA-9535-CE9F28C2E970}"/>
                </a:ext>
              </a:extLst>
            </p:cNvPr>
            <p:cNvSpPr/>
            <p:nvPr/>
          </p:nvSpPr>
          <p:spPr>
            <a:xfrm>
              <a:off x="3447380" y="2307382"/>
              <a:ext cx="45207" cy="4520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타원 118">
              <a:extLst>
                <a:ext uri="{FF2B5EF4-FFF2-40B4-BE49-F238E27FC236}">
                  <a16:creationId xmlns:a16="http://schemas.microsoft.com/office/drawing/2014/main" id="{78C61B40-911D-4A74-8FC9-9ABB8833CEB2}"/>
                </a:ext>
              </a:extLst>
            </p:cNvPr>
            <p:cNvSpPr/>
            <p:nvPr/>
          </p:nvSpPr>
          <p:spPr>
            <a:xfrm>
              <a:off x="3468405" y="2412517"/>
              <a:ext cx="45207" cy="4520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타원 119">
              <a:extLst>
                <a:ext uri="{FF2B5EF4-FFF2-40B4-BE49-F238E27FC236}">
                  <a16:creationId xmlns:a16="http://schemas.microsoft.com/office/drawing/2014/main" id="{B8881209-F8D3-4B90-9D4D-5EDEE1BE2A67}"/>
                </a:ext>
              </a:extLst>
            </p:cNvPr>
            <p:cNvSpPr/>
            <p:nvPr/>
          </p:nvSpPr>
          <p:spPr>
            <a:xfrm>
              <a:off x="3556017" y="2279343"/>
              <a:ext cx="45207" cy="4520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타원 120">
              <a:extLst>
                <a:ext uri="{FF2B5EF4-FFF2-40B4-BE49-F238E27FC236}">
                  <a16:creationId xmlns:a16="http://schemas.microsoft.com/office/drawing/2014/main" id="{AB734794-4AE3-4904-A8E9-7355162C4BD8}"/>
                </a:ext>
              </a:extLst>
            </p:cNvPr>
            <p:cNvSpPr/>
            <p:nvPr/>
          </p:nvSpPr>
          <p:spPr>
            <a:xfrm>
              <a:off x="3359767" y="2324912"/>
              <a:ext cx="45207" cy="4520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타원 121">
              <a:extLst>
                <a:ext uri="{FF2B5EF4-FFF2-40B4-BE49-F238E27FC236}">
                  <a16:creationId xmlns:a16="http://schemas.microsoft.com/office/drawing/2014/main" id="{E91E7093-3124-4320-9DC5-76E4F1FB2402}"/>
                </a:ext>
              </a:extLst>
            </p:cNvPr>
            <p:cNvSpPr/>
            <p:nvPr/>
          </p:nvSpPr>
          <p:spPr>
            <a:xfrm>
              <a:off x="3468405" y="2296874"/>
              <a:ext cx="45207" cy="4520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" name="타원 122">
              <a:extLst>
                <a:ext uri="{FF2B5EF4-FFF2-40B4-BE49-F238E27FC236}">
                  <a16:creationId xmlns:a16="http://schemas.microsoft.com/office/drawing/2014/main" id="{853B04C1-CDF5-40E1-BE42-548430FB1CB8}"/>
                </a:ext>
              </a:extLst>
            </p:cNvPr>
            <p:cNvSpPr/>
            <p:nvPr/>
          </p:nvSpPr>
          <p:spPr>
            <a:xfrm>
              <a:off x="3349248" y="2514150"/>
              <a:ext cx="45207" cy="4520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타원 123">
              <a:extLst>
                <a:ext uri="{FF2B5EF4-FFF2-40B4-BE49-F238E27FC236}">
                  <a16:creationId xmlns:a16="http://schemas.microsoft.com/office/drawing/2014/main" id="{BBED016C-FBCF-4B3A-9B07-1FF69ED47DAE}"/>
                </a:ext>
              </a:extLst>
            </p:cNvPr>
            <p:cNvSpPr/>
            <p:nvPr/>
          </p:nvSpPr>
          <p:spPr>
            <a:xfrm>
              <a:off x="3310698" y="2570222"/>
              <a:ext cx="45207" cy="4520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" name="타원 124">
              <a:extLst>
                <a:ext uri="{FF2B5EF4-FFF2-40B4-BE49-F238E27FC236}">
                  <a16:creationId xmlns:a16="http://schemas.microsoft.com/office/drawing/2014/main" id="{5836C5F5-F827-4F14-BBFF-3A774632100F}"/>
                </a:ext>
              </a:extLst>
            </p:cNvPr>
            <p:cNvSpPr/>
            <p:nvPr/>
          </p:nvSpPr>
          <p:spPr>
            <a:xfrm>
              <a:off x="3419336" y="2542184"/>
              <a:ext cx="45207" cy="4520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타원 125">
              <a:extLst>
                <a:ext uri="{FF2B5EF4-FFF2-40B4-BE49-F238E27FC236}">
                  <a16:creationId xmlns:a16="http://schemas.microsoft.com/office/drawing/2014/main" id="{52DCA3F4-89C3-45E2-AA6B-F6E51DABB5B8}"/>
                </a:ext>
              </a:extLst>
            </p:cNvPr>
            <p:cNvSpPr/>
            <p:nvPr/>
          </p:nvSpPr>
          <p:spPr>
            <a:xfrm>
              <a:off x="3331724" y="2559713"/>
              <a:ext cx="45207" cy="4520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타원 126">
              <a:extLst>
                <a:ext uri="{FF2B5EF4-FFF2-40B4-BE49-F238E27FC236}">
                  <a16:creationId xmlns:a16="http://schemas.microsoft.com/office/drawing/2014/main" id="{B5B552C5-9040-4024-9052-3598F163A5F6}"/>
                </a:ext>
              </a:extLst>
            </p:cNvPr>
            <p:cNvSpPr/>
            <p:nvPr/>
          </p:nvSpPr>
          <p:spPr>
            <a:xfrm>
              <a:off x="3352752" y="2496630"/>
              <a:ext cx="45207" cy="4520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타원 127">
              <a:extLst>
                <a:ext uri="{FF2B5EF4-FFF2-40B4-BE49-F238E27FC236}">
                  <a16:creationId xmlns:a16="http://schemas.microsoft.com/office/drawing/2014/main" id="{33048426-2442-445E-BE69-B7AE45EE8F62}"/>
                </a:ext>
              </a:extLst>
            </p:cNvPr>
            <p:cNvSpPr/>
            <p:nvPr/>
          </p:nvSpPr>
          <p:spPr>
            <a:xfrm>
              <a:off x="3384295" y="2496626"/>
              <a:ext cx="45207" cy="4520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" name="타원 128">
              <a:extLst>
                <a:ext uri="{FF2B5EF4-FFF2-40B4-BE49-F238E27FC236}">
                  <a16:creationId xmlns:a16="http://schemas.microsoft.com/office/drawing/2014/main" id="{4BF4B671-9238-4F7C-A23E-8C3C6CAA9B93}"/>
                </a:ext>
              </a:extLst>
            </p:cNvPr>
            <p:cNvSpPr/>
            <p:nvPr/>
          </p:nvSpPr>
          <p:spPr>
            <a:xfrm>
              <a:off x="3426350" y="2538679"/>
              <a:ext cx="45207" cy="4520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타원 129">
              <a:extLst>
                <a:ext uri="{FF2B5EF4-FFF2-40B4-BE49-F238E27FC236}">
                  <a16:creationId xmlns:a16="http://schemas.microsoft.com/office/drawing/2014/main" id="{3170344F-D44E-434E-9341-9B9B8943B36D}"/>
                </a:ext>
              </a:extLst>
            </p:cNvPr>
            <p:cNvSpPr/>
            <p:nvPr/>
          </p:nvSpPr>
          <p:spPr>
            <a:xfrm>
              <a:off x="3534988" y="2510641"/>
              <a:ext cx="45207" cy="4520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타원 130">
              <a:extLst>
                <a:ext uri="{FF2B5EF4-FFF2-40B4-BE49-F238E27FC236}">
                  <a16:creationId xmlns:a16="http://schemas.microsoft.com/office/drawing/2014/main" id="{88DFCC5E-09C5-4173-8478-B5BF49DDB5AD}"/>
                </a:ext>
              </a:extLst>
            </p:cNvPr>
            <p:cNvSpPr/>
            <p:nvPr/>
          </p:nvSpPr>
          <p:spPr>
            <a:xfrm>
              <a:off x="2998802" y="2279347"/>
              <a:ext cx="45207" cy="4520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타원 131">
              <a:extLst>
                <a:ext uri="{FF2B5EF4-FFF2-40B4-BE49-F238E27FC236}">
                  <a16:creationId xmlns:a16="http://schemas.microsoft.com/office/drawing/2014/main" id="{10B41FFF-F52A-4AFF-86C5-AAA9095E9048}"/>
                </a:ext>
              </a:extLst>
            </p:cNvPr>
            <p:cNvSpPr/>
            <p:nvPr/>
          </p:nvSpPr>
          <p:spPr>
            <a:xfrm>
              <a:off x="3005816" y="2275842"/>
              <a:ext cx="45207" cy="4520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" name="타원 132">
              <a:extLst>
                <a:ext uri="{FF2B5EF4-FFF2-40B4-BE49-F238E27FC236}">
                  <a16:creationId xmlns:a16="http://schemas.microsoft.com/office/drawing/2014/main" id="{152A5D89-D9C8-41B9-B0EF-575466108240}"/>
                </a:ext>
              </a:extLst>
            </p:cNvPr>
            <p:cNvSpPr/>
            <p:nvPr/>
          </p:nvSpPr>
          <p:spPr>
            <a:xfrm>
              <a:off x="2995297" y="2349437"/>
              <a:ext cx="45207" cy="4520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타원 133">
              <a:extLst>
                <a:ext uri="{FF2B5EF4-FFF2-40B4-BE49-F238E27FC236}">
                  <a16:creationId xmlns:a16="http://schemas.microsoft.com/office/drawing/2014/main" id="{3678DEEF-9B3E-468B-A843-A0984B185F1D}"/>
                </a:ext>
              </a:extLst>
            </p:cNvPr>
            <p:cNvSpPr/>
            <p:nvPr/>
          </p:nvSpPr>
          <p:spPr>
            <a:xfrm>
              <a:off x="3065385" y="2377471"/>
              <a:ext cx="45207" cy="4520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5" name="타원 134">
              <a:extLst>
                <a:ext uri="{FF2B5EF4-FFF2-40B4-BE49-F238E27FC236}">
                  <a16:creationId xmlns:a16="http://schemas.microsoft.com/office/drawing/2014/main" id="{7DD5D6A0-1739-47A6-973E-DE008EFCB3B4}"/>
                </a:ext>
              </a:extLst>
            </p:cNvPr>
            <p:cNvSpPr/>
            <p:nvPr/>
          </p:nvSpPr>
          <p:spPr>
            <a:xfrm>
              <a:off x="2998800" y="2331917"/>
              <a:ext cx="45207" cy="4520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타원 135">
              <a:extLst>
                <a:ext uri="{FF2B5EF4-FFF2-40B4-BE49-F238E27FC236}">
                  <a16:creationId xmlns:a16="http://schemas.microsoft.com/office/drawing/2014/main" id="{718B49A2-292A-421F-94CB-10DA7D162D37}"/>
                </a:ext>
              </a:extLst>
            </p:cNvPr>
            <p:cNvSpPr/>
            <p:nvPr/>
          </p:nvSpPr>
          <p:spPr>
            <a:xfrm>
              <a:off x="3030344" y="2331914"/>
              <a:ext cx="45207" cy="4520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7" name="타원 136">
              <a:extLst>
                <a:ext uri="{FF2B5EF4-FFF2-40B4-BE49-F238E27FC236}">
                  <a16:creationId xmlns:a16="http://schemas.microsoft.com/office/drawing/2014/main" id="{F7286857-9D54-49F5-9D0C-F72928217A2A}"/>
                </a:ext>
              </a:extLst>
            </p:cNvPr>
            <p:cNvSpPr/>
            <p:nvPr/>
          </p:nvSpPr>
          <p:spPr>
            <a:xfrm>
              <a:off x="3072399" y="2373965"/>
              <a:ext cx="45207" cy="4520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8" name="타원 137">
              <a:extLst>
                <a:ext uri="{FF2B5EF4-FFF2-40B4-BE49-F238E27FC236}">
                  <a16:creationId xmlns:a16="http://schemas.microsoft.com/office/drawing/2014/main" id="{21641D5E-B9A6-4F2A-A2B3-19DF4E2C4A30}"/>
                </a:ext>
              </a:extLst>
            </p:cNvPr>
            <p:cNvSpPr/>
            <p:nvPr/>
          </p:nvSpPr>
          <p:spPr>
            <a:xfrm>
              <a:off x="3181036" y="2345929"/>
              <a:ext cx="45207" cy="4520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타원 138">
              <a:extLst>
                <a:ext uri="{FF2B5EF4-FFF2-40B4-BE49-F238E27FC236}">
                  <a16:creationId xmlns:a16="http://schemas.microsoft.com/office/drawing/2014/main" id="{D0A805EC-F689-4F76-A96D-98E31D9EDA62}"/>
                </a:ext>
              </a:extLst>
            </p:cNvPr>
            <p:cNvSpPr/>
            <p:nvPr/>
          </p:nvSpPr>
          <p:spPr>
            <a:xfrm>
              <a:off x="3079407" y="2359955"/>
              <a:ext cx="45207" cy="4520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" name="타원 139">
              <a:extLst>
                <a:ext uri="{FF2B5EF4-FFF2-40B4-BE49-F238E27FC236}">
                  <a16:creationId xmlns:a16="http://schemas.microsoft.com/office/drawing/2014/main" id="{58AE8251-FB7B-4DCA-955D-890783F816C2}"/>
                </a:ext>
              </a:extLst>
            </p:cNvPr>
            <p:cNvSpPr/>
            <p:nvPr/>
          </p:nvSpPr>
          <p:spPr>
            <a:xfrm>
              <a:off x="3167018" y="2226782"/>
              <a:ext cx="45207" cy="4520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1" name="타원 140">
              <a:extLst>
                <a:ext uri="{FF2B5EF4-FFF2-40B4-BE49-F238E27FC236}">
                  <a16:creationId xmlns:a16="http://schemas.microsoft.com/office/drawing/2014/main" id="{1E245314-9CEC-4EDF-AF31-C329700DAE7D}"/>
                </a:ext>
              </a:extLst>
            </p:cNvPr>
            <p:cNvSpPr/>
            <p:nvPr/>
          </p:nvSpPr>
          <p:spPr>
            <a:xfrm>
              <a:off x="3110951" y="2359952"/>
              <a:ext cx="45207" cy="4520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2" name="타원 141">
              <a:extLst>
                <a:ext uri="{FF2B5EF4-FFF2-40B4-BE49-F238E27FC236}">
                  <a16:creationId xmlns:a16="http://schemas.microsoft.com/office/drawing/2014/main" id="{F6C3622B-5C31-4372-82D0-AD4BBC9EB118}"/>
                </a:ext>
              </a:extLst>
            </p:cNvPr>
            <p:cNvSpPr/>
            <p:nvPr/>
          </p:nvSpPr>
          <p:spPr>
            <a:xfrm>
              <a:off x="3131977" y="2296868"/>
              <a:ext cx="45207" cy="4520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3" name="타원 142">
              <a:extLst>
                <a:ext uri="{FF2B5EF4-FFF2-40B4-BE49-F238E27FC236}">
                  <a16:creationId xmlns:a16="http://schemas.microsoft.com/office/drawing/2014/main" id="{B6025A2A-866A-43C4-96C2-B6C9EB6C3F23}"/>
                </a:ext>
              </a:extLst>
            </p:cNvPr>
            <p:cNvSpPr/>
            <p:nvPr/>
          </p:nvSpPr>
          <p:spPr>
            <a:xfrm>
              <a:off x="3240615" y="2268830"/>
              <a:ext cx="45207" cy="4520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4" name="타원 143">
              <a:extLst>
                <a:ext uri="{FF2B5EF4-FFF2-40B4-BE49-F238E27FC236}">
                  <a16:creationId xmlns:a16="http://schemas.microsoft.com/office/drawing/2014/main" id="{4BC2B5F7-00AE-4841-AD63-22A2CB0BA8E5}"/>
                </a:ext>
              </a:extLst>
            </p:cNvPr>
            <p:cNvSpPr/>
            <p:nvPr/>
          </p:nvSpPr>
          <p:spPr>
            <a:xfrm>
              <a:off x="3131977" y="2181225"/>
              <a:ext cx="45207" cy="4520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5" name="타원 144">
              <a:extLst>
                <a:ext uri="{FF2B5EF4-FFF2-40B4-BE49-F238E27FC236}">
                  <a16:creationId xmlns:a16="http://schemas.microsoft.com/office/drawing/2014/main" id="{124F7739-5CDF-4475-961B-52A3CA7467FA}"/>
                </a:ext>
              </a:extLst>
            </p:cNvPr>
            <p:cNvSpPr/>
            <p:nvPr/>
          </p:nvSpPr>
          <p:spPr>
            <a:xfrm>
              <a:off x="3153004" y="2286360"/>
              <a:ext cx="45207" cy="4520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6" name="타원 145">
              <a:extLst>
                <a:ext uri="{FF2B5EF4-FFF2-40B4-BE49-F238E27FC236}">
                  <a16:creationId xmlns:a16="http://schemas.microsoft.com/office/drawing/2014/main" id="{34D1A861-7357-4CFC-AC1F-9E375555F8E2}"/>
                </a:ext>
              </a:extLst>
            </p:cNvPr>
            <p:cNvSpPr/>
            <p:nvPr/>
          </p:nvSpPr>
          <p:spPr>
            <a:xfrm>
              <a:off x="3174032" y="2223277"/>
              <a:ext cx="45207" cy="4520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7" name="타원 146">
              <a:extLst>
                <a:ext uri="{FF2B5EF4-FFF2-40B4-BE49-F238E27FC236}">
                  <a16:creationId xmlns:a16="http://schemas.microsoft.com/office/drawing/2014/main" id="{8C6D0446-1744-4CCE-B69B-3355840384C1}"/>
                </a:ext>
              </a:extLst>
            </p:cNvPr>
            <p:cNvSpPr/>
            <p:nvPr/>
          </p:nvSpPr>
          <p:spPr>
            <a:xfrm>
              <a:off x="3282672" y="2195236"/>
              <a:ext cx="45207" cy="4520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8" name="타원 147">
              <a:extLst>
                <a:ext uri="{FF2B5EF4-FFF2-40B4-BE49-F238E27FC236}">
                  <a16:creationId xmlns:a16="http://schemas.microsoft.com/office/drawing/2014/main" id="{624DF7F0-C5FA-4706-A895-C5D629869E37}"/>
                </a:ext>
              </a:extLst>
            </p:cNvPr>
            <p:cNvSpPr/>
            <p:nvPr/>
          </p:nvSpPr>
          <p:spPr>
            <a:xfrm>
              <a:off x="2697415" y="2524661"/>
              <a:ext cx="45207" cy="4520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9" name="타원 148">
              <a:extLst>
                <a:ext uri="{FF2B5EF4-FFF2-40B4-BE49-F238E27FC236}">
                  <a16:creationId xmlns:a16="http://schemas.microsoft.com/office/drawing/2014/main" id="{8B1658CC-8488-4545-89B7-71FE0DFC9D2E}"/>
                </a:ext>
              </a:extLst>
            </p:cNvPr>
            <p:cNvSpPr/>
            <p:nvPr/>
          </p:nvSpPr>
          <p:spPr>
            <a:xfrm>
              <a:off x="2728958" y="2524658"/>
              <a:ext cx="45207" cy="4520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0" name="타원 149">
              <a:extLst>
                <a:ext uri="{FF2B5EF4-FFF2-40B4-BE49-F238E27FC236}">
                  <a16:creationId xmlns:a16="http://schemas.microsoft.com/office/drawing/2014/main" id="{9F181E2E-E0EC-4CED-8246-62783CE0601F}"/>
                </a:ext>
              </a:extLst>
            </p:cNvPr>
            <p:cNvSpPr/>
            <p:nvPr/>
          </p:nvSpPr>
          <p:spPr>
            <a:xfrm>
              <a:off x="2771012" y="2566710"/>
              <a:ext cx="45207" cy="4520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1" name="타원 150">
              <a:extLst>
                <a:ext uri="{FF2B5EF4-FFF2-40B4-BE49-F238E27FC236}">
                  <a16:creationId xmlns:a16="http://schemas.microsoft.com/office/drawing/2014/main" id="{AE8B6AC1-45C5-4478-A717-DE99F26CEAC5}"/>
                </a:ext>
              </a:extLst>
            </p:cNvPr>
            <p:cNvSpPr/>
            <p:nvPr/>
          </p:nvSpPr>
          <p:spPr>
            <a:xfrm>
              <a:off x="2802552" y="2608770"/>
              <a:ext cx="45207" cy="4520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2" name="타원 151">
              <a:extLst>
                <a:ext uri="{FF2B5EF4-FFF2-40B4-BE49-F238E27FC236}">
                  <a16:creationId xmlns:a16="http://schemas.microsoft.com/office/drawing/2014/main" id="{9ED612AF-58BD-497E-BC94-964E6403E4A0}"/>
                </a:ext>
              </a:extLst>
            </p:cNvPr>
            <p:cNvSpPr/>
            <p:nvPr/>
          </p:nvSpPr>
          <p:spPr>
            <a:xfrm>
              <a:off x="2911189" y="2580733"/>
              <a:ext cx="45207" cy="4520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3" name="타원 152">
              <a:extLst>
                <a:ext uri="{FF2B5EF4-FFF2-40B4-BE49-F238E27FC236}">
                  <a16:creationId xmlns:a16="http://schemas.microsoft.com/office/drawing/2014/main" id="{7DD163B1-D749-4A20-A485-04B8458A4EF0}"/>
                </a:ext>
              </a:extLst>
            </p:cNvPr>
            <p:cNvSpPr/>
            <p:nvPr/>
          </p:nvSpPr>
          <p:spPr>
            <a:xfrm>
              <a:off x="2714939" y="2626299"/>
              <a:ext cx="45207" cy="4520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4" name="타원 153">
              <a:extLst>
                <a:ext uri="{FF2B5EF4-FFF2-40B4-BE49-F238E27FC236}">
                  <a16:creationId xmlns:a16="http://schemas.microsoft.com/office/drawing/2014/main" id="{F17B0C15-C224-4CA7-8434-572F5060BD6E}"/>
                </a:ext>
              </a:extLst>
            </p:cNvPr>
            <p:cNvSpPr/>
            <p:nvPr/>
          </p:nvSpPr>
          <p:spPr>
            <a:xfrm>
              <a:off x="2823576" y="2598263"/>
              <a:ext cx="45207" cy="4520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5" name="타원 154">
              <a:extLst>
                <a:ext uri="{FF2B5EF4-FFF2-40B4-BE49-F238E27FC236}">
                  <a16:creationId xmlns:a16="http://schemas.microsoft.com/office/drawing/2014/main" id="{36348B89-6AE2-484D-BC57-6844171B605A}"/>
                </a:ext>
              </a:extLst>
            </p:cNvPr>
            <p:cNvSpPr/>
            <p:nvPr/>
          </p:nvSpPr>
          <p:spPr>
            <a:xfrm>
              <a:off x="2844605" y="2535178"/>
              <a:ext cx="45207" cy="4520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6" name="타원 155">
              <a:extLst>
                <a:ext uri="{FF2B5EF4-FFF2-40B4-BE49-F238E27FC236}">
                  <a16:creationId xmlns:a16="http://schemas.microsoft.com/office/drawing/2014/main" id="{27B7D468-1709-4DEC-970D-DF169FDA7398}"/>
                </a:ext>
              </a:extLst>
            </p:cNvPr>
            <p:cNvSpPr/>
            <p:nvPr/>
          </p:nvSpPr>
          <p:spPr>
            <a:xfrm>
              <a:off x="2953243" y="2507136"/>
              <a:ext cx="45207" cy="4520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7" name="타원 156">
              <a:extLst>
                <a:ext uri="{FF2B5EF4-FFF2-40B4-BE49-F238E27FC236}">
                  <a16:creationId xmlns:a16="http://schemas.microsoft.com/office/drawing/2014/main" id="{E277BC51-74D5-40E7-9642-FDE4799A4EB7}"/>
                </a:ext>
              </a:extLst>
            </p:cNvPr>
            <p:cNvSpPr/>
            <p:nvPr/>
          </p:nvSpPr>
          <p:spPr>
            <a:xfrm>
              <a:off x="2876152" y="2535170"/>
              <a:ext cx="45207" cy="4520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8" name="타원 157">
              <a:extLst>
                <a:ext uri="{FF2B5EF4-FFF2-40B4-BE49-F238E27FC236}">
                  <a16:creationId xmlns:a16="http://schemas.microsoft.com/office/drawing/2014/main" id="{894A2B8F-CCD5-4657-9919-94C0A494DD14}"/>
                </a:ext>
              </a:extLst>
            </p:cNvPr>
            <p:cNvSpPr/>
            <p:nvPr/>
          </p:nvSpPr>
          <p:spPr>
            <a:xfrm>
              <a:off x="2897170" y="2640310"/>
              <a:ext cx="45207" cy="4520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9" name="타원 158">
              <a:extLst>
                <a:ext uri="{FF2B5EF4-FFF2-40B4-BE49-F238E27FC236}">
                  <a16:creationId xmlns:a16="http://schemas.microsoft.com/office/drawing/2014/main" id="{18A5E4CB-6D6F-4860-849C-82FCAF7264C0}"/>
                </a:ext>
              </a:extLst>
            </p:cNvPr>
            <p:cNvSpPr/>
            <p:nvPr/>
          </p:nvSpPr>
          <p:spPr>
            <a:xfrm>
              <a:off x="2984782" y="2507143"/>
              <a:ext cx="45207" cy="4520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0" name="타원 159">
              <a:extLst>
                <a:ext uri="{FF2B5EF4-FFF2-40B4-BE49-F238E27FC236}">
                  <a16:creationId xmlns:a16="http://schemas.microsoft.com/office/drawing/2014/main" id="{069BECDF-BC93-40C4-A660-B83D5BEA5A41}"/>
                </a:ext>
              </a:extLst>
            </p:cNvPr>
            <p:cNvSpPr/>
            <p:nvPr/>
          </p:nvSpPr>
          <p:spPr>
            <a:xfrm>
              <a:off x="2918198" y="2577219"/>
              <a:ext cx="45207" cy="4520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1" name="타원 160">
              <a:extLst>
                <a:ext uri="{FF2B5EF4-FFF2-40B4-BE49-F238E27FC236}">
                  <a16:creationId xmlns:a16="http://schemas.microsoft.com/office/drawing/2014/main" id="{572BF8F5-73FD-41DA-9477-497B0AD41B72}"/>
                </a:ext>
              </a:extLst>
            </p:cNvPr>
            <p:cNvSpPr/>
            <p:nvPr/>
          </p:nvSpPr>
          <p:spPr>
            <a:xfrm>
              <a:off x="3026812" y="2549158"/>
              <a:ext cx="45207" cy="4520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9" name="직사각형 928">
              <a:extLst>
                <a:ext uri="{FF2B5EF4-FFF2-40B4-BE49-F238E27FC236}">
                  <a16:creationId xmlns:a16="http://schemas.microsoft.com/office/drawing/2014/main" id="{ADDBB5F8-97B4-4A77-B208-C6AF2DFEDA53}"/>
                </a:ext>
              </a:extLst>
            </p:cNvPr>
            <p:cNvSpPr/>
            <p:nvPr/>
          </p:nvSpPr>
          <p:spPr>
            <a:xfrm>
              <a:off x="4649419" y="2349437"/>
              <a:ext cx="245437" cy="2433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50" name="그룹 949">
            <a:extLst>
              <a:ext uri="{FF2B5EF4-FFF2-40B4-BE49-F238E27FC236}">
                <a16:creationId xmlns:a16="http://schemas.microsoft.com/office/drawing/2014/main" id="{5154C2BD-F61F-4B8C-9CCC-5FF659A4D8A4}"/>
              </a:ext>
            </a:extLst>
          </p:cNvPr>
          <p:cNvGrpSpPr/>
          <p:nvPr/>
        </p:nvGrpSpPr>
        <p:grpSpPr>
          <a:xfrm>
            <a:off x="1519648" y="3572518"/>
            <a:ext cx="3917457" cy="2975693"/>
            <a:chOff x="1519648" y="3572518"/>
            <a:chExt cx="3917457" cy="2975693"/>
          </a:xfrm>
        </p:grpSpPr>
        <p:cxnSp>
          <p:nvCxnSpPr>
            <p:cNvPr id="913" name="직선 화살표 연결선 912">
              <a:extLst>
                <a:ext uri="{FF2B5EF4-FFF2-40B4-BE49-F238E27FC236}">
                  <a16:creationId xmlns:a16="http://schemas.microsoft.com/office/drawing/2014/main" id="{EA7ABE69-EDBE-4EC5-9BB4-6FDE9AED12BE}"/>
                </a:ext>
              </a:extLst>
            </p:cNvPr>
            <p:cNvCxnSpPr/>
            <p:nvPr/>
          </p:nvCxnSpPr>
          <p:spPr>
            <a:xfrm>
              <a:off x="3138983" y="3572518"/>
              <a:ext cx="0" cy="7344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44" name="그룹 943">
              <a:extLst>
                <a:ext uri="{FF2B5EF4-FFF2-40B4-BE49-F238E27FC236}">
                  <a16:creationId xmlns:a16="http://schemas.microsoft.com/office/drawing/2014/main" id="{F7D9DF50-2132-44E6-8B0B-D1C0E8396D43}"/>
                </a:ext>
              </a:extLst>
            </p:cNvPr>
            <p:cNvGrpSpPr/>
            <p:nvPr/>
          </p:nvGrpSpPr>
          <p:grpSpPr>
            <a:xfrm>
              <a:off x="1519648" y="4294818"/>
              <a:ext cx="3129771" cy="2253393"/>
              <a:chOff x="1519648" y="4294818"/>
              <a:chExt cx="3129771" cy="2253393"/>
            </a:xfrm>
          </p:grpSpPr>
          <p:cxnSp>
            <p:nvCxnSpPr>
              <p:cNvPr id="607" name="직선 화살표 연결선 606">
                <a:extLst>
                  <a:ext uri="{FF2B5EF4-FFF2-40B4-BE49-F238E27FC236}">
                    <a16:creationId xmlns:a16="http://schemas.microsoft.com/office/drawing/2014/main" id="{D31B16E4-8627-49BA-903C-8D4BE7C90D32}"/>
                  </a:ext>
                </a:extLst>
              </p:cNvPr>
              <p:cNvCxnSpPr/>
              <p:nvPr/>
            </p:nvCxnSpPr>
            <p:spPr>
              <a:xfrm flipV="1">
                <a:off x="1852827" y="4330861"/>
                <a:ext cx="0" cy="198705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8" name="직선 화살표 연결선 607">
                <a:extLst>
                  <a:ext uri="{FF2B5EF4-FFF2-40B4-BE49-F238E27FC236}">
                    <a16:creationId xmlns:a16="http://schemas.microsoft.com/office/drawing/2014/main" id="{4D23EBFA-7F02-4E8B-AD77-AB05FE02050D}"/>
                  </a:ext>
                </a:extLst>
              </p:cNvPr>
              <p:cNvCxnSpPr/>
              <p:nvPr/>
            </p:nvCxnSpPr>
            <p:spPr>
              <a:xfrm>
                <a:off x="1621530" y="6055077"/>
                <a:ext cx="3027889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9" name="TextBox 608">
                <a:extLst>
                  <a:ext uri="{FF2B5EF4-FFF2-40B4-BE49-F238E27FC236}">
                    <a16:creationId xmlns:a16="http://schemas.microsoft.com/office/drawing/2014/main" id="{46FD0C0E-683A-4B9E-968E-995B8BB1331C}"/>
                  </a:ext>
                </a:extLst>
              </p:cNvPr>
              <p:cNvSpPr txBox="1"/>
              <p:nvPr/>
            </p:nvSpPr>
            <p:spPr>
              <a:xfrm>
                <a:off x="4316240" y="6055077"/>
                <a:ext cx="333179" cy="3651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A</a:t>
                </a:r>
                <a:endParaRPr lang="ko-KR" altLang="en-US" dirty="0"/>
              </a:p>
            </p:txBody>
          </p:sp>
          <p:sp>
            <p:nvSpPr>
              <p:cNvPr id="610" name="TextBox 609">
                <a:extLst>
                  <a:ext uri="{FF2B5EF4-FFF2-40B4-BE49-F238E27FC236}">
                    <a16:creationId xmlns:a16="http://schemas.microsoft.com/office/drawing/2014/main" id="{67FB7942-7964-4B55-B0E0-F865BA089274}"/>
                  </a:ext>
                </a:extLst>
              </p:cNvPr>
              <p:cNvSpPr txBox="1"/>
              <p:nvPr/>
            </p:nvSpPr>
            <p:spPr>
              <a:xfrm>
                <a:off x="1519648" y="4330861"/>
                <a:ext cx="315743" cy="3651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B</a:t>
                </a:r>
                <a:endParaRPr lang="ko-KR" altLang="en-US" dirty="0"/>
              </a:p>
            </p:txBody>
          </p:sp>
          <p:grpSp>
            <p:nvGrpSpPr>
              <p:cNvPr id="760" name="그룹 759">
                <a:extLst>
                  <a:ext uri="{FF2B5EF4-FFF2-40B4-BE49-F238E27FC236}">
                    <a16:creationId xmlns:a16="http://schemas.microsoft.com/office/drawing/2014/main" id="{C42EBFEC-662D-408F-95F5-365AF64BA2BE}"/>
                  </a:ext>
                </a:extLst>
              </p:cNvPr>
              <p:cNvGrpSpPr/>
              <p:nvPr/>
            </p:nvGrpSpPr>
            <p:grpSpPr>
              <a:xfrm>
                <a:off x="2192918" y="4294818"/>
                <a:ext cx="1954163" cy="1885002"/>
                <a:chOff x="2192918" y="4294818"/>
                <a:chExt cx="1954163" cy="1885002"/>
              </a:xfrm>
            </p:grpSpPr>
            <p:sp>
              <p:nvSpPr>
                <p:cNvPr id="611" name="타원 610">
                  <a:extLst>
                    <a:ext uri="{FF2B5EF4-FFF2-40B4-BE49-F238E27FC236}">
                      <a16:creationId xmlns:a16="http://schemas.microsoft.com/office/drawing/2014/main" id="{C2BEBEAF-018D-4CA6-893A-8C7490909A68}"/>
                    </a:ext>
                  </a:extLst>
                </p:cNvPr>
                <p:cNvSpPr/>
                <p:nvPr/>
              </p:nvSpPr>
              <p:spPr>
                <a:xfrm>
                  <a:off x="2515180" y="5802752"/>
                  <a:ext cx="45207" cy="45207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12" name="타원 611">
                  <a:extLst>
                    <a:ext uri="{FF2B5EF4-FFF2-40B4-BE49-F238E27FC236}">
                      <a16:creationId xmlns:a16="http://schemas.microsoft.com/office/drawing/2014/main" id="{8ECCAEFA-D9DE-4DD1-AF43-03E196FA6E41}"/>
                    </a:ext>
                  </a:extLst>
                </p:cNvPr>
                <p:cNvSpPr/>
                <p:nvPr/>
              </p:nvSpPr>
              <p:spPr>
                <a:xfrm>
                  <a:off x="2602791" y="5669579"/>
                  <a:ext cx="45207" cy="45207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13" name="타원 612">
                  <a:extLst>
                    <a:ext uri="{FF2B5EF4-FFF2-40B4-BE49-F238E27FC236}">
                      <a16:creationId xmlns:a16="http://schemas.microsoft.com/office/drawing/2014/main" id="{22EBA9AF-7064-4141-8823-30DA312796E9}"/>
                    </a:ext>
                  </a:extLst>
                </p:cNvPr>
                <p:cNvSpPr/>
                <p:nvPr/>
              </p:nvSpPr>
              <p:spPr>
                <a:xfrm>
                  <a:off x="2623818" y="5774717"/>
                  <a:ext cx="45207" cy="45207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14" name="타원 613">
                  <a:extLst>
                    <a:ext uri="{FF2B5EF4-FFF2-40B4-BE49-F238E27FC236}">
                      <a16:creationId xmlns:a16="http://schemas.microsoft.com/office/drawing/2014/main" id="{6AD14878-7FCA-4CDE-9E63-A3C15235F2D0}"/>
                    </a:ext>
                  </a:extLst>
                </p:cNvPr>
                <p:cNvSpPr/>
                <p:nvPr/>
              </p:nvSpPr>
              <p:spPr>
                <a:xfrm>
                  <a:off x="2711431" y="5641543"/>
                  <a:ext cx="45207" cy="45207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15" name="타원 614">
                  <a:extLst>
                    <a:ext uri="{FF2B5EF4-FFF2-40B4-BE49-F238E27FC236}">
                      <a16:creationId xmlns:a16="http://schemas.microsoft.com/office/drawing/2014/main" id="{F7D570CC-D677-4B91-A35B-44EE415CE667}"/>
                    </a:ext>
                  </a:extLst>
                </p:cNvPr>
                <p:cNvSpPr/>
                <p:nvPr/>
              </p:nvSpPr>
              <p:spPr>
                <a:xfrm>
                  <a:off x="2644848" y="5711634"/>
                  <a:ext cx="45207" cy="45207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16" name="타원 615">
                  <a:extLst>
                    <a:ext uri="{FF2B5EF4-FFF2-40B4-BE49-F238E27FC236}">
                      <a16:creationId xmlns:a16="http://schemas.microsoft.com/office/drawing/2014/main" id="{4AABD706-B39E-4D38-8E8A-9AE7CA38F419}"/>
                    </a:ext>
                  </a:extLst>
                </p:cNvPr>
                <p:cNvSpPr/>
                <p:nvPr/>
              </p:nvSpPr>
              <p:spPr>
                <a:xfrm>
                  <a:off x="2732459" y="5578462"/>
                  <a:ext cx="45207" cy="45207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17" name="타원 616">
                  <a:extLst>
                    <a:ext uri="{FF2B5EF4-FFF2-40B4-BE49-F238E27FC236}">
                      <a16:creationId xmlns:a16="http://schemas.microsoft.com/office/drawing/2014/main" id="{A856CA42-BBE9-4D79-B321-61F8839C0997}"/>
                    </a:ext>
                  </a:extLst>
                </p:cNvPr>
                <p:cNvSpPr/>
                <p:nvPr/>
              </p:nvSpPr>
              <p:spPr>
                <a:xfrm>
                  <a:off x="2753486" y="5683598"/>
                  <a:ext cx="45207" cy="45207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18" name="타원 617">
                  <a:extLst>
                    <a:ext uri="{FF2B5EF4-FFF2-40B4-BE49-F238E27FC236}">
                      <a16:creationId xmlns:a16="http://schemas.microsoft.com/office/drawing/2014/main" id="{FCB9C0E0-C1FD-4FA1-A264-1483FC341ED0}"/>
                    </a:ext>
                  </a:extLst>
                </p:cNvPr>
                <p:cNvSpPr/>
                <p:nvPr/>
              </p:nvSpPr>
              <p:spPr>
                <a:xfrm>
                  <a:off x="2841098" y="5550423"/>
                  <a:ext cx="45207" cy="45207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19" name="타원 618">
                  <a:extLst>
                    <a:ext uri="{FF2B5EF4-FFF2-40B4-BE49-F238E27FC236}">
                      <a16:creationId xmlns:a16="http://schemas.microsoft.com/office/drawing/2014/main" id="{FC641CBA-AEA5-4F62-9FE0-F9705842816B}"/>
                    </a:ext>
                  </a:extLst>
                </p:cNvPr>
                <p:cNvSpPr/>
                <p:nvPr/>
              </p:nvSpPr>
              <p:spPr>
                <a:xfrm>
                  <a:off x="2644849" y="5595991"/>
                  <a:ext cx="45207" cy="45207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20" name="타원 619">
                  <a:extLst>
                    <a:ext uri="{FF2B5EF4-FFF2-40B4-BE49-F238E27FC236}">
                      <a16:creationId xmlns:a16="http://schemas.microsoft.com/office/drawing/2014/main" id="{CFA0371C-D8B5-489E-9260-A24D266A84BD}"/>
                    </a:ext>
                  </a:extLst>
                </p:cNvPr>
                <p:cNvSpPr/>
                <p:nvPr/>
              </p:nvSpPr>
              <p:spPr>
                <a:xfrm>
                  <a:off x="2732461" y="5462818"/>
                  <a:ext cx="45207" cy="45207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21" name="타원 620">
                  <a:extLst>
                    <a:ext uri="{FF2B5EF4-FFF2-40B4-BE49-F238E27FC236}">
                      <a16:creationId xmlns:a16="http://schemas.microsoft.com/office/drawing/2014/main" id="{C36407D0-22C1-4B9E-A465-CA780FDF7B09}"/>
                    </a:ext>
                  </a:extLst>
                </p:cNvPr>
                <p:cNvSpPr/>
                <p:nvPr/>
              </p:nvSpPr>
              <p:spPr>
                <a:xfrm>
                  <a:off x="2753487" y="5567954"/>
                  <a:ext cx="45207" cy="45207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22" name="타원 621">
                  <a:extLst>
                    <a:ext uri="{FF2B5EF4-FFF2-40B4-BE49-F238E27FC236}">
                      <a16:creationId xmlns:a16="http://schemas.microsoft.com/office/drawing/2014/main" id="{1B65AEC6-5C4E-4842-ABCA-61DEC7034D74}"/>
                    </a:ext>
                  </a:extLst>
                </p:cNvPr>
                <p:cNvSpPr/>
                <p:nvPr/>
              </p:nvSpPr>
              <p:spPr>
                <a:xfrm>
                  <a:off x="2841099" y="5434780"/>
                  <a:ext cx="45207" cy="45207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23" name="타원 622">
                  <a:extLst>
                    <a:ext uri="{FF2B5EF4-FFF2-40B4-BE49-F238E27FC236}">
                      <a16:creationId xmlns:a16="http://schemas.microsoft.com/office/drawing/2014/main" id="{998CC9D9-1786-43ED-BDCB-DCBDD32F147E}"/>
                    </a:ext>
                  </a:extLst>
                </p:cNvPr>
                <p:cNvSpPr/>
                <p:nvPr/>
              </p:nvSpPr>
              <p:spPr>
                <a:xfrm>
                  <a:off x="2774514" y="5504871"/>
                  <a:ext cx="45207" cy="45207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24" name="타원 623">
                  <a:extLst>
                    <a:ext uri="{FF2B5EF4-FFF2-40B4-BE49-F238E27FC236}">
                      <a16:creationId xmlns:a16="http://schemas.microsoft.com/office/drawing/2014/main" id="{6CF707DD-352A-4674-A148-C2B3445AB9E1}"/>
                    </a:ext>
                  </a:extLst>
                </p:cNvPr>
                <p:cNvSpPr/>
                <p:nvPr/>
              </p:nvSpPr>
              <p:spPr>
                <a:xfrm>
                  <a:off x="2862126" y="5371696"/>
                  <a:ext cx="45207" cy="45207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25" name="타원 624">
                  <a:extLst>
                    <a:ext uri="{FF2B5EF4-FFF2-40B4-BE49-F238E27FC236}">
                      <a16:creationId xmlns:a16="http://schemas.microsoft.com/office/drawing/2014/main" id="{078EB16F-B7FF-4DA5-8B34-66FAFAB78029}"/>
                    </a:ext>
                  </a:extLst>
                </p:cNvPr>
                <p:cNvSpPr/>
                <p:nvPr/>
              </p:nvSpPr>
              <p:spPr>
                <a:xfrm>
                  <a:off x="2883152" y="5476832"/>
                  <a:ext cx="45207" cy="45207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26" name="타원 625">
                  <a:extLst>
                    <a:ext uri="{FF2B5EF4-FFF2-40B4-BE49-F238E27FC236}">
                      <a16:creationId xmlns:a16="http://schemas.microsoft.com/office/drawing/2014/main" id="{AEEF9BB1-4228-4CD9-9121-92D6193C9E54}"/>
                    </a:ext>
                  </a:extLst>
                </p:cNvPr>
                <p:cNvSpPr/>
                <p:nvPr/>
              </p:nvSpPr>
              <p:spPr>
                <a:xfrm>
                  <a:off x="2970764" y="5343658"/>
                  <a:ext cx="45207" cy="45207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27" name="타원 626">
                  <a:extLst>
                    <a:ext uri="{FF2B5EF4-FFF2-40B4-BE49-F238E27FC236}">
                      <a16:creationId xmlns:a16="http://schemas.microsoft.com/office/drawing/2014/main" id="{1771F377-7F82-4F6E-9108-3787661263EA}"/>
                    </a:ext>
                  </a:extLst>
                </p:cNvPr>
                <p:cNvSpPr/>
                <p:nvPr/>
              </p:nvSpPr>
              <p:spPr>
                <a:xfrm>
                  <a:off x="2718446" y="5638040"/>
                  <a:ext cx="45207" cy="45207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28" name="타원 627">
                  <a:extLst>
                    <a:ext uri="{FF2B5EF4-FFF2-40B4-BE49-F238E27FC236}">
                      <a16:creationId xmlns:a16="http://schemas.microsoft.com/office/drawing/2014/main" id="{5C3FF915-6379-4776-9A2F-A00EA2BD204E}"/>
                    </a:ext>
                  </a:extLst>
                </p:cNvPr>
                <p:cNvSpPr/>
                <p:nvPr/>
              </p:nvSpPr>
              <p:spPr>
                <a:xfrm>
                  <a:off x="2806057" y="5504866"/>
                  <a:ext cx="45207" cy="45207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29" name="타원 628">
                  <a:extLst>
                    <a:ext uri="{FF2B5EF4-FFF2-40B4-BE49-F238E27FC236}">
                      <a16:creationId xmlns:a16="http://schemas.microsoft.com/office/drawing/2014/main" id="{5DD76020-861B-4A27-866D-EB5AC50CC39F}"/>
                    </a:ext>
                  </a:extLst>
                </p:cNvPr>
                <p:cNvSpPr/>
                <p:nvPr/>
              </p:nvSpPr>
              <p:spPr>
                <a:xfrm>
                  <a:off x="2827084" y="5610003"/>
                  <a:ext cx="45207" cy="45207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30" name="타원 629">
                  <a:extLst>
                    <a:ext uri="{FF2B5EF4-FFF2-40B4-BE49-F238E27FC236}">
                      <a16:creationId xmlns:a16="http://schemas.microsoft.com/office/drawing/2014/main" id="{FB29D5A4-240D-4545-8DD6-55F41F45A26C}"/>
                    </a:ext>
                  </a:extLst>
                </p:cNvPr>
                <p:cNvSpPr/>
                <p:nvPr/>
              </p:nvSpPr>
              <p:spPr>
                <a:xfrm>
                  <a:off x="2914696" y="5476830"/>
                  <a:ext cx="45207" cy="45207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31" name="타원 630">
                  <a:extLst>
                    <a:ext uri="{FF2B5EF4-FFF2-40B4-BE49-F238E27FC236}">
                      <a16:creationId xmlns:a16="http://schemas.microsoft.com/office/drawing/2014/main" id="{E794D4CB-C560-4CF7-A555-81940B8F6A9F}"/>
                    </a:ext>
                  </a:extLst>
                </p:cNvPr>
                <p:cNvSpPr/>
                <p:nvPr/>
              </p:nvSpPr>
              <p:spPr>
                <a:xfrm>
                  <a:off x="2848113" y="5546918"/>
                  <a:ext cx="45207" cy="45207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32" name="타원 631">
                  <a:extLst>
                    <a:ext uri="{FF2B5EF4-FFF2-40B4-BE49-F238E27FC236}">
                      <a16:creationId xmlns:a16="http://schemas.microsoft.com/office/drawing/2014/main" id="{BDB92ABD-0121-4577-9309-33384499F470}"/>
                    </a:ext>
                  </a:extLst>
                </p:cNvPr>
                <p:cNvSpPr/>
                <p:nvPr/>
              </p:nvSpPr>
              <p:spPr>
                <a:xfrm>
                  <a:off x="2935723" y="5413746"/>
                  <a:ext cx="45207" cy="45207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33" name="타원 632">
                  <a:extLst>
                    <a:ext uri="{FF2B5EF4-FFF2-40B4-BE49-F238E27FC236}">
                      <a16:creationId xmlns:a16="http://schemas.microsoft.com/office/drawing/2014/main" id="{9FCD75FF-D64B-4553-8FA9-753C0DFDA32E}"/>
                    </a:ext>
                  </a:extLst>
                </p:cNvPr>
                <p:cNvSpPr/>
                <p:nvPr/>
              </p:nvSpPr>
              <p:spPr>
                <a:xfrm>
                  <a:off x="2956749" y="5518882"/>
                  <a:ext cx="45207" cy="45207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34" name="타원 633">
                  <a:extLst>
                    <a:ext uri="{FF2B5EF4-FFF2-40B4-BE49-F238E27FC236}">
                      <a16:creationId xmlns:a16="http://schemas.microsoft.com/office/drawing/2014/main" id="{55B20B37-0C0E-4928-B163-94DDE9BC87AF}"/>
                    </a:ext>
                  </a:extLst>
                </p:cNvPr>
                <p:cNvSpPr/>
                <p:nvPr/>
              </p:nvSpPr>
              <p:spPr>
                <a:xfrm>
                  <a:off x="3044361" y="5385708"/>
                  <a:ext cx="45207" cy="45207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35" name="타원 634">
                  <a:extLst>
                    <a:ext uri="{FF2B5EF4-FFF2-40B4-BE49-F238E27FC236}">
                      <a16:creationId xmlns:a16="http://schemas.microsoft.com/office/drawing/2014/main" id="{D09DB832-9F7F-4C8D-8875-AA9FEF6E429E}"/>
                    </a:ext>
                  </a:extLst>
                </p:cNvPr>
                <p:cNvSpPr/>
                <p:nvPr/>
              </p:nvSpPr>
              <p:spPr>
                <a:xfrm>
                  <a:off x="2848113" y="5431275"/>
                  <a:ext cx="45207" cy="45207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36" name="타원 635">
                  <a:extLst>
                    <a:ext uri="{FF2B5EF4-FFF2-40B4-BE49-F238E27FC236}">
                      <a16:creationId xmlns:a16="http://schemas.microsoft.com/office/drawing/2014/main" id="{FEF58AF1-626F-43CB-86F4-9C99229DCC16}"/>
                    </a:ext>
                  </a:extLst>
                </p:cNvPr>
                <p:cNvSpPr/>
                <p:nvPr/>
              </p:nvSpPr>
              <p:spPr>
                <a:xfrm>
                  <a:off x="2935723" y="5298103"/>
                  <a:ext cx="45207" cy="45207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37" name="타원 636">
                  <a:extLst>
                    <a:ext uri="{FF2B5EF4-FFF2-40B4-BE49-F238E27FC236}">
                      <a16:creationId xmlns:a16="http://schemas.microsoft.com/office/drawing/2014/main" id="{9B4C4E5A-68B2-4389-A255-538FBC2B0DD2}"/>
                    </a:ext>
                  </a:extLst>
                </p:cNvPr>
                <p:cNvSpPr/>
                <p:nvPr/>
              </p:nvSpPr>
              <p:spPr>
                <a:xfrm>
                  <a:off x="2956749" y="5403238"/>
                  <a:ext cx="45207" cy="45207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38" name="타원 637">
                  <a:extLst>
                    <a:ext uri="{FF2B5EF4-FFF2-40B4-BE49-F238E27FC236}">
                      <a16:creationId xmlns:a16="http://schemas.microsoft.com/office/drawing/2014/main" id="{84AC4F25-B529-4E92-9B60-F1A0B29F4616}"/>
                    </a:ext>
                  </a:extLst>
                </p:cNvPr>
                <p:cNvSpPr/>
                <p:nvPr/>
              </p:nvSpPr>
              <p:spPr>
                <a:xfrm>
                  <a:off x="3044361" y="5270064"/>
                  <a:ext cx="45207" cy="45207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39" name="타원 638">
                  <a:extLst>
                    <a:ext uri="{FF2B5EF4-FFF2-40B4-BE49-F238E27FC236}">
                      <a16:creationId xmlns:a16="http://schemas.microsoft.com/office/drawing/2014/main" id="{3FE7E335-D9C9-4933-895B-DC6FEEFC2927}"/>
                    </a:ext>
                  </a:extLst>
                </p:cNvPr>
                <p:cNvSpPr/>
                <p:nvPr/>
              </p:nvSpPr>
              <p:spPr>
                <a:xfrm>
                  <a:off x="2977778" y="5340153"/>
                  <a:ext cx="45207" cy="45207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40" name="타원 639">
                  <a:extLst>
                    <a:ext uri="{FF2B5EF4-FFF2-40B4-BE49-F238E27FC236}">
                      <a16:creationId xmlns:a16="http://schemas.microsoft.com/office/drawing/2014/main" id="{52A107F3-BDF6-4024-B905-8359BD2DD265}"/>
                    </a:ext>
                  </a:extLst>
                </p:cNvPr>
                <p:cNvSpPr/>
                <p:nvPr/>
              </p:nvSpPr>
              <p:spPr>
                <a:xfrm>
                  <a:off x="3030344" y="5215923"/>
                  <a:ext cx="45207" cy="45207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41" name="타원 640">
                  <a:extLst>
                    <a:ext uri="{FF2B5EF4-FFF2-40B4-BE49-F238E27FC236}">
                      <a16:creationId xmlns:a16="http://schemas.microsoft.com/office/drawing/2014/main" id="{C0C951D2-5024-42F5-A8C9-926CE0F031DD}"/>
                    </a:ext>
                  </a:extLst>
                </p:cNvPr>
                <p:cNvSpPr/>
                <p:nvPr/>
              </p:nvSpPr>
              <p:spPr>
                <a:xfrm>
                  <a:off x="3086416" y="5312116"/>
                  <a:ext cx="45207" cy="45207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42" name="타원 641">
                  <a:extLst>
                    <a:ext uri="{FF2B5EF4-FFF2-40B4-BE49-F238E27FC236}">
                      <a16:creationId xmlns:a16="http://schemas.microsoft.com/office/drawing/2014/main" id="{BC477055-CE45-422D-9E7A-FA4D7FAD2805}"/>
                    </a:ext>
                  </a:extLst>
                </p:cNvPr>
                <p:cNvSpPr/>
                <p:nvPr/>
              </p:nvSpPr>
              <p:spPr>
                <a:xfrm>
                  <a:off x="3117959" y="5217497"/>
                  <a:ext cx="45207" cy="45207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43" name="타원 642">
                  <a:extLst>
                    <a:ext uri="{FF2B5EF4-FFF2-40B4-BE49-F238E27FC236}">
                      <a16:creationId xmlns:a16="http://schemas.microsoft.com/office/drawing/2014/main" id="{48047369-D552-4797-B522-95C74F29D296}"/>
                    </a:ext>
                  </a:extLst>
                </p:cNvPr>
                <p:cNvSpPr/>
                <p:nvPr/>
              </p:nvSpPr>
              <p:spPr>
                <a:xfrm>
                  <a:off x="3131973" y="5147408"/>
                  <a:ext cx="45207" cy="45207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44" name="타원 643">
                  <a:extLst>
                    <a:ext uri="{FF2B5EF4-FFF2-40B4-BE49-F238E27FC236}">
                      <a16:creationId xmlns:a16="http://schemas.microsoft.com/office/drawing/2014/main" id="{099828D4-8F88-4E42-8985-7FD7E5E5DA18}"/>
                    </a:ext>
                  </a:extLst>
                </p:cNvPr>
                <p:cNvSpPr/>
                <p:nvPr/>
              </p:nvSpPr>
              <p:spPr>
                <a:xfrm>
                  <a:off x="3152999" y="5252543"/>
                  <a:ext cx="45207" cy="45207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45" name="타원 644">
                  <a:extLst>
                    <a:ext uri="{FF2B5EF4-FFF2-40B4-BE49-F238E27FC236}">
                      <a16:creationId xmlns:a16="http://schemas.microsoft.com/office/drawing/2014/main" id="{C7A789AF-D72A-4AFD-90B6-0720E43FEA4E}"/>
                    </a:ext>
                  </a:extLst>
                </p:cNvPr>
                <p:cNvSpPr/>
                <p:nvPr/>
              </p:nvSpPr>
              <p:spPr>
                <a:xfrm>
                  <a:off x="3240611" y="5119370"/>
                  <a:ext cx="45207" cy="45207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46" name="타원 645">
                  <a:extLst>
                    <a:ext uri="{FF2B5EF4-FFF2-40B4-BE49-F238E27FC236}">
                      <a16:creationId xmlns:a16="http://schemas.microsoft.com/office/drawing/2014/main" id="{EA88EDDD-C61F-40CD-BFBF-C527AB496B82}"/>
                    </a:ext>
                  </a:extLst>
                </p:cNvPr>
                <p:cNvSpPr/>
                <p:nvPr/>
              </p:nvSpPr>
              <p:spPr>
                <a:xfrm>
                  <a:off x="3174028" y="5189460"/>
                  <a:ext cx="45207" cy="45207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47" name="타원 646">
                  <a:extLst>
                    <a:ext uri="{FF2B5EF4-FFF2-40B4-BE49-F238E27FC236}">
                      <a16:creationId xmlns:a16="http://schemas.microsoft.com/office/drawing/2014/main" id="{C9068058-15CF-45DC-907D-D44EB260B466}"/>
                    </a:ext>
                  </a:extLst>
                </p:cNvPr>
                <p:cNvSpPr/>
                <p:nvPr/>
              </p:nvSpPr>
              <p:spPr>
                <a:xfrm>
                  <a:off x="3261640" y="5056287"/>
                  <a:ext cx="45207" cy="45207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48" name="타원 647">
                  <a:extLst>
                    <a:ext uri="{FF2B5EF4-FFF2-40B4-BE49-F238E27FC236}">
                      <a16:creationId xmlns:a16="http://schemas.microsoft.com/office/drawing/2014/main" id="{DDDD5B68-5B79-48B0-8E66-945D266CB86A}"/>
                    </a:ext>
                  </a:extLst>
                </p:cNvPr>
                <p:cNvSpPr/>
                <p:nvPr/>
              </p:nvSpPr>
              <p:spPr>
                <a:xfrm>
                  <a:off x="3282665" y="5161422"/>
                  <a:ext cx="45207" cy="45207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49" name="타원 648">
                  <a:extLst>
                    <a:ext uri="{FF2B5EF4-FFF2-40B4-BE49-F238E27FC236}">
                      <a16:creationId xmlns:a16="http://schemas.microsoft.com/office/drawing/2014/main" id="{5D21E8D3-EB81-4505-AFCF-8212A38F6D23}"/>
                    </a:ext>
                  </a:extLst>
                </p:cNvPr>
                <p:cNvSpPr/>
                <p:nvPr/>
              </p:nvSpPr>
              <p:spPr>
                <a:xfrm>
                  <a:off x="3370277" y="5028250"/>
                  <a:ext cx="45207" cy="45207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50" name="타원 649">
                  <a:extLst>
                    <a:ext uri="{FF2B5EF4-FFF2-40B4-BE49-F238E27FC236}">
                      <a16:creationId xmlns:a16="http://schemas.microsoft.com/office/drawing/2014/main" id="{F5C3C1D0-504B-48D8-B691-F08E303FE414}"/>
                    </a:ext>
                  </a:extLst>
                </p:cNvPr>
                <p:cNvSpPr/>
                <p:nvPr/>
              </p:nvSpPr>
              <p:spPr>
                <a:xfrm>
                  <a:off x="3174028" y="5073816"/>
                  <a:ext cx="45207" cy="45207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51" name="타원 650">
                  <a:extLst>
                    <a:ext uri="{FF2B5EF4-FFF2-40B4-BE49-F238E27FC236}">
                      <a16:creationId xmlns:a16="http://schemas.microsoft.com/office/drawing/2014/main" id="{98DA37B2-AF1A-4F17-8714-74EE901CA7D6}"/>
                    </a:ext>
                  </a:extLst>
                </p:cNvPr>
                <p:cNvSpPr/>
                <p:nvPr/>
              </p:nvSpPr>
              <p:spPr>
                <a:xfrm>
                  <a:off x="3261640" y="4940643"/>
                  <a:ext cx="45207" cy="45207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52" name="타원 651">
                  <a:extLst>
                    <a:ext uri="{FF2B5EF4-FFF2-40B4-BE49-F238E27FC236}">
                      <a16:creationId xmlns:a16="http://schemas.microsoft.com/office/drawing/2014/main" id="{FA15270D-D843-4F66-B472-BCC195E628C8}"/>
                    </a:ext>
                  </a:extLst>
                </p:cNvPr>
                <p:cNvSpPr/>
                <p:nvPr/>
              </p:nvSpPr>
              <p:spPr>
                <a:xfrm>
                  <a:off x="3282665" y="5045778"/>
                  <a:ext cx="45207" cy="45207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53" name="타원 652">
                  <a:extLst>
                    <a:ext uri="{FF2B5EF4-FFF2-40B4-BE49-F238E27FC236}">
                      <a16:creationId xmlns:a16="http://schemas.microsoft.com/office/drawing/2014/main" id="{C1FC8E4A-5E55-48F6-A50F-CC9929A469D2}"/>
                    </a:ext>
                  </a:extLst>
                </p:cNvPr>
                <p:cNvSpPr/>
                <p:nvPr/>
              </p:nvSpPr>
              <p:spPr>
                <a:xfrm>
                  <a:off x="3370277" y="4912606"/>
                  <a:ext cx="45207" cy="45207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54" name="타원 653">
                  <a:extLst>
                    <a:ext uri="{FF2B5EF4-FFF2-40B4-BE49-F238E27FC236}">
                      <a16:creationId xmlns:a16="http://schemas.microsoft.com/office/drawing/2014/main" id="{393F7939-578E-4D26-B7EA-7B276F6CBF62}"/>
                    </a:ext>
                  </a:extLst>
                </p:cNvPr>
                <p:cNvSpPr/>
                <p:nvPr/>
              </p:nvSpPr>
              <p:spPr>
                <a:xfrm>
                  <a:off x="3303694" y="4982695"/>
                  <a:ext cx="45207" cy="45207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55" name="타원 654">
                  <a:extLst>
                    <a:ext uri="{FF2B5EF4-FFF2-40B4-BE49-F238E27FC236}">
                      <a16:creationId xmlns:a16="http://schemas.microsoft.com/office/drawing/2014/main" id="{11FF6695-1098-4F6B-A55B-1808AF6C56F1}"/>
                    </a:ext>
                  </a:extLst>
                </p:cNvPr>
                <p:cNvSpPr/>
                <p:nvPr/>
              </p:nvSpPr>
              <p:spPr>
                <a:xfrm>
                  <a:off x="3391306" y="4849522"/>
                  <a:ext cx="45207" cy="45207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56" name="타원 655">
                  <a:extLst>
                    <a:ext uri="{FF2B5EF4-FFF2-40B4-BE49-F238E27FC236}">
                      <a16:creationId xmlns:a16="http://schemas.microsoft.com/office/drawing/2014/main" id="{4D9F4641-D0FE-4F8C-9008-33C2155C3520}"/>
                    </a:ext>
                  </a:extLst>
                </p:cNvPr>
                <p:cNvSpPr/>
                <p:nvPr/>
              </p:nvSpPr>
              <p:spPr>
                <a:xfrm>
                  <a:off x="3412332" y="4954658"/>
                  <a:ext cx="45207" cy="45207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57" name="타원 656">
                  <a:extLst>
                    <a:ext uri="{FF2B5EF4-FFF2-40B4-BE49-F238E27FC236}">
                      <a16:creationId xmlns:a16="http://schemas.microsoft.com/office/drawing/2014/main" id="{EDD4397B-6177-41CB-8C14-E2749CD743A2}"/>
                    </a:ext>
                  </a:extLst>
                </p:cNvPr>
                <p:cNvSpPr/>
                <p:nvPr/>
              </p:nvSpPr>
              <p:spPr>
                <a:xfrm>
                  <a:off x="3499944" y="4821484"/>
                  <a:ext cx="45207" cy="45207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58" name="타원 657">
                  <a:extLst>
                    <a:ext uri="{FF2B5EF4-FFF2-40B4-BE49-F238E27FC236}">
                      <a16:creationId xmlns:a16="http://schemas.microsoft.com/office/drawing/2014/main" id="{69DA8519-3BC4-444A-9ECC-1FFB3AEDF441}"/>
                    </a:ext>
                  </a:extLst>
                </p:cNvPr>
                <p:cNvSpPr/>
                <p:nvPr/>
              </p:nvSpPr>
              <p:spPr>
                <a:xfrm>
                  <a:off x="3247625" y="5115864"/>
                  <a:ext cx="45207" cy="45207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59" name="타원 658">
                  <a:extLst>
                    <a:ext uri="{FF2B5EF4-FFF2-40B4-BE49-F238E27FC236}">
                      <a16:creationId xmlns:a16="http://schemas.microsoft.com/office/drawing/2014/main" id="{73678EEC-4D14-4AC8-BD1E-4BD50A26C935}"/>
                    </a:ext>
                  </a:extLst>
                </p:cNvPr>
                <p:cNvSpPr/>
                <p:nvPr/>
              </p:nvSpPr>
              <p:spPr>
                <a:xfrm>
                  <a:off x="3335237" y="4982692"/>
                  <a:ext cx="45207" cy="45207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60" name="타원 659">
                  <a:extLst>
                    <a:ext uri="{FF2B5EF4-FFF2-40B4-BE49-F238E27FC236}">
                      <a16:creationId xmlns:a16="http://schemas.microsoft.com/office/drawing/2014/main" id="{05302B6B-74B6-433E-94CB-4CD77F15DD23}"/>
                    </a:ext>
                  </a:extLst>
                </p:cNvPr>
                <p:cNvSpPr/>
                <p:nvPr/>
              </p:nvSpPr>
              <p:spPr>
                <a:xfrm>
                  <a:off x="3356263" y="5087827"/>
                  <a:ext cx="45207" cy="45207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61" name="타원 660">
                  <a:extLst>
                    <a:ext uri="{FF2B5EF4-FFF2-40B4-BE49-F238E27FC236}">
                      <a16:creationId xmlns:a16="http://schemas.microsoft.com/office/drawing/2014/main" id="{393A36E9-D498-45EF-AEB3-4216553F62E8}"/>
                    </a:ext>
                  </a:extLst>
                </p:cNvPr>
                <p:cNvSpPr/>
                <p:nvPr/>
              </p:nvSpPr>
              <p:spPr>
                <a:xfrm>
                  <a:off x="3443875" y="4954654"/>
                  <a:ext cx="45207" cy="45207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62" name="타원 661">
                  <a:extLst>
                    <a:ext uri="{FF2B5EF4-FFF2-40B4-BE49-F238E27FC236}">
                      <a16:creationId xmlns:a16="http://schemas.microsoft.com/office/drawing/2014/main" id="{42DE9C5F-E960-4FAC-80C5-FF6EDDACCE12}"/>
                    </a:ext>
                  </a:extLst>
                </p:cNvPr>
                <p:cNvSpPr/>
                <p:nvPr/>
              </p:nvSpPr>
              <p:spPr>
                <a:xfrm>
                  <a:off x="3377291" y="5024744"/>
                  <a:ext cx="45207" cy="45207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63" name="타원 662">
                  <a:extLst>
                    <a:ext uri="{FF2B5EF4-FFF2-40B4-BE49-F238E27FC236}">
                      <a16:creationId xmlns:a16="http://schemas.microsoft.com/office/drawing/2014/main" id="{D7ECF9F3-AEBA-4129-959F-D402B3B00A26}"/>
                    </a:ext>
                  </a:extLst>
                </p:cNvPr>
                <p:cNvSpPr/>
                <p:nvPr/>
              </p:nvSpPr>
              <p:spPr>
                <a:xfrm>
                  <a:off x="3464903" y="4891571"/>
                  <a:ext cx="45207" cy="45207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64" name="타원 663">
                  <a:extLst>
                    <a:ext uri="{FF2B5EF4-FFF2-40B4-BE49-F238E27FC236}">
                      <a16:creationId xmlns:a16="http://schemas.microsoft.com/office/drawing/2014/main" id="{5B0A967D-A138-4B0E-ABD9-E5583DB6A899}"/>
                    </a:ext>
                  </a:extLst>
                </p:cNvPr>
                <p:cNvSpPr/>
                <p:nvPr/>
              </p:nvSpPr>
              <p:spPr>
                <a:xfrm>
                  <a:off x="3485929" y="4996706"/>
                  <a:ext cx="45207" cy="45207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65" name="타원 664">
                  <a:extLst>
                    <a:ext uri="{FF2B5EF4-FFF2-40B4-BE49-F238E27FC236}">
                      <a16:creationId xmlns:a16="http://schemas.microsoft.com/office/drawing/2014/main" id="{6674804C-1B41-43FF-8045-9CF04CC41B93}"/>
                    </a:ext>
                  </a:extLst>
                </p:cNvPr>
                <p:cNvSpPr/>
                <p:nvPr/>
              </p:nvSpPr>
              <p:spPr>
                <a:xfrm>
                  <a:off x="3573541" y="4863534"/>
                  <a:ext cx="45207" cy="45207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66" name="타원 665">
                  <a:extLst>
                    <a:ext uri="{FF2B5EF4-FFF2-40B4-BE49-F238E27FC236}">
                      <a16:creationId xmlns:a16="http://schemas.microsoft.com/office/drawing/2014/main" id="{DDCDC3E3-E4E7-4629-9956-DC0A6D9205D7}"/>
                    </a:ext>
                  </a:extLst>
                </p:cNvPr>
                <p:cNvSpPr/>
                <p:nvPr/>
              </p:nvSpPr>
              <p:spPr>
                <a:xfrm>
                  <a:off x="3377291" y="4909100"/>
                  <a:ext cx="45207" cy="45207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67" name="타원 666">
                  <a:extLst>
                    <a:ext uri="{FF2B5EF4-FFF2-40B4-BE49-F238E27FC236}">
                      <a16:creationId xmlns:a16="http://schemas.microsoft.com/office/drawing/2014/main" id="{BF632EE8-CC5C-41CE-88EC-A989A12F5EB0}"/>
                    </a:ext>
                  </a:extLst>
                </p:cNvPr>
                <p:cNvSpPr/>
                <p:nvPr/>
              </p:nvSpPr>
              <p:spPr>
                <a:xfrm>
                  <a:off x="3464903" y="4775927"/>
                  <a:ext cx="45207" cy="45207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68" name="타원 667">
                  <a:extLst>
                    <a:ext uri="{FF2B5EF4-FFF2-40B4-BE49-F238E27FC236}">
                      <a16:creationId xmlns:a16="http://schemas.microsoft.com/office/drawing/2014/main" id="{CCF805CC-DAD2-4B6D-A74D-D0860237CDBD}"/>
                    </a:ext>
                  </a:extLst>
                </p:cNvPr>
                <p:cNvSpPr/>
                <p:nvPr/>
              </p:nvSpPr>
              <p:spPr>
                <a:xfrm>
                  <a:off x="3485929" y="4881062"/>
                  <a:ext cx="45207" cy="45207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69" name="타원 668">
                  <a:extLst>
                    <a:ext uri="{FF2B5EF4-FFF2-40B4-BE49-F238E27FC236}">
                      <a16:creationId xmlns:a16="http://schemas.microsoft.com/office/drawing/2014/main" id="{83B413F5-2424-4403-8975-363F37713D85}"/>
                    </a:ext>
                  </a:extLst>
                </p:cNvPr>
                <p:cNvSpPr/>
                <p:nvPr/>
              </p:nvSpPr>
              <p:spPr>
                <a:xfrm>
                  <a:off x="3573541" y="4747890"/>
                  <a:ext cx="45207" cy="45207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70" name="타원 669">
                  <a:extLst>
                    <a:ext uri="{FF2B5EF4-FFF2-40B4-BE49-F238E27FC236}">
                      <a16:creationId xmlns:a16="http://schemas.microsoft.com/office/drawing/2014/main" id="{DCA00671-B041-4F82-B258-137FB6B80EF8}"/>
                    </a:ext>
                  </a:extLst>
                </p:cNvPr>
                <p:cNvSpPr/>
                <p:nvPr/>
              </p:nvSpPr>
              <p:spPr>
                <a:xfrm>
                  <a:off x="3506957" y="4817979"/>
                  <a:ext cx="45207" cy="45207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71" name="타원 670">
                  <a:extLst>
                    <a:ext uri="{FF2B5EF4-FFF2-40B4-BE49-F238E27FC236}">
                      <a16:creationId xmlns:a16="http://schemas.microsoft.com/office/drawing/2014/main" id="{19C32914-08AB-4527-B5CE-7F544A48AEC5}"/>
                    </a:ext>
                  </a:extLst>
                </p:cNvPr>
                <p:cNvSpPr/>
                <p:nvPr/>
              </p:nvSpPr>
              <p:spPr>
                <a:xfrm>
                  <a:off x="3594570" y="4684806"/>
                  <a:ext cx="45207" cy="45207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72" name="타원 671">
                  <a:extLst>
                    <a:ext uri="{FF2B5EF4-FFF2-40B4-BE49-F238E27FC236}">
                      <a16:creationId xmlns:a16="http://schemas.microsoft.com/office/drawing/2014/main" id="{6DB474AF-E682-402A-9D0B-1AA47287F027}"/>
                    </a:ext>
                  </a:extLst>
                </p:cNvPr>
                <p:cNvSpPr/>
                <p:nvPr/>
              </p:nvSpPr>
              <p:spPr>
                <a:xfrm>
                  <a:off x="3615595" y="4789941"/>
                  <a:ext cx="45207" cy="45207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73" name="타원 672">
                  <a:extLst>
                    <a:ext uri="{FF2B5EF4-FFF2-40B4-BE49-F238E27FC236}">
                      <a16:creationId xmlns:a16="http://schemas.microsoft.com/office/drawing/2014/main" id="{10BB25C4-5152-416C-A2B5-8DA14A92F6E1}"/>
                    </a:ext>
                  </a:extLst>
                </p:cNvPr>
                <p:cNvSpPr/>
                <p:nvPr/>
              </p:nvSpPr>
              <p:spPr>
                <a:xfrm>
                  <a:off x="3703209" y="4656769"/>
                  <a:ext cx="45207" cy="45207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74" name="타원 673">
                  <a:extLst>
                    <a:ext uri="{FF2B5EF4-FFF2-40B4-BE49-F238E27FC236}">
                      <a16:creationId xmlns:a16="http://schemas.microsoft.com/office/drawing/2014/main" id="{511B5ED9-D13B-4818-B21F-0E0E0C137FA8}"/>
                    </a:ext>
                  </a:extLst>
                </p:cNvPr>
                <p:cNvSpPr/>
                <p:nvPr/>
              </p:nvSpPr>
              <p:spPr>
                <a:xfrm>
                  <a:off x="2858625" y="5652063"/>
                  <a:ext cx="45207" cy="45207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75" name="타원 674">
                  <a:extLst>
                    <a:ext uri="{FF2B5EF4-FFF2-40B4-BE49-F238E27FC236}">
                      <a16:creationId xmlns:a16="http://schemas.microsoft.com/office/drawing/2014/main" id="{2CEA525B-BFE7-4C9E-B73A-550A0DD38F2B}"/>
                    </a:ext>
                  </a:extLst>
                </p:cNvPr>
                <p:cNvSpPr/>
                <p:nvPr/>
              </p:nvSpPr>
              <p:spPr>
                <a:xfrm>
                  <a:off x="2967263" y="5624026"/>
                  <a:ext cx="45207" cy="45207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76" name="타원 675">
                  <a:extLst>
                    <a:ext uri="{FF2B5EF4-FFF2-40B4-BE49-F238E27FC236}">
                      <a16:creationId xmlns:a16="http://schemas.microsoft.com/office/drawing/2014/main" id="{AC38D6E9-BED1-4656-BF22-B827717C1C30}"/>
                    </a:ext>
                  </a:extLst>
                </p:cNvPr>
                <p:cNvSpPr/>
                <p:nvPr/>
              </p:nvSpPr>
              <p:spPr>
                <a:xfrm>
                  <a:off x="2900679" y="5694113"/>
                  <a:ext cx="45207" cy="45207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77" name="타원 676">
                  <a:extLst>
                    <a:ext uri="{FF2B5EF4-FFF2-40B4-BE49-F238E27FC236}">
                      <a16:creationId xmlns:a16="http://schemas.microsoft.com/office/drawing/2014/main" id="{4DF3991B-92C2-48BB-AE73-80A9CD62F4DF}"/>
                    </a:ext>
                  </a:extLst>
                </p:cNvPr>
                <p:cNvSpPr/>
                <p:nvPr/>
              </p:nvSpPr>
              <p:spPr>
                <a:xfrm>
                  <a:off x="2988292" y="5560939"/>
                  <a:ext cx="45207" cy="45207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78" name="타원 677">
                  <a:extLst>
                    <a:ext uri="{FF2B5EF4-FFF2-40B4-BE49-F238E27FC236}">
                      <a16:creationId xmlns:a16="http://schemas.microsoft.com/office/drawing/2014/main" id="{1BE21324-D01A-4A5C-947A-B2CA1CC5DC71}"/>
                    </a:ext>
                  </a:extLst>
                </p:cNvPr>
                <p:cNvSpPr/>
                <p:nvPr/>
              </p:nvSpPr>
              <p:spPr>
                <a:xfrm>
                  <a:off x="3009317" y="5666076"/>
                  <a:ext cx="45207" cy="45207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79" name="타원 678">
                  <a:extLst>
                    <a:ext uri="{FF2B5EF4-FFF2-40B4-BE49-F238E27FC236}">
                      <a16:creationId xmlns:a16="http://schemas.microsoft.com/office/drawing/2014/main" id="{AC86E14C-3650-442A-AF59-0B894DCED2D9}"/>
                    </a:ext>
                  </a:extLst>
                </p:cNvPr>
                <p:cNvSpPr/>
                <p:nvPr/>
              </p:nvSpPr>
              <p:spPr>
                <a:xfrm>
                  <a:off x="3096929" y="5532905"/>
                  <a:ext cx="45207" cy="45207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80" name="타원 679">
                  <a:extLst>
                    <a:ext uri="{FF2B5EF4-FFF2-40B4-BE49-F238E27FC236}">
                      <a16:creationId xmlns:a16="http://schemas.microsoft.com/office/drawing/2014/main" id="{BD41CFD3-8431-48B0-AB2D-7F7B255B0898}"/>
                    </a:ext>
                  </a:extLst>
                </p:cNvPr>
                <p:cNvSpPr/>
                <p:nvPr/>
              </p:nvSpPr>
              <p:spPr>
                <a:xfrm>
                  <a:off x="2900679" y="5578471"/>
                  <a:ext cx="45207" cy="45207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81" name="타원 680">
                  <a:extLst>
                    <a:ext uri="{FF2B5EF4-FFF2-40B4-BE49-F238E27FC236}">
                      <a16:creationId xmlns:a16="http://schemas.microsoft.com/office/drawing/2014/main" id="{762D9E57-E6B2-44E8-9CAB-A21CD0C5A6EB}"/>
                    </a:ext>
                  </a:extLst>
                </p:cNvPr>
                <p:cNvSpPr/>
                <p:nvPr/>
              </p:nvSpPr>
              <p:spPr>
                <a:xfrm>
                  <a:off x="2988292" y="5445298"/>
                  <a:ext cx="45207" cy="45207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82" name="타원 681">
                  <a:extLst>
                    <a:ext uri="{FF2B5EF4-FFF2-40B4-BE49-F238E27FC236}">
                      <a16:creationId xmlns:a16="http://schemas.microsoft.com/office/drawing/2014/main" id="{44FC7417-234A-4FDE-87C6-0E9E54BB6D14}"/>
                    </a:ext>
                  </a:extLst>
                </p:cNvPr>
                <p:cNvSpPr/>
                <p:nvPr/>
              </p:nvSpPr>
              <p:spPr>
                <a:xfrm>
                  <a:off x="3009317" y="5550434"/>
                  <a:ext cx="45207" cy="45207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83" name="타원 682">
                  <a:extLst>
                    <a:ext uri="{FF2B5EF4-FFF2-40B4-BE49-F238E27FC236}">
                      <a16:creationId xmlns:a16="http://schemas.microsoft.com/office/drawing/2014/main" id="{710E9CD9-502D-4694-80DC-F903AA43B7AA}"/>
                    </a:ext>
                  </a:extLst>
                </p:cNvPr>
                <p:cNvSpPr/>
                <p:nvPr/>
              </p:nvSpPr>
              <p:spPr>
                <a:xfrm>
                  <a:off x="3096929" y="5417261"/>
                  <a:ext cx="45207" cy="45207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84" name="타원 683">
                  <a:extLst>
                    <a:ext uri="{FF2B5EF4-FFF2-40B4-BE49-F238E27FC236}">
                      <a16:creationId xmlns:a16="http://schemas.microsoft.com/office/drawing/2014/main" id="{54770FC8-3A41-4A09-8053-87D5DBDBD197}"/>
                    </a:ext>
                  </a:extLst>
                </p:cNvPr>
                <p:cNvSpPr/>
                <p:nvPr/>
              </p:nvSpPr>
              <p:spPr>
                <a:xfrm>
                  <a:off x="3030345" y="5487349"/>
                  <a:ext cx="45207" cy="45207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85" name="타원 684">
                  <a:extLst>
                    <a:ext uri="{FF2B5EF4-FFF2-40B4-BE49-F238E27FC236}">
                      <a16:creationId xmlns:a16="http://schemas.microsoft.com/office/drawing/2014/main" id="{8E2E648A-72D7-46EA-BAB4-1CBA625CFCE0}"/>
                    </a:ext>
                  </a:extLst>
                </p:cNvPr>
                <p:cNvSpPr/>
                <p:nvPr/>
              </p:nvSpPr>
              <p:spPr>
                <a:xfrm>
                  <a:off x="3138983" y="5459313"/>
                  <a:ext cx="45207" cy="45207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86" name="타원 685">
                  <a:extLst>
                    <a:ext uri="{FF2B5EF4-FFF2-40B4-BE49-F238E27FC236}">
                      <a16:creationId xmlns:a16="http://schemas.microsoft.com/office/drawing/2014/main" id="{4138698D-06F4-40F7-95DA-4FD1D690098D}"/>
                    </a:ext>
                  </a:extLst>
                </p:cNvPr>
                <p:cNvSpPr/>
                <p:nvPr/>
              </p:nvSpPr>
              <p:spPr>
                <a:xfrm>
                  <a:off x="2974276" y="5620517"/>
                  <a:ext cx="45207" cy="45207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87" name="타원 686">
                  <a:extLst>
                    <a:ext uri="{FF2B5EF4-FFF2-40B4-BE49-F238E27FC236}">
                      <a16:creationId xmlns:a16="http://schemas.microsoft.com/office/drawing/2014/main" id="{D531D27E-4D1D-489E-8469-0263B3F2B679}"/>
                    </a:ext>
                  </a:extLst>
                </p:cNvPr>
                <p:cNvSpPr/>
                <p:nvPr/>
              </p:nvSpPr>
              <p:spPr>
                <a:xfrm>
                  <a:off x="3061889" y="5487343"/>
                  <a:ext cx="45207" cy="45207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88" name="타원 687">
                  <a:extLst>
                    <a:ext uri="{FF2B5EF4-FFF2-40B4-BE49-F238E27FC236}">
                      <a16:creationId xmlns:a16="http://schemas.microsoft.com/office/drawing/2014/main" id="{BD6B4D04-C7D0-48D6-9374-20A8FE4EE147}"/>
                    </a:ext>
                  </a:extLst>
                </p:cNvPr>
                <p:cNvSpPr/>
                <p:nvPr/>
              </p:nvSpPr>
              <p:spPr>
                <a:xfrm>
                  <a:off x="3082914" y="5592481"/>
                  <a:ext cx="45207" cy="45207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89" name="타원 688">
                  <a:extLst>
                    <a:ext uri="{FF2B5EF4-FFF2-40B4-BE49-F238E27FC236}">
                      <a16:creationId xmlns:a16="http://schemas.microsoft.com/office/drawing/2014/main" id="{1324C73E-9E75-4BFF-ADCF-24C0F423BDD1}"/>
                    </a:ext>
                  </a:extLst>
                </p:cNvPr>
                <p:cNvSpPr/>
                <p:nvPr/>
              </p:nvSpPr>
              <p:spPr>
                <a:xfrm>
                  <a:off x="3170527" y="5459308"/>
                  <a:ext cx="45207" cy="45207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90" name="타원 689">
                  <a:extLst>
                    <a:ext uri="{FF2B5EF4-FFF2-40B4-BE49-F238E27FC236}">
                      <a16:creationId xmlns:a16="http://schemas.microsoft.com/office/drawing/2014/main" id="{F234488B-689A-40B5-B40A-61820339745A}"/>
                    </a:ext>
                  </a:extLst>
                </p:cNvPr>
                <p:cNvSpPr/>
                <p:nvPr/>
              </p:nvSpPr>
              <p:spPr>
                <a:xfrm>
                  <a:off x="3103942" y="5529398"/>
                  <a:ext cx="45207" cy="45207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91" name="타원 690">
                  <a:extLst>
                    <a:ext uri="{FF2B5EF4-FFF2-40B4-BE49-F238E27FC236}">
                      <a16:creationId xmlns:a16="http://schemas.microsoft.com/office/drawing/2014/main" id="{8E573654-C5CF-4A60-AA14-65A8395A2EF3}"/>
                    </a:ext>
                  </a:extLst>
                </p:cNvPr>
                <p:cNvSpPr/>
                <p:nvPr/>
              </p:nvSpPr>
              <p:spPr>
                <a:xfrm>
                  <a:off x="3191554" y="5396224"/>
                  <a:ext cx="45207" cy="45207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92" name="타원 691">
                  <a:extLst>
                    <a:ext uri="{FF2B5EF4-FFF2-40B4-BE49-F238E27FC236}">
                      <a16:creationId xmlns:a16="http://schemas.microsoft.com/office/drawing/2014/main" id="{5FFE8821-BEFC-4995-BDD6-8AF7E73179FD}"/>
                    </a:ext>
                  </a:extLst>
                </p:cNvPr>
                <p:cNvSpPr/>
                <p:nvPr/>
              </p:nvSpPr>
              <p:spPr>
                <a:xfrm>
                  <a:off x="3212580" y="5501360"/>
                  <a:ext cx="45207" cy="45207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93" name="타원 692">
                  <a:extLst>
                    <a:ext uri="{FF2B5EF4-FFF2-40B4-BE49-F238E27FC236}">
                      <a16:creationId xmlns:a16="http://schemas.microsoft.com/office/drawing/2014/main" id="{78A69A17-067A-4F38-9E18-15694619B749}"/>
                    </a:ext>
                  </a:extLst>
                </p:cNvPr>
                <p:cNvSpPr/>
                <p:nvPr/>
              </p:nvSpPr>
              <p:spPr>
                <a:xfrm>
                  <a:off x="3103942" y="5413753"/>
                  <a:ext cx="45207" cy="45207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94" name="타원 693">
                  <a:extLst>
                    <a:ext uri="{FF2B5EF4-FFF2-40B4-BE49-F238E27FC236}">
                      <a16:creationId xmlns:a16="http://schemas.microsoft.com/office/drawing/2014/main" id="{C79BC2F9-0988-48AC-8B9B-AAA86E876DD9}"/>
                    </a:ext>
                  </a:extLst>
                </p:cNvPr>
                <p:cNvSpPr/>
                <p:nvPr/>
              </p:nvSpPr>
              <p:spPr>
                <a:xfrm>
                  <a:off x="3244116" y="5217491"/>
                  <a:ext cx="45207" cy="45207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95" name="타원 694">
                  <a:extLst>
                    <a:ext uri="{FF2B5EF4-FFF2-40B4-BE49-F238E27FC236}">
                      <a16:creationId xmlns:a16="http://schemas.microsoft.com/office/drawing/2014/main" id="{80C823D7-C4DA-4AF8-A615-8F37409B54A4}"/>
                    </a:ext>
                  </a:extLst>
                </p:cNvPr>
                <p:cNvSpPr/>
                <p:nvPr/>
              </p:nvSpPr>
              <p:spPr>
                <a:xfrm>
                  <a:off x="3352754" y="5189454"/>
                  <a:ext cx="45207" cy="45207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96" name="타원 695">
                  <a:extLst>
                    <a:ext uri="{FF2B5EF4-FFF2-40B4-BE49-F238E27FC236}">
                      <a16:creationId xmlns:a16="http://schemas.microsoft.com/office/drawing/2014/main" id="{CD75E845-B2EB-4A11-85F9-BCC8A2F27E9A}"/>
                    </a:ext>
                  </a:extLst>
                </p:cNvPr>
                <p:cNvSpPr/>
                <p:nvPr/>
              </p:nvSpPr>
              <p:spPr>
                <a:xfrm>
                  <a:off x="3156503" y="5235022"/>
                  <a:ext cx="45207" cy="45207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97" name="타원 696">
                  <a:extLst>
                    <a:ext uri="{FF2B5EF4-FFF2-40B4-BE49-F238E27FC236}">
                      <a16:creationId xmlns:a16="http://schemas.microsoft.com/office/drawing/2014/main" id="{6791DA83-C258-4C0D-9C8C-24EC5A2AF9F6}"/>
                    </a:ext>
                  </a:extLst>
                </p:cNvPr>
                <p:cNvSpPr/>
                <p:nvPr/>
              </p:nvSpPr>
              <p:spPr>
                <a:xfrm>
                  <a:off x="3244116" y="5101848"/>
                  <a:ext cx="45207" cy="45207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98" name="타원 697">
                  <a:extLst>
                    <a:ext uri="{FF2B5EF4-FFF2-40B4-BE49-F238E27FC236}">
                      <a16:creationId xmlns:a16="http://schemas.microsoft.com/office/drawing/2014/main" id="{2AA2459E-76D4-4D2F-81DB-FB7E386B1530}"/>
                    </a:ext>
                  </a:extLst>
                </p:cNvPr>
                <p:cNvSpPr/>
                <p:nvPr/>
              </p:nvSpPr>
              <p:spPr>
                <a:xfrm>
                  <a:off x="3265141" y="5206984"/>
                  <a:ext cx="45207" cy="45207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99" name="타원 698">
                  <a:extLst>
                    <a:ext uri="{FF2B5EF4-FFF2-40B4-BE49-F238E27FC236}">
                      <a16:creationId xmlns:a16="http://schemas.microsoft.com/office/drawing/2014/main" id="{3E07001F-FD1D-4449-B569-42967C336821}"/>
                    </a:ext>
                  </a:extLst>
                </p:cNvPr>
                <p:cNvSpPr/>
                <p:nvPr/>
              </p:nvSpPr>
              <p:spPr>
                <a:xfrm>
                  <a:off x="3352754" y="5073811"/>
                  <a:ext cx="45207" cy="45207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00" name="타원 699">
                  <a:extLst>
                    <a:ext uri="{FF2B5EF4-FFF2-40B4-BE49-F238E27FC236}">
                      <a16:creationId xmlns:a16="http://schemas.microsoft.com/office/drawing/2014/main" id="{71E224D2-B11D-485A-A6D5-B348C3D33665}"/>
                    </a:ext>
                  </a:extLst>
                </p:cNvPr>
                <p:cNvSpPr/>
                <p:nvPr/>
              </p:nvSpPr>
              <p:spPr>
                <a:xfrm>
                  <a:off x="3286169" y="5143900"/>
                  <a:ext cx="45207" cy="45207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01" name="타원 700">
                  <a:extLst>
                    <a:ext uri="{FF2B5EF4-FFF2-40B4-BE49-F238E27FC236}">
                      <a16:creationId xmlns:a16="http://schemas.microsoft.com/office/drawing/2014/main" id="{174C6451-EF32-457D-A063-DCEDF3348D87}"/>
                    </a:ext>
                  </a:extLst>
                </p:cNvPr>
                <p:cNvSpPr/>
                <p:nvPr/>
              </p:nvSpPr>
              <p:spPr>
                <a:xfrm>
                  <a:off x="3373781" y="5010726"/>
                  <a:ext cx="45207" cy="45207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02" name="타원 701">
                  <a:extLst>
                    <a:ext uri="{FF2B5EF4-FFF2-40B4-BE49-F238E27FC236}">
                      <a16:creationId xmlns:a16="http://schemas.microsoft.com/office/drawing/2014/main" id="{C36F046A-36B9-48CD-9760-7753F4900B31}"/>
                    </a:ext>
                  </a:extLst>
                </p:cNvPr>
                <p:cNvSpPr/>
                <p:nvPr/>
              </p:nvSpPr>
              <p:spPr>
                <a:xfrm>
                  <a:off x="3394807" y="5115861"/>
                  <a:ext cx="45207" cy="45207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03" name="타원 702">
                  <a:extLst>
                    <a:ext uri="{FF2B5EF4-FFF2-40B4-BE49-F238E27FC236}">
                      <a16:creationId xmlns:a16="http://schemas.microsoft.com/office/drawing/2014/main" id="{527A6119-C179-478D-990F-ADF8F7C3AA18}"/>
                    </a:ext>
                  </a:extLst>
                </p:cNvPr>
                <p:cNvSpPr/>
                <p:nvPr/>
              </p:nvSpPr>
              <p:spPr>
                <a:xfrm>
                  <a:off x="3230101" y="5277069"/>
                  <a:ext cx="45207" cy="45207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04" name="타원 703">
                  <a:extLst>
                    <a:ext uri="{FF2B5EF4-FFF2-40B4-BE49-F238E27FC236}">
                      <a16:creationId xmlns:a16="http://schemas.microsoft.com/office/drawing/2014/main" id="{FBADA415-04C6-45B5-AAA8-36149C029CDE}"/>
                    </a:ext>
                  </a:extLst>
                </p:cNvPr>
                <p:cNvSpPr/>
                <p:nvPr/>
              </p:nvSpPr>
              <p:spPr>
                <a:xfrm>
                  <a:off x="3317713" y="5143898"/>
                  <a:ext cx="45207" cy="45207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05" name="타원 704">
                  <a:extLst>
                    <a:ext uri="{FF2B5EF4-FFF2-40B4-BE49-F238E27FC236}">
                      <a16:creationId xmlns:a16="http://schemas.microsoft.com/office/drawing/2014/main" id="{12C60F15-746E-474A-8525-66D552BADF62}"/>
                    </a:ext>
                  </a:extLst>
                </p:cNvPr>
                <p:cNvSpPr/>
                <p:nvPr/>
              </p:nvSpPr>
              <p:spPr>
                <a:xfrm>
                  <a:off x="3338739" y="5249033"/>
                  <a:ext cx="45207" cy="45207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06" name="타원 705">
                  <a:extLst>
                    <a:ext uri="{FF2B5EF4-FFF2-40B4-BE49-F238E27FC236}">
                      <a16:creationId xmlns:a16="http://schemas.microsoft.com/office/drawing/2014/main" id="{047541B7-630D-4171-9CCB-11318FED10FC}"/>
                    </a:ext>
                  </a:extLst>
                </p:cNvPr>
                <p:cNvSpPr/>
                <p:nvPr/>
              </p:nvSpPr>
              <p:spPr>
                <a:xfrm>
                  <a:off x="3426351" y="5115859"/>
                  <a:ext cx="45207" cy="45207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07" name="타원 706">
                  <a:extLst>
                    <a:ext uri="{FF2B5EF4-FFF2-40B4-BE49-F238E27FC236}">
                      <a16:creationId xmlns:a16="http://schemas.microsoft.com/office/drawing/2014/main" id="{7946003B-1FEA-4BCD-884A-6353914B31B4}"/>
                    </a:ext>
                  </a:extLst>
                </p:cNvPr>
                <p:cNvSpPr/>
                <p:nvPr/>
              </p:nvSpPr>
              <p:spPr>
                <a:xfrm>
                  <a:off x="3359767" y="5185949"/>
                  <a:ext cx="45207" cy="45207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08" name="타원 707">
                  <a:extLst>
                    <a:ext uri="{FF2B5EF4-FFF2-40B4-BE49-F238E27FC236}">
                      <a16:creationId xmlns:a16="http://schemas.microsoft.com/office/drawing/2014/main" id="{D9735810-756E-4F59-8664-2A235A301E43}"/>
                    </a:ext>
                  </a:extLst>
                </p:cNvPr>
                <p:cNvSpPr/>
                <p:nvPr/>
              </p:nvSpPr>
              <p:spPr>
                <a:xfrm>
                  <a:off x="3447380" y="5052776"/>
                  <a:ext cx="45207" cy="45207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09" name="타원 708">
                  <a:extLst>
                    <a:ext uri="{FF2B5EF4-FFF2-40B4-BE49-F238E27FC236}">
                      <a16:creationId xmlns:a16="http://schemas.microsoft.com/office/drawing/2014/main" id="{312F14F6-61F7-44EB-AD12-FE60A0AFDF2D}"/>
                    </a:ext>
                  </a:extLst>
                </p:cNvPr>
                <p:cNvSpPr/>
                <p:nvPr/>
              </p:nvSpPr>
              <p:spPr>
                <a:xfrm>
                  <a:off x="3468405" y="5157911"/>
                  <a:ext cx="45207" cy="45207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10" name="타원 709">
                  <a:extLst>
                    <a:ext uri="{FF2B5EF4-FFF2-40B4-BE49-F238E27FC236}">
                      <a16:creationId xmlns:a16="http://schemas.microsoft.com/office/drawing/2014/main" id="{301E2522-10DE-42C7-8011-7423182FDC71}"/>
                    </a:ext>
                  </a:extLst>
                </p:cNvPr>
                <p:cNvSpPr/>
                <p:nvPr/>
              </p:nvSpPr>
              <p:spPr>
                <a:xfrm>
                  <a:off x="3556017" y="5024737"/>
                  <a:ext cx="45207" cy="45207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11" name="타원 710">
                  <a:extLst>
                    <a:ext uri="{FF2B5EF4-FFF2-40B4-BE49-F238E27FC236}">
                      <a16:creationId xmlns:a16="http://schemas.microsoft.com/office/drawing/2014/main" id="{8C73A8E4-B48C-4955-82A6-F61785951E69}"/>
                    </a:ext>
                  </a:extLst>
                </p:cNvPr>
                <p:cNvSpPr/>
                <p:nvPr/>
              </p:nvSpPr>
              <p:spPr>
                <a:xfrm>
                  <a:off x="3359767" y="5070306"/>
                  <a:ext cx="45207" cy="45207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12" name="타원 711">
                  <a:extLst>
                    <a:ext uri="{FF2B5EF4-FFF2-40B4-BE49-F238E27FC236}">
                      <a16:creationId xmlns:a16="http://schemas.microsoft.com/office/drawing/2014/main" id="{32302E45-D8B2-404D-BB9E-0A6781290A86}"/>
                    </a:ext>
                  </a:extLst>
                </p:cNvPr>
                <p:cNvSpPr/>
                <p:nvPr/>
              </p:nvSpPr>
              <p:spPr>
                <a:xfrm>
                  <a:off x="3468405" y="5042268"/>
                  <a:ext cx="45207" cy="45207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13" name="타원 712">
                  <a:extLst>
                    <a:ext uri="{FF2B5EF4-FFF2-40B4-BE49-F238E27FC236}">
                      <a16:creationId xmlns:a16="http://schemas.microsoft.com/office/drawing/2014/main" id="{9330EE84-C3CA-454D-B8A5-23C95194BD21}"/>
                    </a:ext>
                  </a:extLst>
                </p:cNvPr>
                <p:cNvSpPr/>
                <p:nvPr/>
              </p:nvSpPr>
              <p:spPr>
                <a:xfrm>
                  <a:off x="3349248" y="5259544"/>
                  <a:ext cx="45207" cy="45207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14" name="타원 713">
                  <a:extLst>
                    <a:ext uri="{FF2B5EF4-FFF2-40B4-BE49-F238E27FC236}">
                      <a16:creationId xmlns:a16="http://schemas.microsoft.com/office/drawing/2014/main" id="{BD275716-112C-471A-A0FF-40EA9BE20221}"/>
                    </a:ext>
                  </a:extLst>
                </p:cNvPr>
                <p:cNvSpPr/>
                <p:nvPr/>
              </p:nvSpPr>
              <p:spPr>
                <a:xfrm>
                  <a:off x="3310698" y="5315616"/>
                  <a:ext cx="45207" cy="45207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15" name="타원 714">
                  <a:extLst>
                    <a:ext uri="{FF2B5EF4-FFF2-40B4-BE49-F238E27FC236}">
                      <a16:creationId xmlns:a16="http://schemas.microsoft.com/office/drawing/2014/main" id="{6CE4CA12-AD53-4A49-A653-93139BA37379}"/>
                    </a:ext>
                  </a:extLst>
                </p:cNvPr>
                <p:cNvSpPr/>
                <p:nvPr/>
              </p:nvSpPr>
              <p:spPr>
                <a:xfrm>
                  <a:off x="3419336" y="5287578"/>
                  <a:ext cx="45207" cy="45207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16" name="타원 715">
                  <a:extLst>
                    <a:ext uri="{FF2B5EF4-FFF2-40B4-BE49-F238E27FC236}">
                      <a16:creationId xmlns:a16="http://schemas.microsoft.com/office/drawing/2014/main" id="{122FAFDC-B8C7-490E-93FA-7285472F511C}"/>
                    </a:ext>
                  </a:extLst>
                </p:cNvPr>
                <p:cNvSpPr/>
                <p:nvPr/>
              </p:nvSpPr>
              <p:spPr>
                <a:xfrm>
                  <a:off x="3331724" y="5305107"/>
                  <a:ext cx="45207" cy="45207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17" name="타원 716">
                  <a:extLst>
                    <a:ext uri="{FF2B5EF4-FFF2-40B4-BE49-F238E27FC236}">
                      <a16:creationId xmlns:a16="http://schemas.microsoft.com/office/drawing/2014/main" id="{0B4F9E02-B8B2-427B-9A81-0FAB1CB4B8D3}"/>
                    </a:ext>
                  </a:extLst>
                </p:cNvPr>
                <p:cNvSpPr/>
                <p:nvPr/>
              </p:nvSpPr>
              <p:spPr>
                <a:xfrm>
                  <a:off x="3352752" y="5242024"/>
                  <a:ext cx="45207" cy="45207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18" name="타원 717">
                  <a:extLst>
                    <a:ext uri="{FF2B5EF4-FFF2-40B4-BE49-F238E27FC236}">
                      <a16:creationId xmlns:a16="http://schemas.microsoft.com/office/drawing/2014/main" id="{6698C3B3-2DD8-4EC3-9360-5E7E019C1444}"/>
                    </a:ext>
                  </a:extLst>
                </p:cNvPr>
                <p:cNvSpPr/>
                <p:nvPr/>
              </p:nvSpPr>
              <p:spPr>
                <a:xfrm>
                  <a:off x="3384295" y="5242020"/>
                  <a:ext cx="45207" cy="45207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19" name="타원 718">
                  <a:extLst>
                    <a:ext uri="{FF2B5EF4-FFF2-40B4-BE49-F238E27FC236}">
                      <a16:creationId xmlns:a16="http://schemas.microsoft.com/office/drawing/2014/main" id="{11210E58-BCE8-477E-A976-CB67DC7B4250}"/>
                    </a:ext>
                  </a:extLst>
                </p:cNvPr>
                <p:cNvSpPr/>
                <p:nvPr/>
              </p:nvSpPr>
              <p:spPr>
                <a:xfrm>
                  <a:off x="3426350" y="5284073"/>
                  <a:ext cx="45207" cy="45207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20" name="타원 719">
                  <a:extLst>
                    <a:ext uri="{FF2B5EF4-FFF2-40B4-BE49-F238E27FC236}">
                      <a16:creationId xmlns:a16="http://schemas.microsoft.com/office/drawing/2014/main" id="{C03B078D-850F-41A8-8D3C-BC5506AD2003}"/>
                    </a:ext>
                  </a:extLst>
                </p:cNvPr>
                <p:cNvSpPr/>
                <p:nvPr/>
              </p:nvSpPr>
              <p:spPr>
                <a:xfrm>
                  <a:off x="3534988" y="5256035"/>
                  <a:ext cx="45207" cy="45207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21" name="타원 720">
                  <a:extLst>
                    <a:ext uri="{FF2B5EF4-FFF2-40B4-BE49-F238E27FC236}">
                      <a16:creationId xmlns:a16="http://schemas.microsoft.com/office/drawing/2014/main" id="{F2AC8BAC-AB01-4D80-B09B-4B6368F01532}"/>
                    </a:ext>
                  </a:extLst>
                </p:cNvPr>
                <p:cNvSpPr/>
                <p:nvPr/>
              </p:nvSpPr>
              <p:spPr>
                <a:xfrm>
                  <a:off x="2998802" y="5024741"/>
                  <a:ext cx="45207" cy="45207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22" name="타원 721">
                  <a:extLst>
                    <a:ext uri="{FF2B5EF4-FFF2-40B4-BE49-F238E27FC236}">
                      <a16:creationId xmlns:a16="http://schemas.microsoft.com/office/drawing/2014/main" id="{BAADD0F1-2214-406D-A4D8-F636BF6AED31}"/>
                    </a:ext>
                  </a:extLst>
                </p:cNvPr>
                <p:cNvSpPr/>
                <p:nvPr/>
              </p:nvSpPr>
              <p:spPr>
                <a:xfrm>
                  <a:off x="3005816" y="5021236"/>
                  <a:ext cx="45207" cy="45207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23" name="타원 722">
                  <a:extLst>
                    <a:ext uri="{FF2B5EF4-FFF2-40B4-BE49-F238E27FC236}">
                      <a16:creationId xmlns:a16="http://schemas.microsoft.com/office/drawing/2014/main" id="{745985EF-1A41-4EFB-A09E-7DAABF37A09F}"/>
                    </a:ext>
                  </a:extLst>
                </p:cNvPr>
                <p:cNvSpPr/>
                <p:nvPr/>
              </p:nvSpPr>
              <p:spPr>
                <a:xfrm>
                  <a:off x="2995297" y="5094831"/>
                  <a:ext cx="45207" cy="45207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24" name="타원 723">
                  <a:extLst>
                    <a:ext uri="{FF2B5EF4-FFF2-40B4-BE49-F238E27FC236}">
                      <a16:creationId xmlns:a16="http://schemas.microsoft.com/office/drawing/2014/main" id="{3CB3FF38-BF7F-4746-8E2E-DCF73B0B50CA}"/>
                    </a:ext>
                  </a:extLst>
                </p:cNvPr>
                <p:cNvSpPr/>
                <p:nvPr/>
              </p:nvSpPr>
              <p:spPr>
                <a:xfrm>
                  <a:off x="3065385" y="5122865"/>
                  <a:ext cx="45207" cy="45207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25" name="타원 724">
                  <a:extLst>
                    <a:ext uri="{FF2B5EF4-FFF2-40B4-BE49-F238E27FC236}">
                      <a16:creationId xmlns:a16="http://schemas.microsoft.com/office/drawing/2014/main" id="{6F1A982D-857B-4857-B6BC-54DA216724BF}"/>
                    </a:ext>
                  </a:extLst>
                </p:cNvPr>
                <p:cNvSpPr/>
                <p:nvPr/>
              </p:nvSpPr>
              <p:spPr>
                <a:xfrm>
                  <a:off x="2998800" y="5077311"/>
                  <a:ext cx="45207" cy="45207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26" name="타원 725">
                  <a:extLst>
                    <a:ext uri="{FF2B5EF4-FFF2-40B4-BE49-F238E27FC236}">
                      <a16:creationId xmlns:a16="http://schemas.microsoft.com/office/drawing/2014/main" id="{FAFF3042-3918-4B9C-97D6-3C9747D0D930}"/>
                    </a:ext>
                  </a:extLst>
                </p:cNvPr>
                <p:cNvSpPr/>
                <p:nvPr/>
              </p:nvSpPr>
              <p:spPr>
                <a:xfrm>
                  <a:off x="3030344" y="5077308"/>
                  <a:ext cx="45207" cy="45207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27" name="타원 726">
                  <a:extLst>
                    <a:ext uri="{FF2B5EF4-FFF2-40B4-BE49-F238E27FC236}">
                      <a16:creationId xmlns:a16="http://schemas.microsoft.com/office/drawing/2014/main" id="{84539A64-5FD4-41B0-BA64-B53D5BE4CEE9}"/>
                    </a:ext>
                  </a:extLst>
                </p:cNvPr>
                <p:cNvSpPr/>
                <p:nvPr/>
              </p:nvSpPr>
              <p:spPr>
                <a:xfrm>
                  <a:off x="3072399" y="5119359"/>
                  <a:ext cx="45207" cy="45207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28" name="타원 727">
                  <a:extLst>
                    <a:ext uri="{FF2B5EF4-FFF2-40B4-BE49-F238E27FC236}">
                      <a16:creationId xmlns:a16="http://schemas.microsoft.com/office/drawing/2014/main" id="{C7ABAB86-63EB-4798-96B1-A28E8EE9270A}"/>
                    </a:ext>
                  </a:extLst>
                </p:cNvPr>
                <p:cNvSpPr/>
                <p:nvPr/>
              </p:nvSpPr>
              <p:spPr>
                <a:xfrm>
                  <a:off x="3181036" y="5091323"/>
                  <a:ext cx="45207" cy="45207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29" name="타원 728">
                  <a:extLst>
                    <a:ext uri="{FF2B5EF4-FFF2-40B4-BE49-F238E27FC236}">
                      <a16:creationId xmlns:a16="http://schemas.microsoft.com/office/drawing/2014/main" id="{11335153-FAE2-433A-90F7-9C8B4AB12AD3}"/>
                    </a:ext>
                  </a:extLst>
                </p:cNvPr>
                <p:cNvSpPr/>
                <p:nvPr/>
              </p:nvSpPr>
              <p:spPr>
                <a:xfrm>
                  <a:off x="3079407" y="5105349"/>
                  <a:ext cx="45207" cy="45207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30" name="타원 729">
                  <a:extLst>
                    <a:ext uri="{FF2B5EF4-FFF2-40B4-BE49-F238E27FC236}">
                      <a16:creationId xmlns:a16="http://schemas.microsoft.com/office/drawing/2014/main" id="{4B589A6B-1D16-4D36-85BB-D358BF39847F}"/>
                    </a:ext>
                  </a:extLst>
                </p:cNvPr>
                <p:cNvSpPr/>
                <p:nvPr/>
              </p:nvSpPr>
              <p:spPr>
                <a:xfrm>
                  <a:off x="3167018" y="4972176"/>
                  <a:ext cx="45207" cy="45207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31" name="타원 730">
                  <a:extLst>
                    <a:ext uri="{FF2B5EF4-FFF2-40B4-BE49-F238E27FC236}">
                      <a16:creationId xmlns:a16="http://schemas.microsoft.com/office/drawing/2014/main" id="{B08737B5-5AF9-48C9-8379-9A38B2666754}"/>
                    </a:ext>
                  </a:extLst>
                </p:cNvPr>
                <p:cNvSpPr/>
                <p:nvPr/>
              </p:nvSpPr>
              <p:spPr>
                <a:xfrm>
                  <a:off x="3110951" y="5105346"/>
                  <a:ext cx="45207" cy="45207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32" name="타원 731">
                  <a:extLst>
                    <a:ext uri="{FF2B5EF4-FFF2-40B4-BE49-F238E27FC236}">
                      <a16:creationId xmlns:a16="http://schemas.microsoft.com/office/drawing/2014/main" id="{C1C8716C-7F3F-4EA8-AE92-508F10AD40B3}"/>
                    </a:ext>
                  </a:extLst>
                </p:cNvPr>
                <p:cNvSpPr/>
                <p:nvPr/>
              </p:nvSpPr>
              <p:spPr>
                <a:xfrm>
                  <a:off x="3131977" y="5042262"/>
                  <a:ext cx="45207" cy="45207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33" name="타원 732">
                  <a:extLst>
                    <a:ext uri="{FF2B5EF4-FFF2-40B4-BE49-F238E27FC236}">
                      <a16:creationId xmlns:a16="http://schemas.microsoft.com/office/drawing/2014/main" id="{1F77EED3-D1AC-4DCF-9AB3-1813CAD66C89}"/>
                    </a:ext>
                  </a:extLst>
                </p:cNvPr>
                <p:cNvSpPr/>
                <p:nvPr/>
              </p:nvSpPr>
              <p:spPr>
                <a:xfrm>
                  <a:off x="3240615" y="5014224"/>
                  <a:ext cx="45207" cy="45207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34" name="타원 733">
                  <a:extLst>
                    <a:ext uri="{FF2B5EF4-FFF2-40B4-BE49-F238E27FC236}">
                      <a16:creationId xmlns:a16="http://schemas.microsoft.com/office/drawing/2014/main" id="{9F777622-0A4E-4CDC-832C-A7E07C5BD7BF}"/>
                    </a:ext>
                  </a:extLst>
                </p:cNvPr>
                <p:cNvSpPr/>
                <p:nvPr/>
              </p:nvSpPr>
              <p:spPr>
                <a:xfrm>
                  <a:off x="3131977" y="4926619"/>
                  <a:ext cx="45207" cy="45207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35" name="타원 734">
                  <a:extLst>
                    <a:ext uri="{FF2B5EF4-FFF2-40B4-BE49-F238E27FC236}">
                      <a16:creationId xmlns:a16="http://schemas.microsoft.com/office/drawing/2014/main" id="{E1E7F565-8505-42C3-B3F8-A194898AF43B}"/>
                    </a:ext>
                  </a:extLst>
                </p:cNvPr>
                <p:cNvSpPr/>
                <p:nvPr/>
              </p:nvSpPr>
              <p:spPr>
                <a:xfrm>
                  <a:off x="3153004" y="5031754"/>
                  <a:ext cx="45207" cy="45207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36" name="타원 735">
                  <a:extLst>
                    <a:ext uri="{FF2B5EF4-FFF2-40B4-BE49-F238E27FC236}">
                      <a16:creationId xmlns:a16="http://schemas.microsoft.com/office/drawing/2014/main" id="{029D5388-0F90-41E7-BD03-F086480B133D}"/>
                    </a:ext>
                  </a:extLst>
                </p:cNvPr>
                <p:cNvSpPr/>
                <p:nvPr/>
              </p:nvSpPr>
              <p:spPr>
                <a:xfrm>
                  <a:off x="3174032" y="4968671"/>
                  <a:ext cx="45207" cy="45207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37" name="타원 736">
                  <a:extLst>
                    <a:ext uri="{FF2B5EF4-FFF2-40B4-BE49-F238E27FC236}">
                      <a16:creationId xmlns:a16="http://schemas.microsoft.com/office/drawing/2014/main" id="{0B99F78D-F319-4633-940C-95F5D73E3B8F}"/>
                    </a:ext>
                  </a:extLst>
                </p:cNvPr>
                <p:cNvSpPr/>
                <p:nvPr/>
              </p:nvSpPr>
              <p:spPr>
                <a:xfrm>
                  <a:off x="3282672" y="4940630"/>
                  <a:ext cx="45207" cy="45207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38" name="타원 737">
                  <a:extLst>
                    <a:ext uri="{FF2B5EF4-FFF2-40B4-BE49-F238E27FC236}">
                      <a16:creationId xmlns:a16="http://schemas.microsoft.com/office/drawing/2014/main" id="{2B850F21-10DD-4C94-8E43-757CAF2F22D1}"/>
                    </a:ext>
                  </a:extLst>
                </p:cNvPr>
                <p:cNvSpPr/>
                <p:nvPr/>
              </p:nvSpPr>
              <p:spPr>
                <a:xfrm>
                  <a:off x="2697415" y="5270055"/>
                  <a:ext cx="45207" cy="45207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39" name="타원 738">
                  <a:extLst>
                    <a:ext uri="{FF2B5EF4-FFF2-40B4-BE49-F238E27FC236}">
                      <a16:creationId xmlns:a16="http://schemas.microsoft.com/office/drawing/2014/main" id="{B1E6ACB8-05F2-4C37-A6BA-493CC656FB8F}"/>
                    </a:ext>
                  </a:extLst>
                </p:cNvPr>
                <p:cNvSpPr/>
                <p:nvPr/>
              </p:nvSpPr>
              <p:spPr>
                <a:xfrm>
                  <a:off x="2728958" y="5270052"/>
                  <a:ext cx="45207" cy="45207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40" name="타원 739">
                  <a:extLst>
                    <a:ext uri="{FF2B5EF4-FFF2-40B4-BE49-F238E27FC236}">
                      <a16:creationId xmlns:a16="http://schemas.microsoft.com/office/drawing/2014/main" id="{D65855AA-722A-4E19-8F14-A7C9AFA404D5}"/>
                    </a:ext>
                  </a:extLst>
                </p:cNvPr>
                <p:cNvSpPr/>
                <p:nvPr/>
              </p:nvSpPr>
              <p:spPr>
                <a:xfrm>
                  <a:off x="2771012" y="5312104"/>
                  <a:ext cx="45207" cy="45207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41" name="타원 740">
                  <a:extLst>
                    <a:ext uri="{FF2B5EF4-FFF2-40B4-BE49-F238E27FC236}">
                      <a16:creationId xmlns:a16="http://schemas.microsoft.com/office/drawing/2014/main" id="{F96247C7-12C8-4FE1-8D5B-DDE072759A77}"/>
                    </a:ext>
                  </a:extLst>
                </p:cNvPr>
                <p:cNvSpPr/>
                <p:nvPr/>
              </p:nvSpPr>
              <p:spPr>
                <a:xfrm>
                  <a:off x="2802552" y="5354164"/>
                  <a:ext cx="45207" cy="45207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42" name="타원 741">
                  <a:extLst>
                    <a:ext uri="{FF2B5EF4-FFF2-40B4-BE49-F238E27FC236}">
                      <a16:creationId xmlns:a16="http://schemas.microsoft.com/office/drawing/2014/main" id="{0FF8F614-6A27-4040-B130-6A5E57D8D8E4}"/>
                    </a:ext>
                  </a:extLst>
                </p:cNvPr>
                <p:cNvSpPr/>
                <p:nvPr/>
              </p:nvSpPr>
              <p:spPr>
                <a:xfrm>
                  <a:off x="2911189" y="5326127"/>
                  <a:ext cx="45207" cy="45207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43" name="타원 742">
                  <a:extLst>
                    <a:ext uri="{FF2B5EF4-FFF2-40B4-BE49-F238E27FC236}">
                      <a16:creationId xmlns:a16="http://schemas.microsoft.com/office/drawing/2014/main" id="{182870F4-3FB1-49F9-8E8A-3CDA062A76E9}"/>
                    </a:ext>
                  </a:extLst>
                </p:cNvPr>
                <p:cNvSpPr/>
                <p:nvPr/>
              </p:nvSpPr>
              <p:spPr>
                <a:xfrm>
                  <a:off x="2714939" y="5371693"/>
                  <a:ext cx="45207" cy="45207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44" name="타원 743">
                  <a:extLst>
                    <a:ext uri="{FF2B5EF4-FFF2-40B4-BE49-F238E27FC236}">
                      <a16:creationId xmlns:a16="http://schemas.microsoft.com/office/drawing/2014/main" id="{67847F6A-32F5-4246-8676-563BA23B6DFD}"/>
                    </a:ext>
                  </a:extLst>
                </p:cNvPr>
                <p:cNvSpPr/>
                <p:nvPr/>
              </p:nvSpPr>
              <p:spPr>
                <a:xfrm>
                  <a:off x="2823576" y="5343657"/>
                  <a:ext cx="45207" cy="45207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45" name="타원 744">
                  <a:extLst>
                    <a:ext uri="{FF2B5EF4-FFF2-40B4-BE49-F238E27FC236}">
                      <a16:creationId xmlns:a16="http://schemas.microsoft.com/office/drawing/2014/main" id="{6206B965-2821-48B6-96C7-9AC3467A944D}"/>
                    </a:ext>
                  </a:extLst>
                </p:cNvPr>
                <p:cNvSpPr/>
                <p:nvPr/>
              </p:nvSpPr>
              <p:spPr>
                <a:xfrm>
                  <a:off x="2844605" y="5280572"/>
                  <a:ext cx="45207" cy="45207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46" name="타원 745">
                  <a:extLst>
                    <a:ext uri="{FF2B5EF4-FFF2-40B4-BE49-F238E27FC236}">
                      <a16:creationId xmlns:a16="http://schemas.microsoft.com/office/drawing/2014/main" id="{DFD138E2-1FD2-4DFB-94E7-3C8AE5397CCB}"/>
                    </a:ext>
                  </a:extLst>
                </p:cNvPr>
                <p:cNvSpPr/>
                <p:nvPr/>
              </p:nvSpPr>
              <p:spPr>
                <a:xfrm>
                  <a:off x="2953243" y="5252530"/>
                  <a:ext cx="45207" cy="45207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47" name="타원 746">
                  <a:extLst>
                    <a:ext uri="{FF2B5EF4-FFF2-40B4-BE49-F238E27FC236}">
                      <a16:creationId xmlns:a16="http://schemas.microsoft.com/office/drawing/2014/main" id="{789332BE-45B2-4E52-BC36-05552E96ADA3}"/>
                    </a:ext>
                  </a:extLst>
                </p:cNvPr>
                <p:cNvSpPr/>
                <p:nvPr/>
              </p:nvSpPr>
              <p:spPr>
                <a:xfrm>
                  <a:off x="2876152" y="5280564"/>
                  <a:ext cx="45207" cy="45207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48" name="타원 747">
                  <a:extLst>
                    <a:ext uri="{FF2B5EF4-FFF2-40B4-BE49-F238E27FC236}">
                      <a16:creationId xmlns:a16="http://schemas.microsoft.com/office/drawing/2014/main" id="{F2E024B7-E791-4110-9DD1-BB54F0E94CC1}"/>
                    </a:ext>
                  </a:extLst>
                </p:cNvPr>
                <p:cNvSpPr/>
                <p:nvPr/>
              </p:nvSpPr>
              <p:spPr>
                <a:xfrm>
                  <a:off x="2897170" y="5385704"/>
                  <a:ext cx="45207" cy="45207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49" name="타원 748">
                  <a:extLst>
                    <a:ext uri="{FF2B5EF4-FFF2-40B4-BE49-F238E27FC236}">
                      <a16:creationId xmlns:a16="http://schemas.microsoft.com/office/drawing/2014/main" id="{7CE151E4-01CA-47B5-8F30-FD25302AD68E}"/>
                    </a:ext>
                  </a:extLst>
                </p:cNvPr>
                <p:cNvSpPr/>
                <p:nvPr/>
              </p:nvSpPr>
              <p:spPr>
                <a:xfrm>
                  <a:off x="2984782" y="5252537"/>
                  <a:ext cx="45207" cy="45207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50" name="타원 749">
                  <a:extLst>
                    <a:ext uri="{FF2B5EF4-FFF2-40B4-BE49-F238E27FC236}">
                      <a16:creationId xmlns:a16="http://schemas.microsoft.com/office/drawing/2014/main" id="{85B5656E-0964-4C60-8879-70786D319255}"/>
                    </a:ext>
                  </a:extLst>
                </p:cNvPr>
                <p:cNvSpPr/>
                <p:nvPr/>
              </p:nvSpPr>
              <p:spPr>
                <a:xfrm>
                  <a:off x="2918198" y="5322613"/>
                  <a:ext cx="45207" cy="45207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51" name="타원 750">
                  <a:extLst>
                    <a:ext uri="{FF2B5EF4-FFF2-40B4-BE49-F238E27FC236}">
                      <a16:creationId xmlns:a16="http://schemas.microsoft.com/office/drawing/2014/main" id="{D9DAF3AC-0847-48C0-B954-8F23B730D2CE}"/>
                    </a:ext>
                  </a:extLst>
                </p:cNvPr>
                <p:cNvSpPr/>
                <p:nvPr/>
              </p:nvSpPr>
              <p:spPr>
                <a:xfrm>
                  <a:off x="3026812" y="5294552"/>
                  <a:ext cx="45207" cy="45207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753" name="직선 화살표 연결선 752">
                  <a:extLst>
                    <a:ext uri="{FF2B5EF4-FFF2-40B4-BE49-F238E27FC236}">
                      <a16:creationId xmlns:a16="http://schemas.microsoft.com/office/drawing/2014/main" id="{6713DA9C-1A96-44EE-A96E-B3D9F522497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192918" y="4294818"/>
                  <a:ext cx="1954163" cy="1885002"/>
                </a:xfrm>
                <a:prstGeom prst="straightConnector1">
                  <a:avLst/>
                </a:prstGeom>
                <a:ln w="19050">
                  <a:solidFill>
                    <a:srgbClr val="00206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56" name="TextBox 755">
                <a:extLst>
                  <a:ext uri="{FF2B5EF4-FFF2-40B4-BE49-F238E27FC236}">
                    <a16:creationId xmlns:a16="http://schemas.microsoft.com/office/drawing/2014/main" id="{09383472-5C41-43EF-A6D4-1569B5AB04E0}"/>
                  </a:ext>
                </a:extLst>
              </p:cNvPr>
              <p:cNvSpPr txBox="1"/>
              <p:nvPr/>
            </p:nvSpPr>
            <p:spPr>
              <a:xfrm>
                <a:off x="3852769" y="4505303"/>
                <a:ext cx="5886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PC1</a:t>
                </a:r>
                <a:endParaRPr lang="ko-KR" altLang="en-US" dirty="0"/>
              </a:p>
            </p:txBody>
          </p:sp>
          <p:sp>
            <p:nvSpPr>
              <p:cNvPr id="940" name="TextBox 939">
                <a:extLst>
                  <a:ext uri="{FF2B5EF4-FFF2-40B4-BE49-F238E27FC236}">
                    <a16:creationId xmlns:a16="http://schemas.microsoft.com/office/drawing/2014/main" id="{729B66F7-97A8-47C3-BC30-898265C5BE16}"/>
                  </a:ext>
                </a:extLst>
              </p:cNvPr>
              <p:cNvSpPr txBox="1"/>
              <p:nvPr/>
            </p:nvSpPr>
            <p:spPr>
              <a:xfrm>
                <a:off x="2101679" y="6286601"/>
                <a:ext cx="207460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dirty="0"/>
                  <a:t>A</a:t>
                </a:r>
                <a:r>
                  <a:rPr lang="ko-KR" altLang="en-US" sz="1100" dirty="0"/>
                  <a:t>와 </a:t>
                </a:r>
                <a:r>
                  <a:rPr lang="en-US" altLang="ko-KR" sz="1100" dirty="0"/>
                  <a:t>B</a:t>
                </a:r>
                <a:r>
                  <a:rPr lang="ko-KR" altLang="en-US" sz="1100" dirty="0"/>
                  <a:t>를 조합하여 </a:t>
                </a:r>
                <a:r>
                  <a:rPr lang="en-US" altLang="ko-KR" sz="1100" dirty="0"/>
                  <a:t>PC1</a:t>
                </a:r>
                <a:r>
                  <a:rPr lang="ko-KR" altLang="en-US" sz="1100" dirty="0"/>
                  <a:t>을 구함</a:t>
                </a:r>
              </a:p>
            </p:txBody>
          </p:sp>
        </p:grpSp>
        <p:sp>
          <p:nvSpPr>
            <p:cNvPr id="942" name="TextBox 941">
              <a:extLst>
                <a:ext uri="{FF2B5EF4-FFF2-40B4-BE49-F238E27FC236}">
                  <a16:creationId xmlns:a16="http://schemas.microsoft.com/office/drawing/2014/main" id="{A7694336-5084-40F9-92DE-F4F18E833BC1}"/>
                </a:ext>
              </a:extLst>
            </p:cNvPr>
            <p:cNvSpPr txBox="1"/>
            <p:nvPr/>
          </p:nvSpPr>
          <p:spPr>
            <a:xfrm>
              <a:off x="3226243" y="3776361"/>
              <a:ext cx="2210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PCA (A</a:t>
              </a:r>
              <a:r>
                <a:rPr lang="ko-KR" altLang="en-US" dirty="0"/>
                <a:t>와 </a:t>
              </a:r>
              <a:r>
                <a:rPr lang="en-US" altLang="ko-KR" dirty="0"/>
                <a:t>B</a:t>
              </a:r>
              <a:r>
                <a:rPr lang="ko-KR" altLang="en-US" dirty="0"/>
                <a:t>를 조합</a:t>
              </a:r>
              <a:r>
                <a:rPr lang="en-US" altLang="ko-KR" dirty="0"/>
                <a:t>)</a:t>
              </a:r>
              <a:endParaRPr lang="ko-KR" altLang="en-US" dirty="0"/>
            </a:p>
          </p:txBody>
        </p:sp>
      </p:grpSp>
      <p:grpSp>
        <p:nvGrpSpPr>
          <p:cNvPr id="1106" name="그룹 1105">
            <a:extLst>
              <a:ext uri="{FF2B5EF4-FFF2-40B4-BE49-F238E27FC236}">
                <a16:creationId xmlns:a16="http://schemas.microsoft.com/office/drawing/2014/main" id="{C66B6B06-D7BC-4DFE-9DC1-F2B606FAB19B}"/>
              </a:ext>
            </a:extLst>
          </p:cNvPr>
          <p:cNvGrpSpPr/>
          <p:nvPr/>
        </p:nvGrpSpPr>
        <p:grpSpPr>
          <a:xfrm>
            <a:off x="4894856" y="1585467"/>
            <a:ext cx="2824195" cy="2303513"/>
            <a:chOff x="4894856" y="1585467"/>
            <a:chExt cx="2824195" cy="2303513"/>
          </a:xfrm>
        </p:grpSpPr>
        <p:grpSp>
          <p:nvGrpSpPr>
            <p:cNvPr id="947" name="그룹 946">
              <a:extLst>
                <a:ext uri="{FF2B5EF4-FFF2-40B4-BE49-F238E27FC236}">
                  <a16:creationId xmlns:a16="http://schemas.microsoft.com/office/drawing/2014/main" id="{5E7AC21B-CCAF-4FD6-9DF2-1461188E8758}"/>
                </a:ext>
              </a:extLst>
            </p:cNvPr>
            <p:cNvGrpSpPr/>
            <p:nvPr/>
          </p:nvGrpSpPr>
          <p:grpSpPr>
            <a:xfrm>
              <a:off x="4894856" y="1585467"/>
              <a:ext cx="2431299" cy="2303513"/>
              <a:chOff x="4894856" y="1585467"/>
              <a:chExt cx="2431299" cy="2303513"/>
            </a:xfrm>
          </p:grpSpPr>
          <p:grpSp>
            <p:nvGrpSpPr>
              <p:cNvPr id="454" name="그룹 453">
                <a:extLst>
                  <a:ext uri="{FF2B5EF4-FFF2-40B4-BE49-F238E27FC236}">
                    <a16:creationId xmlns:a16="http://schemas.microsoft.com/office/drawing/2014/main" id="{4C627989-44BD-434E-A9FC-F2B4DF21E9F5}"/>
                  </a:ext>
                </a:extLst>
              </p:cNvPr>
              <p:cNvGrpSpPr/>
              <p:nvPr/>
            </p:nvGrpSpPr>
            <p:grpSpPr>
              <a:xfrm>
                <a:off x="6383675" y="1585467"/>
                <a:ext cx="378386" cy="1987051"/>
                <a:chOff x="6803315" y="1585467"/>
                <a:chExt cx="378386" cy="1987051"/>
              </a:xfrm>
            </p:grpSpPr>
            <p:cxnSp>
              <p:nvCxnSpPr>
                <p:cNvPr id="309" name="직선 화살표 연결선 308">
                  <a:extLst>
                    <a:ext uri="{FF2B5EF4-FFF2-40B4-BE49-F238E27FC236}">
                      <a16:creationId xmlns:a16="http://schemas.microsoft.com/office/drawing/2014/main" id="{9669816C-A7A1-4A60-8FE3-01E8DE1FA642}"/>
                    </a:ext>
                  </a:extLst>
                </p:cNvPr>
                <p:cNvCxnSpPr/>
                <p:nvPr/>
              </p:nvCxnSpPr>
              <p:spPr>
                <a:xfrm flipV="1">
                  <a:off x="7136494" y="1585467"/>
                  <a:ext cx="0" cy="1987051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12" name="TextBox 311">
                  <a:extLst>
                    <a:ext uri="{FF2B5EF4-FFF2-40B4-BE49-F238E27FC236}">
                      <a16:creationId xmlns:a16="http://schemas.microsoft.com/office/drawing/2014/main" id="{FEE9FA13-A948-4020-AAD1-DD68EE663246}"/>
                    </a:ext>
                  </a:extLst>
                </p:cNvPr>
                <p:cNvSpPr txBox="1"/>
                <p:nvPr/>
              </p:nvSpPr>
              <p:spPr>
                <a:xfrm>
                  <a:off x="6803315" y="1585467"/>
                  <a:ext cx="315743" cy="36519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dirty="0"/>
                    <a:t>B</a:t>
                  </a:r>
                  <a:endParaRPr lang="ko-KR" altLang="en-US" dirty="0"/>
                </a:p>
              </p:txBody>
            </p:sp>
            <p:sp>
              <p:nvSpPr>
                <p:cNvPr id="313" name="타원 312">
                  <a:extLst>
                    <a:ext uri="{FF2B5EF4-FFF2-40B4-BE49-F238E27FC236}">
                      <a16:creationId xmlns:a16="http://schemas.microsoft.com/office/drawing/2014/main" id="{DF45D9A0-FC7B-4928-BEE3-F8930B4823A6}"/>
                    </a:ext>
                  </a:extLst>
                </p:cNvPr>
                <p:cNvSpPr/>
                <p:nvPr/>
              </p:nvSpPr>
              <p:spPr>
                <a:xfrm>
                  <a:off x="7092231" y="3057358"/>
                  <a:ext cx="45207" cy="45207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14" name="타원 313">
                  <a:extLst>
                    <a:ext uri="{FF2B5EF4-FFF2-40B4-BE49-F238E27FC236}">
                      <a16:creationId xmlns:a16="http://schemas.microsoft.com/office/drawing/2014/main" id="{9D9B0C77-A18B-4928-9E17-3CF571C1D2F5}"/>
                    </a:ext>
                  </a:extLst>
                </p:cNvPr>
                <p:cNvSpPr/>
                <p:nvPr/>
              </p:nvSpPr>
              <p:spPr>
                <a:xfrm>
                  <a:off x="7092231" y="2924185"/>
                  <a:ext cx="45207" cy="45207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15" name="타원 314">
                  <a:extLst>
                    <a:ext uri="{FF2B5EF4-FFF2-40B4-BE49-F238E27FC236}">
                      <a16:creationId xmlns:a16="http://schemas.microsoft.com/office/drawing/2014/main" id="{CC377B7D-949C-42F3-A9A6-5FD539CF7709}"/>
                    </a:ext>
                  </a:extLst>
                </p:cNvPr>
                <p:cNvSpPr/>
                <p:nvPr/>
              </p:nvSpPr>
              <p:spPr>
                <a:xfrm>
                  <a:off x="7092231" y="3029323"/>
                  <a:ext cx="45207" cy="45207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16" name="타원 315">
                  <a:extLst>
                    <a:ext uri="{FF2B5EF4-FFF2-40B4-BE49-F238E27FC236}">
                      <a16:creationId xmlns:a16="http://schemas.microsoft.com/office/drawing/2014/main" id="{273B87B4-21DB-415D-966D-9723DF40D7F0}"/>
                    </a:ext>
                  </a:extLst>
                </p:cNvPr>
                <p:cNvSpPr/>
                <p:nvPr/>
              </p:nvSpPr>
              <p:spPr>
                <a:xfrm>
                  <a:off x="7092231" y="2896149"/>
                  <a:ext cx="45207" cy="45207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17" name="타원 316">
                  <a:extLst>
                    <a:ext uri="{FF2B5EF4-FFF2-40B4-BE49-F238E27FC236}">
                      <a16:creationId xmlns:a16="http://schemas.microsoft.com/office/drawing/2014/main" id="{6F206D98-7C7B-4BA1-B53E-985B5C4415D1}"/>
                    </a:ext>
                  </a:extLst>
                </p:cNvPr>
                <p:cNvSpPr/>
                <p:nvPr/>
              </p:nvSpPr>
              <p:spPr>
                <a:xfrm>
                  <a:off x="7092231" y="2966240"/>
                  <a:ext cx="45207" cy="45207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18" name="타원 317">
                  <a:extLst>
                    <a:ext uri="{FF2B5EF4-FFF2-40B4-BE49-F238E27FC236}">
                      <a16:creationId xmlns:a16="http://schemas.microsoft.com/office/drawing/2014/main" id="{11A80E2C-54BA-4E55-94B7-82D3350D849A}"/>
                    </a:ext>
                  </a:extLst>
                </p:cNvPr>
                <p:cNvSpPr/>
                <p:nvPr/>
              </p:nvSpPr>
              <p:spPr>
                <a:xfrm>
                  <a:off x="7092231" y="2833068"/>
                  <a:ext cx="45207" cy="45207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19" name="타원 318">
                  <a:extLst>
                    <a:ext uri="{FF2B5EF4-FFF2-40B4-BE49-F238E27FC236}">
                      <a16:creationId xmlns:a16="http://schemas.microsoft.com/office/drawing/2014/main" id="{374081EA-7255-4C45-AEA0-DB323756A1CB}"/>
                    </a:ext>
                  </a:extLst>
                </p:cNvPr>
                <p:cNvSpPr/>
                <p:nvPr/>
              </p:nvSpPr>
              <p:spPr>
                <a:xfrm>
                  <a:off x="7092231" y="2938204"/>
                  <a:ext cx="45207" cy="45207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20" name="타원 319">
                  <a:extLst>
                    <a:ext uri="{FF2B5EF4-FFF2-40B4-BE49-F238E27FC236}">
                      <a16:creationId xmlns:a16="http://schemas.microsoft.com/office/drawing/2014/main" id="{3565FF58-CA57-4D34-9F92-66745DAF5AD6}"/>
                    </a:ext>
                  </a:extLst>
                </p:cNvPr>
                <p:cNvSpPr/>
                <p:nvPr/>
              </p:nvSpPr>
              <p:spPr>
                <a:xfrm>
                  <a:off x="7092231" y="2805029"/>
                  <a:ext cx="45207" cy="45207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21" name="타원 320">
                  <a:extLst>
                    <a:ext uri="{FF2B5EF4-FFF2-40B4-BE49-F238E27FC236}">
                      <a16:creationId xmlns:a16="http://schemas.microsoft.com/office/drawing/2014/main" id="{8A509C37-3A76-4EC2-BF11-C84263E7CE56}"/>
                    </a:ext>
                  </a:extLst>
                </p:cNvPr>
                <p:cNvSpPr/>
                <p:nvPr/>
              </p:nvSpPr>
              <p:spPr>
                <a:xfrm>
                  <a:off x="7092231" y="2850597"/>
                  <a:ext cx="45207" cy="45207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22" name="타원 321">
                  <a:extLst>
                    <a:ext uri="{FF2B5EF4-FFF2-40B4-BE49-F238E27FC236}">
                      <a16:creationId xmlns:a16="http://schemas.microsoft.com/office/drawing/2014/main" id="{75BC56F7-E6C1-47F4-84D9-0603E8BF949A}"/>
                    </a:ext>
                  </a:extLst>
                </p:cNvPr>
                <p:cNvSpPr/>
                <p:nvPr/>
              </p:nvSpPr>
              <p:spPr>
                <a:xfrm>
                  <a:off x="7092231" y="2717424"/>
                  <a:ext cx="45207" cy="45207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23" name="타원 322">
                  <a:extLst>
                    <a:ext uri="{FF2B5EF4-FFF2-40B4-BE49-F238E27FC236}">
                      <a16:creationId xmlns:a16="http://schemas.microsoft.com/office/drawing/2014/main" id="{E2CD3D6E-50B0-4BD4-85B2-773502F1557B}"/>
                    </a:ext>
                  </a:extLst>
                </p:cNvPr>
                <p:cNvSpPr/>
                <p:nvPr/>
              </p:nvSpPr>
              <p:spPr>
                <a:xfrm>
                  <a:off x="7092231" y="2822560"/>
                  <a:ext cx="45207" cy="45207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24" name="타원 323">
                  <a:extLst>
                    <a:ext uri="{FF2B5EF4-FFF2-40B4-BE49-F238E27FC236}">
                      <a16:creationId xmlns:a16="http://schemas.microsoft.com/office/drawing/2014/main" id="{617A009A-8B1E-4A52-ADFB-FC58DA24DB17}"/>
                    </a:ext>
                  </a:extLst>
                </p:cNvPr>
                <p:cNvSpPr/>
                <p:nvPr/>
              </p:nvSpPr>
              <p:spPr>
                <a:xfrm>
                  <a:off x="7092231" y="2689386"/>
                  <a:ext cx="45207" cy="45207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25" name="타원 324">
                  <a:extLst>
                    <a:ext uri="{FF2B5EF4-FFF2-40B4-BE49-F238E27FC236}">
                      <a16:creationId xmlns:a16="http://schemas.microsoft.com/office/drawing/2014/main" id="{6246CF56-38B1-4110-90D7-0F41614F47C5}"/>
                    </a:ext>
                  </a:extLst>
                </p:cNvPr>
                <p:cNvSpPr/>
                <p:nvPr/>
              </p:nvSpPr>
              <p:spPr>
                <a:xfrm>
                  <a:off x="7092231" y="2759477"/>
                  <a:ext cx="45207" cy="45207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26" name="타원 325">
                  <a:extLst>
                    <a:ext uri="{FF2B5EF4-FFF2-40B4-BE49-F238E27FC236}">
                      <a16:creationId xmlns:a16="http://schemas.microsoft.com/office/drawing/2014/main" id="{F142F6E3-B3B8-4466-857E-19DD79912701}"/>
                    </a:ext>
                  </a:extLst>
                </p:cNvPr>
                <p:cNvSpPr/>
                <p:nvPr/>
              </p:nvSpPr>
              <p:spPr>
                <a:xfrm>
                  <a:off x="7092231" y="2626302"/>
                  <a:ext cx="45207" cy="45207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27" name="타원 326">
                  <a:extLst>
                    <a:ext uri="{FF2B5EF4-FFF2-40B4-BE49-F238E27FC236}">
                      <a16:creationId xmlns:a16="http://schemas.microsoft.com/office/drawing/2014/main" id="{8E2F209B-051C-41F4-8075-9BBD25573413}"/>
                    </a:ext>
                  </a:extLst>
                </p:cNvPr>
                <p:cNvSpPr/>
                <p:nvPr/>
              </p:nvSpPr>
              <p:spPr>
                <a:xfrm>
                  <a:off x="7092231" y="2731438"/>
                  <a:ext cx="45207" cy="45207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28" name="타원 327">
                  <a:extLst>
                    <a:ext uri="{FF2B5EF4-FFF2-40B4-BE49-F238E27FC236}">
                      <a16:creationId xmlns:a16="http://schemas.microsoft.com/office/drawing/2014/main" id="{338E7966-48E7-42EF-BB7A-2529E3E673F1}"/>
                    </a:ext>
                  </a:extLst>
                </p:cNvPr>
                <p:cNvSpPr/>
                <p:nvPr/>
              </p:nvSpPr>
              <p:spPr>
                <a:xfrm>
                  <a:off x="7092231" y="2598264"/>
                  <a:ext cx="45207" cy="45207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29" name="타원 328">
                  <a:extLst>
                    <a:ext uri="{FF2B5EF4-FFF2-40B4-BE49-F238E27FC236}">
                      <a16:creationId xmlns:a16="http://schemas.microsoft.com/office/drawing/2014/main" id="{7FF52650-25EF-4114-B725-BAE78E26BB6D}"/>
                    </a:ext>
                  </a:extLst>
                </p:cNvPr>
                <p:cNvSpPr/>
                <p:nvPr/>
              </p:nvSpPr>
              <p:spPr>
                <a:xfrm>
                  <a:off x="7092231" y="2892646"/>
                  <a:ext cx="45207" cy="45207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30" name="타원 329">
                  <a:extLst>
                    <a:ext uri="{FF2B5EF4-FFF2-40B4-BE49-F238E27FC236}">
                      <a16:creationId xmlns:a16="http://schemas.microsoft.com/office/drawing/2014/main" id="{A1D30F17-BC83-48D6-9C0F-D97021252D95}"/>
                    </a:ext>
                  </a:extLst>
                </p:cNvPr>
                <p:cNvSpPr/>
                <p:nvPr/>
              </p:nvSpPr>
              <p:spPr>
                <a:xfrm>
                  <a:off x="7092231" y="2759472"/>
                  <a:ext cx="45207" cy="45207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31" name="타원 330">
                  <a:extLst>
                    <a:ext uri="{FF2B5EF4-FFF2-40B4-BE49-F238E27FC236}">
                      <a16:creationId xmlns:a16="http://schemas.microsoft.com/office/drawing/2014/main" id="{2775FDB7-2CEE-4E81-BA74-1B21B746871F}"/>
                    </a:ext>
                  </a:extLst>
                </p:cNvPr>
                <p:cNvSpPr/>
                <p:nvPr/>
              </p:nvSpPr>
              <p:spPr>
                <a:xfrm>
                  <a:off x="7092231" y="2864609"/>
                  <a:ext cx="45207" cy="45207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32" name="타원 331">
                  <a:extLst>
                    <a:ext uri="{FF2B5EF4-FFF2-40B4-BE49-F238E27FC236}">
                      <a16:creationId xmlns:a16="http://schemas.microsoft.com/office/drawing/2014/main" id="{72DBF55C-127A-492E-B9A9-499264BE741A}"/>
                    </a:ext>
                  </a:extLst>
                </p:cNvPr>
                <p:cNvSpPr/>
                <p:nvPr/>
              </p:nvSpPr>
              <p:spPr>
                <a:xfrm>
                  <a:off x="7092231" y="2731436"/>
                  <a:ext cx="45207" cy="45207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33" name="타원 332">
                  <a:extLst>
                    <a:ext uri="{FF2B5EF4-FFF2-40B4-BE49-F238E27FC236}">
                      <a16:creationId xmlns:a16="http://schemas.microsoft.com/office/drawing/2014/main" id="{72A20B2E-F314-4C3F-8637-C49BB6166116}"/>
                    </a:ext>
                  </a:extLst>
                </p:cNvPr>
                <p:cNvSpPr/>
                <p:nvPr/>
              </p:nvSpPr>
              <p:spPr>
                <a:xfrm>
                  <a:off x="7092231" y="2801524"/>
                  <a:ext cx="45207" cy="45207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34" name="타원 333">
                  <a:extLst>
                    <a:ext uri="{FF2B5EF4-FFF2-40B4-BE49-F238E27FC236}">
                      <a16:creationId xmlns:a16="http://schemas.microsoft.com/office/drawing/2014/main" id="{10899A89-C18F-486B-84DC-75353C213F29}"/>
                    </a:ext>
                  </a:extLst>
                </p:cNvPr>
                <p:cNvSpPr/>
                <p:nvPr/>
              </p:nvSpPr>
              <p:spPr>
                <a:xfrm>
                  <a:off x="7092231" y="2668352"/>
                  <a:ext cx="45207" cy="45207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35" name="타원 334">
                  <a:extLst>
                    <a:ext uri="{FF2B5EF4-FFF2-40B4-BE49-F238E27FC236}">
                      <a16:creationId xmlns:a16="http://schemas.microsoft.com/office/drawing/2014/main" id="{96D9AADA-6578-461E-BAD8-3D52680F3FAC}"/>
                    </a:ext>
                  </a:extLst>
                </p:cNvPr>
                <p:cNvSpPr/>
                <p:nvPr/>
              </p:nvSpPr>
              <p:spPr>
                <a:xfrm>
                  <a:off x="7092231" y="2773488"/>
                  <a:ext cx="45207" cy="45207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36" name="타원 335">
                  <a:extLst>
                    <a:ext uri="{FF2B5EF4-FFF2-40B4-BE49-F238E27FC236}">
                      <a16:creationId xmlns:a16="http://schemas.microsoft.com/office/drawing/2014/main" id="{10BBB626-9F93-4EEE-BD42-FF52BF47D4DC}"/>
                    </a:ext>
                  </a:extLst>
                </p:cNvPr>
                <p:cNvSpPr/>
                <p:nvPr/>
              </p:nvSpPr>
              <p:spPr>
                <a:xfrm>
                  <a:off x="7092231" y="2640314"/>
                  <a:ext cx="45207" cy="45207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37" name="타원 336">
                  <a:extLst>
                    <a:ext uri="{FF2B5EF4-FFF2-40B4-BE49-F238E27FC236}">
                      <a16:creationId xmlns:a16="http://schemas.microsoft.com/office/drawing/2014/main" id="{709E6CB4-450E-4815-AE05-03CCD94B3813}"/>
                    </a:ext>
                  </a:extLst>
                </p:cNvPr>
                <p:cNvSpPr/>
                <p:nvPr/>
              </p:nvSpPr>
              <p:spPr>
                <a:xfrm>
                  <a:off x="7092231" y="2685881"/>
                  <a:ext cx="45207" cy="45207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38" name="타원 337">
                  <a:extLst>
                    <a:ext uri="{FF2B5EF4-FFF2-40B4-BE49-F238E27FC236}">
                      <a16:creationId xmlns:a16="http://schemas.microsoft.com/office/drawing/2014/main" id="{83C52233-7A7C-4D5E-9F9F-69FC0E584D11}"/>
                    </a:ext>
                  </a:extLst>
                </p:cNvPr>
                <p:cNvSpPr/>
                <p:nvPr/>
              </p:nvSpPr>
              <p:spPr>
                <a:xfrm>
                  <a:off x="7092231" y="2552709"/>
                  <a:ext cx="45207" cy="45207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39" name="타원 338">
                  <a:extLst>
                    <a:ext uri="{FF2B5EF4-FFF2-40B4-BE49-F238E27FC236}">
                      <a16:creationId xmlns:a16="http://schemas.microsoft.com/office/drawing/2014/main" id="{945E4464-323C-4459-89E1-47F56AFD6E11}"/>
                    </a:ext>
                  </a:extLst>
                </p:cNvPr>
                <p:cNvSpPr/>
                <p:nvPr/>
              </p:nvSpPr>
              <p:spPr>
                <a:xfrm>
                  <a:off x="7092231" y="2657844"/>
                  <a:ext cx="45207" cy="45207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40" name="타원 339">
                  <a:extLst>
                    <a:ext uri="{FF2B5EF4-FFF2-40B4-BE49-F238E27FC236}">
                      <a16:creationId xmlns:a16="http://schemas.microsoft.com/office/drawing/2014/main" id="{5605957D-BE4D-4A53-B5BC-3BEAF13A26CB}"/>
                    </a:ext>
                  </a:extLst>
                </p:cNvPr>
                <p:cNvSpPr/>
                <p:nvPr/>
              </p:nvSpPr>
              <p:spPr>
                <a:xfrm>
                  <a:off x="7092231" y="2524670"/>
                  <a:ext cx="45207" cy="45207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41" name="타원 340">
                  <a:extLst>
                    <a:ext uri="{FF2B5EF4-FFF2-40B4-BE49-F238E27FC236}">
                      <a16:creationId xmlns:a16="http://schemas.microsoft.com/office/drawing/2014/main" id="{5CD08944-0338-446D-B273-60DB3C95383D}"/>
                    </a:ext>
                  </a:extLst>
                </p:cNvPr>
                <p:cNvSpPr/>
                <p:nvPr/>
              </p:nvSpPr>
              <p:spPr>
                <a:xfrm>
                  <a:off x="7092231" y="2594759"/>
                  <a:ext cx="45207" cy="45207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42" name="타원 341">
                  <a:extLst>
                    <a:ext uri="{FF2B5EF4-FFF2-40B4-BE49-F238E27FC236}">
                      <a16:creationId xmlns:a16="http://schemas.microsoft.com/office/drawing/2014/main" id="{24293FAB-2B73-4539-A7A0-BA9B8E7E9C1C}"/>
                    </a:ext>
                  </a:extLst>
                </p:cNvPr>
                <p:cNvSpPr/>
                <p:nvPr/>
              </p:nvSpPr>
              <p:spPr>
                <a:xfrm>
                  <a:off x="7092231" y="2470529"/>
                  <a:ext cx="45207" cy="45207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43" name="타원 342">
                  <a:extLst>
                    <a:ext uri="{FF2B5EF4-FFF2-40B4-BE49-F238E27FC236}">
                      <a16:creationId xmlns:a16="http://schemas.microsoft.com/office/drawing/2014/main" id="{FED3B023-5E3E-4782-95D3-6479590C7681}"/>
                    </a:ext>
                  </a:extLst>
                </p:cNvPr>
                <p:cNvSpPr/>
                <p:nvPr/>
              </p:nvSpPr>
              <p:spPr>
                <a:xfrm>
                  <a:off x="7092231" y="2566722"/>
                  <a:ext cx="45207" cy="45207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44" name="타원 343">
                  <a:extLst>
                    <a:ext uri="{FF2B5EF4-FFF2-40B4-BE49-F238E27FC236}">
                      <a16:creationId xmlns:a16="http://schemas.microsoft.com/office/drawing/2014/main" id="{7BFFE862-07DB-4CDA-B100-1924645AD1F1}"/>
                    </a:ext>
                  </a:extLst>
                </p:cNvPr>
                <p:cNvSpPr/>
                <p:nvPr/>
              </p:nvSpPr>
              <p:spPr>
                <a:xfrm>
                  <a:off x="7136494" y="2472103"/>
                  <a:ext cx="45207" cy="45207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45" name="타원 344">
                  <a:extLst>
                    <a:ext uri="{FF2B5EF4-FFF2-40B4-BE49-F238E27FC236}">
                      <a16:creationId xmlns:a16="http://schemas.microsoft.com/office/drawing/2014/main" id="{46C04385-81BF-4DB8-95A0-BED8511025D7}"/>
                    </a:ext>
                  </a:extLst>
                </p:cNvPr>
                <p:cNvSpPr/>
                <p:nvPr/>
              </p:nvSpPr>
              <p:spPr>
                <a:xfrm>
                  <a:off x="7136494" y="2402014"/>
                  <a:ext cx="45207" cy="45207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46" name="타원 345">
                  <a:extLst>
                    <a:ext uri="{FF2B5EF4-FFF2-40B4-BE49-F238E27FC236}">
                      <a16:creationId xmlns:a16="http://schemas.microsoft.com/office/drawing/2014/main" id="{40941610-C4C1-4B98-AEC1-FAAB6603821E}"/>
                    </a:ext>
                  </a:extLst>
                </p:cNvPr>
                <p:cNvSpPr/>
                <p:nvPr/>
              </p:nvSpPr>
              <p:spPr>
                <a:xfrm>
                  <a:off x="7136494" y="2507149"/>
                  <a:ext cx="45207" cy="45207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47" name="타원 346">
                  <a:extLst>
                    <a:ext uri="{FF2B5EF4-FFF2-40B4-BE49-F238E27FC236}">
                      <a16:creationId xmlns:a16="http://schemas.microsoft.com/office/drawing/2014/main" id="{1B85764F-063C-4D62-8FCE-71E6A4F38ADC}"/>
                    </a:ext>
                  </a:extLst>
                </p:cNvPr>
                <p:cNvSpPr/>
                <p:nvPr/>
              </p:nvSpPr>
              <p:spPr>
                <a:xfrm>
                  <a:off x="7136494" y="2373976"/>
                  <a:ext cx="45207" cy="45207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48" name="타원 347">
                  <a:extLst>
                    <a:ext uri="{FF2B5EF4-FFF2-40B4-BE49-F238E27FC236}">
                      <a16:creationId xmlns:a16="http://schemas.microsoft.com/office/drawing/2014/main" id="{A11D0A44-3C65-430E-A375-976C4C14D284}"/>
                    </a:ext>
                  </a:extLst>
                </p:cNvPr>
                <p:cNvSpPr/>
                <p:nvPr/>
              </p:nvSpPr>
              <p:spPr>
                <a:xfrm>
                  <a:off x="7136494" y="2444066"/>
                  <a:ext cx="45207" cy="45207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49" name="타원 348">
                  <a:extLst>
                    <a:ext uri="{FF2B5EF4-FFF2-40B4-BE49-F238E27FC236}">
                      <a16:creationId xmlns:a16="http://schemas.microsoft.com/office/drawing/2014/main" id="{85721749-39A2-421F-8802-257651927D48}"/>
                    </a:ext>
                  </a:extLst>
                </p:cNvPr>
                <p:cNvSpPr/>
                <p:nvPr/>
              </p:nvSpPr>
              <p:spPr>
                <a:xfrm>
                  <a:off x="7136494" y="2310893"/>
                  <a:ext cx="45207" cy="45207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50" name="타원 349">
                  <a:extLst>
                    <a:ext uri="{FF2B5EF4-FFF2-40B4-BE49-F238E27FC236}">
                      <a16:creationId xmlns:a16="http://schemas.microsoft.com/office/drawing/2014/main" id="{F51A3CC7-1B9E-4D81-9939-49DFD46EB6EA}"/>
                    </a:ext>
                  </a:extLst>
                </p:cNvPr>
                <p:cNvSpPr/>
                <p:nvPr/>
              </p:nvSpPr>
              <p:spPr>
                <a:xfrm>
                  <a:off x="7136494" y="2416028"/>
                  <a:ext cx="45207" cy="45207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51" name="타원 350">
                  <a:extLst>
                    <a:ext uri="{FF2B5EF4-FFF2-40B4-BE49-F238E27FC236}">
                      <a16:creationId xmlns:a16="http://schemas.microsoft.com/office/drawing/2014/main" id="{8F5FCA34-82D0-4D08-9EC8-20447E18B9AA}"/>
                    </a:ext>
                  </a:extLst>
                </p:cNvPr>
                <p:cNvSpPr/>
                <p:nvPr/>
              </p:nvSpPr>
              <p:spPr>
                <a:xfrm>
                  <a:off x="7136494" y="2282856"/>
                  <a:ext cx="45207" cy="45207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52" name="타원 351">
                  <a:extLst>
                    <a:ext uri="{FF2B5EF4-FFF2-40B4-BE49-F238E27FC236}">
                      <a16:creationId xmlns:a16="http://schemas.microsoft.com/office/drawing/2014/main" id="{B0DCF587-69B3-4384-B7D1-C1B9802371A7}"/>
                    </a:ext>
                  </a:extLst>
                </p:cNvPr>
                <p:cNvSpPr/>
                <p:nvPr/>
              </p:nvSpPr>
              <p:spPr>
                <a:xfrm>
                  <a:off x="7136494" y="2328422"/>
                  <a:ext cx="45207" cy="45207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53" name="타원 352">
                  <a:extLst>
                    <a:ext uri="{FF2B5EF4-FFF2-40B4-BE49-F238E27FC236}">
                      <a16:creationId xmlns:a16="http://schemas.microsoft.com/office/drawing/2014/main" id="{0316B785-FC16-47A0-801A-5C602947602D}"/>
                    </a:ext>
                  </a:extLst>
                </p:cNvPr>
                <p:cNvSpPr/>
                <p:nvPr/>
              </p:nvSpPr>
              <p:spPr>
                <a:xfrm>
                  <a:off x="7136494" y="2195249"/>
                  <a:ext cx="45207" cy="45207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54" name="타원 353">
                  <a:extLst>
                    <a:ext uri="{FF2B5EF4-FFF2-40B4-BE49-F238E27FC236}">
                      <a16:creationId xmlns:a16="http://schemas.microsoft.com/office/drawing/2014/main" id="{BC56C69A-2CB8-4BCD-AA32-FC9F87B2CE6D}"/>
                    </a:ext>
                  </a:extLst>
                </p:cNvPr>
                <p:cNvSpPr/>
                <p:nvPr/>
              </p:nvSpPr>
              <p:spPr>
                <a:xfrm>
                  <a:off x="7136494" y="2300384"/>
                  <a:ext cx="45207" cy="45207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55" name="타원 354">
                  <a:extLst>
                    <a:ext uri="{FF2B5EF4-FFF2-40B4-BE49-F238E27FC236}">
                      <a16:creationId xmlns:a16="http://schemas.microsoft.com/office/drawing/2014/main" id="{5596F3DB-54C0-416B-BA6D-3251033A26F0}"/>
                    </a:ext>
                  </a:extLst>
                </p:cNvPr>
                <p:cNvSpPr/>
                <p:nvPr/>
              </p:nvSpPr>
              <p:spPr>
                <a:xfrm>
                  <a:off x="7136494" y="2167212"/>
                  <a:ext cx="45207" cy="45207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56" name="타원 355">
                  <a:extLst>
                    <a:ext uri="{FF2B5EF4-FFF2-40B4-BE49-F238E27FC236}">
                      <a16:creationId xmlns:a16="http://schemas.microsoft.com/office/drawing/2014/main" id="{5572DD08-435A-4C2A-8DAF-6E6345356C86}"/>
                    </a:ext>
                  </a:extLst>
                </p:cNvPr>
                <p:cNvSpPr/>
                <p:nvPr/>
              </p:nvSpPr>
              <p:spPr>
                <a:xfrm>
                  <a:off x="7136494" y="2237301"/>
                  <a:ext cx="45207" cy="45207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57" name="타원 356">
                  <a:extLst>
                    <a:ext uri="{FF2B5EF4-FFF2-40B4-BE49-F238E27FC236}">
                      <a16:creationId xmlns:a16="http://schemas.microsoft.com/office/drawing/2014/main" id="{AA48A817-0FCA-42F4-AE9E-1147CA5A88A6}"/>
                    </a:ext>
                  </a:extLst>
                </p:cNvPr>
                <p:cNvSpPr/>
                <p:nvPr/>
              </p:nvSpPr>
              <p:spPr>
                <a:xfrm>
                  <a:off x="7136494" y="2104128"/>
                  <a:ext cx="45207" cy="45207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58" name="타원 357">
                  <a:extLst>
                    <a:ext uri="{FF2B5EF4-FFF2-40B4-BE49-F238E27FC236}">
                      <a16:creationId xmlns:a16="http://schemas.microsoft.com/office/drawing/2014/main" id="{EB1FB104-7FF1-4983-A1C9-328A1BF18897}"/>
                    </a:ext>
                  </a:extLst>
                </p:cNvPr>
                <p:cNvSpPr/>
                <p:nvPr/>
              </p:nvSpPr>
              <p:spPr>
                <a:xfrm>
                  <a:off x="7136494" y="2209264"/>
                  <a:ext cx="45207" cy="45207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59" name="타원 358">
                  <a:extLst>
                    <a:ext uri="{FF2B5EF4-FFF2-40B4-BE49-F238E27FC236}">
                      <a16:creationId xmlns:a16="http://schemas.microsoft.com/office/drawing/2014/main" id="{51925DFD-5E2C-43C9-A17C-CEABB0E0F2C6}"/>
                    </a:ext>
                  </a:extLst>
                </p:cNvPr>
                <p:cNvSpPr/>
                <p:nvPr/>
              </p:nvSpPr>
              <p:spPr>
                <a:xfrm>
                  <a:off x="7136494" y="2076090"/>
                  <a:ext cx="45207" cy="45207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60" name="타원 359">
                  <a:extLst>
                    <a:ext uri="{FF2B5EF4-FFF2-40B4-BE49-F238E27FC236}">
                      <a16:creationId xmlns:a16="http://schemas.microsoft.com/office/drawing/2014/main" id="{54BADD0A-3759-41DF-885A-DCE748435014}"/>
                    </a:ext>
                  </a:extLst>
                </p:cNvPr>
                <p:cNvSpPr/>
                <p:nvPr/>
              </p:nvSpPr>
              <p:spPr>
                <a:xfrm>
                  <a:off x="7136494" y="2370470"/>
                  <a:ext cx="45207" cy="45207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61" name="타원 360">
                  <a:extLst>
                    <a:ext uri="{FF2B5EF4-FFF2-40B4-BE49-F238E27FC236}">
                      <a16:creationId xmlns:a16="http://schemas.microsoft.com/office/drawing/2014/main" id="{E5D16062-6928-4778-B7FC-59969688A51D}"/>
                    </a:ext>
                  </a:extLst>
                </p:cNvPr>
                <p:cNvSpPr/>
                <p:nvPr/>
              </p:nvSpPr>
              <p:spPr>
                <a:xfrm>
                  <a:off x="7136494" y="2237298"/>
                  <a:ext cx="45207" cy="45207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62" name="타원 361">
                  <a:extLst>
                    <a:ext uri="{FF2B5EF4-FFF2-40B4-BE49-F238E27FC236}">
                      <a16:creationId xmlns:a16="http://schemas.microsoft.com/office/drawing/2014/main" id="{D109EA15-3E2B-4787-AA1C-A88818330EDB}"/>
                    </a:ext>
                  </a:extLst>
                </p:cNvPr>
                <p:cNvSpPr/>
                <p:nvPr/>
              </p:nvSpPr>
              <p:spPr>
                <a:xfrm>
                  <a:off x="7136494" y="2342433"/>
                  <a:ext cx="45207" cy="45207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63" name="타원 362">
                  <a:extLst>
                    <a:ext uri="{FF2B5EF4-FFF2-40B4-BE49-F238E27FC236}">
                      <a16:creationId xmlns:a16="http://schemas.microsoft.com/office/drawing/2014/main" id="{2D3B18DF-731F-4A34-B9F8-396C8FE3691D}"/>
                    </a:ext>
                  </a:extLst>
                </p:cNvPr>
                <p:cNvSpPr/>
                <p:nvPr/>
              </p:nvSpPr>
              <p:spPr>
                <a:xfrm>
                  <a:off x="7136494" y="2209260"/>
                  <a:ext cx="45207" cy="45207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64" name="타원 363">
                  <a:extLst>
                    <a:ext uri="{FF2B5EF4-FFF2-40B4-BE49-F238E27FC236}">
                      <a16:creationId xmlns:a16="http://schemas.microsoft.com/office/drawing/2014/main" id="{44C97129-29B4-4142-9F98-C8A81D3F5E2C}"/>
                    </a:ext>
                  </a:extLst>
                </p:cNvPr>
                <p:cNvSpPr/>
                <p:nvPr/>
              </p:nvSpPr>
              <p:spPr>
                <a:xfrm>
                  <a:off x="7136494" y="2279350"/>
                  <a:ext cx="45207" cy="45207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65" name="타원 364">
                  <a:extLst>
                    <a:ext uri="{FF2B5EF4-FFF2-40B4-BE49-F238E27FC236}">
                      <a16:creationId xmlns:a16="http://schemas.microsoft.com/office/drawing/2014/main" id="{A0B4F627-99F9-4A23-B883-A27F0D172E1A}"/>
                    </a:ext>
                  </a:extLst>
                </p:cNvPr>
                <p:cNvSpPr/>
                <p:nvPr/>
              </p:nvSpPr>
              <p:spPr>
                <a:xfrm>
                  <a:off x="7136494" y="2146177"/>
                  <a:ext cx="45207" cy="45207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66" name="타원 365">
                  <a:extLst>
                    <a:ext uri="{FF2B5EF4-FFF2-40B4-BE49-F238E27FC236}">
                      <a16:creationId xmlns:a16="http://schemas.microsoft.com/office/drawing/2014/main" id="{1E9CBB12-3C86-49CE-81B8-4CD743D4B444}"/>
                    </a:ext>
                  </a:extLst>
                </p:cNvPr>
                <p:cNvSpPr/>
                <p:nvPr/>
              </p:nvSpPr>
              <p:spPr>
                <a:xfrm>
                  <a:off x="7136494" y="2251312"/>
                  <a:ext cx="45207" cy="45207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67" name="타원 366">
                  <a:extLst>
                    <a:ext uri="{FF2B5EF4-FFF2-40B4-BE49-F238E27FC236}">
                      <a16:creationId xmlns:a16="http://schemas.microsoft.com/office/drawing/2014/main" id="{F0C77BF9-4306-4197-A05E-AB283756195A}"/>
                    </a:ext>
                  </a:extLst>
                </p:cNvPr>
                <p:cNvSpPr/>
                <p:nvPr/>
              </p:nvSpPr>
              <p:spPr>
                <a:xfrm>
                  <a:off x="7136494" y="2118140"/>
                  <a:ext cx="45207" cy="45207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68" name="타원 367">
                  <a:extLst>
                    <a:ext uri="{FF2B5EF4-FFF2-40B4-BE49-F238E27FC236}">
                      <a16:creationId xmlns:a16="http://schemas.microsoft.com/office/drawing/2014/main" id="{03D9B8F3-3E8B-4C50-A423-88448BECED66}"/>
                    </a:ext>
                  </a:extLst>
                </p:cNvPr>
                <p:cNvSpPr/>
                <p:nvPr/>
              </p:nvSpPr>
              <p:spPr>
                <a:xfrm>
                  <a:off x="7136494" y="2163706"/>
                  <a:ext cx="45207" cy="45207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69" name="타원 368">
                  <a:extLst>
                    <a:ext uri="{FF2B5EF4-FFF2-40B4-BE49-F238E27FC236}">
                      <a16:creationId xmlns:a16="http://schemas.microsoft.com/office/drawing/2014/main" id="{07217214-4313-4578-9746-CA8A773F9C5D}"/>
                    </a:ext>
                  </a:extLst>
                </p:cNvPr>
                <p:cNvSpPr/>
                <p:nvPr/>
              </p:nvSpPr>
              <p:spPr>
                <a:xfrm>
                  <a:off x="7136494" y="2030533"/>
                  <a:ext cx="45207" cy="45207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70" name="타원 369">
                  <a:extLst>
                    <a:ext uri="{FF2B5EF4-FFF2-40B4-BE49-F238E27FC236}">
                      <a16:creationId xmlns:a16="http://schemas.microsoft.com/office/drawing/2014/main" id="{46065906-FED0-482A-B9DA-19622A1BFF99}"/>
                    </a:ext>
                  </a:extLst>
                </p:cNvPr>
                <p:cNvSpPr/>
                <p:nvPr/>
              </p:nvSpPr>
              <p:spPr>
                <a:xfrm>
                  <a:off x="7136494" y="2135668"/>
                  <a:ext cx="45207" cy="45207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71" name="타원 370">
                  <a:extLst>
                    <a:ext uri="{FF2B5EF4-FFF2-40B4-BE49-F238E27FC236}">
                      <a16:creationId xmlns:a16="http://schemas.microsoft.com/office/drawing/2014/main" id="{E4263561-C910-4919-9DE4-D38D5812696A}"/>
                    </a:ext>
                  </a:extLst>
                </p:cNvPr>
                <p:cNvSpPr/>
                <p:nvPr/>
              </p:nvSpPr>
              <p:spPr>
                <a:xfrm>
                  <a:off x="7136494" y="2002496"/>
                  <a:ext cx="45207" cy="45207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72" name="타원 371">
                  <a:extLst>
                    <a:ext uri="{FF2B5EF4-FFF2-40B4-BE49-F238E27FC236}">
                      <a16:creationId xmlns:a16="http://schemas.microsoft.com/office/drawing/2014/main" id="{C3F9A300-E945-4270-95C3-993F66D4B2FD}"/>
                    </a:ext>
                  </a:extLst>
                </p:cNvPr>
                <p:cNvSpPr/>
                <p:nvPr/>
              </p:nvSpPr>
              <p:spPr>
                <a:xfrm>
                  <a:off x="7136494" y="2072585"/>
                  <a:ext cx="45207" cy="45207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73" name="타원 372">
                  <a:extLst>
                    <a:ext uri="{FF2B5EF4-FFF2-40B4-BE49-F238E27FC236}">
                      <a16:creationId xmlns:a16="http://schemas.microsoft.com/office/drawing/2014/main" id="{87BE441F-2D3E-41F8-B4A2-32C005628AA5}"/>
                    </a:ext>
                  </a:extLst>
                </p:cNvPr>
                <p:cNvSpPr/>
                <p:nvPr/>
              </p:nvSpPr>
              <p:spPr>
                <a:xfrm>
                  <a:off x="7136494" y="1939412"/>
                  <a:ext cx="45207" cy="45207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74" name="타원 373">
                  <a:extLst>
                    <a:ext uri="{FF2B5EF4-FFF2-40B4-BE49-F238E27FC236}">
                      <a16:creationId xmlns:a16="http://schemas.microsoft.com/office/drawing/2014/main" id="{F8E96D0B-716B-4C82-9E4D-8C190FD08536}"/>
                    </a:ext>
                  </a:extLst>
                </p:cNvPr>
                <p:cNvSpPr/>
                <p:nvPr/>
              </p:nvSpPr>
              <p:spPr>
                <a:xfrm>
                  <a:off x="7136494" y="2044547"/>
                  <a:ext cx="45207" cy="45207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75" name="타원 374">
                  <a:extLst>
                    <a:ext uri="{FF2B5EF4-FFF2-40B4-BE49-F238E27FC236}">
                      <a16:creationId xmlns:a16="http://schemas.microsoft.com/office/drawing/2014/main" id="{019A5DB2-996A-4979-9192-2898FF54A51E}"/>
                    </a:ext>
                  </a:extLst>
                </p:cNvPr>
                <p:cNvSpPr/>
                <p:nvPr/>
              </p:nvSpPr>
              <p:spPr>
                <a:xfrm>
                  <a:off x="7136494" y="1911375"/>
                  <a:ext cx="45207" cy="45207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76" name="타원 375">
                  <a:extLst>
                    <a:ext uri="{FF2B5EF4-FFF2-40B4-BE49-F238E27FC236}">
                      <a16:creationId xmlns:a16="http://schemas.microsoft.com/office/drawing/2014/main" id="{025B5481-9901-470F-BA99-38A4F5E540C0}"/>
                    </a:ext>
                  </a:extLst>
                </p:cNvPr>
                <p:cNvSpPr/>
                <p:nvPr/>
              </p:nvSpPr>
              <p:spPr>
                <a:xfrm>
                  <a:off x="7092231" y="2906669"/>
                  <a:ext cx="45207" cy="45207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77" name="타원 376">
                  <a:extLst>
                    <a:ext uri="{FF2B5EF4-FFF2-40B4-BE49-F238E27FC236}">
                      <a16:creationId xmlns:a16="http://schemas.microsoft.com/office/drawing/2014/main" id="{F580172E-2FE0-4CC2-AE33-96EEF138282A}"/>
                    </a:ext>
                  </a:extLst>
                </p:cNvPr>
                <p:cNvSpPr/>
                <p:nvPr/>
              </p:nvSpPr>
              <p:spPr>
                <a:xfrm>
                  <a:off x="7092231" y="2878632"/>
                  <a:ext cx="45207" cy="45207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78" name="타원 377">
                  <a:extLst>
                    <a:ext uri="{FF2B5EF4-FFF2-40B4-BE49-F238E27FC236}">
                      <a16:creationId xmlns:a16="http://schemas.microsoft.com/office/drawing/2014/main" id="{B811CEE5-1F4B-4844-8AFA-F0341244C766}"/>
                    </a:ext>
                  </a:extLst>
                </p:cNvPr>
                <p:cNvSpPr/>
                <p:nvPr/>
              </p:nvSpPr>
              <p:spPr>
                <a:xfrm>
                  <a:off x="7092231" y="2948719"/>
                  <a:ext cx="45207" cy="45207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79" name="타원 378">
                  <a:extLst>
                    <a:ext uri="{FF2B5EF4-FFF2-40B4-BE49-F238E27FC236}">
                      <a16:creationId xmlns:a16="http://schemas.microsoft.com/office/drawing/2014/main" id="{E509A6D6-DEFC-4BB4-AA8F-298741072DA0}"/>
                    </a:ext>
                  </a:extLst>
                </p:cNvPr>
                <p:cNvSpPr/>
                <p:nvPr/>
              </p:nvSpPr>
              <p:spPr>
                <a:xfrm>
                  <a:off x="7092231" y="2815545"/>
                  <a:ext cx="45207" cy="45207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80" name="타원 379">
                  <a:extLst>
                    <a:ext uri="{FF2B5EF4-FFF2-40B4-BE49-F238E27FC236}">
                      <a16:creationId xmlns:a16="http://schemas.microsoft.com/office/drawing/2014/main" id="{9C7B85D3-CDC1-4F1E-9707-500591BB4362}"/>
                    </a:ext>
                  </a:extLst>
                </p:cNvPr>
                <p:cNvSpPr/>
                <p:nvPr/>
              </p:nvSpPr>
              <p:spPr>
                <a:xfrm>
                  <a:off x="7092231" y="2920682"/>
                  <a:ext cx="45207" cy="45207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81" name="타원 380">
                  <a:extLst>
                    <a:ext uri="{FF2B5EF4-FFF2-40B4-BE49-F238E27FC236}">
                      <a16:creationId xmlns:a16="http://schemas.microsoft.com/office/drawing/2014/main" id="{57EE5EF0-A1E5-4839-8FC8-63A1E86859CE}"/>
                    </a:ext>
                  </a:extLst>
                </p:cNvPr>
                <p:cNvSpPr/>
                <p:nvPr/>
              </p:nvSpPr>
              <p:spPr>
                <a:xfrm>
                  <a:off x="7092231" y="2787511"/>
                  <a:ext cx="45207" cy="45207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82" name="타원 381">
                  <a:extLst>
                    <a:ext uri="{FF2B5EF4-FFF2-40B4-BE49-F238E27FC236}">
                      <a16:creationId xmlns:a16="http://schemas.microsoft.com/office/drawing/2014/main" id="{261F1416-91E0-4F86-A1C1-4CDDBD5F8881}"/>
                    </a:ext>
                  </a:extLst>
                </p:cNvPr>
                <p:cNvSpPr/>
                <p:nvPr/>
              </p:nvSpPr>
              <p:spPr>
                <a:xfrm>
                  <a:off x="7092231" y="2833077"/>
                  <a:ext cx="45207" cy="45207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83" name="타원 382">
                  <a:extLst>
                    <a:ext uri="{FF2B5EF4-FFF2-40B4-BE49-F238E27FC236}">
                      <a16:creationId xmlns:a16="http://schemas.microsoft.com/office/drawing/2014/main" id="{6E791D20-E693-4EEC-972C-D91A8C6CA0E3}"/>
                    </a:ext>
                  </a:extLst>
                </p:cNvPr>
                <p:cNvSpPr/>
                <p:nvPr/>
              </p:nvSpPr>
              <p:spPr>
                <a:xfrm>
                  <a:off x="7092231" y="2699904"/>
                  <a:ext cx="45207" cy="45207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84" name="타원 383">
                  <a:extLst>
                    <a:ext uri="{FF2B5EF4-FFF2-40B4-BE49-F238E27FC236}">
                      <a16:creationId xmlns:a16="http://schemas.microsoft.com/office/drawing/2014/main" id="{8E2D133D-A228-4A77-B34D-A131F2192EB2}"/>
                    </a:ext>
                  </a:extLst>
                </p:cNvPr>
                <p:cNvSpPr/>
                <p:nvPr/>
              </p:nvSpPr>
              <p:spPr>
                <a:xfrm>
                  <a:off x="7092231" y="2805040"/>
                  <a:ext cx="45207" cy="45207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85" name="타원 384">
                  <a:extLst>
                    <a:ext uri="{FF2B5EF4-FFF2-40B4-BE49-F238E27FC236}">
                      <a16:creationId xmlns:a16="http://schemas.microsoft.com/office/drawing/2014/main" id="{AA3EE8DC-BF9D-4375-8000-A5A5BE374FB3}"/>
                    </a:ext>
                  </a:extLst>
                </p:cNvPr>
                <p:cNvSpPr/>
                <p:nvPr/>
              </p:nvSpPr>
              <p:spPr>
                <a:xfrm>
                  <a:off x="7092231" y="2671867"/>
                  <a:ext cx="45207" cy="45207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86" name="타원 385">
                  <a:extLst>
                    <a:ext uri="{FF2B5EF4-FFF2-40B4-BE49-F238E27FC236}">
                      <a16:creationId xmlns:a16="http://schemas.microsoft.com/office/drawing/2014/main" id="{73694D26-CA03-4CBF-A2DE-E3B1E83E74AE}"/>
                    </a:ext>
                  </a:extLst>
                </p:cNvPr>
                <p:cNvSpPr/>
                <p:nvPr/>
              </p:nvSpPr>
              <p:spPr>
                <a:xfrm>
                  <a:off x="7092231" y="2741955"/>
                  <a:ext cx="45207" cy="45207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87" name="타원 386">
                  <a:extLst>
                    <a:ext uri="{FF2B5EF4-FFF2-40B4-BE49-F238E27FC236}">
                      <a16:creationId xmlns:a16="http://schemas.microsoft.com/office/drawing/2014/main" id="{3562B15B-9242-4033-9CF6-29B86683C746}"/>
                    </a:ext>
                  </a:extLst>
                </p:cNvPr>
                <p:cNvSpPr/>
                <p:nvPr/>
              </p:nvSpPr>
              <p:spPr>
                <a:xfrm>
                  <a:off x="7092231" y="2713919"/>
                  <a:ext cx="45207" cy="45207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88" name="타원 387">
                  <a:extLst>
                    <a:ext uri="{FF2B5EF4-FFF2-40B4-BE49-F238E27FC236}">
                      <a16:creationId xmlns:a16="http://schemas.microsoft.com/office/drawing/2014/main" id="{144CC44A-EB62-4AB3-B969-68BC9BCE0335}"/>
                    </a:ext>
                  </a:extLst>
                </p:cNvPr>
                <p:cNvSpPr/>
                <p:nvPr/>
              </p:nvSpPr>
              <p:spPr>
                <a:xfrm>
                  <a:off x="7092231" y="2875123"/>
                  <a:ext cx="45207" cy="45207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89" name="타원 388">
                  <a:extLst>
                    <a:ext uri="{FF2B5EF4-FFF2-40B4-BE49-F238E27FC236}">
                      <a16:creationId xmlns:a16="http://schemas.microsoft.com/office/drawing/2014/main" id="{200A0146-60C5-469C-B21F-5B82CD6286C3}"/>
                    </a:ext>
                  </a:extLst>
                </p:cNvPr>
                <p:cNvSpPr/>
                <p:nvPr/>
              </p:nvSpPr>
              <p:spPr>
                <a:xfrm>
                  <a:off x="7092231" y="2741949"/>
                  <a:ext cx="45207" cy="45207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90" name="타원 389">
                  <a:extLst>
                    <a:ext uri="{FF2B5EF4-FFF2-40B4-BE49-F238E27FC236}">
                      <a16:creationId xmlns:a16="http://schemas.microsoft.com/office/drawing/2014/main" id="{F36DC6F9-5433-4B3D-93C0-FE4A42D94E31}"/>
                    </a:ext>
                  </a:extLst>
                </p:cNvPr>
                <p:cNvSpPr/>
                <p:nvPr/>
              </p:nvSpPr>
              <p:spPr>
                <a:xfrm>
                  <a:off x="7092231" y="2847087"/>
                  <a:ext cx="45207" cy="45207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91" name="타원 390">
                  <a:extLst>
                    <a:ext uri="{FF2B5EF4-FFF2-40B4-BE49-F238E27FC236}">
                      <a16:creationId xmlns:a16="http://schemas.microsoft.com/office/drawing/2014/main" id="{16A61AE4-6FFB-4A3D-8517-28565EFE02F6}"/>
                    </a:ext>
                  </a:extLst>
                </p:cNvPr>
                <p:cNvSpPr/>
                <p:nvPr/>
              </p:nvSpPr>
              <p:spPr>
                <a:xfrm>
                  <a:off x="7092231" y="2713914"/>
                  <a:ext cx="45207" cy="45207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92" name="타원 391">
                  <a:extLst>
                    <a:ext uri="{FF2B5EF4-FFF2-40B4-BE49-F238E27FC236}">
                      <a16:creationId xmlns:a16="http://schemas.microsoft.com/office/drawing/2014/main" id="{F6B10319-F86A-4A96-BA50-DA4ADAD19B51}"/>
                    </a:ext>
                  </a:extLst>
                </p:cNvPr>
                <p:cNvSpPr/>
                <p:nvPr/>
              </p:nvSpPr>
              <p:spPr>
                <a:xfrm>
                  <a:off x="7092231" y="2784004"/>
                  <a:ext cx="45207" cy="45207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93" name="타원 392">
                  <a:extLst>
                    <a:ext uri="{FF2B5EF4-FFF2-40B4-BE49-F238E27FC236}">
                      <a16:creationId xmlns:a16="http://schemas.microsoft.com/office/drawing/2014/main" id="{71F84ACA-C967-4E14-9839-451A49EC4122}"/>
                    </a:ext>
                  </a:extLst>
                </p:cNvPr>
                <p:cNvSpPr/>
                <p:nvPr/>
              </p:nvSpPr>
              <p:spPr>
                <a:xfrm>
                  <a:off x="7092231" y="2650830"/>
                  <a:ext cx="45207" cy="45207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94" name="타원 393">
                  <a:extLst>
                    <a:ext uri="{FF2B5EF4-FFF2-40B4-BE49-F238E27FC236}">
                      <a16:creationId xmlns:a16="http://schemas.microsoft.com/office/drawing/2014/main" id="{D427A8F5-ABAC-4207-A42A-6C58416420BF}"/>
                    </a:ext>
                  </a:extLst>
                </p:cNvPr>
                <p:cNvSpPr/>
                <p:nvPr/>
              </p:nvSpPr>
              <p:spPr>
                <a:xfrm>
                  <a:off x="7092231" y="2755966"/>
                  <a:ext cx="45207" cy="45207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95" name="타원 394">
                  <a:extLst>
                    <a:ext uri="{FF2B5EF4-FFF2-40B4-BE49-F238E27FC236}">
                      <a16:creationId xmlns:a16="http://schemas.microsoft.com/office/drawing/2014/main" id="{936BEB38-4D67-42DC-B97D-3DB9F83E191F}"/>
                    </a:ext>
                  </a:extLst>
                </p:cNvPr>
                <p:cNvSpPr/>
                <p:nvPr/>
              </p:nvSpPr>
              <p:spPr>
                <a:xfrm>
                  <a:off x="7092231" y="2668359"/>
                  <a:ext cx="45207" cy="45207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96" name="타원 395">
                  <a:extLst>
                    <a:ext uri="{FF2B5EF4-FFF2-40B4-BE49-F238E27FC236}">
                      <a16:creationId xmlns:a16="http://schemas.microsoft.com/office/drawing/2014/main" id="{1769EE4C-21A6-4749-B4B1-61FBFA79DAEC}"/>
                    </a:ext>
                  </a:extLst>
                </p:cNvPr>
                <p:cNvSpPr/>
                <p:nvPr/>
              </p:nvSpPr>
              <p:spPr>
                <a:xfrm>
                  <a:off x="7136494" y="2472097"/>
                  <a:ext cx="45207" cy="45207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97" name="타원 396">
                  <a:extLst>
                    <a:ext uri="{FF2B5EF4-FFF2-40B4-BE49-F238E27FC236}">
                      <a16:creationId xmlns:a16="http://schemas.microsoft.com/office/drawing/2014/main" id="{30C411ED-970E-423A-B19D-76275550BD98}"/>
                    </a:ext>
                  </a:extLst>
                </p:cNvPr>
                <p:cNvSpPr/>
                <p:nvPr/>
              </p:nvSpPr>
              <p:spPr>
                <a:xfrm>
                  <a:off x="7136494" y="2444060"/>
                  <a:ext cx="45207" cy="45207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98" name="타원 397">
                  <a:extLst>
                    <a:ext uri="{FF2B5EF4-FFF2-40B4-BE49-F238E27FC236}">
                      <a16:creationId xmlns:a16="http://schemas.microsoft.com/office/drawing/2014/main" id="{7E6BFB71-83A7-4B3B-BABE-B5859CC7E5F6}"/>
                    </a:ext>
                  </a:extLst>
                </p:cNvPr>
                <p:cNvSpPr/>
                <p:nvPr/>
              </p:nvSpPr>
              <p:spPr>
                <a:xfrm>
                  <a:off x="7136494" y="2489628"/>
                  <a:ext cx="45207" cy="45207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99" name="타원 398">
                  <a:extLst>
                    <a:ext uri="{FF2B5EF4-FFF2-40B4-BE49-F238E27FC236}">
                      <a16:creationId xmlns:a16="http://schemas.microsoft.com/office/drawing/2014/main" id="{6B11FF1B-BCA0-4D21-A52D-31D87AF1E2D1}"/>
                    </a:ext>
                  </a:extLst>
                </p:cNvPr>
                <p:cNvSpPr/>
                <p:nvPr/>
              </p:nvSpPr>
              <p:spPr>
                <a:xfrm>
                  <a:off x="7136494" y="2356454"/>
                  <a:ext cx="45207" cy="45207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00" name="타원 399">
                  <a:extLst>
                    <a:ext uri="{FF2B5EF4-FFF2-40B4-BE49-F238E27FC236}">
                      <a16:creationId xmlns:a16="http://schemas.microsoft.com/office/drawing/2014/main" id="{F4FD3765-6C8F-4D12-9D14-EB562E07640F}"/>
                    </a:ext>
                  </a:extLst>
                </p:cNvPr>
                <p:cNvSpPr/>
                <p:nvPr/>
              </p:nvSpPr>
              <p:spPr>
                <a:xfrm>
                  <a:off x="7136494" y="2461590"/>
                  <a:ext cx="45207" cy="45207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01" name="타원 400">
                  <a:extLst>
                    <a:ext uri="{FF2B5EF4-FFF2-40B4-BE49-F238E27FC236}">
                      <a16:creationId xmlns:a16="http://schemas.microsoft.com/office/drawing/2014/main" id="{924DBDE4-53BA-4E78-91E3-50A5550CE2C7}"/>
                    </a:ext>
                  </a:extLst>
                </p:cNvPr>
                <p:cNvSpPr/>
                <p:nvPr/>
              </p:nvSpPr>
              <p:spPr>
                <a:xfrm>
                  <a:off x="7136494" y="2328417"/>
                  <a:ext cx="45207" cy="45207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02" name="타원 401">
                  <a:extLst>
                    <a:ext uri="{FF2B5EF4-FFF2-40B4-BE49-F238E27FC236}">
                      <a16:creationId xmlns:a16="http://schemas.microsoft.com/office/drawing/2014/main" id="{A788993D-F7CA-4F77-B846-2D2F93330A35}"/>
                    </a:ext>
                  </a:extLst>
                </p:cNvPr>
                <p:cNvSpPr/>
                <p:nvPr/>
              </p:nvSpPr>
              <p:spPr>
                <a:xfrm>
                  <a:off x="7136494" y="2398506"/>
                  <a:ext cx="45207" cy="45207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03" name="타원 402">
                  <a:extLst>
                    <a:ext uri="{FF2B5EF4-FFF2-40B4-BE49-F238E27FC236}">
                      <a16:creationId xmlns:a16="http://schemas.microsoft.com/office/drawing/2014/main" id="{2428D551-7ABE-407D-8728-213965C99629}"/>
                    </a:ext>
                  </a:extLst>
                </p:cNvPr>
                <p:cNvSpPr/>
                <p:nvPr/>
              </p:nvSpPr>
              <p:spPr>
                <a:xfrm>
                  <a:off x="7136494" y="2265332"/>
                  <a:ext cx="45207" cy="45207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04" name="타원 403">
                  <a:extLst>
                    <a:ext uri="{FF2B5EF4-FFF2-40B4-BE49-F238E27FC236}">
                      <a16:creationId xmlns:a16="http://schemas.microsoft.com/office/drawing/2014/main" id="{E7F21DFC-8FC1-4C21-BA25-D34721204913}"/>
                    </a:ext>
                  </a:extLst>
                </p:cNvPr>
                <p:cNvSpPr/>
                <p:nvPr/>
              </p:nvSpPr>
              <p:spPr>
                <a:xfrm>
                  <a:off x="7136494" y="2370467"/>
                  <a:ext cx="45207" cy="45207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05" name="타원 404">
                  <a:extLst>
                    <a:ext uri="{FF2B5EF4-FFF2-40B4-BE49-F238E27FC236}">
                      <a16:creationId xmlns:a16="http://schemas.microsoft.com/office/drawing/2014/main" id="{9D4D2087-5B98-4F4F-BA5F-AE305DBC82B6}"/>
                    </a:ext>
                  </a:extLst>
                </p:cNvPr>
                <p:cNvSpPr/>
                <p:nvPr/>
              </p:nvSpPr>
              <p:spPr>
                <a:xfrm>
                  <a:off x="7136494" y="2531675"/>
                  <a:ext cx="45207" cy="45207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06" name="타원 405">
                  <a:extLst>
                    <a:ext uri="{FF2B5EF4-FFF2-40B4-BE49-F238E27FC236}">
                      <a16:creationId xmlns:a16="http://schemas.microsoft.com/office/drawing/2014/main" id="{E3F72CA1-2A41-4AA6-877E-A0AF08F79F90}"/>
                    </a:ext>
                  </a:extLst>
                </p:cNvPr>
                <p:cNvSpPr/>
                <p:nvPr/>
              </p:nvSpPr>
              <p:spPr>
                <a:xfrm>
                  <a:off x="7136494" y="2398504"/>
                  <a:ext cx="45207" cy="45207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07" name="타원 406">
                  <a:extLst>
                    <a:ext uri="{FF2B5EF4-FFF2-40B4-BE49-F238E27FC236}">
                      <a16:creationId xmlns:a16="http://schemas.microsoft.com/office/drawing/2014/main" id="{43C1485F-E7A6-4330-A589-AE8F8CE265F0}"/>
                    </a:ext>
                  </a:extLst>
                </p:cNvPr>
                <p:cNvSpPr/>
                <p:nvPr/>
              </p:nvSpPr>
              <p:spPr>
                <a:xfrm>
                  <a:off x="7136494" y="2503639"/>
                  <a:ext cx="45207" cy="45207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08" name="타원 407">
                  <a:extLst>
                    <a:ext uri="{FF2B5EF4-FFF2-40B4-BE49-F238E27FC236}">
                      <a16:creationId xmlns:a16="http://schemas.microsoft.com/office/drawing/2014/main" id="{40B6BC02-2F1D-4527-AAD0-C7A90C933AFE}"/>
                    </a:ext>
                  </a:extLst>
                </p:cNvPr>
                <p:cNvSpPr/>
                <p:nvPr/>
              </p:nvSpPr>
              <p:spPr>
                <a:xfrm>
                  <a:off x="7136494" y="2370465"/>
                  <a:ext cx="45207" cy="45207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09" name="타원 408">
                  <a:extLst>
                    <a:ext uri="{FF2B5EF4-FFF2-40B4-BE49-F238E27FC236}">
                      <a16:creationId xmlns:a16="http://schemas.microsoft.com/office/drawing/2014/main" id="{1B69B515-4EBB-464B-8078-E5FAF898A5AE}"/>
                    </a:ext>
                  </a:extLst>
                </p:cNvPr>
                <p:cNvSpPr/>
                <p:nvPr/>
              </p:nvSpPr>
              <p:spPr>
                <a:xfrm>
                  <a:off x="7136494" y="2440555"/>
                  <a:ext cx="45207" cy="45207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10" name="타원 409">
                  <a:extLst>
                    <a:ext uri="{FF2B5EF4-FFF2-40B4-BE49-F238E27FC236}">
                      <a16:creationId xmlns:a16="http://schemas.microsoft.com/office/drawing/2014/main" id="{987E1F7E-1118-4356-9C18-0759ECF61464}"/>
                    </a:ext>
                  </a:extLst>
                </p:cNvPr>
                <p:cNvSpPr/>
                <p:nvPr/>
              </p:nvSpPr>
              <p:spPr>
                <a:xfrm>
                  <a:off x="7136494" y="2307382"/>
                  <a:ext cx="45207" cy="45207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11" name="타원 410">
                  <a:extLst>
                    <a:ext uri="{FF2B5EF4-FFF2-40B4-BE49-F238E27FC236}">
                      <a16:creationId xmlns:a16="http://schemas.microsoft.com/office/drawing/2014/main" id="{7805C25B-7095-4070-B7BF-9842D55278E6}"/>
                    </a:ext>
                  </a:extLst>
                </p:cNvPr>
                <p:cNvSpPr/>
                <p:nvPr/>
              </p:nvSpPr>
              <p:spPr>
                <a:xfrm>
                  <a:off x="7136494" y="2412517"/>
                  <a:ext cx="45207" cy="45207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12" name="타원 411">
                  <a:extLst>
                    <a:ext uri="{FF2B5EF4-FFF2-40B4-BE49-F238E27FC236}">
                      <a16:creationId xmlns:a16="http://schemas.microsoft.com/office/drawing/2014/main" id="{33BBF647-5205-4F21-ABA7-23001BC82BEC}"/>
                    </a:ext>
                  </a:extLst>
                </p:cNvPr>
                <p:cNvSpPr/>
                <p:nvPr/>
              </p:nvSpPr>
              <p:spPr>
                <a:xfrm>
                  <a:off x="7136494" y="2279343"/>
                  <a:ext cx="45207" cy="45207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13" name="타원 412">
                  <a:extLst>
                    <a:ext uri="{FF2B5EF4-FFF2-40B4-BE49-F238E27FC236}">
                      <a16:creationId xmlns:a16="http://schemas.microsoft.com/office/drawing/2014/main" id="{814CE8A4-5511-4CC4-964F-75AF50C402C0}"/>
                    </a:ext>
                  </a:extLst>
                </p:cNvPr>
                <p:cNvSpPr/>
                <p:nvPr/>
              </p:nvSpPr>
              <p:spPr>
                <a:xfrm>
                  <a:off x="7136494" y="2324912"/>
                  <a:ext cx="45207" cy="45207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14" name="타원 413">
                  <a:extLst>
                    <a:ext uri="{FF2B5EF4-FFF2-40B4-BE49-F238E27FC236}">
                      <a16:creationId xmlns:a16="http://schemas.microsoft.com/office/drawing/2014/main" id="{C45BAD86-1243-46F6-B551-E36A62EEC77D}"/>
                    </a:ext>
                  </a:extLst>
                </p:cNvPr>
                <p:cNvSpPr/>
                <p:nvPr/>
              </p:nvSpPr>
              <p:spPr>
                <a:xfrm>
                  <a:off x="7136494" y="2296874"/>
                  <a:ext cx="45207" cy="45207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15" name="타원 414">
                  <a:extLst>
                    <a:ext uri="{FF2B5EF4-FFF2-40B4-BE49-F238E27FC236}">
                      <a16:creationId xmlns:a16="http://schemas.microsoft.com/office/drawing/2014/main" id="{74A4AB2A-652D-416B-B994-A6166DB19F3E}"/>
                    </a:ext>
                  </a:extLst>
                </p:cNvPr>
                <p:cNvSpPr/>
                <p:nvPr/>
              </p:nvSpPr>
              <p:spPr>
                <a:xfrm>
                  <a:off x="7136494" y="2514150"/>
                  <a:ext cx="45207" cy="45207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16" name="타원 415">
                  <a:extLst>
                    <a:ext uri="{FF2B5EF4-FFF2-40B4-BE49-F238E27FC236}">
                      <a16:creationId xmlns:a16="http://schemas.microsoft.com/office/drawing/2014/main" id="{878C5FD3-09B4-4BA8-AAB0-73C0C58E1A2D}"/>
                    </a:ext>
                  </a:extLst>
                </p:cNvPr>
                <p:cNvSpPr/>
                <p:nvPr/>
              </p:nvSpPr>
              <p:spPr>
                <a:xfrm>
                  <a:off x="7136494" y="2570222"/>
                  <a:ext cx="45207" cy="45207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17" name="타원 416">
                  <a:extLst>
                    <a:ext uri="{FF2B5EF4-FFF2-40B4-BE49-F238E27FC236}">
                      <a16:creationId xmlns:a16="http://schemas.microsoft.com/office/drawing/2014/main" id="{BFEA3680-53F1-4531-8E33-BB5D7D457EBA}"/>
                    </a:ext>
                  </a:extLst>
                </p:cNvPr>
                <p:cNvSpPr/>
                <p:nvPr/>
              </p:nvSpPr>
              <p:spPr>
                <a:xfrm>
                  <a:off x="7136494" y="2542184"/>
                  <a:ext cx="45207" cy="45207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18" name="타원 417">
                  <a:extLst>
                    <a:ext uri="{FF2B5EF4-FFF2-40B4-BE49-F238E27FC236}">
                      <a16:creationId xmlns:a16="http://schemas.microsoft.com/office/drawing/2014/main" id="{AB5C3C10-77A5-4FC5-B42D-BCCA0929EA25}"/>
                    </a:ext>
                  </a:extLst>
                </p:cNvPr>
                <p:cNvSpPr/>
                <p:nvPr/>
              </p:nvSpPr>
              <p:spPr>
                <a:xfrm>
                  <a:off x="7136494" y="2559713"/>
                  <a:ext cx="45207" cy="45207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19" name="타원 418">
                  <a:extLst>
                    <a:ext uri="{FF2B5EF4-FFF2-40B4-BE49-F238E27FC236}">
                      <a16:creationId xmlns:a16="http://schemas.microsoft.com/office/drawing/2014/main" id="{4FC0B654-06FA-4DE8-AF1C-74C967D34504}"/>
                    </a:ext>
                  </a:extLst>
                </p:cNvPr>
                <p:cNvSpPr/>
                <p:nvPr/>
              </p:nvSpPr>
              <p:spPr>
                <a:xfrm>
                  <a:off x="7136494" y="2496630"/>
                  <a:ext cx="45207" cy="45207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20" name="타원 419">
                  <a:extLst>
                    <a:ext uri="{FF2B5EF4-FFF2-40B4-BE49-F238E27FC236}">
                      <a16:creationId xmlns:a16="http://schemas.microsoft.com/office/drawing/2014/main" id="{D1E1CB40-3CEB-41FC-B5DA-962A6998FF81}"/>
                    </a:ext>
                  </a:extLst>
                </p:cNvPr>
                <p:cNvSpPr/>
                <p:nvPr/>
              </p:nvSpPr>
              <p:spPr>
                <a:xfrm>
                  <a:off x="7136494" y="2496626"/>
                  <a:ext cx="45207" cy="45207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21" name="타원 420">
                  <a:extLst>
                    <a:ext uri="{FF2B5EF4-FFF2-40B4-BE49-F238E27FC236}">
                      <a16:creationId xmlns:a16="http://schemas.microsoft.com/office/drawing/2014/main" id="{85CD3E7B-A2BC-4F91-A0A4-886481317224}"/>
                    </a:ext>
                  </a:extLst>
                </p:cNvPr>
                <p:cNvSpPr/>
                <p:nvPr/>
              </p:nvSpPr>
              <p:spPr>
                <a:xfrm>
                  <a:off x="7136494" y="2538679"/>
                  <a:ext cx="45207" cy="45207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22" name="타원 421">
                  <a:extLst>
                    <a:ext uri="{FF2B5EF4-FFF2-40B4-BE49-F238E27FC236}">
                      <a16:creationId xmlns:a16="http://schemas.microsoft.com/office/drawing/2014/main" id="{EEE68E3D-4C3F-432C-ACCF-ECCD711A72C2}"/>
                    </a:ext>
                  </a:extLst>
                </p:cNvPr>
                <p:cNvSpPr/>
                <p:nvPr/>
              </p:nvSpPr>
              <p:spPr>
                <a:xfrm>
                  <a:off x="7136494" y="2510641"/>
                  <a:ext cx="45207" cy="45207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23" name="타원 422">
                  <a:extLst>
                    <a:ext uri="{FF2B5EF4-FFF2-40B4-BE49-F238E27FC236}">
                      <a16:creationId xmlns:a16="http://schemas.microsoft.com/office/drawing/2014/main" id="{243615EE-15E4-48FB-8915-5A18238E5167}"/>
                    </a:ext>
                  </a:extLst>
                </p:cNvPr>
                <p:cNvSpPr/>
                <p:nvPr/>
              </p:nvSpPr>
              <p:spPr>
                <a:xfrm>
                  <a:off x="7136494" y="2279347"/>
                  <a:ext cx="45207" cy="45207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24" name="타원 423">
                  <a:extLst>
                    <a:ext uri="{FF2B5EF4-FFF2-40B4-BE49-F238E27FC236}">
                      <a16:creationId xmlns:a16="http://schemas.microsoft.com/office/drawing/2014/main" id="{3CA38D1D-F74D-4735-8485-9A7CCAAC2D9A}"/>
                    </a:ext>
                  </a:extLst>
                </p:cNvPr>
                <p:cNvSpPr/>
                <p:nvPr/>
              </p:nvSpPr>
              <p:spPr>
                <a:xfrm>
                  <a:off x="7136494" y="2275842"/>
                  <a:ext cx="45207" cy="45207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25" name="타원 424">
                  <a:extLst>
                    <a:ext uri="{FF2B5EF4-FFF2-40B4-BE49-F238E27FC236}">
                      <a16:creationId xmlns:a16="http://schemas.microsoft.com/office/drawing/2014/main" id="{A4AB5F10-134C-415D-B2F8-1D33C96644AE}"/>
                    </a:ext>
                  </a:extLst>
                </p:cNvPr>
                <p:cNvSpPr/>
                <p:nvPr/>
              </p:nvSpPr>
              <p:spPr>
                <a:xfrm>
                  <a:off x="7136494" y="2349437"/>
                  <a:ext cx="45207" cy="45207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26" name="타원 425">
                  <a:extLst>
                    <a:ext uri="{FF2B5EF4-FFF2-40B4-BE49-F238E27FC236}">
                      <a16:creationId xmlns:a16="http://schemas.microsoft.com/office/drawing/2014/main" id="{6EBC4072-4DAC-4B6C-A910-5C6FBB546670}"/>
                    </a:ext>
                  </a:extLst>
                </p:cNvPr>
                <p:cNvSpPr/>
                <p:nvPr/>
              </p:nvSpPr>
              <p:spPr>
                <a:xfrm>
                  <a:off x="7136494" y="2377471"/>
                  <a:ext cx="45207" cy="45207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27" name="타원 426">
                  <a:extLst>
                    <a:ext uri="{FF2B5EF4-FFF2-40B4-BE49-F238E27FC236}">
                      <a16:creationId xmlns:a16="http://schemas.microsoft.com/office/drawing/2014/main" id="{9DF4ECAB-FA4E-4AAD-BE7B-10D95012043D}"/>
                    </a:ext>
                  </a:extLst>
                </p:cNvPr>
                <p:cNvSpPr/>
                <p:nvPr/>
              </p:nvSpPr>
              <p:spPr>
                <a:xfrm>
                  <a:off x="7136494" y="2331917"/>
                  <a:ext cx="45207" cy="45207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28" name="타원 427">
                  <a:extLst>
                    <a:ext uri="{FF2B5EF4-FFF2-40B4-BE49-F238E27FC236}">
                      <a16:creationId xmlns:a16="http://schemas.microsoft.com/office/drawing/2014/main" id="{F0712D29-85DE-4665-83F6-01C001258F60}"/>
                    </a:ext>
                  </a:extLst>
                </p:cNvPr>
                <p:cNvSpPr/>
                <p:nvPr/>
              </p:nvSpPr>
              <p:spPr>
                <a:xfrm>
                  <a:off x="7136494" y="2331914"/>
                  <a:ext cx="45207" cy="45207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29" name="타원 428">
                  <a:extLst>
                    <a:ext uri="{FF2B5EF4-FFF2-40B4-BE49-F238E27FC236}">
                      <a16:creationId xmlns:a16="http://schemas.microsoft.com/office/drawing/2014/main" id="{61F80302-E9E4-408F-BB5D-D083B4B1C7E6}"/>
                    </a:ext>
                  </a:extLst>
                </p:cNvPr>
                <p:cNvSpPr/>
                <p:nvPr/>
              </p:nvSpPr>
              <p:spPr>
                <a:xfrm>
                  <a:off x="7136494" y="2373965"/>
                  <a:ext cx="45207" cy="45207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30" name="타원 429">
                  <a:extLst>
                    <a:ext uri="{FF2B5EF4-FFF2-40B4-BE49-F238E27FC236}">
                      <a16:creationId xmlns:a16="http://schemas.microsoft.com/office/drawing/2014/main" id="{5BE305DC-3F44-4FDA-A9F6-EE1FF43C7C28}"/>
                    </a:ext>
                  </a:extLst>
                </p:cNvPr>
                <p:cNvSpPr/>
                <p:nvPr/>
              </p:nvSpPr>
              <p:spPr>
                <a:xfrm>
                  <a:off x="7136494" y="2345929"/>
                  <a:ext cx="45207" cy="45207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31" name="타원 430">
                  <a:extLst>
                    <a:ext uri="{FF2B5EF4-FFF2-40B4-BE49-F238E27FC236}">
                      <a16:creationId xmlns:a16="http://schemas.microsoft.com/office/drawing/2014/main" id="{27174E3B-2E5C-4878-88DF-F062692F216F}"/>
                    </a:ext>
                  </a:extLst>
                </p:cNvPr>
                <p:cNvSpPr/>
                <p:nvPr/>
              </p:nvSpPr>
              <p:spPr>
                <a:xfrm>
                  <a:off x="7136494" y="2359955"/>
                  <a:ext cx="45207" cy="45207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32" name="타원 431">
                  <a:extLst>
                    <a:ext uri="{FF2B5EF4-FFF2-40B4-BE49-F238E27FC236}">
                      <a16:creationId xmlns:a16="http://schemas.microsoft.com/office/drawing/2014/main" id="{A0646894-5B9F-4AFE-A0B6-4ABD3EEC1314}"/>
                    </a:ext>
                  </a:extLst>
                </p:cNvPr>
                <p:cNvSpPr/>
                <p:nvPr/>
              </p:nvSpPr>
              <p:spPr>
                <a:xfrm>
                  <a:off x="7136494" y="2226782"/>
                  <a:ext cx="45207" cy="45207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33" name="타원 432">
                  <a:extLst>
                    <a:ext uri="{FF2B5EF4-FFF2-40B4-BE49-F238E27FC236}">
                      <a16:creationId xmlns:a16="http://schemas.microsoft.com/office/drawing/2014/main" id="{434FA7D0-B62B-4D54-863A-687A920C3ED2}"/>
                    </a:ext>
                  </a:extLst>
                </p:cNvPr>
                <p:cNvSpPr/>
                <p:nvPr/>
              </p:nvSpPr>
              <p:spPr>
                <a:xfrm>
                  <a:off x="7136494" y="2359952"/>
                  <a:ext cx="45207" cy="45207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34" name="타원 433">
                  <a:extLst>
                    <a:ext uri="{FF2B5EF4-FFF2-40B4-BE49-F238E27FC236}">
                      <a16:creationId xmlns:a16="http://schemas.microsoft.com/office/drawing/2014/main" id="{6C33DC1E-5533-4158-8D4E-DBC659D7508C}"/>
                    </a:ext>
                  </a:extLst>
                </p:cNvPr>
                <p:cNvSpPr/>
                <p:nvPr/>
              </p:nvSpPr>
              <p:spPr>
                <a:xfrm>
                  <a:off x="7136494" y="2296868"/>
                  <a:ext cx="45207" cy="45207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35" name="타원 434">
                  <a:extLst>
                    <a:ext uri="{FF2B5EF4-FFF2-40B4-BE49-F238E27FC236}">
                      <a16:creationId xmlns:a16="http://schemas.microsoft.com/office/drawing/2014/main" id="{01FFBED0-4CE0-4F7D-9010-0B37DAF9EA22}"/>
                    </a:ext>
                  </a:extLst>
                </p:cNvPr>
                <p:cNvSpPr/>
                <p:nvPr/>
              </p:nvSpPr>
              <p:spPr>
                <a:xfrm>
                  <a:off x="7136494" y="2268830"/>
                  <a:ext cx="45207" cy="45207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36" name="타원 435">
                  <a:extLst>
                    <a:ext uri="{FF2B5EF4-FFF2-40B4-BE49-F238E27FC236}">
                      <a16:creationId xmlns:a16="http://schemas.microsoft.com/office/drawing/2014/main" id="{40752A0E-C2AD-4611-B6CB-C26F786C7C90}"/>
                    </a:ext>
                  </a:extLst>
                </p:cNvPr>
                <p:cNvSpPr/>
                <p:nvPr/>
              </p:nvSpPr>
              <p:spPr>
                <a:xfrm>
                  <a:off x="7136494" y="2181225"/>
                  <a:ext cx="45207" cy="45207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37" name="타원 436">
                  <a:extLst>
                    <a:ext uri="{FF2B5EF4-FFF2-40B4-BE49-F238E27FC236}">
                      <a16:creationId xmlns:a16="http://schemas.microsoft.com/office/drawing/2014/main" id="{C26BF72C-EB43-44E4-8567-8D9521908366}"/>
                    </a:ext>
                  </a:extLst>
                </p:cNvPr>
                <p:cNvSpPr/>
                <p:nvPr/>
              </p:nvSpPr>
              <p:spPr>
                <a:xfrm>
                  <a:off x="7136494" y="2286360"/>
                  <a:ext cx="45207" cy="45207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38" name="타원 437">
                  <a:extLst>
                    <a:ext uri="{FF2B5EF4-FFF2-40B4-BE49-F238E27FC236}">
                      <a16:creationId xmlns:a16="http://schemas.microsoft.com/office/drawing/2014/main" id="{E3DA99E3-AE05-47C8-8E3A-7011E485E3D9}"/>
                    </a:ext>
                  </a:extLst>
                </p:cNvPr>
                <p:cNvSpPr/>
                <p:nvPr/>
              </p:nvSpPr>
              <p:spPr>
                <a:xfrm>
                  <a:off x="7136494" y="2223277"/>
                  <a:ext cx="45207" cy="45207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39" name="타원 438">
                  <a:extLst>
                    <a:ext uri="{FF2B5EF4-FFF2-40B4-BE49-F238E27FC236}">
                      <a16:creationId xmlns:a16="http://schemas.microsoft.com/office/drawing/2014/main" id="{5E954EE7-2AA7-446E-970B-79CC603B6AD7}"/>
                    </a:ext>
                  </a:extLst>
                </p:cNvPr>
                <p:cNvSpPr/>
                <p:nvPr/>
              </p:nvSpPr>
              <p:spPr>
                <a:xfrm>
                  <a:off x="7136494" y="2195236"/>
                  <a:ext cx="45207" cy="45207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40" name="타원 439">
                  <a:extLst>
                    <a:ext uri="{FF2B5EF4-FFF2-40B4-BE49-F238E27FC236}">
                      <a16:creationId xmlns:a16="http://schemas.microsoft.com/office/drawing/2014/main" id="{D73BD8E5-0DD6-41BA-B8C7-BF28841CFD3B}"/>
                    </a:ext>
                  </a:extLst>
                </p:cNvPr>
                <p:cNvSpPr/>
                <p:nvPr/>
              </p:nvSpPr>
              <p:spPr>
                <a:xfrm>
                  <a:off x="7092231" y="2524661"/>
                  <a:ext cx="45207" cy="45207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41" name="타원 440">
                  <a:extLst>
                    <a:ext uri="{FF2B5EF4-FFF2-40B4-BE49-F238E27FC236}">
                      <a16:creationId xmlns:a16="http://schemas.microsoft.com/office/drawing/2014/main" id="{DB18D26C-2147-4C14-B0DC-42AC38569D77}"/>
                    </a:ext>
                  </a:extLst>
                </p:cNvPr>
                <p:cNvSpPr/>
                <p:nvPr/>
              </p:nvSpPr>
              <p:spPr>
                <a:xfrm>
                  <a:off x="7092231" y="2524658"/>
                  <a:ext cx="45207" cy="45207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42" name="타원 441">
                  <a:extLst>
                    <a:ext uri="{FF2B5EF4-FFF2-40B4-BE49-F238E27FC236}">
                      <a16:creationId xmlns:a16="http://schemas.microsoft.com/office/drawing/2014/main" id="{0BD7043F-73E7-4F65-967F-EB30C2D7FAE3}"/>
                    </a:ext>
                  </a:extLst>
                </p:cNvPr>
                <p:cNvSpPr/>
                <p:nvPr/>
              </p:nvSpPr>
              <p:spPr>
                <a:xfrm>
                  <a:off x="7092231" y="2566710"/>
                  <a:ext cx="45207" cy="45207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43" name="타원 442">
                  <a:extLst>
                    <a:ext uri="{FF2B5EF4-FFF2-40B4-BE49-F238E27FC236}">
                      <a16:creationId xmlns:a16="http://schemas.microsoft.com/office/drawing/2014/main" id="{2C7B6EEB-442D-442F-8A72-B9E5EC02C26D}"/>
                    </a:ext>
                  </a:extLst>
                </p:cNvPr>
                <p:cNvSpPr/>
                <p:nvPr/>
              </p:nvSpPr>
              <p:spPr>
                <a:xfrm>
                  <a:off x="7092231" y="2608770"/>
                  <a:ext cx="45207" cy="45207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44" name="타원 443">
                  <a:extLst>
                    <a:ext uri="{FF2B5EF4-FFF2-40B4-BE49-F238E27FC236}">
                      <a16:creationId xmlns:a16="http://schemas.microsoft.com/office/drawing/2014/main" id="{251C8304-44E0-4A3A-88E6-23F83376885A}"/>
                    </a:ext>
                  </a:extLst>
                </p:cNvPr>
                <p:cNvSpPr/>
                <p:nvPr/>
              </p:nvSpPr>
              <p:spPr>
                <a:xfrm>
                  <a:off x="7092231" y="2580733"/>
                  <a:ext cx="45207" cy="45207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45" name="타원 444">
                  <a:extLst>
                    <a:ext uri="{FF2B5EF4-FFF2-40B4-BE49-F238E27FC236}">
                      <a16:creationId xmlns:a16="http://schemas.microsoft.com/office/drawing/2014/main" id="{24B1630B-9421-4C0C-AD3B-8F89AF3726C3}"/>
                    </a:ext>
                  </a:extLst>
                </p:cNvPr>
                <p:cNvSpPr/>
                <p:nvPr/>
              </p:nvSpPr>
              <p:spPr>
                <a:xfrm>
                  <a:off x="7092231" y="2626299"/>
                  <a:ext cx="45207" cy="45207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46" name="타원 445">
                  <a:extLst>
                    <a:ext uri="{FF2B5EF4-FFF2-40B4-BE49-F238E27FC236}">
                      <a16:creationId xmlns:a16="http://schemas.microsoft.com/office/drawing/2014/main" id="{6BA0D1F8-5E86-43D4-9296-B4850999E85C}"/>
                    </a:ext>
                  </a:extLst>
                </p:cNvPr>
                <p:cNvSpPr/>
                <p:nvPr/>
              </p:nvSpPr>
              <p:spPr>
                <a:xfrm>
                  <a:off x="7092231" y="2598263"/>
                  <a:ext cx="45207" cy="45207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47" name="타원 446">
                  <a:extLst>
                    <a:ext uri="{FF2B5EF4-FFF2-40B4-BE49-F238E27FC236}">
                      <a16:creationId xmlns:a16="http://schemas.microsoft.com/office/drawing/2014/main" id="{D02325E6-041C-4D9B-AE0E-B8E3AF978D57}"/>
                    </a:ext>
                  </a:extLst>
                </p:cNvPr>
                <p:cNvSpPr/>
                <p:nvPr/>
              </p:nvSpPr>
              <p:spPr>
                <a:xfrm>
                  <a:off x="7092231" y="2535178"/>
                  <a:ext cx="45207" cy="45207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48" name="타원 447">
                  <a:extLst>
                    <a:ext uri="{FF2B5EF4-FFF2-40B4-BE49-F238E27FC236}">
                      <a16:creationId xmlns:a16="http://schemas.microsoft.com/office/drawing/2014/main" id="{861CC1AA-B89E-47C7-A364-82DAEAAC71DE}"/>
                    </a:ext>
                  </a:extLst>
                </p:cNvPr>
                <p:cNvSpPr/>
                <p:nvPr/>
              </p:nvSpPr>
              <p:spPr>
                <a:xfrm>
                  <a:off x="7092231" y="2507136"/>
                  <a:ext cx="45207" cy="45207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49" name="타원 448">
                  <a:extLst>
                    <a:ext uri="{FF2B5EF4-FFF2-40B4-BE49-F238E27FC236}">
                      <a16:creationId xmlns:a16="http://schemas.microsoft.com/office/drawing/2014/main" id="{4D3725B1-4681-481D-9DED-7CA0FB54F221}"/>
                    </a:ext>
                  </a:extLst>
                </p:cNvPr>
                <p:cNvSpPr/>
                <p:nvPr/>
              </p:nvSpPr>
              <p:spPr>
                <a:xfrm>
                  <a:off x="7092231" y="2535170"/>
                  <a:ext cx="45207" cy="45207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50" name="타원 449">
                  <a:extLst>
                    <a:ext uri="{FF2B5EF4-FFF2-40B4-BE49-F238E27FC236}">
                      <a16:creationId xmlns:a16="http://schemas.microsoft.com/office/drawing/2014/main" id="{E0E78146-506E-43DC-91F6-AC0928928488}"/>
                    </a:ext>
                  </a:extLst>
                </p:cNvPr>
                <p:cNvSpPr/>
                <p:nvPr/>
              </p:nvSpPr>
              <p:spPr>
                <a:xfrm>
                  <a:off x="7092231" y="2640310"/>
                  <a:ext cx="45207" cy="45207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51" name="타원 450">
                  <a:extLst>
                    <a:ext uri="{FF2B5EF4-FFF2-40B4-BE49-F238E27FC236}">
                      <a16:creationId xmlns:a16="http://schemas.microsoft.com/office/drawing/2014/main" id="{A82998C1-7A4E-46B0-9DCB-6D86DDBEB0E5}"/>
                    </a:ext>
                  </a:extLst>
                </p:cNvPr>
                <p:cNvSpPr/>
                <p:nvPr/>
              </p:nvSpPr>
              <p:spPr>
                <a:xfrm>
                  <a:off x="7092231" y="2507143"/>
                  <a:ext cx="45207" cy="45207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52" name="타원 451">
                  <a:extLst>
                    <a:ext uri="{FF2B5EF4-FFF2-40B4-BE49-F238E27FC236}">
                      <a16:creationId xmlns:a16="http://schemas.microsoft.com/office/drawing/2014/main" id="{7CCBE7AA-5BC4-4988-9880-7C5A1D330439}"/>
                    </a:ext>
                  </a:extLst>
                </p:cNvPr>
                <p:cNvSpPr/>
                <p:nvPr/>
              </p:nvSpPr>
              <p:spPr>
                <a:xfrm>
                  <a:off x="7092231" y="2577219"/>
                  <a:ext cx="45207" cy="45207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53" name="타원 452">
                  <a:extLst>
                    <a:ext uri="{FF2B5EF4-FFF2-40B4-BE49-F238E27FC236}">
                      <a16:creationId xmlns:a16="http://schemas.microsoft.com/office/drawing/2014/main" id="{179177D5-9622-47E8-BB89-CAC338F6C16A}"/>
                    </a:ext>
                  </a:extLst>
                </p:cNvPr>
                <p:cNvSpPr/>
                <p:nvPr/>
              </p:nvSpPr>
              <p:spPr>
                <a:xfrm>
                  <a:off x="7092231" y="2549158"/>
                  <a:ext cx="45207" cy="45207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601" name="TextBox 600">
                <a:extLst>
                  <a:ext uri="{FF2B5EF4-FFF2-40B4-BE49-F238E27FC236}">
                    <a16:creationId xmlns:a16="http://schemas.microsoft.com/office/drawing/2014/main" id="{1A7B89E6-B6E8-42D0-AD92-532F506AB995}"/>
                  </a:ext>
                </a:extLst>
              </p:cNvPr>
              <p:cNvSpPr txBox="1"/>
              <p:nvPr/>
            </p:nvSpPr>
            <p:spPr>
              <a:xfrm>
                <a:off x="6107552" y="3627370"/>
                <a:ext cx="121860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dirty="0"/>
                  <a:t>Feature</a:t>
                </a:r>
                <a:r>
                  <a:rPr lang="ko-KR" altLang="en-US" sz="1100" dirty="0"/>
                  <a:t> </a:t>
                </a:r>
                <a:r>
                  <a:rPr lang="en-US" altLang="ko-KR" sz="1100" dirty="0"/>
                  <a:t>Select B</a:t>
                </a:r>
                <a:endParaRPr lang="ko-KR" altLang="en-US" sz="1100" dirty="0"/>
              </a:p>
            </p:txBody>
          </p:sp>
          <p:sp>
            <p:nvSpPr>
              <p:cNvPr id="930" name="직사각형 929">
                <a:extLst>
                  <a:ext uri="{FF2B5EF4-FFF2-40B4-BE49-F238E27FC236}">
                    <a16:creationId xmlns:a16="http://schemas.microsoft.com/office/drawing/2014/main" id="{65F56F06-48EF-4AE6-8C5B-D9F7109856EE}"/>
                  </a:ext>
                </a:extLst>
              </p:cNvPr>
              <p:cNvSpPr/>
              <p:nvPr/>
            </p:nvSpPr>
            <p:spPr>
              <a:xfrm>
                <a:off x="6059308" y="2349437"/>
                <a:ext cx="245437" cy="24338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933" name="직선 화살표 연결선 932">
                <a:extLst>
                  <a:ext uri="{FF2B5EF4-FFF2-40B4-BE49-F238E27FC236}">
                    <a16:creationId xmlns:a16="http://schemas.microsoft.com/office/drawing/2014/main" id="{9496D91E-C248-410F-AFD9-B5A0648F7B0C}"/>
                  </a:ext>
                </a:extLst>
              </p:cNvPr>
              <p:cNvCxnSpPr>
                <a:stCxn id="929" idx="3"/>
                <a:endCxn id="930" idx="1"/>
              </p:cNvCxnSpPr>
              <p:nvPr/>
            </p:nvCxnSpPr>
            <p:spPr>
              <a:xfrm>
                <a:off x="4894856" y="2471130"/>
                <a:ext cx="116445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52" name="직선 연결선 951">
              <a:extLst>
                <a:ext uri="{FF2B5EF4-FFF2-40B4-BE49-F238E27FC236}">
                  <a16:creationId xmlns:a16="http://schemas.microsoft.com/office/drawing/2014/main" id="{F6EE732C-FF5F-4726-9D26-F7DEE00F4926}"/>
                </a:ext>
              </a:extLst>
            </p:cNvPr>
            <p:cNvCxnSpPr/>
            <p:nvPr/>
          </p:nvCxnSpPr>
          <p:spPr>
            <a:xfrm>
              <a:off x="6876900" y="1911375"/>
              <a:ext cx="0" cy="119119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3" name="TextBox 952">
              <a:extLst>
                <a:ext uri="{FF2B5EF4-FFF2-40B4-BE49-F238E27FC236}">
                  <a16:creationId xmlns:a16="http://schemas.microsoft.com/office/drawing/2014/main" id="{3B610D64-4685-47BD-B216-6BC622CCD7EB}"/>
                </a:ext>
              </a:extLst>
            </p:cNvPr>
            <p:cNvSpPr txBox="1"/>
            <p:nvPr/>
          </p:nvSpPr>
          <p:spPr>
            <a:xfrm>
              <a:off x="6889978" y="2310507"/>
              <a:ext cx="8290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3.31 cm</a:t>
              </a:r>
              <a:endParaRPr lang="ko-KR" altLang="en-US" sz="1400" dirty="0"/>
            </a:p>
          </p:txBody>
        </p:sp>
      </p:grpSp>
      <p:grpSp>
        <p:nvGrpSpPr>
          <p:cNvPr id="1107" name="그룹 1106">
            <a:extLst>
              <a:ext uri="{FF2B5EF4-FFF2-40B4-BE49-F238E27FC236}">
                <a16:creationId xmlns:a16="http://schemas.microsoft.com/office/drawing/2014/main" id="{19D8C55E-750E-471E-89F5-0B2767780010}"/>
              </a:ext>
            </a:extLst>
          </p:cNvPr>
          <p:cNvGrpSpPr/>
          <p:nvPr/>
        </p:nvGrpSpPr>
        <p:grpSpPr>
          <a:xfrm>
            <a:off x="4894856" y="2339912"/>
            <a:ext cx="6682778" cy="1539543"/>
            <a:chOff x="4894856" y="2339912"/>
            <a:chExt cx="6682778" cy="1539543"/>
          </a:xfrm>
        </p:grpSpPr>
        <p:grpSp>
          <p:nvGrpSpPr>
            <p:cNvPr id="948" name="그룹 947">
              <a:extLst>
                <a:ext uri="{FF2B5EF4-FFF2-40B4-BE49-F238E27FC236}">
                  <a16:creationId xmlns:a16="http://schemas.microsoft.com/office/drawing/2014/main" id="{FF94B35D-A8BC-46FD-B521-F47EDB7A7CF1}"/>
                </a:ext>
              </a:extLst>
            </p:cNvPr>
            <p:cNvGrpSpPr/>
            <p:nvPr/>
          </p:nvGrpSpPr>
          <p:grpSpPr>
            <a:xfrm>
              <a:off x="4894856" y="2339912"/>
              <a:ext cx="6682778" cy="1539543"/>
              <a:chOff x="4894856" y="2349437"/>
              <a:chExt cx="6682778" cy="1539543"/>
            </a:xfrm>
          </p:grpSpPr>
          <p:grpSp>
            <p:nvGrpSpPr>
              <p:cNvPr id="946" name="그룹 945">
                <a:extLst>
                  <a:ext uri="{FF2B5EF4-FFF2-40B4-BE49-F238E27FC236}">
                    <a16:creationId xmlns:a16="http://schemas.microsoft.com/office/drawing/2014/main" id="{BB5A8147-1FD6-4910-A8CE-88648A2E7E84}"/>
                  </a:ext>
                </a:extLst>
              </p:cNvPr>
              <p:cNvGrpSpPr/>
              <p:nvPr/>
            </p:nvGrpSpPr>
            <p:grpSpPr>
              <a:xfrm>
                <a:off x="8549745" y="3264476"/>
                <a:ext cx="3027889" cy="624504"/>
                <a:chOff x="8549745" y="3264476"/>
                <a:chExt cx="3027889" cy="624504"/>
              </a:xfrm>
            </p:grpSpPr>
            <p:grpSp>
              <p:nvGrpSpPr>
                <p:cNvPr id="600" name="그룹 599">
                  <a:extLst>
                    <a:ext uri="{FF2B5EF4-FFF2-40B4-BE49-F238E27FC236}">
                      <a16:creationId xmlns:a16="http://schemas.microsoft.com/office/drawing/2014/main" id="{0C63F2C9-8A4C-4C01-842F-A113020BF6A1}"/>
                    </a:ext>
                  </a:extLst>
                </p:cNvPr>
                <p:cNvGrpSpPr/>
                <p:nvPr/>
              </p:nvGrpSpPr>
              <p:grpSpPr>
                <a:xfrm>
                  <a:off x="8549745" y="3264476"/>
                  <a:ext cx="3027889" cy="410403"/>
                  <a:chOff x="8549745" y="3264476"/>
                  <a:chExt cx="3027889" cy="410403"/>
                </a:xfrm>
              </p:grpSpPr>
              <p:cxnSp>
                <p:nvCxnSpPr>
                  <p:cNvPr id="456" name="직선 화살표 연결선 455">
                    <a:extLst>
                      <a:ext uri="{FF2B5EF4-FFF2-40B4-BE49-F238E27FC236}">
                        <a16:creationId xmlns:a16="http://schemas.microsoft.com/office/drawing/2014/main" id="{370EA5FC-3FB4-4269-A8AA-C9201958FE1F}"/>
                      </a:ext>
                    </a:extLst>
                  </p:cNvPr>
                  <p:cNvCxnSpPr/>
                  <p:nvPr/>
                </p:nvCxnSpPr>
                <p:spPr>
                  <a:xfrm>
                    <a:off x="8549745" y="3309683"/>
                    <a:ext cx="3027889" cy="0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57" name="TextBox 456">
                    <a:extLst>
                      <a:ext uri="{FF2B5EF4-FFF2-40B4-BE49-F238E27FC236}">
                        <a16:creationId xmlns:a16="http://schemas.microsoft.com/office/drawing/2014/main" id="{D4E6D3B9-41BE-4EB0-AFE0-3F5CCAA2555E}"/>
                      </a:ext>
                    </a:extLst>
                  </p:cNvPr>
                  <p:cNvSpPr txBox="1"/>
                  <p:nvPr/>
                </p:nvSpPr>
                <p:spPr>
                  <a:xfrm>
                    <a:off x="11244455" y="3309683"/>
                    <a:ext cx="333179" cy="36519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dirty="0"/>
                      <a:t>A</a:t>
                    </a:r>
                    <a:endParaRPr lang="ko-KR" altLang="en-US" dirty="0"/>
                  </a:p>
                </p:txBody>
              </p:sp>
              <p:sp>
                <p:nvSpPr>
                  <p:cNvPr id="459" name="타원 458">
                    <a:extLst>
                      <a:ext uri="{FF2B5EF4-FFF2-40B4-BE49-F238E27FC236}">
                        <a16:creationId xmlns:a16="http://schemas.microsoft.com/office/drawing/2014/main" id="{5B478640-075D-4027-A4F0-EA72ADE3E687}"/>
                      </a:ext>
                    </a:extLst>
                  </p:cNvPr>
                  <p:cNvSpPr/>
                  <p:nvPr/>
                </p:nvSpPr>
                <p:spPr>
                  <a:xfrm>
                    <a:off x="9443395" y="3315905"/>
                    <a:ext cx="45207" cy="45207"/>
                  </a:xfrm>
                  <a:prstGeom prst="ellipse">
                    <a:avLst/>
                  </a:prstGeom>
                  <a:solidFill>
                    <a:srgbClr val="00B0F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60" name="타원 459">
                    <a:extLst>
                      <a:ext uri="{FF2B5EF4-FFF2-40B4-BE49-F238E27FC236}">
                        <a16:creationId xmlns:a16="http://schemas.microsoft.com/office/drawing/2014/main" id="{CD4C1404-FF53-4741-A0D2-0AF046F2AF00}"/>
                      </a:ext>
                    </a:extLst>
                  </p:cNvPr>
                  <p:cNvSpPr/>
                  <p:nvPr/>
                </p:nvSpPr>
                <p:spPr>
                  <a:xfrm>
                    <a:off x="9531006" y="3315905"/>
                    <a:ext cx="45207" cy="45207"/>
                  </a:xfrm>
                  <a:prstGeom prst="ellipse">
                    <a:avLst/>
                  </a:prstGeom>
                  <a:solidFill>
                    <a:srgbClr val="00B0F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61" name="타원 460">
                    <a:extLst>
                      <a:ext uri="{FF2B5EF4-FFF2-40B4-BE49-F238E27FC236}">
                        <a16:creationId xmlns:a16="http://schemas.microsoft.com/office/drawing/2014/main" id="{36B50000-1F84-4F90-99FB-F6A08164ED55}"/>
                      </a:ext>
                    </a:extLst>
                  </p:cNvPr>
                  <p:cNvSpPr/>
                  <p:nvPr/>
                </p:nvSpPr>
                <p:spPr>
                  <a:xfrm>
                    <a:off x="9552033" y="3315905"/>
                    <a:ext cx="45207" cy="45207"/>
                  </a:xfrm>
                  <a:prstGeom prst="ellipse">
                    <a:avLst/>
                  </a:prstGeom>
                  <a:solidFill>
                    <a:srgbClr val="00B0F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62" name="타원 461">
                    <a:extLst>
                      <a:ext uri="{FF2B5EF4-FFF2-40B4-BE49-F238E27FC236}">
                        <a16:creationId xmlns:a16="http://schemas.microsoft.com/office/drawing/2014/main" id="{0F2EAF7A-A7D2-4920-8B43-7605FC043BEA}"/>
                      </a:ext>
                    </a:extLst>
                  </p:cNvPr>
                  <p:cNvSpPr/>
                  <p:nvPr/>
                </p:nvSpPr>
                <p:spPr>
                  <a:xfrm>
                    <a:off x="9639646" y="3315905"/>
                    <a:ext cx="45207" cy="45207"/>
                  </a:xfrm>
                  <a:prstGeom prst="ellipse">
                    <a:avLst/>
                  </a:prstGeom>
                  <a:solidFill>
                    <a:srgbClr val="00B0F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63" name="타원 462">
                    <a:extLst>
                      <a:ext uri="{FF2B5EF4-FFF2-40B4-BE49-F238E27FC236}">
                        <a16:creationId xmlns:a16="http://schemas.microsoft.com/office/drawing/2014/main" id="{17B808D2-60D8-4C45-A783-BF7A43547335}"/>
                      </a:ext>
                    </a:extLst>
                  </p:cNvPr>
                  <p:cNvSpPr/>
                  <p:nvPr/>
                </p:nvSpPr>
                <p:spPr>
                  <a:xfrm>
                    <a:off x="9573063" y="3315905"/>
                    <a:ext cx="45207" cy="45207"/>
                  </a:xfrm>
                  <a:prstGeom prst="ellipse">
                    <a:avLst/>
                  </a:prstGeom>
                  <a:solidFill>
                    <a:srgbClr val="00B0F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64" name="타원 463">
                    <a:extLst>
                      <a:ext uri="{FF2B5EF4-FFF2-40B4-BE49-F238E27FC236}">
                        <a16:creationId xmlns:a16="http://schemas.microsoft.com/office/drawing/2014/main" id="{614964C4-C366-4991-BD2F-81ED2CFE7B6E}"/>
                      </a:ext>
                    </a:extLst>
                  </p:cNvPr>
                  <p:cNvSpPr/>
                  <p:nvPr/>
                </p:nvSpPr>
                <p:spPr>
                  <a:xfrm>
                    <a:off x="9660674" y="3315905"/>
                    <a:ext cx="45207" cy="45207"/>
                  </a:xfrm>
                  <a:prstGeom prst="ellipse">
                    <a:avLst/>
                  </a:prstGeom>
                  <a:solidFill>
                    <a:srgbClr val="00B0F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65" name="타원 464">
                    <a:extLst>
                      <a:ext uri="{FF2B5EF4-FFF2-40B4-BE49-F238E27FC236}">
                        <a16:creationId xmlns:a16="http://schemas.microsoft.com/office/drawing/2014/main" id="{6771A51E-46F3-48D4-9000-1A1DC50B3FCC}"/>
                      </a:ext>
                    </a:extLst>
                  </p:cNvPr>
                  <p:cNvSpPr/>
                  <p:nvPr/>
                </p:nvSpPr>
                <p:spPr>
                  <a:xfrm>
                    <a:off x="9681701" y="3315905"/>
                    <a:ext cx="45207" cy="45207"/>
                  </a:xfrm>
                  <a:prstGeom prst="ellipse">
                    <a:avLst/>
                  </a:prstGeom>
                  <a:solidFill>
                    <a:srgbClr val="00B0F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66" name="타원 465">
                    <a:extLst>
                      <a:ext uri="{FF2B5EF4-FFF2-40B4-BE49-F238E27FC236}">
                        <a16:creationId xmlns:a16="http://schemas.microsoft.com/office/drawing/2014/main" id="{7481CBD6-FD55-41B8-9ADD-BB79D68DB673}"/>
                      </a:ext>
                    </a:extLst>
                  </p:cNvPr>
                  <p:cNvSpPr/>
                  <p:nvPr/>
                </p:nvSpPr>
                <p:spPr>
                  <a:xfrm>
                    <a:off x="9769313" y="3315905"/>
                    <a:ext cx="45207" cy="45207"/>
                  </a:xfrm>
                  <a:prstGeom prst="ellipse">
                    <a:avLst/>
                  </a:prstGeom>
                  <a:solidFill>
                    <a:srgbClr val="00B0F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67" name="타원 466">
                    <a:extLst>
                      <a:ext uri="{FF2B5EF4-FFF2-40B4-BE49-F238E27FC236}">
                        <a16:creationId xmlns:a16="http://schemas.microsoft.com/office/drawing/2014/main" id="{924DFA5F-E688-4426-8E68-A4170E4D1B96}"/>
                      </a:ext>
                    </a:extLst>
                  </p:cNvPr>
                  <p:cNvSpPr/>
                  <p:nvPr/>
                </p:nvSpPr>
                <p:spPr>
                  <a:xfrm>
                    <a:off x="9573064" y="3315905"/>
                    <a:ext cx="45207" cy="45207"/>
                  </a:xfrm>
                  <a:prstGeom prst="ellipse">
                    <a:avLst/>
                  </a:prstGeom>
                  <a:solidFill>
                    <a:srgbClr val="00B0F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68" name="타원 467">
                    <a:extLst>
                      <a:ext uri="{FF2B5EF4-FFF2-40B4-BE49-F238E27FC236}">
                        <a16:creationId xmlns:a16="http://schemas.microsoft.com/office/drawing/2014/main" id="{C6CB12EA-CBCD-414A-86DE-7ECE83C84EB6}"/>
                      </a:ext>
                    </a:extLst>
                  </p:cNvPr>
                  <p:cNvSpPr/>
                  <p:nvPr/>
                </p:nvSpPr>
                <p:spPr>
                  <a:xfrm>
                    <a:off x="9660676" y="3315905"/>
                    <a:ext cx="45207" cy="45207"/>
                  </a:xfrm>
                  <a:prstGeom prst="ellipse">
                    <a:avLst/>
                  </a:prstGeom>
                  <a:solidFill>
                    <a:srgbClr val="00B0F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69" name="타원 468">
                    <a:extLst>
                      <a:ext uri="{FF2B5EF4-FFF2-40B4-BE49-F238E27FC236}">
                        <a16:creationId xmlns:a16="http://schemas.microsoft.com/office/drawing/2014/main" id="{8889AA57-26BD-4697-B8A7-2CB1628BFFDD}"/>
                      </a:ext>
                    </a:extLst>
                  </p:cNvPr>
                  <p:cNvSpPr/>
                  <p:nvPr/>
                </p:nvSpPr>
                <p:spPr>
                  <a:xfrm>
                    <a:off x="9681702" y="3315905"/>
                    <a:ext cx="45207" cy="45207"/>
                  </a:xfrm>
                  <a:prstGeom prst="ellipse">
                    <a:avLst/>
                  </a:prstGeom>
                  <a:solidFill>
                    <a:srgbClr val="00B0F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70" name="타원 469">
                    <a:extLst>
                      <a:ext uri="{FF2B5EF4-FFF2-40B4-BE49-F238E27FC236}">
                        <a16:creationId xmlns:a16="http://schemas.microsoft.com/office/drawing/2014/main" id="{F11A510E-54F7-4781-B599-7D9A61AE817A}"/>
                      </a:ext>
                    </a:extLst>
                  </p:cNvPr>
                  <p:cNvSpPr/>
                  <p:nvPr/>
                </p:nvSpPr>
                <p:spPr>
                  <a:xfrm>
                    <a:off x="9769314" y="3315905"/>
                    <a:ext cx="45207" cy="45207"/>
                  </a:xfrm>
                  <a:prstGeom prst="ellipse">
                    <a:avLst/>
                  </a:prstGeom>
                  <a:solidFill>
                    <a:srgbClr val="00B0F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71" name="타원 470">
                    <a:extLst>
                      <a:ext uri="{FF2B5EF4-FFF2-40B4-BE49-F238E27FC236}">
                        <a16:creationId xmlns:a16="http://schemas.microsoft.com/office/drawing/2014/main" id="{DCB4BE76-04FE-4DC2-A0C9-83FA953C77E4}"/>
                      </a:ext>
                    </a:extLst>
                  </p:cNvPr>
                  <p:cNvSpPr/>
                  <p:nvPr/>
                </p:nvSpPr>
                <p:spPr>
                  <a:xfrm>
                    <a:off x="9702729" y="3315905"/>
                    <a:ext cx="45207" cy="45207"/>
                  </a:xfrm>
                  <a:prstGeom prst="ellipse">
                    <a:avLst/>
                  </a:prstGeom>
                  <a:solidFill>
                    <a:srgbClr val="00B0F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72" name="타원 471">
                    <a:extLst>
                      <a:ext uri="{FF2B5EF4-FFF2-40B4-BE49-F238E27FC236}">
                        <a16:creationId xmlns:a16="http://schemas.microsoft.com/office/drawing/2014/main" id="{F5F1473C-8F9E-438D-AD75-032A4814E1B8}"/>
                      </a:ext>
                    </a:extLst>
                  </p:cNvPr>
                  <p:cNvSpPr/>
                  <p:nvPr/>
                </p:nvSpPr>
                <p:spPr>
                  <a:xfrm>
                    <a:off x="9790341" y="3315905"/>
                    <a:ext cx="45207" cy="45207"/>
                  </a:xfrm>
                  <a:prstGeom prst="ellipse">
                    <a:avLst/>
                  </a:prstGeom>
                  <a:solidFill>
                    <a:srgbClr val="00B0F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73" name="타원 472">
                    <a:extLst>
                      <a:ext uri="{FF2B5EF4-FFF2-40B4-BE49-F238E27FC236}">
                        <a16:creationId xmlns:a16="http://schemas.microsoft.com/office/drawing/2014/main" id="{C46F8A81-15AC-4C50-9914-1E9B14495FB4}"/>
                      </a:ext>
                    </a:extLst>
                  </p:cNvPr>
                  <p:cNvSpPr/>
                  <p:nvPr/>
                </p:nvSpPr>
                <p:spPr>
                  <a:xfrm>
                    <a:off x="9811367" y="3315905"/>
                    <a:ext cx="45207" cy="45207"/>
                  </a:xfrm>
                  <a:prstGeom prst="ellipse">
                    <a:avLst/>
                  </a:prstGeom>
                  <a:solidFill>
                    <a:srgbClr val="00B0F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74" name="타원 473">
                    <a:extLst>
                      <a:ext uri="{FF2B5EF4-FFF2-40B4-BE49-F238E27FC236}">
                        <a16:creationId xmlns:a16="http://schemas.microsoft.com/office/drawing/2014/main" id="{28EE426D-DCAA-4523-839D-EFBA95DB7BB7}"/>
                      </a:ext>
                    </a:extLst>
                  </p:cNvPr>
                  <p:cNvSpPr/>
                  <p:nvPr/>
                </p:nvSpPr>
                <p:spPr>
                  <a:xfrm>
                    <a:off x="9898979" y="3315905"/>
                    <a:ext cx="45207" cy="45207"/>
                  </a:xfrm>
                  <a:prstGeom prst="ellipse">
                    <a:avLst/>
                  </a:prstGeom>
                  <a:solidFill>
                    <a:srgbClr val="00B0F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75" name="타원 474">
                    <a:extLst>
                      <a:ext uri="{FF2B5EF4-FFF2-40B4-BE49-F238E27FC236}">
                        <a16:creationId xmlns:a16="http://schemas.microsoft.com/office/drawing/2014/main" id="{BB1AA456-632F-44EF-87A0-55A3320A2FED}"/>
                      </a:ext>
                    </a:extLst>
                  </p:cNvPr>
                  <p:cNvSpPr/>
                  <p:nvPr/>
                </p:nvSpPr>
                <p:spPr>
                  <a:xfrm>
                    <a:off x="9646661" y="3315905"/>
                    <a:ext cx="45207" cy="45207"/>
                  </a:xfrm>
                  <a:prstGeom prst="ellipse">
                    <a:avLst/>
                  </a:prstGeom>
                  <a:solidFill>
                    <a:srgbClr val="00B0F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76" name="타원 475">
                    <a:extLst>
                      <a:ext uri="{FF2B5EF4-FFF2-40B4-BE49-F238E27FC236}">
                        <a16:creationId xmlns:a16="http://schemas.microsoft.com/office/drawing/2014/main" id="{09F53AF3-7709-4C59-9890-B5E2FBA72DD9}"/>
                      </a:ext>
                    </a:extLst>
                  </p:cNvPr>
                  <p:cNvSpPr/>
                  <p:nvPr/>
                </p:nvSpPr>
                <p:spPr>
                  <a:xfrm>
                    <a:off x="9734272" y="3315905"/>
                    <a:ext cx="45207" cy="45207"/>
                  </a:xfrm>
                  <a:prstGeom prst="ellipse">
                    <a:avLst/>
                  </a:prstGeom>
                  <a:solidFill>
                    <a:srgbClr val="00B0F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77" name="타원 476">
                    <a:extLst>
                      <a:ext uri="{FF2B5EF4-FFF2-40B4-BE49-F238E27FC236}">
                        <a16:creationId xmlns:a16="http://schemas.microsoft.com/office/drawing/2014/main" id="{0020C2CA-13EF-4FD2-A3C6-A83AF95F8434}"/>
                      </a:ext>
                    </a:extLst>
                  </p:cNvPr>
                  <p:cNvSpPr/>
                  <p:nvPr/>
                </p:nvSpPr>
                <p:spPr>
                  <a:xfrm>
                    <a:off x="9755299" y="3315905"/>
                    <a:ext cx="45207" cy="45207"/>
                  </a:xfrm>
                  <a:prstGeom prst="ellipse">
                    <a:avLst/>
                  </a:prstGeom>
                  <a:solidFill>
                    <a:srgbClr val="00B0F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78" name="타원 477">
                    <a:extLst>
                      <a:ext uri="{FF2B5EF4-FFF2-40B4-BE49-F238E27FC236}">
                        <a16:creationId xmlns:a16="http://schemas.microsoft.com/office/drawing/2014/main" id="{DB8DE106-D598-42F8-B7F4-ADE0B0CE018C}"/>
                      </a:ext>
                    </a:extLst>
                  </p:cNvPr>
                  <p:cNvSpPr/>
                  <p:nvPr/>
                </p:nvSpPr>
                <p:spPr>
                  <a:xfrm>
                    <a:off x="9842911" y="3315905"/>
                    <a:ext cx="45207" cy="45207"/>
                  </a:xfrm>
                  <a:prstGeom prst="ellipse">
                    <a:avLst/>
                  </a:prstGeom>
                  <a:solidFill>
                    <a:srgbClr val="00B0F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79" name="타원 478">
                    <a:extLst>
                      <a:ext uri="{FF2B5EF4-FFF2-40B4-BE49-F238E27FC236}">
                        <a16:creationId xmlns:a16="http://schemas.microsoft.com/office/drawing/2014/main" id="{E263EB90-4D38-4EE8-8F22-02AD9E44114F}"/>
                      </a:ext>
                    </a:extLst>
                  </p:cNvPr>
                  <p:cNvSpPr/>
                  <p:nvPr/>
                </p:nvSpPr>
                <p:spPr>
                  <a:xfrm>
                    <a:off x="9776328" y="3315905"/>
                    <a:ext cx="45207" cy="45207"/>
                  </a:xfrm>
                  <a:prstGeom prst="ellipse">
                    <a:avLst/>
                  </a:prstGeom>
                  <a:solidFill>
                    <a:srgbClr val="00B0F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80" name="타원 479">
                    <a:extLst>
                      <a:ext uri="{FF2B5EF4-FFF2-40B4-BE49-F238E27FC236}">
                        <a16:creationId xmlns:a16="http://schemas.microsoft.com/office/drawing/2014/main" id="{A54EF5EA-844B-4984-ADCE-6B8A35222DF1}"/>
                      </a:ext>
                    </a:extLst>
                  </p:cNvPr>
                  <p:cNvSpPr/>
                  <p:nvPr/>
                </p:nvSpPr>
                <p:spPr>
                  <a:xfrm>
                    <a:off x="9863938" y="3315905"/>
                    <a:ext cx="45207" cy="45207"/>
                  </a:xfrm>
                  <a:prstGeom prst="ellipse">
                    <a:avLst/>
                  </a:prstGeom>
                  <a:solidFill>
                    <a:srgbClr val="00B0F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81" name="타원 480">
                    <a:extLst>
                      <a:ext uri="{FF2B5EF4-FFF2-40B4-BE49-F238E27FC236}">
                        <a16:creationId xmlns:a16="http://schemas.microsoft.com/office/drawing/2014/main" id="{8A895038-C94A-4816-A17F-88F1615CF28C}"/>
                      </a:ext>
                    </a:extLst>
                  </p:cNvPr>
                  <p:cNvSpPr/>
                  <p:nvPr/>
                </p:nvSpPr>
                <p:spPr>
                  <a:xfrm>
                    <a:off x="9884964" y="3315905"/>
                    <a:ext cx="45207" cy="45207"/>
                  </a:xfrm>
                  <a:prstGeom prst="ellipse">
                    <a:avLst/>
                  </a:prstGeom>
                  <a:solidFill>
                    <a:srgbClr val="00B0F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82" name="타원 481">
                    <a:extLst>
                      <a:ext uri="{FF2B5EF4-FFF2-40B4-BE49-F238E27FC236}">
                        <a16:creationId xmlns:a16="http://schemas.microsoft.com/office/drawing/2014/main" id="{6D53199B-DE43-4A02-A482-3DC6E098124F}"/>
                      </a:ext>
                    </a:extLst>
                  </p:cNvPr>
                  <p:cNvSpPr/>
                  <p:nvPr/>
                </p:nvSpPr>
                <p:spPr>
                  <a:xfrm>
                    <a:off x="9972576" y="3315905"/>
                    <a:ext cx="45207" cy="45207"/>
                  </a:xfrm>
                  <a:prstGeom prst="ellipse">
                    <a:avLst/>
                  </a:prstGeom>
                  <a:solidFill>
                    <a:srgbClr val="00B0F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83" name="타원 482">
                    <a:extLst>
                      <a:ext uri="{FF2B5EF4-FFF2-40B4-BE49-F238E27FC236}">
                        <a16:creationId xmlns:a16="http://schemas.microsoft.com/office/drawing/2014/main" id="{483A8410-2A7B-444B-B46F-50B27F130214}"/>
                      </a:ext>
                    </a:extLst>
                  </p:cNvPr>
                  <p:cNvSpPr/>
                  <p:nvPr/>
                </p:nvSpPr>
                <p:spPr>
                  <a:xfrm>
                    <a:off x="9776328" y="3315905"/>
                    <a:ext cx="45207" cy="45207"/>
                  </a:xfrm>
                  <a:prstGeom prst="ellipse">
                    <a:avLst/>
                  </a:prstGeom>
                  <a:solidFill>
                    <a:srgbClr val="00B0F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84" name="타원 483">
                    <a:extLst>
                      <a:ext uri="{FF2B5EF4-FFF2-40B4-BE49-F238E27FC236}">
                        <a16:creationId xmlns:a16="http://schemas.microsoft.com/office/drawing/2014/main" id="{EB3BE062-4B6E-457B-B2D9-0263B461D7F1}"/>
                      </a:ext>
                    </a:extLst>
                  </p:cNvPr>
                  <p:cNvSpPr/>
                  <p:nvPr/>
                </p:nvSpPr>
                <p:spPr>
                  <a:xfrm>
                    <a:off x="9863938" y="3315905"/>
                    <a:ext cx="45207" cy="45207"/>
                  </a:xfrm>
                  <a:prstGeom prst="ellipse">
                    <a:avLst/>
                  </a:prstGeom>
                  <a:solidFill>
                    <a:srgbClr val="00B0F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85" name="타원 484">
                    <a:extLst>
                      <a:ext uri="{FF2B5EF4-FFF2-40B4-BE49-F238E27FC236}">
                        <a16:creationId xmlns:a16="http://schemas.microsoft.com/office/drawing/2014/main" id="{7ED01169-FED9-4DF5-ABB8-06D05FECB581}"/>
                      </a:ext>
                    </a:extLst>
                  </p:cNvPr>
                  <p:cNvSpPr/>
                  <p:nvPr/>
                </p:nvSpPr>
                <p:spPr>
                  <a:xfrm>
                    <a:off x="9884964" y="3315905"/>
                    <a:ext cx="45207" cy="45207"/>
                  </a:xfrm>
                  <a:prstGeom prst="ellipse">
                    <a:avLst/>
                  </a:prstGeom>
                  <a:solidFill>
                    <a:srgbClr val="00B0F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86" name="타원 485">
                    <a:extLst>
                      <a:ext uri="{FF2B5EF4-FFF2-40B4-BE49-F238E27FC236}">
                        <a16:creationId xmlns:a16="http://schemas.microsoft.com/office/drawing/2014/main" id="{3F421C2F-94AD-49AD-BF2E-989606CCDE7F}"/>
                      </a:ext>
                    </a:extLst>
                  </p:cNvPr>
                  <p:cNvSpPr/>
                  <p:nvPr/>
                </p:nvSpPr>
                <p:spPr>
                  <a:xfrm>
                    <a:off x="9972576" y="3315905"/>
                    <a:ext cx="45207" cy="45207"/>
                  </a:xfrm>
                  <a:prstGeom prst="ellipse">
                    <a:avLst/>
                  </a:prstGeom>
                  <a:solidFill>
                    <a:srgbClr val="00B0F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87" name="타원 486">
                    <a:extLst>
                      <a:ext uri="{FF2B5EF4-FFF2-40B4-BE49-F238E27FC236}">
                        <a16:creationId xmlns:a16="http://schemas.microsoft.com/office/drawing/2014/main" id="{16BF5A40-3DFE-4DC7-BA25-E95DFE62BA14}"/>
                      </a:ext>
                    </a:extLst>
                  </p:cNvPr>
                  <p:cNvSpPr/>
                  <p:nvPr/>
                </p:nvSpPr>
                <p:spPr>
                  <a:xfrm>
                    <a:off x="9905993" y="3315905"/>
                    <a:ext cx="45207" cy="45207"/>
                  </a:xfrm>
                  <a:prstGeom prst="ellipse">
                    <a:avLst/>
                  </a:prstGeom>
                  <a:solidFill>
                    <a:srgbClr val="00B0F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88" name="타원 487">
                    <a:extLst>
                      <a:ext uri="{FF2B5EF4-FFF2-40B4-BE49-F238E27FC236}">
                        <a16:creationId xmlns:a16="http://schemas.microsoft.com/office/drawing/2014/main" id="{42996455-11BD-4205-AA96-DBEB97D15A33}"/>
                      </a:ext>
                    </a:extLst>
                  </p:cNvPr>
                  <p:cNvSpPr/>
                  <p:nvPr/>
                </p:nvSpPr>
                <p:spPr>
                  <a:xfrm>
                    <a:off x="9958559" y="3315905"/>
                    <a:ext cx="45207" cy="45207"/>
                  </a:xfrm>
                  <a:prstGeom prst="ellipse">
                    <a:avLst/>
                  </a:prstGeom>
                  <a:solidFill>
                    <a:srgbClr val="00B0F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89" name="타원 488">
                    <a:extLst>
                      <a:ext uri="{FF2B5EF4-FFF2-40B4-BE49-F238E27FC236}">
                        <a16:creationId xmlns:a16="http://schemas.microsoft.com/office/drawing/2014/main" id="{85A2214B-324C-45E6-96B0-55D37B2C85D8}"/>
                      </a:ext>
                    </a:extLst>
                  </p:cNvPr>
                  <p:cNvSpPr/>
                  <p:nvPr/>
                </p:nvSpPr>
                <p:spPr>
                  <a:xfrm>
                    <a:off x="10014631" y="3315905"/>
                    <a:ext cx="45207" cy="45207"/>
                  </a:xfrm>
                  <a:prstGeom prst="ellipse">
                    <a:avLst/>
                  </a:prstGeom>
                  <a:solidFill>
                    <a:srgbClr val="00B0F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90" name="타원 489">
                    <a:extLst>
                      <a:ext uri="{FF2B5EF4-FFF2-40B4-BE49-F238E27FC236}">
                        <a16:creationId xmlns:a16="http://schemas.microsoft.com/office/drawing/2014/main" id="{3A296EA4-CB4C-4D39-97FC-1FFB8CDB6146}"/>
                      </a:ext>
                    </a:extLst>
                  </p:cNvPr>
                  <p:cNvSpPr/>
                  <p:nvPr/>
                </p:nvSpPr>
                <p:spPr>
                  <a:xfrm>
                    <a:off x="10046174" y="3264476"/>
                    <a:ext cx="45207" cy="45207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91" name="타원 490">
                    <a:extLst>
                      <a:ext uri="{FF2B5EF4-FFF2-40B4-BE49-F238E27FC236}">
                        <a16:creationId xmlns:a16="http://schemas.microsoft.com/office/drawing/2014/main" id="{7B4774E1-F9C4-45DF-971E-AEEBBAA9F634}"/>
                      </a:ext>
                    </a:extLst>
                  </p:cNvPr>
                  <p:cNvSpPr/>
                  <p:nvPr/>
                </p:nvSpPr>
                <p:spPr>
                  <a:xfrm>
                    <a:off x="10060188" y="3264476"/>
                    <a:ext cx="45207" cy="45207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92" name="타원 491">
                    <a:extLst>
                      <a:ext uri="{FF2B5EF4-FFF2-40B4-BE49-F238E27FC236}">
                        <a16:creationId xmlns:a16="http://schemas.microsoft.com/office/drawing/2014/main" id="{DAF63CAC-C721-4DF5-A89D-BC3A7C8231F9}"/>
                      </a:ext>
                    </a:extLst>
                  </p:cNvPr>
                  <p:cNvSpPr/>
                  <p:nvPr/>
                </p:nvSpPr>
                <p:spPr>
                  <a:xfrm>
                    <a:off x="10081214" y="3264476"/>
                    <a:ext cx="45207" cy="45207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93" name="타원 492">
                    <a:extLst>
                      <a:ext uri="{FF2B5EF4-FFF2-40B4-BE49-F238E27FC236}">
                        <a16:creationId xmlns:a16="http://schemas.microsoft.com/office/drawing/2014/main" id="{157459FD-E54E-41FC-BB46-82F06DBF41B0}"/>
                      </a:ext>
                    </a:extLst>
                  </p:cNvPr>
                  <p:cNvSpPr/>
                  <p:nvPr/>
                </p:nvSpPr>
                <p:spPr>
                  <a:xfrm>
                    <a:off x="10168826" y="3264476"/>
                    <a:ext cx="45207" cy="45207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94" name="타원 493">
                    <a:extLst>
                      <a:ext uri="{FF2B5EF4-FFF2-40B4-BE49-F238E27FC236}">
                        <a16:creationId xmlns:a16="http://schemas.microsoft.com/office/drawing/2014/main" id="{9AB5F06C-B037-4C5B-8889-823F1ADAFEEC}"/>
                      </a:ext>
                    </a:extLst>
                  </p:cNvPr>
                  <p:cNvSpPr/>
                  <p:nvPr/>
                </p:nvSpPr>
                <p:spPr>
                  <a:xfrm>
                    <a:off x="10102243" y="3264476"/>
                    <a:ext cx="45207" cy="45207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95" name="타원 494">
                    <a:extLst>
                      <a:ext uri="{FF2B5EF4-FFF2-40B4-BE49-F238E27FC236}">
                        <a16:creationId xmlns:a16="http://schemas.microsoft.com/office/drawing/2014/main" id="{D7AB0445-1ECB-413F-9751-7A5F1835BCF9}"/>
                      </a:ext>
                    </a:extLst>
                  </p:cNvPr>
                  <p:cNvSpPr/>
                  <p:nvPr/>
                </p:nvSpPr>
                <p:spPr>
                  <a:xfrm>
                    <a:off x="10189855" y="3264476"/>
                    <a:ext cx="45207" cy="45207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96" name="타원 495">
                    <a:extLst>
                      <a:ext uri="{FF2B5EF4-FFF2-40B4-BE49-F238E27FC236}">
                        <a16:creationId xmlns:a16="http://schemas.microsoft.com/office/drawing/2014/main" id="{4AF8B191-70D0-4F4C-B60C-BC96E0B9546E}"/>
                      </a:ext>
                    </a:extLst>
                  </p:cNvPr>
                  <p:cNvSpPr/>
                  <p:nvPr/>
                </p:nvSpPr>
                <p:spPr>
                  <a:xfrm>
                    <a:off x="10210880" y="3264476"/>
                    <a:ext cx="45207" cy="45207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97" name="타원 496">
                    <a:extLst>
                      <a:ext uri="{FF2B5EF4-FFF2-40B4-BE49-F238E27FC236}">
                        <a16:creationId xmlns:a16="http://schemas.microsoft.com/office/drawing/2014/main" id="{380CE087-D896-42EC-A3B3-960DBDC1B75D}"/>
                      </a:ext>
                    </a:extLst>
                  </p:cNvPr>
                  <p:cNvSpPr/>
                  <p:nvPr/>
                </p:nvSpPr>
                <p:spPr>
                  <a:xfrm>
                    <a:off x="10298492" y="3264476"/>
                    <a:ext cx="45207" cy="45207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98" name="타원 497">
                    <a:extLst>
                      <a:ext uri="{FF2B5EF4-FFF2-40B4-BE49-F238E27FC236}">
                        <a16:creationId xmlns:a16="http://schemas.microsoft.com/office/drawing/2014/main" id="{7261B1F1-6C79-4426-B0E2-EE21D502E5CD}"/>
                      </a:ext>
                    </a:extLst>
                  </p:cNvPr>
                  <p:cNvSpPr/>
                  <p:nvPr/>
                </p:nvSpPr>
                <p:spPr>
                  <a:xfrm>
                    <a:off x="10102243" y="3264476"/>
                    <a:ext cx="45207" cy="45207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99" name="타원 498">
                    <a:extLst>
                      <a:ext uri="{FF2B5EF4-FFF2-40B4-BE49-F238E27FC236}">
                        <a16:creationId xmlns:a16="http://schemas.microsoft.com/office/drawing/2014/main" id="{600EFD36-9FAF-4C95-B25A-EFA701A8C82B}"/>
                      </a:ext>
                    </a:extLst>
                  </p:cNvPr>
                  <p:cNvSpPr/>
                  <p:nvPr/>
                </p:nvSpPr>
                <p:spPr>
                  <a:xfrm>
                    <a:off x="10189855" y="3264476"/>
                    <a:ext cx="45207" cy="45207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500" name="타원 499">
                    <a:extLst>
                      <a:ext uri="{FF2B5EF4-FFF2-40B4-BE49-F238E27FC236}">
                        <a16:creationId xmlns:a16="http://schemas.microsoft.com/office/drawing/2014/main" id="{CF9F1800-25AB-4D48-A20E-828754509EC0}"/>
                      </a:ext>
                    </a:extLst>
                  </p:cNvPr>
                  <p:cNvSpPr/>
                  <p:nvPr/>
                </p:nvSpPr>
                <p:spPr>
                  <a:xfrm>
                    <a:off x="10210880" y="3264476"/>
                    <a:ext cx="45207" cy="45207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501" name="타원 500">
                    <a:extLst>
                      <a:ext uri="{FF2B5EF4-FFF2-40B4-BE49-F238E27FC236}">
                        <a16:creationId xmlns:a16="http://schemas.microsoft.com/office/drawing/2014/main" id="{8CA7CCFE-3C62-4DA6-BA49-4C990A0EE02A}"/>
                      </a:ext>
                    </a:extLst>
                  </p:cNvPr>
                  <p:cNvSpPr/>
                  <p:nvPr/>
                </p:nvSpPr>
                <p:spPr>
                  <a:xfrm>
                    <a:off x="10298492" y="3264476"/>
                    <a:ext cx="45207" cy="45207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502" name="타원 501">
                    <a:extLst>
                      <a:ext uri="{FF2B5EF4-FFF2-40B4-BE49-F238E27FC236}">
                        <a16:creationId xmlns:a16="http://schemas.microsoft.com/office/drawing/2014/main" id="{65D110C6-7182-4A71-AA84-9D8696DC6896}"/>
                      </a:ext>
                    </a:extLst>
                  </p:cNvPr>
                  <p:cNvSpPr/>
                  <p:nvPr/>
                </p:nvSpPr>
                <p:spPr>
                  <a:xfrm>
                    <a:off x="10231909" y="3264476"/>
                    <a:ext cx="45207" cy="45207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503" name="타원 502">
                    <a:extLst>
                      <a:ext uri="{FF2B5EF4-FFF2-40B4-BE49-F238E27FC236}">
                        <a16:creationId xmlns:a16="http://schemas.microsoft.com/office/drawing/2014/main" id="{EA3A4733-BE33-4E09-82B9-C788C8AA1025}"/>
                      </a:ext>
                    </a:extLst>
                  </p:cNvPr>
                  <p:cNvSpPr/>
                  <p:nvPr/>
                </p:nvSpPr>
                <p:spPr>
                  <a:xfrm>
                    <a:off x="10319521" y="3264476"/>
                    <a:ext cx="45207" cy="45207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504" name="타원 503">
                    <a:extLst>
                      <a:ext uri="{FF2B5EF4-FFF2-40B4-BE49-F238E27FC236}">
                        <a16:creationId xmlns:a16="http://schemas.microsoft.com/office/drawing/2014/main" id="{92EB1678-158A-4C85-AE76-2E6FEDAA290D}"/>
                      </a:ext>
                    </a:extLst>
                  </p:cNvPr>
                  <p:cNvSpPr/>
                  <p:nvPr/>
                </p:nvSpPr>
                <p:spPr>
                  <a:xfrm>
                    <a:off x="10340547" y="3264476"/>
                    <a:ext cx="45207" cy="45207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505" name="타원 504">
                    <a:extLst>
                      <a:ext uri="{FF2B5EF4-FFF2-40B4-BE49-F238E27FC236}">
                        <a16:creationId xmlns:a16="http://schemas.microsoft.com/office/drawing/2014/main" id="{59516C1B-3A77-4475-86D6-CEC7D7B06880}"/>
                      </a:ext>
                    </a:extLst>
                  </p:cNvPr>
                  <p:cNvSpPr/>
                  <p:nvPr/>
                </p:nvSpPr>
                <p:spPr>
                  <a:xfrm>
                    <a:off x="10428159" y="3264476"/>
                    <a:ext cx="45207" cy="45207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506" name="타원 505">
                    <a:extLst>
                      <a:ext uri="{FF2B5EF4-FFF2-40B4-BE49-F238E27FC236}">
                        <a16:creationId xmlns:a16="http://schemas.microsoft.com/office/drawing/2014/main" id="{8AC61C63-03D9-43F2-8530-5CBF3D4B2E74}"/>
                      </a:ext>
                    </a:extLst>
                  </p:cNvPr>
                  <p:cNvSpPr/>
                  <p:nvPr/>
                </p:nvSpPr>
                <p:spPr>
                  <a:xfrm>
                    <a:off x="10175840" y="3264476"/>
                    <a:ext cx="45207" cy="45207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507" name="타원 506">
                    <a:extLst>
                      <a:ext uri="{FF2B5EF4-FFF2-40B4-BE49-F238E27FC236}">
                        <a16:creationId xmlns:a16="http://schemas.microsoft.com/office/drawing/2014/main" id="{C7C5692F-A6D1-46D9-8040-4BC53974FF51}"/>
                      </a:ext>
                    </a:extLst>
                  </p:cNvPr>
                  <p:cNvSpPr/>
                  <p:nvPr/>
                </p:nvSpPr>
                <p:spPr>
                  <a:xfrm>
                    <a:off x="10263452" y="3264476"/>
                    <a:ext cx="45207" cy="45207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508" name="타원 507">
                    <a:extLst>
                      <a:ext uri="{FF2B5EF4-FFF2-40B4-BE49-F238E27FC236}">
                        <a16:creationId xmlns:a16="http://schemas.microsoft.com/office/drawing/2014/main" id="{B37ABF15-1D82-4A60-B682-8F4B5887DC1A}"/>
                      </a:ext>
                    </a:extLst>
                  </p:cNvPr>
                  <p:cNvSpPr/>
                  <p:nvPr/>
                </p:nvSpPr>
                <p:spPr>
                  <a:xfrm>
                    <a:off x="10284478" y="3264476"/>
                    <a:ext cx="45207" cy="45207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509" name="타원 508">
                    <a:extLst>
                      <a:ext uri="{FF2B5EF4-FFF2-40B4-BE49-F238E27FC236}">
                        <a16:creationId xmlns:a16="http://schemas.microsoft.com/office/drawing/2014/main" id="{26E752AC-93F4-4D97-8ABE-122FC163D0E5}"/>
                      </a:ext>
                    </a:extLst>
                  </p:cNvPr>
                  <p:cNvSpPr/>
                  <p:nvPr/>
                </p:nvSpPr>
                <p:spPr>
                  <a:xfrm>
                    <a:off x="10372090" y="3264476"/>
                    <a:ext cx="45207" cy="45207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510" name="타원 509">
                    <a:extLst>
                      <a:ext uri="{FF2B5EF4-FFF2-40B4-BE49-F238E27FC236}">
                        <a16:creationId xmlns:a16="http://schemas.microsoft.com/office/drawing/2014/main" id="{D27D9838-CA6C-4E35-BCC4-D9C8A662FBF0}"/>
                      </a:ext>
                    </a:extLst>
                  </p:cNvPr>
                  <p:cNvSpPr/>
                  <p:nvPr/>
                </p:nvSpPr>
                <p:spPr>
                  <a:xfrm>
                    <a:off x="10305506" y="3264476"/>
                    <a:ext cx="45207" cy="45207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511" name="타원 510">
                    <a:extLst>
                      <a:ext uri="{FF2B5EF4-FFF2-40B4-BE49-F238E27FC236}">
                        <a16:creationId xmlns:a16="http://schemas.microsoft.com/office/drawing/2014/main" id="{DB74552A-4844-4134-9978-368727C569C1}"/>
                      </a:ext>
                    </a:extLst>
                  </p:cNvPr>
                  <p:cNvSpPr/>
                  <p:nvPr/>
                </p:nvSpPr>
                <p:spPr>
                  <a:xfrm>
                    <a:off x="10393118" y="3264476"/>
                    <a:ext cx="45207" cy="45207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512" name="타원 511">
                    <a:extLst>
                      <a:ext uri="{FF2B5EF4-FFF2-40B4-BE49-F238E27FC236}">
                        <a16:creationId xmlns:a16="http://schemas.microsoft.com/office/drawing/2014/main" id="{AFA80763-7A3F-440E-81A1-121E52E1E0D5}"/>
                      </a:ext>
                    </a:extLst>
                  </p:cNvPr>
                  <p:cNvSpPr/>
                  <p:nvPr/>
                </p:nvSpPr>
                <p:spPr>
                  <a:xfrm>
                    <a:off x="10414144" y="3264476"/>
                    <a:ext cx="45207" cy="45207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513" name="타원 512">
                    <a:extLst>
                      <a:ext uri="{FF2B5EF4-FFF2-40B4-BE49-F238E27FC236}">
                        <a16:creationId xmlns:a16="http://schemas.microsoft.com/office/drawing/2014/main" id="{1D4FFB65-32AD-45DA-B4A1-8B45211B9D5F}"/>
                      </a:ext>
                    </a:extLst>
                  </p:cNvPr>
                  <p:cNvSpPr/>
                  <p:nvPr/>
                </p:nvSpPr>
                <p:spPr>
                  <a:xfrm>
                    <a:off x="10501756" y="3264476"/>
                    <a:ext cx="45207" cy="45207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514" name="타원 513">
                    <a:extLst>
                      <a:ext uri="{FF2B5EF4-FFF2-40B4-BE49-F238E27FC236}">
                        <a16:creationId xmlns:a16="http://schemas.microsoft.com/office/drawing/2014/main" id="{4931D137-96AE-46FA-89AA-4E2C0715898A}"/>
                      </a:ext>
                    </a:extLst>
                  </p:cNvPr>
                  <p:cNvSpPr/>
                  <p:nvPr/>
                </p:nvSpPr>
                <p:spPr>
                  <a:xfrm>
                    <a:off x="10305506" y="3264476"/>
                    <a:ext cx="45207" cy="45207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515" name="타원 514">
                    <a:extLst>
                      <a:ext uri="{FF2B5EF4-FFF2-40B4-BE49-F238E27FC236}">
                        <a16:creationId xmlns:a16="http://schemas.microsoft.com/office/drawing/2014/main" id="{AD23E432-EC62-42A1-ABDD-5458CD613615}"/>
                      </a:ext>
                    </a:extLst>
                  </p:cNvPr>
                  <p:cNvSpPr/>
                  <p:nvPr/>
                </p:nvSpPr>
                <p:spPr>
                  <a:xfrm>
                    <a:off x="10393118" y="3264476"/>
                    <a:ext cx="45207" cy="45207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516" name="타원 515">
                    <a:extLst>
                      <a:ext uri="{FF2B5EF4-FFF2-40B4-BE49-F238E27FC236}">
                        <a16:creationId xmlns:a16="http://schemas.microsoft.com/office/drawing/2014/main" id="{1B41E0BC-A8B3-49EC-B4A6-3ADEBC00207F}"/>
                      </a:ext>
                    </a:extLst>
                  </p:cNvPr>
                  <p:cNvSpPr/>
                  <p:nvPr/>
                </p:nvSpPr>
                <p:spPr>
                  <a:xfrm>
                    <a:off x="10414144" y="3264476"/>
                    <a:ext cx="45207" cy="45207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517" name="타원 516">
                    <a:extLst>
                      <a:ext uri="{FF2B5EF4-FFF2-40B4-BE49-F238E27FC236}">
                        <a16:creationId xmlns:a16="http://schemas.microsoft.com/office/drawing/2014/main" id="{712C3E78-706B-4FB0-9A13-3C0A39DFD2AA}"/>
                      </a:ext>
                    </a:extLst>
                  </p:cNvPr>
                  <p:cNvSpPr/>
                  <p:nvPr/>
                </p:nvSpPr>
                <p:spPr>
                  <a:xfrm>
                    <a:off x="10501756" y="3264476"/>
                    <a:ext cx="45207" cy="45207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518" name="타원 517">
                    <a:extLst>
                      <a:ext uri="{FF2B5EF4-FFF2-40B4-BE49-F238E27FC236}">
                        <a16:creationId xmlns:a16="http://schemas.microsoft.com/office/drawing/2014/main" id="{69E779BF-780A-4B51-86F2-B108069A0AC5}"/>
                      </a:ext>
                    </a:extLst>
                  </p:cNvPr>
                  <p:cNvSpPr/>
                  <p:nvPr/>
                </p:nvSpPr>
                <p:spPr>
                  <a:xfrm>
                    <a:off x="10435172" y="3264476"/>
                    <a:ext cx="45207" cy="45207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519" name="타원 518">
                    <a:extLst>
                      <a:ext uri="{FF2B5EF4-FFF2-40B4-BE49-F238E27FC236}">
                        <a16:creationId xmlns:a16="http://schemas.microsoft.com/office/drawing/2014/main" id="{C0731280-9CB8-445E-B3CE-C21A92F1177F}"/>
                      </a:ext>
                    </a:extLst>
                  </p:cNvPr>
                  <p:cNvSpPr/>
                  <p:nvPr/>
                </p:nvSpPr>
                <p:spPr>
                  <a:xfrm>
                    <a:off x="10522785" y="3264476"/>
                    <a:ext cx="45207" cy="45207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520" name="타원 519">
                    <a:extLst>
                      <a:ext uri="{FF2B5EF4-FFF2-40B4-BE49-F238E27FC236}">
                        <a16:creationId xmlns:a16="http://schemas.microsoft.com/office/drawing/2014/main" id="{34CA1A09-0860-4FB0-9A6C-A1E4AC759938}"/>
                      </a:ext>
                    </a:extLst>
                  </p:cNvPr>
                  <p:cNvSpPr/>
                  <p:nvPr/>
                </p:nvSpPr>
                <p:spPr>
                  <a:xfrm>
                    <a:off x="10543810" y="3264476"/>
                    <a:ext cx="45207" cy="45207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521" name="타원 520">
                    <a:extLst>
                      <a:ext uri="{FF2B5EF4-FFF2-40B4-BE49-F238E27FC236}">
                        <a16:creationId xmlns:a16="http://schemas.microsoft.com/office/drawing/2014/main" id="{74E0EE21-BB2E-4EEA-9B19-ABA3BFC881E5}"/>
                      </a:ext>
                    </a:extLst>
                  </p:cNvPr>
                  <p:cNvSpPr/>
                  <p:nvPr/>
                </p:nvSpPr>
                <p:spPr>
                  <a:xfrm>
                    <a:off x="10631424" y="3264476"/>
                    <a:ext cx="45207" cy="45207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522" name="타원 521">
                    <a:extLst>
                      <a:ext uri="{FF2B5EF4-FFF2-40B4-BE49-F238E27FC236}">
                        <a16:creationId xmlns:a16="http://schemas.microsoft.com/office/drawing/2014/main" id="{0C1CD91C-A4D7-4CE5-B786-F8FC71459234}"/>
                      </a:ext>
                    </a:extLst>
                  </p:cNvPr>
                  <p:cNvSpPr/>
                  <p:nvPr/>
                </p:nvSpPr>
                <p:spPr>
                  <a:xfrm>
                    <a:off x="9786840" y="3315905"/>
                    <a:ext cx="45207" cy="45207"/>
                  </a:xfrm>
                  <a:prstGeom prst="ellipse">
                    <a:avLst/>
                  </a:prstGeom>
                  <a:solidFill>
                    <a:srgbClr val="00B0F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523" name="타원 522">
                    <a:extLst>
                      <a:ext uri="{FF2B5EF4-FFF2-40B4-BE49-F238E27FC236}">
                        <a16:creationId xmlns:a16="http://schemas.microsoft.com/office/drawing/2014/main" id="{F6EFB871-2F0D-4C5A-8CBD-0BCBFEF9CA76}"/>
                      </a:ext>
                    </a:extLst>
                  </p:cNvPr>
                  <p:cNvSpPr/>
                  <p:nvPr/>
                </p:nvSpPr>
                <p:spPr>
                  <a:xfrm>
                    <a:off x="9895478" y="3315905"/>
                    <a:ext cx="45207" cy="45207"/>
                  </a:xfrm>
                  <a:prstGeom prst="ellipse">
                    <a:avLst/>
                  </a:prstGeom>
                  <a:solidFill>
                    <a:srgbClr val="00B0F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524" name="타원 523">
                    <a:extLst>
                      <a:ext uri="{FF2B5EF4-FFF2-40B4-BE49-F238E27FC236}">
                        <a16:creationId xmlns:a16="http://schemas.microsoft.com/office/drawing/2014/main" id="{03F40889-CCEB-4F85-ABFD-AA85E123AB93}"/>
                      </a:ext>
                    </a:extLst>
                  </p:cNvPr>
                  <p:cNvSpPr/>
                  <p:nvPr/>
                </p:nvSpPr>
                <p:spPr>
                  <a:xfrm>
                    <a:off x="9828894" y="3315905"/>
                    <a:ext cx="45207" cy="45207"/>
                  </a:xfrm>
                  <a:prstGeom prst="ellipse">
                    <a:avLst/>
                  </a:prstGeom>
                  <a:solidFill>
                    <a:srgbClr val="00B0F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525" name="타원 524">
                    <a:extLst>
                      <a:ext uri="{FF2B5EF4-FFF2-40B4-BE49-F238E27FC236}">
                        <a16:creationId xmlns:a16="http://schemas.microsoft.com/office/drawing/2014/main" id="{57C0098B-B03B-47D4-B231-FE01FF147263}"/>
                      </a:ext>
                    </a:extLst>
                  </p:cNvPr>
                  <p:cNvSpPr/>
                  <p:nvPr/>
                </p:nvSpPr>
                <p:spPr>
                  <a:xfrm>
                    <a:off x="9916507" y="3315905"/>
                    <a:ext cx="45207" cy="45207"/>
                  </a:xfrm>
                  <a:prstGeom prst="ellipse">
                    <a:avLst/>
                  </a:prstGeom>
                  <a:solidFill>
                    <a:srgbClr val="00B0F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526" name="타원 525">
                    <a:extLst>
                      <a:ext uri="{FF2B5EF4-FFF2-40B4-BE49-F238E27FC236}">
                        <a16:creationId xmlns:a16="http://schemas.microsoft.com/office/drawing/2014/main" id="{7B6E487F-4475-4845-8177-111F11A19F08}"/>
                      </a:ext>
                    </a:extLst>
                  </p:cNvPr>
                  <p:cNvSpPr/>
                  <p:nvPr/>
                </p:nvSpPr>
                <p:spPr>
                  <a:xfrm>
                    <a:off x="9937532" y="3315905"/>
                    <a:ext cx="45207" cy="45207"/>
                  </a:xfrm>
                  <a:prstGeom prst="ellipse">
                    <a:avLst/>
                  </a:prstGeom>
                  <a:solidFill>
                    <a:srgbClr val="00B0F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527" name="타원 526">
                    <a:extLst>
                      <a:ext uri="{FF2B5EF4-FFF2-40B4-BE49-F238E27FC236}">
                        <a16:creationId xmlns:a16="http://schemas.microsoft.com/office/drawing/2014/main" id="{4C763861-22CC-40FC-9F06-B770114107A5}"/>
                      </a:ext>
                    </a:extLst>
                  </p:cNvPr>
                  <p:cNvSpPr/>
                  <p:nvPr/>
                </p:nvSpPr>
                <p:spPr>
                  <a:xfrm>
                    <a:off x="10025144" y="3315905"/>
                    <a:ext cx="45207" cy="45207"/>
                  </a:xfrm>
                  <a:prstGeom prst="ellipse">
                    <a:avLst/>
                  </a:prstGeom>
                  <a:solidFill>
                    <a:srgbClr val="00B0F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528" name="타원 527">
                    <a:extLst>
                      <a:ext uri="{FF2B5EF4-FFF2-40B4-BE49-F238E27FC236}">
                        <a16:creationId xmlns:a16="http://schemas.microsoft.com/office/drawing/2014/main" id="{BBB77932-001F-4A7B-9EBE-A3084E537883}"/>
                      </a:ext>
                    </a:extLst>
                  </p:cNvPr>
                  <p:cNvSpPr/>
                  <p:nvPr/>
                </p:nvSpPr>
                <p:spPr>
                  <a:xfrm>
                    <a:off x="9828894" y="3315905"/>
                    <a:ext cx="45207" cy="45207"/>
                  </a:xfrm>
                  <a:prstGeom prst="ellipse">
                    <a:avLst/>
                  </a:prstGeom>
                  <a:solidFill>
                    <a:srgbClr val="00B0F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529" name="타원 528">
                    <a:extLst>
                      <a:ext uri="{FF2B5EF4-FFF2-40B4-BE49-F238E27FC236}">
                        <a16:creationId xmlns:a16="http://schemas.microsoft.com/office/drawing/2014/main" id="{F2FEE8A9-B16B-4AD2-9654-9C4907B45425}"/>
                      </a:ext>
                    </a:extLst>
                  </p:cNvPr>
                  <p:cNvSpPr/>
                  <p:nvPr/>
                </p:nvSpPr>
                <p:spPr>
                  <a:xfrm>
                    <a:off x="9916507" y="3315905"/>
                    <a:ext cx="45207" cy="45207"/>
                  </a:xfrm>
                  <a:prstGeom prst="ellipse">
                    <a:avLst/>
                  </a:prstGeom>
                  <a:solidFill>
                    <a:srgbClr val="00B0F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530" name="타원 529">
                    <a:extLst>
                      <a:ext uri="{FF2B5EF4-FFF2-40B4-BE49-F238E27FC236}">
                        <a16:creationId xmlns:a16="http://schemas.microsoft.com/office/drawing/2014/main" id="{414EE592-A1E2-45CD-A05D-C245DC866E32}"/>
                      </a:ext>
                    </a:extLst>
                  </p:cNvPr>
                  <p:cNvSpPr/>
                  <p:nvPr/>
                </p:nvSpPr>
                <p:spPr>
                  <a:xfrm>
                    <a:off x="9937532" y="3315905"/>
                    <a:ext cx="45207" cy="45207"/>
                  </a:xfrm>
                  <a:prstGeom prst="ellipse">
                    <a:avLst/>
                  </a:prstGeom>
                  <a:solidFill>
                    <a:srgbClr val="00B0F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531" name="타원 530">
                    <a:extLst>
                      <a:ext uri="{FF2B5EF4-FFF2-40B4-BE49-F238E27FC236}">
                        <a16:creationId xmlns:a16="http://schemas.microsoft.com/office/drawing/2014/main" id="{222135B6-4C29-4FC0-B423-714B5DE98B06}"/>
                      </a:ext>
                    </a:extLst>
                  </p:cNvPr>
                  <p:cNvSpPr/>
                  <p:nvPr/>
                </p:nvSpPr>
                <p:spPr>
                  <a:xfrm>
                    <a:off x="10025144" y="3315905"/>
                    <a:ext cx="45207" cy="45207"/>
                  </a:xfrm>
                  <a:prstGeom prst="ellipse">
                    <a:avLst/>
                  </a:prstGeom>
                  <a:solidFill>
                    <a:srgbClr val="00B0F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532" name="타원 531">
                    <a:extLst>
                      <a:ext uri="{FF2B5EF4-FFF2-40B4-BE49-F238E27FC236}">
                        <a16:creationId xmlns:a16="http://schemas.microsoft.com/office/drawing/2014/main" id="{77AC260D-FBC0-486E-8BAA-91711B7AFA23}"/>
                      </a:ext>
                    </a:extLst>
                  </p:cNvPr>
                  <p:cNvSpPr/>
                  <p:nvPr/>
                </p:nvSpPr>
                <p:spPr>
                  <a:xfrm>
                    <a:off x="9958560" y="3315905"/>
                    <a:ext cx="45207" cy="45207"/>
                  </a:xfrm>
                  <a:prstGeom prst="ellipse">
                    <a:avLst/>
                  </a:prstGeom>
                  <a:solidFill>
                    <a:srgbClr val="00B0F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533" name="타원 532">
                    <a:extLst>
                      <a:ext uri="{FF2B5EF4-FFF2-40B4-BE49-F238E27FC236}">
                        <a16:creationId xmlns:a16="http://schemas.microsoft.com/office/drawing/2014/main" id="{45D8F9A9-8C14-4562-8E97-A04CA156EE9B}"/>
                      </a:ext>
                    </a:extLst>
                  </p:cNvPr>
                  <p:cNvSpPr/>
                  <p:nvPr/>
                </p:nvSpPr>
                <p:spPr>
                  <a:xfrm>
                    <a:off x="10067198" y="3315905"/>
                    <a:ext cx="45207" cy="45207"/>
                  </a:xfrm>
                  <a:prstGeom prst="ellipse">
                    <a:avLst/>
                  </a:prstGeom>
                  <a:solidFill>
                    <a:srgbClr val="00B0F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534" name="타원 533">
                    <a:extLst>
                      <a:ext uri="{FF2B5EF4-FFF2-40B4-BE49-F238E27FC236}">
                        <a16:creationId xmlns:a16="http://schemas.microsoft.com/office/drawing/2014/main" id="{1C5E84AD-1481-4937-B86A-E9CD52D71E3F}"/>
                      </a:ext>
                    </a:extLst>
                  </p:cNvPr>
                  <p:cNvSpPr/>
                  <p:nvPr/>
                </p:nvSpPr>
                <p:spPr>
                  <a:xfrm>
                    <a:off x="9902491" y="3315905"/>
                    <a:ext cx="45207" cy="45207"/>
                  </a:xfrm>
                  <a:prstGeom prst="ellipse">
                    <a:avLst/>
                  </a:prstGeom>
                  <a:solidFill>
                    <a:srgbClr val="00B0F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535" name="타원 534">
                    <a:extLst>
                      <a:ext uri="{FF2B5EF4-FFF2-40B4-BE49-F238E27FC236}">
                        <a16:creationId xmlns:a16="http://schemas.microsoft.com/office/drawing/2014/main" id="{DC26608A-6DA4-4430-A7B9-5BA2D450B19D}"/>
                      </a:ext>
                    </a:extLst>
                  </p:cNvPr>
                  <p:cNvSpPr/>
                  <p:nvPr/>
                </p:nvSpPr>
                <p:spPr>
                  <a:xfrm>
                    <a:off x="9990104" y="3315905"/>
                    <a:ext cx="45207" cy="45207"/>
                  </a:xfrm>
                  <a:prstGeom prst="ellipse">
                    <a:avLst/>
                  </a:prstGeom>
                  <a:solidFill>
                    <a:srgbClr val="00B0F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536" name="타원 535">
                    <a:extLst>
                      <a:ext uri="{FF2B5EF4-FFF2-40B4-BE49-F238E27FC236}">
                        <a16:creationId xmlns:a16="http://schemas.microsoft.com/office/drawing/2014/main" id="{9C565194-DC89-43C2-8C7B-BB5353CCB973}"/>
                      </a:ext>
                    </a:extLst>
                  </p:cNvPr>
                  <p:cNvSpPr/>
                  <p:nvPr/>
                </p:nvSpPr>
                <p:spPr>
                  <a:xfrm>
                    <a:off x="10011129" y="3315905"/>
                    <a:ext cx="45207" cy="45207"/>
                  </a:xfrm>
                  <a:prstGeom prst="ellipse">
                    <a:avLst/>
                  </a:prstGeom>
                  <a:solidFill>
                    <a:srgbClr val="00B0F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537" name="타원 536">
                    <a:extLst>
                      <a:ext uri="{FF2B5EF4-FFF2-40B4-BE49-F238E27FC236}">
                        <a16:creationId xmlns:a16="http://schemas.microsoft.com/office/drawing/2014/main" id="{78B1FAB1-51D0-463B-A199-A0E3E71C30EA}"/>
                      </a:ext>
                    </a:extLst>
                  </p:cNvPr>
                  <p:cNvSpPr/>
                  <p:nvPr/>
                </p:nvSpPr>
                <p:spPr>
                  <a:xfrm>
                    <a:off x="10098742" y="3315905"/>
                    <a:ext cx="45207" cy="45207"/>
                  </a:xfrm>
                  <a:prstGeom prst="ellipse">
                    <a:avLst/>
                  </a:prstGeom>
                  <a:solidFill>
                    <a:srgbClr val="00B0F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538" name="타원 537">
                    <a:extLst>
                      <a:ext uri="{FF2B5EF4-FFF2-40B4-BE49-F238E27FC236}">
                        <a16:creationId xmlns:a16="http://schemas.microsoft.com/office/drawing/2014/main" id="{66A33340-A3A0-4B2D-AC0A-F8D921BFB005}"/>
                      </a:ext>
                    </a:extLst>
                  </p:cNvPr>
                  <p:cNvSpPr/>
                  <p:nvPr/>
                </p:nvSpPr>
                <p:spPr>
                  <a:xfrm>
                    <a:off x="10032157" y="3315905"/>
                    <a:ext cx="45207" cy="45207"/>
                  </a:xfrm>
                  <a:prstGeom prst="ellipse">
                    <a:avLst/>
                  </a:prstGeom>
                  <a:solidFill>
                    <a:srgbClr val="00B0F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539" name="타원 538">
                    <a:extLst>
                      <a:ext uri="{FF2B5EF4-FFF2-40B4-BE49-F238E27FC236}">
                        <a16:creationId xmlns:a16="http://schemas.microsoft.com/office/drawing/2014/main" id="{F0426C2E-8E3D-4690-A0DB-E61331ED3C82}"/>
                      </a:ext>
                    </a:extLst>
                  </p:cNvPr>
                  <p:cNvSpPr/>
                  <p:nvPr/>
                </p:nvSpPr>
                <p:spPr>
                  <a:xfrm>
                    <a:off x="10119769" y="3315905"/>
                    <a:ext cx="45207" cy="45207"/>
                  </a:xfrm>
                  <a:prstGeom prst="ellipse">
                    <a:avLst/>
                  </a:prstGeom>
                  <a:solidFill>
                    <a:srgbClr val="00B0F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540" name="타원 539">
                    <a:extLst>
                      <a:ext uri="{FF2B5EF4-FFF2-40B4-BE49-F238E27FC236}">
                        <a16:creationId xmlns:a16="http://schemas.microsoft.com/office/drawing/2014/main" id="{8143339F-D958-43E0-B55B-2D0EEE1FF4D5}"/>
                      </a:ext>
                    </a:extLst>
                  </p:cNvPr>
                  <p:cNvSpPr/>
                  <p:nvPr/>
                </p:nvSpPr>
                <p:spPr>
                  <a:xfrm>
                    <a:off x="10140795" y="3315905"/>
                    <a:ext cx="45207" cy="45207"/>
                  </a:xfrm>
                  <a:prstGeom prst="ellipse">
                    <a:avLst/>
                  </a:prstGeom>
                  <a:solidFill>
                    <a:srgbClr val="00B0F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541" name="타원 540">
                    <a:extLst>
                      <a:ext uri="{FF2B5EF4-FFF2-40B4-BE49-F238E27FC236}">
                        <a16:creationId xmlns:a16="http://schemas.microsoft.com/office/drawing/2014/main" id="{590CAB08-6D90-47B3-9E5A-0E61C505BCBD}"/>
                      </a:ext>
                    </a:extLst>
                  </p:cNvPr>
                  <p:cNvSpPr/>
                  <p:nvPr/>
                </p:nvSpPr>
                <p:spPr>
                  <a:xfrm>
                    <a:off x="10032157" y="3315905"/>
                    <a:ext cx="45207" cy="45207"/>
                  </a:xfrm>
                  <a:prstGeom prst="ellipse">
                    <a:avLst/>
                  </a:prstGeom>
                  <a:solidFill>
                    <a:srgbClr val="00B0F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542" name="타원 541">
                    <a:extLst>
                      <a:ext uri="{FF2B5EF4-FFF2-40B4-BE49-F238E27FC236}">
                        <a16:creationId xmlns:a16="http://schemas.microsoft.com/office/drawing/2014/main" id="{2DD3A3FE-29A8-47CF-B104-7485AA7BACF1}"/>
                      </a:ext>
                    </a:extLst>
                  </p:cNvPr>
                  <p:cNvSpPr/>
                  <p:nvPr/>
                </p:nvSpPr>
                <p:spPr>
                  <a:xfrm>
                    <a:off x="10172331" y="3264476"/>
                    <a:ext cx="45207" cy="45207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543" name="타원 542">
                    <a:extLst>
                      <a:ext uri="{FF2B5EF4-FFF2-40B4-BE49-F238E27FC236}">
                        <a16:creationId xmlns:a16="http://schemas.microsoft.com/office/drawing/2014/main" id="{D07CB60D-42CD-4602-94BE-25D08762E31B}"/>
                      </a:ext>
                    </a:extLst>
                  </p:cNvPr>
                  <p:cNvSpPr/>
                  <p:nvPr/>
                </p:nvSpPr>
                <p:spPr>
                  <a:xfrm>
                    <a:off x="10280969" y="3264476"/>
                    <a:ext cx="45207" cy="45207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544" name="타원 543">
                    <a:extLst>
                      <a:ext uri="{FF2B5EF4-FFF2-40B4-BE49-F238E27FC236}">
                        <a16:creationId xmlns:a16="http://schemas.microsoft.com/office/drawing/2014/main" id="{E1FB93FB-0572-497D-A04B-49E67A170337}"/>
                      </a:ext>
                    </a:extLst>
                  </p:cNvPr>
                  <p:cNvSpPr/>
                  <p:nvPr/>
                </p:nvSpPr>
                <p:spPr>
                  <a:xfrm>
                    <a:off x="10084718" y="3264476"/>
                    <a:ext cx="45207" cy="45207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545" name="타원 544">
                    <a:extLst>
                      <a:ext uri="{FF2B5EF4-FFF2-40B4-BE49-F238E27FC236}">
                        <a16:creationId xmlns:a16="http://schemas.microsoft.com/office/drawing/2014/main" id="{B0026C5C-0CD5-4ED4-99A6-2CA6DB1E297C}"/>
                      </a:ext>
                    </a:extLst>
                  </p:cNvPr>
                  <p:cNvSpPr/>
                  <p:nvPr/>
                </p:nvSpPr>
                <p:spPr>
                  <a:xfrm>
                    <a:off x="10172331" y="3264476"/>
                    <a:ext cx="45207" cy="45207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546" name="타원 545">
                    <a:extLst>
                      <a:ext uri="{FF2B5EF4-FFF2-40B4-BE49-F238E27FC236}">
                        <a16:creationId xmlns:a16="http://schemas.microsoft.com/office/drawing/2014/main" id="{E2FEDAEF-0446-4923-B7EC-D7315FA42DC3}"/>
                      </a:ext>
                    </a:extLst>
                  </p:cNvPr>
                  <p:cNvSpPr/>
                  <p:nvPr/>
                </p:nvSpPr>
                <p:spPr>
                  <a:xfrm>
                    <a:off x="10193356" y="3264476"/>
                    <a:ext cx="45207" cy="45207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547" name="타원 546">
                    <a:extLst>
                      <a:ext uri="{FF2B5EF4-FFF2-40B4-BE49-F238E27FC236}">
                        <a16:creationId xmlns:a16="http://schemas.microsoft.com/office/drawing/2014/main" id="{C78563F2-1198-40AB-BECB-3BE3B06285B5}"/>
                      </a:ext>
                    </a:extLst>
                  </p:cNvPr>
                  <p:cNvSpPr/>
                  <p:nvPr/>
                </p:nvSpPr>
                <p:spPr>
                  <a:xfrm>
                    <a:off x="10280969" y="3264476"/>
                    <a:ext cx="45207" cy="45207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548" name="타원 547">
                    <a:extLst>
                      <a:ext uri="{FF2B5EF4-FFF2-40B4-BE49-F238E27FC236}">
                        <a16:creationId xmlns:a16="http://schemas.microsoft.com/office/drawing/2014/main" id="{9EF28ECF-CC11-4291-88AA-70CB82881903}"/>
                      </a:ext>
                    </a:extLst>
                  </p:cNvPr>
                  <p:cNvSpPr/>
                  <p:nvPr/>
                </p:nvSpPr>
                <p:spPr>
                  <a:xfrm>
                    <a:off x="10214384" y="3264476"/>
                    <a:ext cx="45207" cy="45207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549" name="타원 548">
                    <a:extLst>
                      <a:ext uri="{FF2B5EF4-FFF2-40B4-BE49-F238E27FC236}">
                        <a16:creationId xmlns:a16="http://schemas.microsoft.com/office/drawing/2014/main" id="{94F0AF0A-8A2F-4885-BDFB-E297D964139D}"/>
                      </a:ext>
                    </a:extLst>
                  </p:cNvPr>
                  <p:cNvSpPr/>
                  <p:nvPr/>
                </p:nvSpPr>
                <p:spPr>
                  <a:xfrm>
                    <a:off x="10301996" y="3264476"/>
                    <a:ext cx="45207" cy="45207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550" name="타원 549">
                    <a:extLst>
                      <a:ext uri="{FF2B5EF4-FFF2-40B4-BE49-F238E27FC236}">
                        <a16:creationId xmlns:a16="http://schemas.microsoft.com/office/drawing/2014/main" id="{1DF17B70-715F-4740-B803-46780CA21FFB}"/>
                      </a:ext>
                    </a:extLst>
                  </p:cNvPr>
                  <p:cNvSpPr/>
                  <p:nvPr/>
                </p:nvSpPr>
                <p:spPr>
                  <a:xfrm>
                    <a:off x="10323022" y="3264476"/>
                    <a:ext cx="45207" cy="45207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551" name="타원 550">
                    <a:extLst>
                      <a:ext uri="{FF2B5EF4-FFF2-40B4-BE49-F238E27FC236}">
                        <a16:creationId xmlns:a16="http://schemas.microsoft.com/office/drawing/2014/main" id="{13C118C0-C6FC-49C0-B05B-25B60F27259D}"/>
                      </a:ext>
                    </a:extLst>
                  </p:cNvPr>
                  <p:cNvSpPr/>
                  <p:nvPr/>
                </p:nvSpPr>
                <p:spPr>
                  <a:xfrm>
                    <a:off x="10158316" y="3264476"/>
                    <a:ext cx="45207" cy="45207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552" name="타원 551">
                    <a:extLst>
                      <a:ext uri="{FF2B5EF4-FFF2-40B4-BE49-F238E27FC236}">
                        <a16:creationId xmlns:a16="http://schemas.microsoft.com/office/drawing/2014/main" id="{7D31ED85-638A-4F22-8F46-8DCBA31C5976}"/>
                      </a:ext>
                    </a:extLst>
                  </p:cNvPr>
                  <p:cNvSpPr/>
                  <p:nvPr/>
                </p:nvSpPr>
                <p:spPr>
                  <a:xfrm>
                    <a:off x="10245928" y="3264476"/>
                    <a:ext cx="45207" cy="45207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553" name="타원 552">
                    <a:extLst>
                      <a:ext uri="{FF2B5EF4-FFF2-40B4-BE49-F238E27FC236}">
                        <a16:creationId xmlns:a16="http://schemas.microsoft.com/office/drawing/2014/main" id="{DAC24611-73F6-43A4-A566-1AFAABAD8EEC}"/>
                      </a:ext>
                    </a:extLst>
                  </p:cNvPr>
                  <p:cNvSpPr/>
                  <p:nvPr/>
                </p:nvSpPr>
                <p:spPr>
                  <a:xfrm>
                    <a:off x="10266954" y="3264476"/>
                    <a:ext cx="45207" cy="45207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554" name="타원 553">
                    <a:extLst>
                      <a:ext uri="{FF2B5EF4-FFF2-40B4-BE49-F238E27FC236}">
                        <a16:creationId xmlns:a16="http://schemas.microsoft.com/office/drawing/2014/main" id="{C37C2BB6-FC46-4653-A8D7-B528B47B1C69}"/>
                      </a:ext>
                    </a:extLst>
                  </p:cNvPr>
                  <p:cNvSpPr/>
                  <p:nvPr/>
                </p:nvSpPr>
                <p:spPr>
                  <a:xfrm>
                    <a:off x="10354566" y="3264476"/>
                    <a:ext cx="45207" cy="45207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555" name="타원 554">
                    <a:extLst>
                      <a:ext uri="{FF2B5EF4-FFF2-40B4-BE49-F238E27FC236}">
                        <a16:creationId xmlns:a16="http://schemas.microsoft.com/office/drawing/2014/main" id="{7ED9C6DA-7B74-4F48-A6EA-9A16ECFF1F05}"/>
                      </a:ext>
                    </a:extLst>
                  </p:cNvPr>
                  <p:cNvSpPr/>
                  <p:nvPr/>
                </p:nvSpPr>
                <p:spPr>
                  <a:xfrm>
                    <a:off x="10287982" y="3264476"/>
                    <a:ext cx="45207" cy="45207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556" name="타원 555">
                    <a:extLst>
                      <a:ext uri="{FF2B5EF4-FFF2-40B4-BE49-F238E27FC236}">
                        <a16:creationId xmlns:a16="http://schemas.microsoft.com/office/drawing/2014/main" id="{22B1A314-ED2F-478F-B19E-25F8DE6ED0F5}"/>
                      </a:ext>
                    </a:extLst>
                  </p:cNvPr>
                  <p:cNvSpPr/>
                  <p:nvPr/>
                </p:nvSpPr>
                <p:spPr>
                  <a:xfrm>
                    <a:off x="10375595" y="3264476"/>
                    <a:ext cx="45207" cy="45207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557" name="타원 556">
                    <a:extLst>
                      <a:ext uri="{FF2B5EF4-FFF2-40B4-BE49-F238E27FC236}">
                        <a16:creationId xmlns:a16="http://schemas.microsoft.com/office/drawing/2014/main" id="{85D6F487-D263-44C4-97ED-2340653C5334}"/>
                      </a:ext>
                    </a:extLst>
                  </p:cNvPr>
                  <p:cNvSpPr/>
                  <p:nvPr/>
                </p:nvSpPr>
                <p:spPr>
                  <a:xfrm>
                    <a:off x="10396620" y="3264476"/>
                    <a:ext cx="45207" cy="45207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558" name="타원 557">
                    <a:extLst>
                      <a:ext uri="{FF2B5EF4-FFF2-40B4-BE49-F238E27FC236}">
                        <a16:creationId xmlns:a16="http://schemas.microsoft.com/office/drawing/2014/main" id="{9D358A17-7F18-44D6-BB9F-E581DA19E25A}"/>
                      </a:ext>
                    </a:extLst>
                  </p:cNvPr>
                  <p:cNvSpPr/>
                  <p:nvPr/>
                </p:nvSpPr>
                <p:spPr>
                  <a:xfrm>
                    <a:off x="10484232" y="3264476"/>
                    <a:ext cx="45207" cy="45207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559" name="타원 558">
                    <a:extLst>
                      <a:ext uri="{FF2B5EF4-FFF2-40B4-BE49-F238E27FC236}">
                        <a16:creationId xmlns:a16="http://schemas.microsoft.com/office/drawing/2014/main" id="{00A626FB-2067-4D80-B5D9-8B5FB113BF22}"/>
                      </a:ext>
                    </a:extLst>
                  </p:cNvPr>
                  <p:cNvSpPr/>
                  <p:nvPr/>
                </p:nvSpPr>
                <p:spPr>
                  <a:xfrm>
                    <a:off x="10287982" y="3264476"/>
                    <a:ext cx="45207" cy="45207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560" name="타원 559">
                    <a:extLst>
                      <a:ext uri="{FF2B5EF4-FFF2-40B4-BE49-F238E27FC236}">
                        <a16:creationId xmlns:a16="http://schemas.microsoft.com/office/drawing/2014/main" id="{5F1571F6-F125-4C9E-9468-A435D079B2E9}"/>
                      </a:ext>
                    </a:extLst>
                  </p:cNvPr>
                  <p:cNvSpPr/>
                  <p:nvPr/>
                </p:nvSpPr>
                <p:spPr>
                  <a:xfrm>
                    <a:off x="10396620" y="3264476"/>
                    <a:ext cx="45207" cy="45207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561" name="타원 560">
                    <a:extLst>
                      <a:ext uri="{FF2B5EF4-FFF2-40B4-BE49-F238E27FC236}">
                        <a16:creationId xmlns:a16="http://schemas.microsoft.com/office/drawing/2014/main" id="{B578333E-4E02-4DFF-87CF-E6781049932D}"/>
                      </a:ext>
                    </a:extLst>
                  </p:cNvPr>
                  <p:cNvSpPr/>
                  <p:nvPr/>
                </p:nvSpPr>
                <p:spPr>
                  <a:xfrm>
                    <a:off x="10277463" y="3264476"/>
                    <a:ext cx="45207" cy="45207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562" name="타원 561">
                    <a:extLst>
                      <a:ext uri="{FF2B5EF4-FFF2-40B4-BE49-F238E27FC236}">
                        <a16:creationId xmlns:a16="http://schemas.microsoft.com/office/drawing/2014/main" id="{071B4991-6CB5-4FD2-9BC9-0DAB603296E9}"/>
                      </a:ext>
                    </a:extLst>
                  </p:cNvPr>
                  <p:cNvSpPr/>
                  <p:nvPr/>
                </p:nvSpPr>
                <p:spPr>
                  <a:xfrm>
                    <a:off x="10238913" y="3264476"/>
                    <a:ext cx="45207" cy="45207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563" name="타원 562">
                    <a:extLst>
                      <a:ext uri="{FF2B5EF4-FFF2-40B4-BE49-F238E27FC236}">
                        <a16:creationId xmlns:a16="http://schemas.microsoft.com/office/drawing/2014/main" id="{8CC075E3-C6A2-43FC-B272-ED8D8F8E9D00}"/>
                      </a:ext>
                    </a:extLst>
                  </p:cNvPr>
                  <p:cNvSpPr/>
                  <p:nvPr/>
                </p:nvSpPr>
                <p:spPr>
                  <a:xfrm>
                    <a:off x="10347551" y="3264476"/>
                    <a:ext cx="45207" cy="45207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564" name="타원 563">
                    <a:extLst>
                      <a:ext uri="{FF2B5EF4-FFF2-40B4-BE49-F238E27FC236}">
                        <a16:creationId xmlns:a16="http://schemas.microsoft.com/office/drawing/2014/main" id="{CFFB30B4-6767-4A21-9347-FD81AF652426}"/>
                      </a:ext>
                    </a:extLst>
                  </p:cNvPr>
                  <p:cNvSpPr/>
                  <p:nvPr/>
                </p:nvSpPr>
                <p:spPr>
                  <a:xfrm>
                    <a:off x="10259939" y="3264476"/>
                    <a:ext cx="45207" cy="45207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565" name="타원 564">
                    <a:extLst>
                      <a:ext uri="{FF2B5EF4-FFF2-40B4-BE49-F238E27FC236}">
                        <a16:creationId xmlns:a16="http://schemas.microsoft.com/office/drawing/2014/main" id="{68E4E6A9-4DE8-4F17-B1DC-9A5708331073}"/>
                      </a:ext>
                    </a:extLst>
                  </p:cNvPr>
                  <p:cNvSpPr/>
                  <p:nvPr/>
                </p:nvSpPr>
                <p:spPr>
                  <a:xfrm>
                    <a:off x="10280967" y="3264476"/>
                    <a:ext cx="45207" cy="45207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566" name="타원 565">
                    <a:extLst>
                      <a:ext uri="{FF2B5EF4-FFF2-40B4-BE49-F238E27FC236}">
                        <a16:creationId xmlns:a16="http://schemas.microsoft.com/office/drawing/2014/main" id="{CE544C29-FFD2-4558-BCC9-166BCD772B47}"/>
                      </a:ext>
                    </a:extLst>
                  </p:cNvPr>
                  <p:cNvSpPr/>
                  <p:nvPr/>
                </p:nvSpPr>
                <p:spPr>
                  <a:xfrm>
                    <a:off x="10312510" y="3264476"/>
                    <a:ext cx="45207" cy="45207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567" name="타원 566">
                    <a:extLst>
                      <a:ext uri="{FF2B5EF4-FFF2-40B4-BE49-F238E27FC236}">
                        <a16:creationId xmlns:a16="http://schemas.microsoft.com/office/drawing/2014/main" id="{EA817CAA-687D-475A-8A58-12F6DF32076E}"/>
                      </a:ext>
                    </a:extLst>
                  </p:cNvPr>
                  <p:cNvSpPr/>
                  <p:nvPr/>
                </p:nvSpPr>
                <p:spPr>
                  <a:xfrm>
                    <a:off x="10354565" y="3264476"/>
                    <a:ext cx="45207" cy="45207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568" name="타원 567">
                    <a:extLst>
                      <a:ext uri="{FF2B5EF4-FFF2-40B4-BE49-F238E27FC236}">
                        <a16:creationId xmlns:a16="http://schemas.microsoft.com/office/drawing/2014/main" id="{9D1A54FB-F58A-4404-BA77-AF764FF70730}"/>
                      </a:ext>
                    </a:extLst>
                  </p:cNvPr>
                  <p:cNvSpPr/>
                  <p:nvPr/>
                </p:nvSpPr>
                <p:spPr>
                  <a:xfrm>
                    <a:off x="10463203" y="3264476"/>
                    <a:ext cx="45207" cy="45207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569" name="타원 568">
                    <a:extLst>
                      <a:ext uri="{FF2B5EF4-FFF2-40B4-BE49-F238E27FC236}">
                        <a16:creationId xmlns:a16="http://schemas.microsoft.com/office/drawing/2014/main" id="{693CEC0A-C050-42EB-9B45-13013E6D828E}"/>
                      </a:ext>
                    </a:extLst>
                  </p:cNvPr>
                  <p:cNvSpPr/>
                  <p:nvPr/>
                </p:nvSpPr>
                <p:spPr>
                  <a:xfrm>
                    <a:off x="9927017" y="3264476"/>
                    <a:ext cx="45207" cy="45207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570" name="타원 569">
                    <a:extLst>
                      <a:ext uri="{FF2B5EF4-FFF2-40B4-BE49-F238E27FC236}">
                        <a16:creationId xmlns:a16="http://schemas.microsoft.com/office/drawing/2014/main" id="{16814328-366E-4B3D-8624-1D53179CFCE4}"/>
                      </a:ext>
                    </a:extLst>
                  </p:cNvPr>
                  <p:cNvSpPr/>
                  <p:nvPr/>
                </p:nvSpPr>
                <p:spPr>
                  <a:xfrm>
                    <a:off x="9934031" y="3264476"/>
                    <a:ext cx="45207" cy="45207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571" name="타원 570">
                    <a:extLst>
                      <a:ext uri="{FF2B5EF4-FFF2-40B4-BE49-F238E27FC236}">
                        <a16:creationId xmlns:a16="http://schemas.microsoft.com/office/drawing/2014/main" id="{945CA1D2-5EF5-4202-AE89-3AFDB1055FB5}"/>
                      </a:ext>
                    </a:extLst>
                  </p:cNvPr>
                  <p:cNvSpPr/>
                  <p:nvPr/>
                </p:nvSpPr>
                <p:spPr>
                  <a:xfrm>
                    <a:off x="9923512" y="3264476"/>
                    <a:ext cx="45207" cy="45207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572" name="타원 571">
                    <a:extLst>
                      <a:ext uri="{FF2B5EF4-FFF2-40B4-BE49-F238E27FC236}">
                        <a16:creationId xmlns:a16="http://schemas.microsoft.com/office/drawing/2014/main" id="{9D824A96-9E47-4B45-92E0-1CB6FBC35150}"/>
                      </a:ext>
                    </a:extLst>
                  </p:cNvPr>
                  <p:cNvSpPr/>
                  <p:nvPr/>
                </p:nvSpPr>
                <p:spPr>
                  <a:xfrm>
                    <a:off x="9993600" y="3264476"/>
                    <a:ext cx="45207" cy="45207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573" name="타원 572">
                    <a:extLst>
                      <a:ext uri="{FF2B5EF4-FFF2-40B4-BE49-F238E27FC236}">
                        <a16:creationId xmlns:a16="http://schemas.microsoft.com/office/drawing/2014/main" id="{A539274D-DA9F-4635-9D06-82A12983E96A}"/>
                      </a:ext>
                    </a:extLst>
                  </p:cNvPr>
                  <p:cNvSpPr/>
                  <p:nvPr/>
                </p:nvSpPr>
                <p:spPr>
                  <a:xfrm>
                    <a:off x="9927015" y="3264476"/>
                    <a:ext cx="45207" cy="45207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574" name="타원 573">
                    <a:extLst>
                      <a:ext uri="{FF2B5EF4-FFF2-40B4-BE49-F238E27FC236}">
                        <a16:creationId xmlns:a16="http://schemas.microsoft.com/office/drawing/2014/main" id="{6C29D478-9380-4993-B1C7-3E86A07A8C5F}"/>
                      </a:ext>
                    </a:extLst>
                  </p:cNvPr>
                  <p:cNvSpPr/>
                  <p:nvPr/>
                </p:nvSpPr>
                <p:spPr>
                  <a:xfrm>
                    <a:off x="9958559" y="3264476"/>
                    <a:ext cx="45207" cy="45207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575" name="타원 574">
                    <a:extLst>
                      <a:ext uri="{FF2B5EF4-FFF2-40B4-BE49-F238E27FC236}">
                        <a16:creationId xmlns:a16="http://schemas.microsoft.com/office/drawing/2014/main" id="{7C20609D-652C-4C50-A89E-733C415DD31D}"/>
                      </a:ext>
                    </a:extLst>
                  </p:cNvPr>
                  <p:cNvSpPr/>
                  <p:nvPr/>
                </p:nvSpPr>
                <p:spPr>
                  <a:xfrm>
                    <a:off x="10000614" y="3264476"/>
                    <a:ext cx="45207" cy="45207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576" name="타원 575">
                    <a:extLst>
                      <a:ext uri="{FF2B5EF4-FFF2-40B4-BE49-F238E27FC236}">
                        <a16:creationId xmlns:a16="http://schemas.microsoft.com/office/drawing/2014/main" id="{05CFEDA0-F3FB-45E8-9F84-8308A0999E77}"/>
                      </a:ext>
                    </a:extLst>
                  </p:cNvPr>
                  <p:cNvSpPr/>
                  <p:nvPr/>
                </p:nvSpPr>
                <p:spPr>
                  <a:xfrm>
                    <a:off x="10109251" y="3264476"/>
                    <a:ext cx="45207" cy="45207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577" name="타원 576">
                    <a:extLst>
                      <a:ext uri="{FF2B5EF4-FFF2-40B4-BE49-F238E27FC236}">
                        <a16:creationId xmlns:a16="http://schemas.microsoft.com/office/drawing/2014/main" id="{148DC9B7-1884-4A5D-8091-E51469451226}"/>
                      </a:ext>
                    </a:extLst>
                  </p:cNvPr>
                  <p:cNvSpPr/>
                  <p:nvPr/>
                </p:nvSpPr>
                <p:spPr>
                  <a:xfrm>
                    <a:off x="10007622" y="3264476"/>
                    <a:ext cx="45207" cy="45207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578" name="타원 577">
                    <a:extLst>
                      <a:ext uri="{FF2B5EF4-FFF2-40B4-BE49-F238E27FC236}">
                        <a16:creationId xmlns:a16="http://schemas.microsoft.com/office/drawing/2014/main" id="{9270AF6C-0680-4B33-8AFB-6D26AD49CD03}"/>
                      </a:ext>
                    </a:extLst>
                  </p:cNvPr>
                  <p:cNvSpPr/>
                  <p:nvPr/>
                </p:nvSpPr>
                <p:spPr>
                  <a:xfrm>
                    <a:off x="10095233" y="3264476"/>
                    <a:ext cx="45207" cy="45207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579" name="타원 578">
                    <a:extLst>
                      <a:ext uri="{FF2B5EF4-FFF2-40B4-BE49-F238E27FC236}">
                        <a16:creationId xmlns:a16="http://schemas.microsoft.com/office/drawing/2014/main" id="{E04B19EA-2D71-45D3-9E32-F7BF3C59E2D1}"/>
                      </a:ext>
                    </a:extLst>
                  </p:cNvPr>
                  <p:cNvSpPr/>
                  <p:nvPr/>
                </p:nvSpPr>
                <p:spPr>
                  <a:xfrm>
                    <a:off x="10039166" y="3264476"/>
                    <a:ext cx="45207" cy="45207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580" name="타원 579">
                    <a:extLst>
                      <a:ext uri="{FF2B5EF4-FFF2-40B4-BE49-F238E27FC236}">
                        <a16:creationId xmlns:a16="http://schemas.microsoft.com/office/drawing/2014/main" id="{F51FA68F-175C-480F-AB01-806C3B880EA0}"/>
                      </a:ext>
                    </a:extLst>
                  </p:cNvPr>
                  <p:cNvSpPr/>
                  <p:nvPr/>
                </p:nvSpPr>
                <p:spPr>
                  <a:xfrm>
                    <a:off x="10060192" y="3264476"/>
                    <a:ext cx="45207" cy="45207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581" name="타원 580">
                    <a:extLst>
                      <a:ext uri="{FF2B5EF4-FFF2-40B4-BE49-F238E27FC236}">
                        <a16:creationId xmlns:a16="http://schemas.microsoft.com/office/drawing/2014/main" id="{E5A9E2EE-04DD-4C4C-958F-9C34CB9F6DF4}"/>
                      </a:ext>
                    </a:extLst>
                  </p:cNvPr>
                  <p:cNvSpPr/>
                  <p:nvPr/>
                </p:nvSpPr>
                <p:spPr>
                  <a:xfrm>
                    <a:off x="10168830" y="3264476"/>
                    <a:ext cx="45207" cy="45207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582" name="타원 581">
                    <a:extLst>
                      <a:ext uri="{FF2B5EF4-FFF2-40B4-BE49-F238E27FC236}">
                        <a16:creationId xmlns:a16="http://schemas.microsoft.com/office/drawing/2014/main" id="{0386A800-60EB-4AC1-BAF0-A695FAC33C23}"/>
                      </a:ext>
                    </a:extLst>
                  </p:cNvPr>
                  <p:cNvSpPr/>
                  <p:nvPr/>
                </p:nvSpPr>
                <p:spPr>
                  <a:xfrm>
                    <a:off x="10060192" y="3264476"/>
                    <a:ext cx="45207" cy="45207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583" name="타원 582">
                    <a:extLst>
                      <a:ext uri="{FF2B5EF4-FFF2-40B4-BE49-F238E27FC236}">
                        <a16:creationId xmlns:a16="http://schemas.microsoft.com/office/drawing/2014/main" id="{9C94E169-2023-4A78-9496-A524B9D77514}"/>
                      </a:ext>
                    </a:extLst>
                  </p:cNvPr>
                  <p:cNvSpPr/>
                  <p:nvPr/>
                </p:nvSpPr>
                <p:spPr>
                  <a:xfrm>
                    <a:off x="10081219" y="3264476"/>
                    <a:ext cx="45207" cy="45207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584" name="타원 583">
                    <a:extLst>
                      <a:ext uri="{FF2B5EF4-FFF2-40B4-BE49-F238E27FC236}">
                        <a16:creationId xmlns:a16="http://schemas.microsoft.com/office/drawing/2014/main" id="{2EED801F-9FB7-4B0A-A1C0-461C8BC2CF55}"/>
                      </a:ext>
                    </a:extLst>
                  </p:cNvPr>
                  <p:cNvSpPr/>
                  <p:nvPr/>
                </p:nvSpPr>
                <p:spPr>
                  <a:xfrm>
                    <a:off x="10102247" y="3264476"/>
                    <a:ext cx="45207" cy="45207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585" name="타원 584">
                    <a:extLst>
                      <a:ext uri="{FF2B5EF4-FFF2-40B4-BE49-F238E27FC236}">
                        <a16:creationId xmlns:a16="http://schemas.microsoft.com/office/drawing/2014/main" id="{DB85E98C-B7D4-4C16-8384-A0B75A9051F3}"/>
                      </a:ext>
                    </a:extLst>
                  </p:cNvPr>
                  <p:cNvSpPr/>
                  <p:nvPr/>
                </p:nvSpPr>
                <p:spPr>
                  <a:xfrm>
                    <a:off x="10210887" y="3264476"/>
                    <a:ext cx="45207" cy="45207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586" name="타원 585">
                    <a:extLst>
                      <a:ext uri="{FF2B5EF4-FFF2-40B4-BE49-F238E27FC236}">
                        <a16:creationId xmlns:a16="http://schemas.microsoft.com/office/drawing/2014/main" id="{E47A864A-3BE3-438B-8B50-A44F7223D724}"/>
                      </a:ext>
                    </a:extLst>
                  </p:cNvPr>
                  <p:cNvSpPr/>
                  <p:nvPr/>
                </p:nvSpPr>
                <p:spPr>
                  <a:xfrm>
                    <a:off x="9625630" y="3315905"/>
                    <a:ext cx="45207" cy="45207"/>
                  </a:xfrm>
                  <a:prstGeom prst="ellipse">
                    <a:avLst/>
                  </a:prstGeom>
                  <a:solidFill>
                    <a:srgbClr val="00B0F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587" name="타원 586">
                    <a:extLst>
                      <a:ext uri="{FF2B5EF4-FFF2-40B4-BE49-F238E27FC236}">
                        <a16:creationId xmlns:a16="http://schemas.microsoft.com/office/drawing/2014/main" id="{CEEFF53C-22BB-4038-A6B3-D2423A5CCF78}"/>
                      </a:ext>
                    </a:extLst>
                  </p:cNvPr>
                  <p:cNvSpPr/>
                  <p:nvPr/>
                </p:nvSpPr>
                <p:spPr>
                  <a:xfrm>
                    <a:off x="9657173" y="3315905"/>
                    <a:ext cx="45207" cy="45207"/>
                  </a:xfrm>
                  <a:prstGeom prst="ellipse">
                    <a:avLst/>
                  </a:prstGeom>
                  <a:solidFill>
                    <a:srgbClr val="00B0F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588" name="타원 587">
                    <a:extLst>
                      <a:ext uri="{FF2B5EF4-FFF2-40B4-BE49-F238E27FC236}">
                        <a16:creationId xmlns:a16="http://schemas.microsoft.com/office/drawing/2014/main" id="{84478ABD-4F2B-4D86-9430-C6C715D7CE6D}"/>
                      </a:ext>
                    </a:extLst>
                  </p:cNvPr>
                  <p:cNvSpPr/>
                  <p:nvPr/>
                </p:nvSpPr>
                <p:spPr>
                  <a:xfrm>
                    <a:off x="9699227" y="3315905"/>
                    <a:ext cx="45207" cy="45207"/>
                  </a:xfrm>
                  <a:prstGeom prst="ellipse">
                    <a:avLst/>
                  </a:prstGeom>
                  <a:solidFill>
                    <a:srgbClr val="00B0F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589" name="타원 588">
                    <a:extLst>
                      <a:ext uri="{FF2B5EF4-FFF2-40B4-BE49-F238E27FC236}">
                        <a16:creationId xmlns:a16="http://schemas.microsoft.com/office/drawing/2014/main" id="{FB25B452-8ACA-4661-8513-5548AD4A4BA1}"/>
                      </a:ext>
                    </a:extLst>
                  </p:cNvPr>
                  <p:cNvSpPr/>
                  <p:nvPr/>
                </p:nvSpPr>
                <p:spPr>
                  <a:xfrm>
                    <a:off x="9730767" y="3315905"/>
                    <a:ext cx="45207" cy="45207"/>
                  </a:xfrm>
                  <a:prstGeom prst="ellipse">
                    <a:avLst/>
                  </a:prstGeom>
                  <a:solidFill>
                    <a:srgbClr val="00B0F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590" name="타원 589">
                    <a:extLst>
                      <a:ext uri="{FF2B5EF4-FFF2-40B4-BE49-F238E27FC236}">
                        <a16:creationId xmlns:a16="http://schemas.microsoft.com/office/drawing/2014/main" id="{08AFCD57-BE0E-4C7C-AAD1-D0987754759F}"/>
                      </a:ext>
                    </a:extLst>
                  </p:cNvPr>
                  <p:cNvSpPr/>
                  <p:nvPr/>
                </p:nvSpPr>
                <p:spPr>
                  <a:xfrm>
                    <a:off x="9839404" y="3315905"/>
                    <a:ext cx="45207" cy="45207"/>
                  </a:xfrm>
                  <a:prstGeom prst="ellipse">
                    <a:avLst/>
                  </a:prstGeom>
                  <a:solidFill>
                    <a:srgbClr val="00B0F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591" name="타원 590">
                    <a:extLst>
                      <a:ext uri="{FF2B5EF4-FFF2-40B4-BE49-F238E27FC236}">
                        <a16:creationId xmlns:a16="http://schemas.microsoft.com/office/drawing/2014/main" id="{4876456D-723C-41D4-8930-631F64B34220}"/>
                      </a:ext>
                    </a:extLst>
                  </p:cNvPr>
                  <p:cNvSpPr/>
                  <p:nvPr/>
                </p:nvSpPr>
                <p:spPr>
                  <a:xfrm>
                    <a:off x="9643154" y="3315905"/>
                    <a:ext cx="45207" cy="45207"/>
                  </a:xfrm>
                  <a:prstGeom prst="ellipse">
                    <a:avLst/>
                  </a:prstGeom>
                  <a:solidFill>
                    <a:srgbClr val="00B0F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592" name="타원 591">
                    <a:extLst>
                      <a:ext uri="{FF2B5EF4-FFF2-40B4-BE49-F238E27FC236}">
                        <a16:creationId xmlns:a16="http://schemas.microsoft.com/office/drawing/2014/main" id="{4C6A2AC6-FA93-483D-83DC-BB2209B38090}"/>
                      </a:ext>
                    </a:extLst>
                  </p:cNvPr>
                  <p:cNvSpPr/>
                  <p:nvPr/>
                </p:nvSpPr>
                <p:spPr>
                  <a:xfrm>
                    <a:off x="9751791" y="3315905"/>
                    <a:ext cx="45207" cy="45207"/>
                  </a:xfrm>
                  <a:prstGeom prst="ellipse">
                    <a:avLst/>
                  </a:prstGeom>
                  <a:solidFill>
                    <a:srgbClr val="00B0F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593" name="타원 592">
                    <a:extLst>
                      <a:ext uri="{FF2B5EF4-FFF2-40B4-BE49-F238E27FC236}">
                        <a16:creationId xmlns:a16="http://schemas.microsoft.com/office/drawing/2014/main" id="{87BD9444-25A9-41BD-BFB4-D277F7B37D24}"/>
                      </a:ext>
                    </a:extLst>
                  </p:cNvPr>
                  <p:cNvSpPr/>
                  <p:nvPr/>
                </p:nvSpPr>
                <p:spPr>
                  <a:xfrm>
                    <a:off x="9772820" y="3315905"/>
                    <a:ext cx="45207" cy="45207"/>
                  </a:xfrm>
                  <a:prstGeom prst="ellipse">
                    <a:avLst/>
                  </a:prstGeom>
                  <a:solidFill>
                    <a:srgbClr val="00B0F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594" name="타원 593">
                    <a:extLst>
                      <a:ext uri="{FF2B5EF4-FFF2-40B4-BE49-F238E27FC236}">
                        <a16:creationId xmlns:a16="http://schemas.microsoft.com/office/drawing/2014/main" id="{E529E9C6-085A-4D88-A0DA-E3E04B7B545A}"/>
                      </a:ext>
                    </a:extLst>
                  </p:cNvPr>
                  <p:cNvSpPr/>
                  <p:nvPr/>
                </p:nvSpPr>
                <p:spPr>
                  <a:xfrm>
                    <a:off x="9881458" y="3315905"/>
                    <a:ext cx="45207" cy="45207"/>
                  </a:xfrm>
                  <a:prstGeom prst="ellipse">
                    <a:avLst/>
                  </a:prstGeom>
                  <a:solidFill>
                    <a:srgbClr val="00B0F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595" name="타원 594">
                    <a:extLst>
                      <a:ext uri="{FF2B5EF4-FFF2-40B4-BE49-F238E27FC236}">
                        <a16:creationId xmlns:a16="http://schemas.microsoft.com/office/drawing/2014/main" id="{B0F86C1C-590C-45B1-8240-995B997DDDA0}"/>
                      </a:ext>
                    </a:extLst>
                  </p:cNvPr>
                  <p:cNvSpPr/>
                  <p:nvPr/>
                </p:nvSpPr>
                <p:spPr>
                  <a:xfrm>
                    <a:off x="9804367" y="3315905"/>
                    <a:ext cx="45207" cy="45207"/>
                  </a:xfrm>
                  <a:prstGeom prst="ellipse">
                    <a:avLst/>
                  </a:prstGeom>
                  <a:solidFill>
                    <a:srgbClr val="00B0F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596" name="타원 595">
                    <a:extLst>
                      <a:ext uri="{FF2B5EF4-FFF2-40B4-BE49-F238E27FC236}">
                        <a16:creationId xmlns:a16="http://schemas.microsoft.com/office/drawing/2014/main" id="{8E550ABC-1DDE-4B75-8B3F-6594995E5030}"/>
                      </a:ext>
                    </a:extLst>
                  </p:cNvPr>
                  <p:cNvSpPr/>
                  <p:nvPr/>
                </p:nvSpPr>
                <p:spPr>
                  <a:xfrm>
                    <a:off x="9825385" y="3315905"/>
                    <a:ext cx="45207" cy="45207"/>
                  </a:xfrm>
                  <a:prstGeom prst="ellipse">
                    <a:avLst/>
                  </a:prstGeom>
                  <a:solidFill>
                    <a:srgbClr val="00B0F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597" name="타원 596">
                    <a:extLst>
                      <a:ext uri="{FF2B5EF4-FFF2-40B4-BE49-F238E27FC236}">
                        <a16:creationId xmlns:a16="http://schemas.microsoft.com/office/drawing/2014/main" id="{1B6E9102-BBB2-4E90-9D5C-32DD2FB589B1}"/>
                      </a:ext>
                    </a:extLst>
                  </p:cNvPr>
                  <p:cNvSpPr/>
                  <p:nvPr/>
                </p:nvSpPr>
                <p:spPr>
                  <a:xfrm>
                    <a:off x="9912997" y="3315905"/>
                    <a:ext cx="45207" cy="45207"/>
                  </a:xfrm>
                  <a:prstGeom prst="ellipse">
                    <a:avLst/>
                  </a:prstGeom>
                  <a:solidFill>
                    <a:srgbClr val="00B0F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598" name="타원 597">
                    <a:extLst>
                      <a:ext uri="{FF2B5EF4-FFF2-40B4-BE49-F238E27FC236}">
                        <a16:creationId xmlns:a16="http://schemas.microsoft.com/office/drawing/2014/main" id="{36479770-C9A0-4FC2-A7FA-48F79F570C5C}"/>
                      </a:ext>
                    </a:extLst>
                  </p:cNvPr>
                  <p:cNvSpPr/>
                  <p:nvPr/>
                </p:nvSpPr>
                <p:spPr>
                  <a:xfrm>
                    <a:off x="9846413" y="3315905"/>
                    <a:ext cx="45207" cy="45207"/>
                  </a:xfrm>
                  <a:prstGeom prst="ellipse">
                    <a:avLst/>
                  </a:prstGeom>
                  <a:solidFill>
                    <a:srgbClr val="00B0F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599" name="타원 598">
                    <a:extLst>
                      <a:ext uri="{FF2B5EF4-FFF2-40B4-BE49-F238E27FC236}">
                        <a16:creationId xmlns:a16="http://schemas.microsoft.com/office/drawing/2014/main" id="{EC0A7FCA-9E29-44AD-9964-52C3038972C2}"/>
                      </a:ext>
                    </a:extLst>
                  </p:cNvPr>
                  <p:cNvSpPr/>
                  <p:nvPr/>
                </p:nvSpPr>
                <p:spPr>
                  <a:xfrm>
                    <a:off x="9955027" y="3315905"/>
                    <a:ext cx="45207" cy="45207"/>
                  </a:xfrm>
                  <a:prstGeom prst="ellipse">
                    <a:avLst/>
                  </a:prstGeom>
                  <a:solidFill>
                    <a:srgbClr val="00B0F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602" name="TextBox 601">
                  <a:extLst>
                    <a:ext uri="{FF2B5EF4-FFF2-40B4-BE49-F238E27FC236}">
                      <a16:creationId xmlns:a16="http://schemas.microsoft.com/office/drawing/2014/main" id="{76051A21-1777-4AAB-8E21-0379DC927655}"/>
                    </a:ext>
                  </a:extLst>
                </p:cNvPr>
                <p:cNvSpPr txBox="1"/>
                <p:nvPr/>
              </p:nvSpPr>
              <p:spPr>
                <a:xfrm>
                  <a:off x="9422855" y="3627370"/>
                  <a:ext cx="1218603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100" dirty="0"/>
                    <a:t>Feature</a:t>
                  </a:r>
                  <a:r>
                    <a:rPr lang="ko-KR" altLang="en-US" sz="1100" dirty="0"/>
                    <a:t> </a:t>
                  </a:r>
                  <a:r>
                    <a:rPr lang="en-US" altLang="ko-KR" sz="1100" dirty="0"/>
                    <a:t>Select A</a:t>
                  </a:r>
                  <a:endParaRPr lang="ko-KR" altLang="en-US" sz="1100" dirty="0"/>
                </a:p>
              </p:txBody>
            </p:sp>
          </p:grpSp>
          <p:sp>
            <p:nvSpPr>
              <p:cNvPr id="931" name="직사각형 930">
                <a:extLst>
                  <a:ext uri="{FF2B5EF4-FFF2-40B4-BE49-F238E27FC236}">
                    <a16:creationId xmlns:a16="http://schemas.microsoft.com/office/drawing/2014/main" id="{55D754AA-7218-4432-844C-022278579ECF}"/>
                  </a:ext>
                </a:extLst>
              </p:cNvPr>
              <p:cNvSpPr/>
              <p:nvPr/>
            </p:nvSpPr>
            <p:spPr>
              <a:xfrm>
                <a:off x="9821761" y="2349437"/>
                <a:ext cx="245437" cy="24338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935" name="연결선: 꺾임 934">
                <a:extLst>
                  <a:ext uri="{FF2B5EF4-FFF2-40B4-BE49-F238E27FC236}">
                    <a16:creationId xmlns:a16="http://schemas.microsoft.com/office/drawing/2014/main" id="{5ABC7C3D-FEE4-4180-BE25-2D6109D4F24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894856" y="2362137"/>
                <a:ext cx="5049624" cy="121693"/>
              </a:xfrm>
              <a:prstGeom prst="bentConnector4">
                <a:avLst>
                  <a:gd name="adj1" fmla="val 9739"/>
                  <a:gd name="adj2" fmla="val 1054903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55" name="직선 연결선 954">
              <a:extLst>
                <a:ext uri="{FF2B5EF4-FFF2-40B4-BE49-F238E27FC236}">
                  <a16:creationId xmlns:a16="http://schemas.microsoft.com/office/drawing/2014/main" id="{AE47BD76-AF8B-45F6-B72A-E0C18754A70D}"/>
                </a:ext>
              </a:extLst>
            </p:cNvPr>
            <p:cNvCxnSpPr/>
            <p:nvPr/>
          </p:nvCxnSpPr>
          <p:spPr>
            <a:xfrm>
              <a:off x="9422855" y="3051926"/>
              <a:ext cx="125377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6" name="TextBox 955">
              <a:extLst>
                <a:ext uri="{FF2B5EF4-FFF2-40B4-BE49-F238E27FC236}">
                  <a16:creationId xmlns:a16="http://schemas.microsoft.com/office/drawing/2014/main" id="{6F8359C3-DD87-4837-9B65-3BEF242C6DA4}"/>
                </a:ext>
              </a:extLst>
            </p:cNvPr>
            <p:cNvSpPr txBox="1"/>
            <p:nvPr/>
          </p:nvSpPr>
          <p:spPr>
            <a:xfrm>
              <a:off x="9634124" y="2740027"/>
              <a:ext cx="92204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/>
                <a:t>3.48 cm</a:t>
              </a:r>
              <a:endParaRPr lang="ko-KR" altLang="en-US" sz="1600" dirty="0"/>
            </a:p>
          </p:txBody>
        </p:sp>
      </p:grpSp>
      <p:grpSp>
        <p:nvGrpSpPr>
          <p:cNvPr id="1109" name="그룹 1108">
            <a:extLst>
              <a:ext uri="{FF2B5EF4-FFF2-40B4-BE49-F238E27FC236}">
                <a16:creationId xmlns:a16="http://schemas.microsoft.com/office/drawing/2014/main" id="{1CA98467-CCEC-45EC-89AC-64EF9FE5FF38}"/>
              </a:ext>
            </a:extLst>
          </p:cNvPr>
          <p:cNvGrpSpPr/>
          <p:nvPr/>
        </p:nvGrpSpPr>
        <p:grpSpPr>
          <a:xfrm>
            <a:off x="4735704" y="4309233"/>
            <a:ext cx="4371196" cy="2238978"/>
            <a:chOff x="4735704" y="4309233"/>
            <a:chExt cx="4371196" cy="2238978"/>
          </a:xfrm>
        </p:grpSpPr>
        <p:sp>
          <p:nvSpPr>
            <p:cNvPr id="908" name="TextBox 907">
              <a:extLst>
                <a:ext uri="{FF2B5EF4-FFF2-40B4-BE49-F238E27FC236}">
                  <a16:creationId xmlns:a16="http://schemas.microsoft.com/office/drawing/2014/main" id="{1DF441BC-C7DC-45DD-9924-52D48C232950}"/>
                </a:ext>
              </a:extLst>
            </p:cNvPr>
            <p:cNvSpPr txBox="1"/>
            <p:nvPr/>
          </p:nvSpPr>
          <p:spPr>
            <a:xfrm>
              <a:off x="8518277" y="4505303"/>
              <a:ext cx="5886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PC1</a:t>
              </a:r>
              <a:endParaRPr lang="ko-KR" altLang="en-US" dirty="0"/>
            </a:p>
          </p:txBody>
        </p:sp>
        <p:sp>
          <p:nvSpPr>
            <p:cNvPr id="941" name="TextBox 940">
              <a:extLst>
                <a:ext uri="{FF2B5EF4-FFF2-40B4-BE49-F238E27FC236}">
                  <a16:creationId xmlns:a16="http://schemas.microsoft.com/office/drawing/2014/main" id="{9727BF23-5F18-4FAA-80F7-C8243E00369D}"/>
                </a:ext>
              </a:extLst>
            </p:cNvPr>
            <p:cNvSpPr txBox="1"/>
            <p:nvPr/>
          </p:nvSpPr>
          <p:spPr>
            <a:xfrm>
              <a:off x="7034129" y="6286601"/>
              <a:ext cx="138371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/>
                <a:t>Feature Select PC1</a:t>
              </a:r>
              <a:endParaRPr lang="ko-KR" altLang="en-US" sz="1100" dirty="0"/>
            </a:p>
          </p:txBody>
        </p:sp>
        <p:grpSp>
          <p:nvGrpSpPr>
            <p:cNvPr id="1108" name="그룹 1107">
              <a:extLst>
                <a:ext uri="{FF2B5EF4-FFF2-40B4-BE49-F238E27FC236}">
                  <a16:creationId xmlns:a16="http://schemas.microsoft.com/office/drawing/2014/main" id="{BE3A36E8-9A9A-4046-969C-8C482D364AD1}"/>
                </a:ext>
              </a:extLst>
            </p:cNvPr>
            <p:cNvGrpSpPr/>
            <p:nvPr/>
          </p:nvGrpSpPr>
          <p:grpSpPr>
            <a:xfrm>
              <a:off x="4735704" y="4309233"/>
              <a:ext cx="4159299" cy="1885002"/>
              <a:chOff x="4735704" y="4309233"/>
              <a:chExt cx="4159299" cy="1885002"/>
            </a:xfrm>
          </p:grpSpPr>
          <p:cxnSp>
            <p:nvCxnSpPr>
              <p:cNvPr id="939" name="직선 화살표 연결선 938">
                <a:extLst>
                  <a:ext uri="{FF2B5EF4-FFF2-40B4-BE49-F238E27FC236}">
                    <a16:creationId xmlns:a16="http://schemas.microsoft.com/office/drawing/2014/main" id="{E608C72F-75B4-4177-B3E7-08CEC442A46F}"/>
                  </a:ext>
                </a:extLst>
              </p:cNvPr>
              <p:cNvCxnSpPr/>
              <p:nvPr/>
            </p:nvCxnSpPr>
            <p:spPr>
              <a:xfrm>
                <a:off x="4735704" y="5199928"/>
                <a:ext cx="195949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11" name="그룹 910">
                <a:extLst>
                  <a:ext uri="{FF2B5EF4-FFF2-40B4-BE49-F238E27FC236}">
                    <a16:creationId xmlns:a16="http://schemas.microsoft.com/office/drawing/2014/main" id="{6EE53416-A279-4FDD-841A-2E851956B816}"/>
                  </a:ext>
                </a:extLst>
              </p:cNvPr>
              <p:cNvGrpSpPr/>
              <p:nvPr/>
            </p:nvGrpSpPr>
            <p:grpSpPr>
              <a:xfrm rot="18953836">
                <a:off x="6879094" y="4309233"/>
                <a:ext cx="1954163" cy="1885002"/>
                <a:chOff x="6564114" y="4304321"/>
                <a:chExt cx="1954163" cy="1885002"/>
              </a:xfrm>
            </p:grpSpPr>
            <p:sp>
              <p:nvSpPr>
                <p:cNvPr id="766" name="타원 765">
                  <a:extLst>
                    <a:ext uri="{FF2B5EF4-FFF2-40B4-BE49-F238E27FC236}">
                      <a16:creationId xmlns:a16="http://schemas.microsoft.com/office/drawing/2014/main" id="{5FC3B8F9-7A84-45ED-B355-C23C27FC7B8B}"/>
                    </a:ext>
                  </a:extLst>
                </p:cNvPr>
                <p:cNvSpPr/>
                <p:nvPr/>
              </p:nvSpPr>
              <p:spPr>
                <a:xfrm rot="2638154">
                  <a:off x="6655320" y="5197081"/>
                  <a:ext cx="45207" cy="45207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67" name="타원 766">
                  <a:extLst>
                    <a:ext uri="{FF2B5EF4-FFF2-40B4-BE49-F238E27FC236}">
                      <a16:creationId xmlns:a16="http://schemas.microsoft.com/office/drawing/2014/main" id="{DBD29DEB-22E4-42FD-8ED7-FA1F7D33AEAB}"/>
                    </a:ext>
                  </a:extLst>
                </p:cNvPr>
                <p:cNvSpPr/>
                <p:nvPr/>
              </p:nvSpPr>
              <p:spPr>
                <a:xfrm rot="2638154">
                  <a:off x="6810833" y="5197081"/>
                  <a:ext cx="45207" cy="45207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68" name="타원 767">
                  <a:extLst>
                    <a:ext uri="{FF2B5EF4-FFF2-40B4-BE49-F238E27FC236}">
                      <a16:creationId xmlns:a16="http://schemas.microsoft.com/office/drawing/2014/main" id="{BC2D5909-519E-46C6-B938-471CC1BE1B0E}"/>
                    </a:ext>
                  </a:extLst>
                </p:cNvPr>
                <p:cNvSpPr/>
                <p:nvPr/>
              </p:nvSpPr>
              <p:spPr>
                <a:xfrm rot="2638154">
                  <a:off x="6752972" y="5197081"/>
                  <a:ext cx="45207" cy="45207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69" name="타원 768">
                  <a:extLst>
                    <a:ext uri="{FF2B5EF4-FFF2-40B4-BE49-F238E27FC236}">
                      <a16:creationId xmlns:a16="http://schemas.microsoft.com/office/drawing/2014/main" id="{83AEF26E-5EB4-4692-B263-215855FD2407}"/>
                    </a:ext>
                  </a:extLst>
                </p:cNvPr>
                <p:cNvSpPr/>
                <p:nvPr/>
              </p:nvSpPr>
              <p:spPr>
                <a:xfrm rot="2638154">
                  <a:off x="6908488" y="5197081"/>
                  <a:ext cx="45207" cy="45207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70" name="타원 769">
                  <a:extLst>
                    <a:ext uri="{FF2B5EF4-FFF2-40B4-BE49-F238E27FC236}">
                      <a16:creationId xmlns:a16="http://schemas.microsoft.com/office/drawing/2014/main" id="{3EC22D8A-807E-4445-967E-AFCBC5004130}"/>
                    </a:ext>
                  </a:extLst>
                </p:cNvPr>
                <p:cNvSpPr/>
                <p:nvPr/>
              </p:nvSpPr>
              <p:spPr>
                <a:xfrm rot="2638154">
                  <a:off x="6811904" y="5197081"/>
                  <a:ext cx="45207" cy="45207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71" name="타원 770">
                  <a:extLst>
                    <a:ext uri="{FF2B5EF4-FFF2-40B4-BE49-F238E27FC236}">
                      <a16:creationId xmlns:a16="http://schemas.microsoft.com/office/drawing/2014/main" id="{49FC5CF7-F584-42DA-91FA-6BEC93C73630}"/>
                    </a:ext>
                  </a:extLst>
                </p:cNvPr>
                <p:cNvSpPr/>
                <p:nvPr/>
              </p:nvSpPr>
              <p:spPr>
                <a:xfrm rot="2638154">
                  <a:off x="6967417" y="5197081"/>
                  <a:ext cx="45207" cy="45207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72" name="타원 771">
                  <a:extLst>
                    <a:ext uri="{FF2B5EF4-FFF2-40B4-BE49-F238E27FC236}">
                      <a16:creationId xmlns:a16="http://schemas.microsoft.com/office/drawing/2014/main" id="{9DF0638A-D306-4636-A41F-BB4DB53BFE82}"/>
                    </a:ext>
                  </a:extLst>
                </p:cNvPr>
                <p:cNvSpPr/>
                <p:nvPr/>
              </p:nvSpPr>
              <p:spPr>
                <a:xfrm rot="2638154">
                  <a:off x="6909557" y="5197081"/>
                  <a:ext cx="45207" cy="45207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73" name="타원 772">
                  <a:extLst>
                    <a:ext uri="{FF2B5EF4-FFF2-40B4-BE49-F238E27FC236}">
                      <a16:creationId xmlns:a16="http://schemas.microsoft.com/office/drawing/2014/main" id="{2DBBD168-E033-4730-856B-9F385EDE00A4}"/>
                    </a:ext>
                  </a:extLst>
                </p:cNvPr>
                <p:cNvSpPr/>
                <p:nvPr/>
              </p:nvSpPr>
              <p:spPr>
                <a:xfrm rot="2638154">
                  <a:off x="7065072" y="5197081"/>
                  <a:ext cx="45207" cy="45207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74" name="타원 773">
                  <a:extLst>
                    <a:ext uri="{FF2B5EF4-FFF2-40B4-BE49-F238E27FC236}">
                      <a16:creationId xmlns:a16="http://schemas.microsoft.com/office/drawing/2014/main" id="{DFD40B55-1087-40B7-87C8-FBFD4AE64EF5}"/>
                    </a:ext>
                  </a:extLst>
                </p:cNvPr>
                <p:cNvSpPr/>
                <p:nvPr/>
              </p:nvSpPr>
              <p:spPr>
                <a:xfrm rot="2638154">
                  <a:off x="6892193" y="5197081"/>
                  <a:ext cx="45207" cy="45207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75" name="타원 774">
                  <a:extLst>
                    <a:ext uri="{FF2B5EF4-FFF2-40B4-BE49-F238E27FC236}">
                      <a16:creationId xmlns:a16="http://schemas.microsoft.com/office/drawing/2014/main" id="{61370477-D5EF-4E41-B4D3-50B4089C37F9}"/>
                    </a:ext>
                  </a:extLst>
                </p:cNvPr>
                <p:cNvSpPr/>
                <p:nvPr/>
              </p:nvSpPr>
              <p:spPr>
                <a:xfrm rot="2638154">
                  <a:off x="7047706" y="5197081"/>
                  <a:ext cx="45207" cy="45207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76" name="타원 775">
                  <a:extLst>
                    <a:ext uri="{FF2B5EF4-FFF2-40B4-BE49-F238E27FC236}">
                      <a16:creationId xmlns:a16="http://schemas.microsoft.com/office/drawing/2014/main" id="{39B8B76D-9048-4A33-9A5F-C66A3EA47CF2}"/>
                    </a:ext>
                  </a:extLst>
                </p:cNvPr>
                <p:cNvSpPr/>
                <p:nvPr/>
              </p:nvSpPr>
              <p:spPr>
                <a:xfrm rot="2638154">
                  <a:off x="6989846" y="5197081"/>
                  <a:ext cx="45207" cy="45207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77" name="타원 776">
                  <a:extLst>
                    <a:ext uri="{FF2B5EF4-FFF2-40B4-BE49-F238E27FC236}">
                      <a16:creationId xmlns:a16="http://schemas.microsoft.com/office/drawing/2014/main" id="{0844F1DD-A65C-4A96-BAE9-32354E1149ED}"/>
                    </a:ext>
                  </a:extLst>
                </p:cNvPr>
                <p:cNvSpPr/>
                <p:nvPr/>
              </p:nvSpPr>
              <p:spPr>
                <a:xfrm rot="2638154">
                  <a:off x="7145361" y="5197081"/>
                  <a:ext cx="45207" cy="45207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78" name="타원 777">
                  <a:extLst>
                    <a:ext uri="{FF2B5EF4-FFF2-40B4-BE49-F238E27FC236}">
                      <a16:creationId xmlns:a16="http://schemas.microsoft.com/office/drawing/2014/main" id="{74817BDE-F3DD-434E-8E9E-EFC20F91178D}"/>
                    </a:ext>
                  </a:extLst>
                </p:cNvPr>
                <p:cNvSpPr/>
                <p:nvPr/>
              </p:nvSpPr>
              <p:spPr>
                <a:xfrm rot="2638154">
                  <a:off x="7048776" y="5197081"/>
                  <a:ext cx="45207" cy="45207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79" name="타원 778">
                  <a:extLst>
                    <a:ext uri="{FF2B5EF4-FFF2-40B4-BE49-F238E27FC236}">
                      <a16:creationId xmlns:a16="http://schemas.microsoft.com/office/drawing/2014/main" id="{A5D5F04B-4266-4203-9515-60C560FB32D3}"/>
                    </a:ext>
                  </a:extLst>
                </p:cNvPr>
                <p:cNvSpPr/>
                <p:nvPr/>
              </p:nvSpPr>
              <p:spPr>
                <a:xfrm rot="2638154">
                  <a:off x="7204291" y="5197081"/>
                  <a:ext cx="45207" cy="45207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80" name="타원 779">
                  <a:extLst>
                    <a:ext uri="{FF2B5EF4-FFF2-40B4-BE49-F238E27FC236}">
                      <a16:creationId xmlns:a16="http://schemas.microsoft.com/office/drawing/2014/main" id="{866F0E52-EA0E-440D-9F2B-429A4C68536C}"/>
                    </a:ext>
                  </a:extLst>
                </p:cNvPr>
                <p:cNvSpPr/>
                <p:nvPr/>
              </p:nvSpPr>
              <p:spPr>
                <a:xfrm rot="2638154">
                  <a:off x="7146431" y="5197081"/>
                  <a:ext cx="45207" cy="45207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81" name="타원 780">
                  <a:extLst>
                    <a:ext uri="{FF2B5EF4-FFF2-40B4-BE49-F238E27FC236}">
                      <a16:creationId xmlns:a16="http://schemas.microsoft.com/office/drawing/2014/main" id="{49A275D3-D85B-4F85-A7B9-C582C236C0FA}"/>
                    </a:ext>
                  </a:extLst>
                </p:cNvPr>
                <p:cNvSpPr/>
                <p:nvPr/>
              </p:nvSpPr>
              <p:spPr>
                <a:xfrm rot="2638154">
                  <a:off x="7301946" y="5197081"/>
                  <a:ext cx="45207" cy="45207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82" name="타원 781">
                  <a:extLst>
                    <a:ext uri="{FF2B5EF4-FFF2-40B4-BE49-F238E27FC236}">
                      <a16:creationId xmlns:a16="http://schemas.microsoft.com/office/drawing/2014/main" id="{5FA3FA43-8206-4198-9AC3-E45E0A8C5749}"/>
                    </a:ext>
                  </a:extLst>
                </p:cNvPr>
                <p:cNvSpPr/>
                <p:nvPr/>
              </p:nvSpPr>
              <p:spPr>
                <a:xfrm rot="2638154">
                  <a:off x="6915968" y="5197081"/>
                  <a:ext cx="45207" cy="45207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83" name="타원 782">
                  <a:extLst>
                    <a:ext uri="{FF2B5EF4-FFF2-40B4-BE49-F238E27FC236}">
                      <a16:creationId xmlns:a16="http://schemas.microsoft.com/office/drawing/2014/main" id="{5B71D138-0599-4472-B058-B37B54D465D0}"/>
                    </a:ext>
                  </a:extLst>
                </p:cNvPr>
                <p:cNvSpPr/>
                <p:nvPr/>
              </p:nvSpPr>
              <p:spPr>
                <a:xfrm rot="2638154">
                  <a:off x="7071481" y="5197081"/>
                  <a:ext cx="45207" cy="45207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84" name="타원 783">
                  <a:extLst>
                    <a:ext uri="{FF2B5EF4-FFF2-40B4-BE49-F238E27FC236}">
                      <a16:creationId xmlns:a16="http://schemas.microsoft.com/office/drawing/2014/main" id="{D349121C-D6D1-418E-B22E-2C754D152CCB}"/>
                    </a:ext>
                  </a:extLst>
                </p:cNvPr>
                <p:cNvSpPr/>
                <p:nvPr/>
              </p:nvSpPr>
              <p:spPr>
                <a:xfrm rot="2638154">
                  <a:off x="7013621" y="5197081"/>
                  <a:ext cx="45207" cy="45207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85" name="타원 784">
                  <a:extLst>
                    <a:ext uri="{FF2B5EF4-FFF2-40B4-BE49-F238E27FC236}">
                      <a16:creationId xmlns:a16="http://schemas.microsoft.com/office/drawing/2014/main" id="{9FD4C9A4-1227-4756-9F4D-D8C0C1711048}"/>
                    </a:ext>
                  </a:extLst>
                </p:cNvPr>
                <p:cNvSpPr/>
                <p:nvPr/>
              </p:nvSpPr>
              <p:spPr>
                <a:xfrm rot="2638154">
                  <a:off x="7169135" y="5197081"/>
                  <a:ext cx="45207" cy="45207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86" name="타원 785">
                  <a:extLst>
                    <a:ext uri="{FF2B5EF4-FFF2-40B4-BE49-F238E27FC236}">
                      <a16:creationId xmlns:a16="http://schemas.microsoft.com/office/drawing/2014/main" id="{0EC9E601-1189-41BA-84DB-AD6D7A23C8C4}"/>
                    </a:ext>
                  </a:extLst>
                </p:cNvPr>
                <p:cNvSpPr/>
                <p:nvPr/>
              </p:nvSpPr>
              <p:spPr>
                <a:xfrm rot="2638154">
                  <a:off x="7072554" y="5197081"/>
                  <a:ext cx="45207" cy="45207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87" name="타원 786">
                  <a:extLst>
                    <a:ext uri="{FF2B5EF4-FFF2-40B4-BE49-F238E27FC236}">
                      <a16:creationId xmlns:a16="http://schemas.microsoft.com/office/drawing/2014/main" id="{BB149E88-DF4C-4230-9D08-9DCB2255BB96}"/>
                    </a:ext>
                  </a:extLst>
                </p:cNvPr>
                <p:cNvSpPr/>
                <p:nvPr/>
              </p:nvSpPr>
              <p:spPr>
                <a:xfrm rot="2638154">
                  <a:off x="7228066" y="5197081"/>
                  <a:ext cx="45207" cy="45207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88" name="타원 787">
                  <a:extLst>
                    <a:ext uri="{FF2B5EF4-FFF2-40B4-BE49-F238E27FC236}">
                      <a16:creationId xmlns:a16="http://schemas.microsoft.com/office/drawing/2014/main" id="{A2F464BC-64C1-4C2B-9187-1FC914FB3D90}"/>
                    </a:ext>
                  </a:extLst>
                </p:cNvPr>
                <p:cNvSpPr/>
                <p:nvPr/>
              </p:nvSpPr>
              <p:spPr>
                <a:xfrm rot="2638154">
                  <a:off x="7170206" y="5197081"/>
                  <a:ext cx="45207" cy="45207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89" name="타원 788">
                  <a:extLst>
                    <a:ext uri="{FF2B5EF4-FFF2-40B4-BE49-F238E27FC236}">
                      <a16:creationId xmlns:a16="http://schemas.microsoft.com/office/drawing/2014/main" id="{FA8F5BB4-8233-488C-82B3-19B4AAC08833}"/>
                    </a:ext>
                  </a:extLst>
                </p:cNvPr>
                <p:cNvSpPr/>
                <p:nvPr/>
              </p:nvSpPr>
              <p:spPr>
                <a:xfrm rot="2638154">
                  <a:off x="7325720" y="5197081"/>
                  <a:ext cx="45207" cy="45207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90" name="타원 789">
                  <a:extLst>
                    <a:ext uri="{FF2B5EF4-FFF2-40B4-BE49-F238E27FC236}">
                      <a16:creationId xmlns:a16="http://schemas.microsoft.com/office/drawing/2014/main" id="{8E594808-9013-4F1F-9FCF-8690C2D009C6}"/>
                    </a:ext>
                  </a:extLst>
                </p:cNvPr>
                <p:cNvSpPr/>
                <p:nvPr/>
              </p:nvSpPr>
              <p:spPr>
                <a:xfrm rot="2638154">
                  <a:off x="7152842" y="5197081"/>
                  <a:ext cx="45207" cy="45207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91" name="타원 790">
                  <a:extLst>
                    <a:ext uri="{FF2B5EF4-FFF2-40B4-BE49-F238E27FC236}">
                      <a16:creationId xmlns:a16="http://schemas.microsoft.com/office/drawing/2014/main" id="{4AE995C1-75FA-4B82-808B-97F5D8251B05}"/>
                    </a:ext>
                  </a:extLst>
                </p:cNvPr>
                <p:cNvSpPr/>
                <p:nvPr/>
              </p:nvSpPr>
              <p:spPr>
                <a:xfrm rot="2638154">
                  <a:off x="7308354" y="5197081"/>
                  <a:ext cx="45207" cy="45207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92" name="타원 791">
                  <a:extLst>
                    <a:ext uri="{FF2B5EF4-FFF2-40B4-BE49-F238E27FC236}">
                      <a16:creationId xmlns:a16="http://schemas.microsoft.com/office/drawing/2014/main" id="{7D77D261-FD10-411C-827A-DA943809F93F}"/>
                    </a:ext>
                  </a:extLst>
                </p:cNvPr>
                <p:cNvSpPr/>
                <p:nvPr/>
              </p:nvSpPr>
              <p:spPr>
                <a:xfrm rot="2638154">
                  <a:off x="7250494" y="5197081"/>
                  <a:ext cx="45207" cy="45207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93" name="타원 792">
                  <a:extLst>
                    <a:ext uri="{FF2B5EF4-FFF2-40B4-BE49-F238E27FC236}">
                      <a16:creationId xmlns:a16="http://schemas.microsoft.com/office/drawing/2014/main" id="{A7B57DFB-D6E8-4585-8E9A-DFC454BB3FFD}"/>
                    </a:ext>
                  </a:extLst>
                </p:cNvPr>
                <p:cNvSpPr/>
                <p:nvPr/>
              </p:nvSpPr>
              <p:spPr>
                <a:xfrm rot="2638154">
                  <a:off x="7406008" y="5197081"/>
                  <a:ext cx="45207" cy="45207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94" name="타원 793">
                  <a:extLst>
                    <a:ext uri="{FF2B5EF4-FFF2-40B4-BE49-F238E27FC236}">
                      <a16:creationId xmlns:a16="http://schemas.microsoft.com/office/drawing/2014/main" id="{1F796946-A989-48EA-8674-0DDB7A278EE9}"/>
                    </a:ext>
                  </a:extLst>
                </p:cNvPr>
                <p:cNvSpPr/>
                <p:nvPr/>
              </p:nvSpPr>
              <p:spPr>
                <a:xfrm rot="2638154">
                  <a:off x="7309427" y="5197081"/>
                  <a:ext cx="45207" cy="45207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95" name="타원 794">
                  <a:extLst>
                    <a:ext uri="{FF2B5EF4-FFF2-40B4-BE49-F238E27FC236}">
                      <a16:creationId xmlns:a16="http://schemas.microsoft.com/office/drawing/2014/main" id="{AC231B8F-60E6-4402-9783-D92DB9EFE255}"/>
                    </a:ext>
                  </a:extLst>
                </p:cNvPr>
                <p:cNvSpPr/>
                <p:nvPr/>
              </p:nvSpPr>
              <p:spPr>
                <a:xfrm rot="2638154">
                  <a:off x="7433509" y="5197081"/>
                  <a:ext cx="45207" cy="45207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96" name="타원 795">
                  <a:extLst>
                    <a:ext uri="{FF2B5EF4-FFF2-40B4-BE49-F238E27FC236}">
                      <a16:creationId xmlns:a16="http://schemas.microsoft.com/office/drawing/2014/main" id="{75EF5B91-DCC3-4C0D-9D36-6241AEDF8419}"/>
                    </a:ext>
                  </a:extLst>
                </p:cNvPr>
                <p:cNvSpPr/>
                <p:nvPr/>
              </p:nvSpPr>
              <p:spPr>
                <a:xfrm rot="2638154">
                  <a:off x="7407080" y="5197081"/>
                  <a:ext cx="45207" cy="45207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97" name="타원 796">
                  <a:extLst>
                    <a:ext uri="{FF2B5EF4-FFF2-40B4-BE49-F238E27FC236}">
                      <a16:creationId xmlns:a16="http://schemas.microsoft.com/office/drawing/2014/main" id="{0196365E-31FF-45B6-81A7-D95D06215872}"/>
                    </a:ext>
                  </a:extLst>
                </p:cNvPr>
                <p:cNvSpPr/>
                <p:nvPr/>
              </p:nvSpPr>
              <p:spPr>
                <a:xfrm rot="2638154">
                  <a:off x="7495475" y="5251377"/>
                  <a:ext cx="45207" cy="45207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98" name="타원 797">
                  <a:extLst>
                    <a:ext uri="{FF2B5EF4-FFF2-40B4-BE49-F238E27FC236}">
                      <a16:creationId xmlns:a16="http://schemas.microsoft.com/office/drawing/2014/main" id="{548CE093-3AB1-4462-92B0-2ACE611C0057}"/>
                    </a:ext>
                  </a:extLst>
                </p:cNvPr>
                <p:cNvSpPr/>
                <p:nvPr/>
              </p:nvSpPr>
              <p:spPr>
                <a:xfrm rot="2638154">
                  <a:off x="7554222" y="5251377"/>
                  <a:ext cx="45207" cy="45207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99" name="타원 798">
                  <a:extLst>
                    <a:ext uri="{FF2B5EF4-FFF2-40B4-BE49-F238E27FC236}">
                      <a16:creationId xmlns:a16="http://schemas.microsoft.com/office/drawing/2014/main" id="{26234E1B-A3A9-442B-AD3E-C18A7B736B85}"/>
                    </a:ext>
                  </a:extLst>
                </p:cNvPr>
                <p:cNvSpPr/>
                <p:nvPr/>
              </p:nvSpPr>
              <p:spPr>
                <a:xfrm rot="2638154">
                  <a:off x="7496362" y="5251377"/>
                  <a:ext cx="45207" cy="45207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00" name="타원 799">
                  <a:extLst>
                    <a:ext uri="{FF2B5EF4-FFF2-40B4-BE49-F238E27FC236}">
                      <a16:creationId xmlns:a16="http://schemas.microsoft.com/office/drawing/2014/main" id="{F65D2174-A2ED-4A4D-B14B-D4F48BA29773}"/>
                    </a:ext>
                  </a:extLst>
                </p:cNvPr>
                <p:cNvSpPr/>
                <p:nvPr/>
              </p:nvSpPr>
              <p:spPr>
                <a:xfrm rot="2638154">
                  <a:off x="7651876" y="5251377"/>
                  <a:ext cx="45207" cy="45207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01" name="타원 800">
                  <a:extLst>
                    <a:ext uri="{FF2B5EF4-FFF2-40B4-BE49-F238E27FC236}">
                      <a16:creationId xmlns:a16="http://schemas.microsoft.com/office/drawing/2014/main" id="{3D9C2E75-7D6C-4A08-8F9B-FF22A238BD00}"/>
                    </a:ext>
                  </a:extLst>
                </p:cNvPr>
                <p:cNvSpPr/>
                <p:nvPr/>
              </p:nvSpPr>
              <p:spPr>
                <a:xfrm rot="2638154">
                  <a:off x="7555294" y="5251377"/>
                  <a:ext cx="45207" cy="45207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02" name="타원 801">
                  <a:extLst>
                    <a:ext uri="{FF2B5EF4-FFF2-40B4-BE49-F238E27FC236}">
                      <a16:creationId xmlns:a16="http://schemas.microsoft.com/office/drawing/2014/main" id="{2654226E-F85F-4FBB-9462-3715C3052CCB}"/>
                    </a:ext>
                  </a:extLst>
                </p:cNvPr>
                <p:cNvSpPr/>
                <p:nvPr/>
              </p:nvSpPr>
              <p:spPr>
                <a:xfrm rot="2638154">
                  <a:off x="7710808" y="5251377"/>
                  <a:ext cx="45207" cy="45207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03" name="타원 802">
                  <a:extLst>
                    <a:ext uri="{FF2B5EF4-FFF2-40B4-BE49-F238E27FC236}">
                      <a16:creationId xmlns:a16="http://schemas.microsoft.com/office/drawing/2014/main" id="{295DEE1F-4BB1-4F1C-A486-DB504B3C30C1}"/>
                    </a:ext>
                  </a:extLst>
                </p:cNvPr>
                <p:cNvSpPr/>
                <p:nvPr/>
              </p:nvSpPr>
              <p:spPr>
                <a:xfrm rot="2638154">
                  <a:off x="7652947" y="5251377"/>
                  <a:ext cx="45207" cy="45207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04" name="타원 803">
                  <a:extLst>
                    <a:ext uri="{FF2B5EF4-FFF2-40B4-BE49-F238E27FC236}">
                      <a16:creationId xmlns:a16="http://schemas.microsoft.com/office/drawing/2014/main" id="{7F511057-09D1-435B-890A-9FB4D1D57DE2}"/>
                    </a:ext>
                  </a:extLst>
                </p:cNvPr>
                <p:cNvSpPr/>
                <p:nvPr/>
              </p:nvSpPr>
              <p:spPr>
                <a:xfrm rot="2638154">
                  <a:off x="7808460" y="5251377"/>
                  <a:ext cx="45207" cy="45207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05" name="타원 804">
                  <a:extLst>
                    <a:ext uri="{FF2B5EF4-FFF2-40B4-BE49-F238E27FC236}">
                      <a16:creationId xmlns:a16="http://schemas.microsoft.com/office/drawing/2014/main" id="{437ABEB3-DF27-41F5-A3CD-D13FE7AA9194}"/>
                    </a:ext>
                  </a:extLst>
                </p:cNvPr>
                <p:cNvSpPr/>
                <p:nvPr/>
              </p:nvSpPr>
              <p:spPr>
                <a:xfrm rot="2638154">
                  <a:off x="7635582" y="5251377"/>
                  <a:ext cx="45207" cy="45207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06" name="타원 805">
                  <a:extLst>
                    <a:ext uri="{FF2B5EF4-FFF2-40B4-BE49-F238E27FC236}">
                      <a16:creationId xmlns:a16="http://schemas.microsoft.com/office/drawing/2014/main" id="{6947D26C-EE1E-4387-984E-DE2196F987B5}"/>
                    </a:ext>
                  </a:extLst>
                </p:cNvPr>
                <p:cNvSpPr/>
                <p:nvPr/>
              </p:nvSpPr>
              <p:spPr>
                <a:xfrm rot="2638154">
                  <a:off x="7791096" y="5251377"/>
                  <a:ext cx="45207" cy="45207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07" name="타원 806">
                  <a:extLst>
                    <a:ext uri="{FF2B5EF4-FFF2-40B4-BE49-F238E27FC236}">
                      <a16:creationId xmlns:a16="http://schemas.microsoft.com/office/drawing/2014/main" id="{807DB3A7-9CBF-4337-AFBC-3AE8ECFECFE1}"/>
                    </a:ext>
                  </a:extLst>
                </p:cNvPr>
                <p:cNvSpPr/>
                <p:nvPr/>
              </p:nvSpPr>
              <p:spPr>
                <a:xfrm rot="2638154">
                  <a:off x="7733235" y="5251377"/>
                  <a:ext cx="45207" cy="45207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08" name="타원 807">
                  <a:extLst>
                    <a:ext uri="{FF2B5EF4-FFF2-40B4-BE49-F238E27FC236}">
                      <a16:creationId xmlns:a16="http://schemas.microsoft.com/office/drawing/2014/main" id="{809F53D0-0120-4CCA-9248-B558CAC314D6}"/>
                    </a:ext>
                  </a:extLst>
                </p:cNvPr>
                <p:cNvSpPr/>
                <p:nvPr/>
              </p:nvSpPr>
              <p:spPr>
                <a:xfrm rot="2638154">
                  <a:off x="7888748" y="5251377"/>
                  <a:ext cx="45207" cy="45207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09" name="타원 808">
                  <a:extLst>
                    <a:ext uri="{FF2B5EF4-FFF2-40B4-BE49-F238E27FC236}">
                      <a16:creationId xmlns:a16="http://schemas.microsoft.com/office/drawing/2014/main" id="{53D32A4E-D92A-4617-9FF2-2064CDBD3691}"/>
                    </a:ext>
                  </a:extLst>
                </p:cNvPr>
                <p:cNvSpPr/>
                <p:nvPr/>
              </p:nvSpPr>
              <p:spPr>
                <a:xfrm rot="2638154">
                  <a:off x="7792168" y="5251377"/>
                  <a:ext cx="45207" cy="45207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10" name="타원 809">
                  <a:extLst>
                    <a:ext uri="{FF2B5EF4-FFF2-40B4-BE49-F238E27FC236}">
                      <a16:creationId xmlns:a16="http://schemas.microsoft.com/office/drawing/2014/main" id="{B0F4DD99-6099-4BEA-8C6C-F0B02D148EAF}"/>
                    </a:ext>
                  </a:extLst>
                </p:cNvPr>
                <p:cNvSpPr/>
                <p:nvPr/>
              </p:nvSpPr>
              <p:spPr>
                <a:xfrm rot="2638154">
                  <a:off x="7947681" y="5251377"/>
                  <a:ext cx="45207" cy="45207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11" name="타원 810">
                  <a:extLst>
                    <a:ext uri="{FF2B5EF4-FFF2-40B4-BE49-F238E27FC236}">
                      <a16:creationId xmlns:a16="http://schemas.microsoft.com/office/drawing/2014/main" id="{80BF543F-4445-46B1-86B1-92F5DA02FEE9}"/>
                    </a:ext>
                  </a:extLst>
                </p:cNvPr>
                <p:cNvSpPr/>
                <p:nvPr/>
              </p:nvSpPr>
              <p:spPr>
                <a:xfrm rot="2638154">
                  <a:off x="7889820" y="5251377"/>
                  <a:ext cx="45207" cy="45207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12" name="타원 811">
                  <a:extLst>
                    <a:ext uri="{FF2B5EF4-FFF2-40B4-BE49-F238E27FC236}">
                      <a16:creationId xmlns:a16="http://schemas.microsoft.com/office/drawing/2014/main" id="{B4E61A60-3FF0-46D7-887F-91096407E443}"/>
                    </a:ext>
                  </a:extLst>
                </p:cNvPr>
                <p:cNvSpPr/>
                <p:nvPr/>
              </p:nvSpPr>
              <p:spPr>
                <a:xfrm rot="2638154">
                  <a:off x="8045335" y="5251377"/>
                  <a:ext cx="45207" cy="45207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13" name="타원 812">
                  <a:extLst>
                    <a:ext uri="{FF2B5EF4-FFF2-40B4-BE49-F238E27FC236}">
                      <a16:creationId xmlns:a16="http://schemas.microsoft.com/office/drawing/2014/main" id="{9C6D422D-5A9C-4B2D-837F-85FBCFB9EFF2}"/>
                    </a:ext>
                  </a:extLst>
                </p:cNvPr>
                <p:cNvSpPr/>
                <p:nvPr/>
              </p:nvSpPr>
              <p:spPr>
                <a:xfrm rot="2638154">
                  <a:off x="7659358" y="5251377"/>
                  <a:ext cx="45207" cy="45207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14" name="타원 813">
                  <a:extLst>
                    <a:ext uri="{FF2B5EF4-FFF2-40B4-BE49-F238E27FC236}">
                      <a16:creationId xmlns:a16="http://schemas.microsoft.com/office/drawing/2014/main" id="{1C302265-B44E-47D2-A7AC-89B3DA1702D6}"/>
                    </a:ext>
                  </a:extLst>
                </p:cNvPr>
                <p:cNvSpPr/>
                <p:nvPr/>
              </p:nvSpPr>
              <p:spPr>
                <a:xfrm rot="2638154">
                  <a:off x="7814871" y="5251377"/>
                  <a:ext cx="45207" cy="45207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15" name="타원 814">
                  <a:extLst>
                    <a:ext uri="{FF2B5EF4-FFF2-40B4-BE49-F238E27FC236}">
                      <a16:creationId xmlns:a16="http://schemas.microsoft.com/office/drawing/2014/main" id="{C055D9DE-6153-421A-BC91-C50F48B7D08D}"/>
                    </a:ext>
                  </a:extLst>
                </p:cNvPr>
                <p:cNvSpPr/>
                <p:nvPr/>
              </p:nvSpPr>
              <p:spPr>
                <a:xfrm rot="2638154">
                  <a:off x="7757011" y="5251377"/>
                  <a:ext cx="45207" cy="45207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16" name="타원 815">
                  <a:extLst>
                    <a:ext uri="{FF2B5EF4-FFF2-40B4-BE49-F238E27FC236}">
                      <a16:creationId xmlns:a16="http://schemas.microsoft.com/office/drawing/2014/main" id="{32483983-18F7-4FAA-B3BF-92AABFCC85C1}"/>
                    </a:ext>
                  </a:extLst>
                </p:cNvPr>
                <p:cNvSpPr/>
                <p:nvPr/>
              </p:nvSpPr>
              <p:spPr>
                <a:xfrm rot="2638154">
                  <a:off x="7912526" y="5251377"/>
                  <a:ext cx="45207" cy="45207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17" name="타원 816">
                  <a:extLst>
                    <a:ext uri="{FF2B5EF4-FFF2-40B4-BE49-F238E27FC236}">
                      <a16:creationId xmlns:a16="http://schemas.microsoft.com/office/drawing/2014/main" id="{D1C01FEA-6426-4BD9-906C-78C54630EF48}"/>
                    </a:ext>
                  </a:extLst>
                </p:cNvPr>
                <p:cNvSpPr/>
                <p:nvPr/>
              </p:nvSpPr>
              <p:spPr>
                <a:xfrm rot="2638154">
                  <a:off x="7815942" y="5251377"/>
                  <a:ext cx="45207" cy="45207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18" name="타원 817">
                  <a:extLst>
                    <a:ext uri="{FF2B5EF4-FFF2-40B4-BE49-F238E27FC236}">
                      <a16:creationId xmlns:a16="http://schemas.microsoft.com/office/drawing/2014/main" id="{EBAECE7B-DBA2-4D5D-A01C-EA60560A6FFF}"/>
                    </a:ext>
                  </a:extLst>
                </p:cNvPr>
                <p:cNvSpPr/>
                <p:nvPr/>
              </p:nvSpPr>
              <p:spPr>
                <a:xfrm rot="2638154">
                  <a:off x="7971456" y="5251377"/>
                  <a:ext cx="45207" cy="45207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19" name="타원 818">
                  <a:extLst>
                    <a:ext uri="{FF2B5EF4-FFF2-40B4-BE49-F238E27FC236}">
                      <a16:creationId xmlns:a16="http://schemas.microsoft.com/office/drawing/2014/main" id="{002295C5-D4DD-497E-9B1E-660D9E8FD1B4}"/>
                    </a:ext>
                  </a:extLst>
                </p:cNvPr>
                <p:cNvSpPr/>
                <p:nvPr/>
              </p:nvSpPr>
              <p:spPr>
                <a:xfrm rot="2638154">
                  <a:off x="7913596" y="5251377"/>
                  <a:ext cx="45207" cy="45207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20" name="타원 819">
                  <a:extLst>
                    <a:ext uri="{FF2B5EF4-FFF2-40B4-BE49-F238E27FC236}">
                      <a16:creationId xmlns:a16="http://schemas.microsoft.com/office/drawing/2014/main" id="{937E667E-03E5-4AF2-B491-6E8439FBF82D}"/>
                    </a:ext>
                  </a:extLst>
                </p:cNvPr>
                <p:cNvSpPr/>
                <p:nvPr/>
              </p:nvSpPr>
              <p:spPr>
                <a:xfrm rot="2638154">
                  <a:off x="8069109" y="5251377"/>
                  <a:ext cx="45207" cy="45207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21" name="타원 820">
                  <a:extLst>
                    <a:ext uri="{FF2B5EF4-FFF2-40B4-BE49-F238E27FC236}">
                      <a16:creationId xmlns:a16="http://schemas.microsoft.com/office/drawing/2014/main" id="{87B5546C-ACAF-4C01-94F3-C6B842D55B22}"/>
                    </a:ext>
                  </a:extLst>
                </p:cNvPr>
                <p:cNvSpPr/>
                <p:nvPr/>
              </p:nvSpPr>
              <p:spPr>
                <a:xfrm rot="2638154">
                  <a:off x="7896231" y="5251377"/>
                  <a:ext cx="45207" cy="45207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22" name="타원 821">
                  <a:extLst>
                    <a:ext uri="{FF2B5EF4-FFF2-40B4-BE49-F238E27FC236}">
                      <a16:creationId xmlns:a16="http://schemas.microsoft.com/office/drawing/2014/main" id="{FB364F12-9A51-4C65-96DF-434843F84771}"/>
                    </a:ext>
                  </a:extLst>
                </p:cNvPr>
                <p:cNvSpPr/>
                <p:nvPr/>
              </p:nvSpPr>
              <p:spPr>
                <a:xfrm rot="2638154">
                  <a:off x="8051745" y="5251377"/>
                  <a:ext cx="45207" cy="45207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23" name="타원 822">
                  <a:extLst>
                    <a:ext uri="{FF2B5EF4-FFF2-40B4-BE49-F238E27FC236}">
                      <a16:creationId xmlns:a16="http://schemas.microsoft.com/office/drawing/2014/main" id="{F1AA9C39-9E7E-418E-B928-CEF7B3BB4513}"/>
                    </a:ext>
                  </a:extLst>
                </p:cNvPr>
                <p:cNvSpPr/>
                <p:nvPr/>
              </p:nvSpPr>
              <p:spPr>
                <a:xfrm rot="2638154">
                  <a:off x="7993885" y="5251377"/>
                  <a:ext cx="45207" cy="45207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24" name="타원 823">
                  <a:extLst>
                    <a:ext uri="{FF2B5EF4-FFF2-40B4-BE49-F238E27FC236}">
                      <a16:creationId xmlns:a16="http://schemas.microsoft.com/office/drawing/2014/main" id="{6FC93E26-A674-4351-93E8-5D406DAB2CD5}"/>
                    </a:ext>
                  </a:extLst>
                </p:cNvPr>
                <p:cNvSpPr/>
                <p:nvPr/>
              </p:nvSpPr>
              <p:spPr>
                <a:xfrm rot="2638154">
                  <a:off x="8149398" y="5251377"/>
                  <a:ext cx="45207" cy="45207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25" name="타원 824">
                  <a:extLst>
                    <a:ext uri="{FF2B5EF4-FFF2-40B4-BE49-F238E27FC236}">
                      <a16:creationId xmlns:a16="http://schemas.microsoft.com/office/drawing/2014/main" id="{D27985A3-8DFF-4B79-99BA-19FAD8ECB19E}"/>
                    </a:ext>
                  </a:extLst>
                </p:cNvPr>
                <p:cNvSpPr/>
                <p:nvPr/>
              </p:nvSpPr>
              <p:spPr>
                <a:xfrm rot="2638154">
                  <a:off x="8052816" y="5251377"/>
                  <a:ext cx="45207" cy="45207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26" name="타원 825">
                  <a:extLst>
                    <a:ext uri="{FF2B5EF4-FFF2-40B4-BE49-F238E27FC236}">
                      <a16:creationId xmlns:a16="http://schemas.microsoft.com/office/drawing/2014/main" id="{91773138-DF88-4DB8-8724-D78A02A24173}"/>
                    </a:ext>
                  </a:extLst>
                </p:cNvPr>
                <p:cNvSpPr/>
                <p:nvPr/>
              </p:nvSpPr>
              <p:spPr>
                <a:xfrm rot="2638154">
                  <a:off x="8208330" y="5251377"/>
                  <a:ext cx="45207" cy="45207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27" name="타원 826">
                  <a:extLst>
                    <a:ext uri="{FF2B5EF4-FFF2-40B4-BE49-F238E27FC236}">
                      <a16:creationId xmlns:a16="http://schemas.microsoft.com/office/drawing/2014/main" id="{7C1D1D54-EF99-4569-82DD-E1737D819C77}"/>
                    </a:ext>
                  </a:extLst>
                </p:cNvPr>
                <p:cNvSpPr/>
                <p:nvPr/>
              </p:nvSpPr>
              <p:spPr>
                <a:xfrm rot="2638154">
                  <a:off x="8150470" y="5251377"/>
                  <a:ext cx="45207" cy="45207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28" name="타원 827">
                  <a:extLst>
                    <a:ext uri="{FF2B5EF4-FFF2-40B4-BE49-F238E27FC236}">
                      <a16:creationId xmlns:a16="http://schemas.microsoft.com/office/drawing/2014/main" id="{92DEB337-58FE-490F-8F6B-0862E3353A10}"/>
                    </a:ext>
                  </a:extLst>
                </p:cNvPr>
                <p:cNvSpPr/>
                <p:nvPr/>
              </p:nvSpPr>
              <p:spPr>
                <a:xfrm rot="2638154">
                  <a:off x="8305984" y="5251377"/>
                  <a:ext cx="45207" cy="45207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29" name="타원 828">
                  <a:extLst>
                    <a:ext uri="{FF2B5EF4-FFF2-40B4-BE49-F238E27FC236}">
                      <a16:creationId xmlns:a16="http://schemas.microsoft.com/office/drawing/2014/main" id="{AC15404E-EFEF-42A2-9F60-CB8900C4AC65}"/>
                    </a:ext>
                  </a:extLst>
                </p:cNvPr>
                <p:cNvSpPr/>
                <p:nvPr/>
              </p:nvSpPr>
              <p:spPr>
                <a:xfrm rot="2638154">
                  <a:off x="7007121" y="5197081"/>
                  <a:ext cx="45207" cy="45207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30" name="타원 829">
                  <a:extLst>
                    <a:ext uri="{FF2B5EF4-FFF2-40B4-BE49-F238E27FC236}">
                      <a16:creationId xmlns:a16="http://schemas.microsoft.com/office/drawing/2014/main" id="{81AE76D8-2E38-4700-9A57-E3AA925752E4}"/>
                    </a:ext>
                  </a:extLst>
                </p:cNvPr>
                <p:cNvSpPr/>
                <p:nvPr/>
              </p:nvSpPr>
              <p:spPr>
                <a:xfrm rot="2638154">
                  <a:off x="7104775" y="5197081"/>
                  <a:ext cx="45207" cy="45207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31" name="타원 830">
                  <a:extLst>
                    <a:ext uri="{FF2B5EF4-FFF2-40B4-BE49-F238E27FC236}">
                      <a16:creationId xmlns:a16="http://schemas.microsoft.com/office/drawing/2014/main" id="{A1F87225-3B9D-41E5-A1A9-D9666626FF27}"/>
                    </a:ext>
                  </a:extLst>
                </p:cNvPr>
                <p:cNvSpPr/>
                <p:nvPr/>
              </p:nvSpPr>
              <p:spPr>
                <a:xfrm rot="2638154">
                  <a:off x="7008194" y="5197081"/>
                  <a:ext cx="45207" cy="45207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32" name="타원 831">
                  <a:extLst>
                    <a:ext uri="{FF2B5EF4-FFF2-40B4-BE49-F238E27FC236}">
                      <a16:creationId xmlns:a16="http://schemas.microsoft.com/office/drawing/2014/main" id="{AB9C6F90-7925-4BD1-8772-2D0E7613084A}"/>
                    </a:ext>
                  </a:extLst>
                </p:cNvPr>
                <p:cNvSpPr/>
                <p:nvPr/>
              </p:nvSpPr>
              <p:spPr>
                <a:xfrm rot="2638154">
                  <a:off x="7163709" y="5197081"/>
                  <a:ext cx="45207" cy="45207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33" name="타원 832">
                  <a:extLst>
                    <a:ext uri="{FF2B5EF4-FFF2-40B4-BE49-F238E27FC236}">
                      <a16:creationId xmlns:a16="http://schemas.microsoft.com/office/drawing/2014/main" id="{AE9E1F8F-F369-4595-AC4A-A2B8E33D1DA1}"/>
                    </a:ext>
                  </a:extLst>
                </p:cNvPr>
                <p:cNvSpPr/>
                <p:nvPr/>
              </p:nvSpPr>
              <p:spPr>
                <a:xfrm rot="2638154">
                  <a:off x="7105847" y="5197081"/>
                  <a:ext cx="45207" cy="45207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34" name="타원 833">
                  <a:extLst>
                    <a:ext uri="{FF2B5EF4-FFF2-40B4-BE49-F238E27FC236}">
                      <a16:creationId xmlns:a16="http://schemas.microsoft.com/office/drawing/2014/main" id="{D76527DA-9E9B-42DA-A349-4E09F5E8129F}"/>
                    </a:ext>
                  </a:extLst>
                </p:cNvPr>
                <p:cNvSpPr/>
                <p:nvPr/>
              </p:nvSpPr>
              <p:spPr>
                <a:xfrm rot="2638154">
                  <a:off x="7261359" y="5197081"/>
                  <a:ext cx="45207" cy="45207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35" name="타원 834">
                  <a:extLst>
                    <a:ext uri="{FF2B5EF4-FFF2-40B4-BE49-F238E27FC236}">
                      <a16:creationId xmlns:a16="http://schemas.microsoft.com/office/drawing/2014/main" id="{49DE8753-EB58-46D6-884C-5980E9F41B9C}"/>
                    </a:ext>
                  </a:extLst>
                </p:cNvPr>
                <p:cNvSpPr/>
                <p:nvPr/>
              </p:nvSpPr>
              <p:spPr>
                <a:xfrm rot="2638154">
                  <a:off x="7088480" y="5197081"/>
                  <a:ext cx="45207" cy="45207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36" name="타원 835">
                  <a:extLst>
                    <a:ext uri="{FF2B5EF4-FFF2-40B4-BE49-F238E27FC236}">
                      <a16:creationId xmlns:a16="http://schemas.microsoft.com/office/drawing/2014/main" id="{FEECC796-4262-418E-826B-63BACCA75CB5}"/>
                    </a:ext>
                  </a:extLst>
                </p:cNvPr>
                <p:cNvSpPr/>
                <p:nvPr/>
              </p:nvSpPr>
              <p:spPr>
                <a:xfrm rot="2638154">
                  <a:off x="7243995" y="5197081"/>
                  <a:ext cx="45207" cy="45207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37" name="타원 836">
                  <a:extLst>
                    <a:ext uri="{FF2B5EF4-FFF2-40B4-BE49-F238E27FC236}">
                      <a16:creationId xmlns:a16="http://schemas.microsoft.com/office/drawing/2014/main" id="{D6E60FDA-ABC6-498F-A449-AFC7F21D5189}"/>
                    </a:ext>
                  </a:extLst>
                </p:cNvPr>
                <p:cNvSpPr/>
                <p:nvPr/>
              </p:nvSpPr>
              <p:spPr>
                <a:xfrm rot="2638154">
                  <a:off x="7186134" y="5197081"/>
                  <a:ext cx="45207" cy="45207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38" name="타원 837">
                  <a:extLst>
                    <a:ext uri="{FF2B5EF4-FFF2-40B4-BE49-F238E27FC236}">
                      <a16:creationId xmlns:a16="http://schemas.microsoft.com/office/drawing/2014/main" id="{9C7F6342-30F2-4060-896D-4A9E21ECBD7A}"/>
                    </a:ext>
                  </a:extLst>
                </p:cNvPr>
                <p:cNvSpPr/>
                <p:nvPr/>
              </p:nvSpPr>
              <p:spPr>
                <a:xfrm rot="2638154">
                  <a:off x="7341648" y="5197081"/>
                  <a:ext cx="45207" cy="45207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39" name="타원 838">
                  <a:extLst>
                    <a:ext uri="{FF2B5EF4-FFF2-40B4-BE49-F238E27FC236}">
                      <a16:creationId xmlns:a16="http://schemas.microsoft.com/office/drawing/2014/main" id="{650F3F6D-8F4C-42EB-AE76-D00CB072BC8A}"/>
                    </a:ext>
                  </a:extLst>
                </p:cNvPr>
                <p:cNvSpPr/>
                <p:nvPr/>
              </p:nvSpPr>
              <p:spPr>
                <a:xfrm rot="2638154">
                  <a:off x="7245066" y="5197081"/>
                  <a:ext cx="45207" cy="45207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40" name="타원 839">
                  <a:extLst>
                    <a:ext uri="{FF2B5EF4-FFF2-40B4-BE49-F238E27FC236}">
                      <a16:creationId xmlns:a16="http://schemas.microsoft.com/office/drawing/2014/main" id="{76D246C6-2611-447B-A173-A7BD9B6D9765}"/>
                    </a:ext>
                  </a:extLst>
                </p:cNvPr>
                <p:cNvSpPr/>
                <p:nvPr/>
              </p:nvSpPr>
              <p:spPr>
                <a:xfrm rot="2638154">
                  <a:off x="7342719" y="5197081"/>
                  <a:ext cx="45207" cy="45207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41" name="타원 840">
                  <a:extLst>
                    <a:ext uri="{FF2B5EF4-FFF2-40B4-BE49-F238E27FC236}">
                      <a16:creationId xmlns:a16="http://schemas.microsoft.com/office/drawing/2014/main" id="{242AFA24-E34C-4254-BC7D-717FD563D563}"/>
                    </a:ext>
                  </a:extLst>
                </p:cNvPr>
                <p:cNvSpPr/>
                <p:nvPr/>
              </p:nvSpPr>
              <p:spPr>
                <a:xfrm rot="2638154">
                  <a:off x="7112258" y="5197081"/>
                  <a:ext cx="45207" cy="45207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42" name="타원 841">
                  <a:extLst>
                    <a:ext uri="{FF2B5EF4-FFF2-40B4-BE49-F238E27FC236}">
                      <a16:creationId xmlns:a16="http://schemas.microsoft.com/office/drawing/2014/main" id="{52327C2B-F03D-470B-9C03-03529BF868C4}"/>
                    </a:ext>
                  </a:extLst>
                </p:cNvPr>
                <p:cNvSpPr/>
                <p:nvPr/>
              </p:nvSpPr>
              <p:spPr>
                <a:xfrm rot="2638154">
                  <a:off x="7267773" y="5197081"/>
                  <a:ext cx="45207" cy="45207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43" name="타원 842">
                  <a:extLst>
                    <a:ext uri="{FF2B5EF4-FFF2-40B4-BE49-F238E27FC236}">
                      <a16:creationId xmlns:a16="http://schemas.microsoft.com/office/drawing/2014/main" id="{75BED6FA-F7DE-4B32-8D18-8CEB463EDCB2}"/>
                    </a:ext>
                  </a:extLst>
                </p:cNvPr>
                <p:cNvSpPr/>
                <p:nvPr/>
              </p:nvSpPr>
              <p:spPr>
                <a:xfrm rot="2638154">
                  <a:off x="7209910" y="5197081"/>
                  <a:ext cx="45207" cy="45207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44" name="타원 843">
                  <a:extLst>
                    <a:ext uri="{FF2B5EF4-FFF2-40B4-BE49-F238E27FC236}">
                      <a16:creationId xmlns:a16="http://schemas.microsoft.com/office/drawing/2014/main" id="{CD90A67B-3C27-468B-BEE6-EE6844FC4B6B}"/>
                    </a:ext>
                  </a:extLst>
                </p:cNvPr>
                <p:cNvSpPr/>
                <p:nvPr/>
              </p:nvSpPr>
              <p:spPr>
                <a:xfrm rot="2638154">
                  <a:off x="7365425" y="5197081"/>
                  <a:ext cx="45207" cy="45207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45" name="타원 844">
                  <a:extLst>
                    <a:ext uri="{FF2B5EF4-FFF2-40B4-BE49-F238E27FC236}">
                      <a16:creationId xmlns:a16="http://schemas.microsoft.com/office/drawing/2014/main" id="{5119D1BA-75E4-467A-B2DE-52A3DFC78689}"/>
                    </a:ext>
                  </a:extLst>
                </p:cNvPr>
                <p:cNvSpPr/>
                <p:nvPr/>
              </p:nvSpPr>
              <p:spPr>
                <a:xfrm rot="2638154">
                  <a:off x="7268841" y="5197081"/>
                  <a:ext cx="45207" cy="45207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46" name="타원 845">
                  <a:extLst>
                    <a:ext uri="{FF2B5EF4-FFF2-40B4-BE49-F238E27FC236}">
                      <a16:creationId xmlns:a16="http://schemas.microsoft.com/office/drawing/2014/main" id="{B4DD8F88-3467-41AF-A2E9-BCEEECCF60CB}"/>
                    </a:ext>
                  </a:extLst>
                </p:cNvPr>
                <p:cNvSpPr/>
                <p:nvPr/>
              </p:nvSpPr>
              <p:spPr>
                <a:xfrm rot="2638154">
                  <a:off x="7424356" y="5197081"/>
                  <a:ext cx="45207" cy="45207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47" name="타원 846">
                  <a:extLst>
                    <a:ext uri="{FF2B5EF4-FFF2-40B4-BE49-F238E27FC236}">
                      <a16:creationId xmlns:a16="http://schemas.microsoft.com/office/drawing/2014/main" id="{29C88008-1D39-4B7E-A91F-1F60E9587CE3}"/>
                    </a:ext>
                  </a:extLst>
                </p:cNvPr>
                <p:cNvSpPr/>
                <p:nvPr/>
              </p:nvSpPr>
              <p:spPr>
                <a:xfrm rot="2638154">
                  <a:off x="7366496" y="5197081"/>
                  <a:ext cx="45207" cy="45207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48" name="타원 847">
                  <a:extLst>
                    <a:ext uri="{FF2B5EF4-FFF2-40B4-BE49-F238E27FC236}">
                      <a16:creationId xmlns:a16="http://schemas.microsoft.com/office/drawing/2014/main" id="{051AA60C-276B-4B63-B3F7-DA6A6EBDDA2B}"/>
                    </a:ext>
                  </a:extLst>
                </p:cNvPr>
                <p:cNvSpPr/>
                <p:nvPr/>
              </p:nvSpPr>
              <p:spPr>
                <a:xfrm rot="2638154">
                  <a:off x="7349131" y="5197081"/>
                  <a:ext cx="45207" cy="45207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49" name="타원 848">
                  <a:extLst>
                    <a:ext uri="{FF2B5EF4-FFF2-40B4-BE49-F238E27FC236}">
                      <a16:creationId xmlns:a16="http://schemas.microsoft.com/office/drawing/2014/main" id="{8E5608D6-D570-4BB5-A762-95E6FE400383}"/>
                    </a:ext>
                  </a:extLst>
                </p:cNvPr>
                <p:cNvSpPr/>
                <p:nvPr/>
              </p:nvSpPr>
              <p:spPr>
                <a:xfrm rot="2638154">
                  <a:off x="7586276" y="5251377"/>
                  <a:ext cx="45207" cy="45207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50" name="타원 849">
                  <a:extLst>
                    <a:ext uri="{FF2B5EF4-FFF2-40B4-BE49-F238E27FC236}">
                      <a16:creationId xmlns:a16="http://schemas.microsoft.com/office/drawing/2014/main" id="{8F22F94D-D573-4910-98C6-91E39D0C5F9D}"/>
                    </a:ext>
                  </a:extLst>
                </p:cNvPr>
                <p:cNvSpPr/>
                <p:nvPr/>
              </p:nvSpPr>
              <p:spPr>
                <a:xfrm rot="2638154">
                  <a:off x="7683929" y="5251377"/>
                  <a:ext cx="45207" cy="45207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51" name="타원 850">
                  <a:extLst>
                    <a:ext uri="{FF2B5EF4-FFF2-40B4-BE49-F238E27FC236}">
                      <a16:creationId xmlns:a16="http://schemas.microsoft.com/office/drawing/2014/main" id="{612D2035-3463-4670-AF19-021FC74CD213}"/>
                    </a:ext>
                  </a:extLst>
                </p:cNvPr>
                <p:cNvSpPr/>
                <p:nvPr/>
              </p:nvSpPr>
              <p:spPr>
                <a:xfrm rot="2638154">
                  <a:off x="7511048" y="5251377"/>
                  <a:ext cx="45207" cy="45207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52" name="타원 851">
                  <a:extLst>
                    <a:ext uri="{FF2B5EF4-FFF2-40B4-BE49-F238E27FC236}">
                      <a16:creationId xmlns:a16="http://schemas.microsoft.com/office/drawing/2014/main" id="{ADFFE2F4-8BED-41BF-8A82-AD7E521104AC}"/>
                    </a:ext>
                  </a:extLst>
                </p:cNvPr>
                <p:cNvSpPr/>
                <p:nvPr/>
              </p:nvSpPr>
              <p:spPr>
                <a:xfrm rot="2638154">
                  <a:off x="7666564" y="5251377"/>
                  <a:ext cx="45207" cy="45207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53" name="타원 852">
                  <a:extLst>
                    <a:ext uri="{FF2B5EF4-FFF2-40B4-BE49-F238E27FC236}">
                      <a16:creationId xmlns:a16="http://schemas.microsoft.com/office/drawing/2014/main" id="{4E0BBBC4-F4AE-4D6C-B471-BC908A86C23A}"/>
                    </a:ext>
                  </a:extLst>
                </p:cNvPr>
                <p:cNvSpPr/>
                <p:nvPr/>
              </p:nvSpPr>
              <p:spPr>
                <a:xfrm rot="2638154">
                  <a:off x="7608702" y="5251377"/>
                  <a:ext cx="45207" cy="45207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54" name="타원 853">
                  <a:extLst>
                    <a:ext uri="{FF2B5EF4-FFF2-40B4-BE49-F238E27FC236}">
                      <a16:creationId xmlns:a16="http://schemas.microsoft.com/office/drawing/2014/main" id="{9EBF9DBD-EA99-410E-8CE3-9ABC75FB27EA}"/>
                    </a:ext>
                  </a:extLst>
                </p:cNvPr>
                <p:cNvSpPr/>
                <p:nvPr/>
              </p:nvSpPr>
              <p:spPr>
                <a:xfrm rot="2638154">
                  <a:off x="7764217" y="5251377"/>
                  <a:ext cx="45207" cy="45207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55" name="타원 854">
                  <a:extLst>
                    <a:ext uri="{FF2B5EF4-FFF2-40B4-BE49-F238E27FC236}">
                      <a16:creationId xmlns:a16="http://schemas.microsoft.com/office/drawing/2014/main" id="{7557BD8D-2F8A-4396-AF8E-3852BEED1E5D}"/>
                    </a:ext>
                  </a:extLst>
                </p:cNvPr>
                <p:cNvSpPr/>
                <p:nvPr/>
              </p:nvSpPr>
              <p:spPr>
                <a:xfrm rot="2638154">
                  <a:off x="7667633" y="5251377"/>
                  <a:ext cx="45207" cy="45207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56" name="타원 855">
                  <a:extLst>
                    <a:ext uri="{FF2B5EF4-FFF2-40B4-BE49-F238E27FC236}">
                      <a16:creationId xmlns:a16="http://schemas.microsoft.com/office/drawing/2014/main" id="{00BA8155-31A3-483F-925B-4D1197D61EB9}"/>
                    </a:ext>
                  </a:extLst>
                </p:cNvPr>
                <p:cNvSpPr/>
                <p:nvPr/>
              </p:nvSpPr>
              <p:spPr>
                <a:xfrm rot="2638154">
                  <a:off x="7823149" y="5251377"/>
                  <a:ext cx="45207" cy="45207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57" name="타원 856">
                  <a:extLst>
                    <a:ext uri="{FF2B5EF4-FFF2-40B4-BE49-F238E27FC236}">
                      <a16:creationId xmlns:a16="http://schemas.microsoft.com/office/drawing/2014/main" id="{45286B28-928E-4C6B-972C-CBB895876AC8}"/>
                    </a:ext>
                  </a:extLst>
                </p:cNvPr>
                <p:cNvSpPr/>
                <p:nvPr/>
              </p:nvSpPr>
              <p:spPr>
                <a:xfrm rot="2638154">
                  <a:off x="7765289" y="5251377"/>
                  <a:ext cx="45207" cy="45207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58" name="타원 857">
                  <a:extLst>
                    <a:ext uri="{FF2B5EF4-FFF2-40B4-BE49-F238E27FC236}">
                      <a16:creationId xmlns:a16="http://schemas.microsoft.com/office/drawing/2014/main" id="{949C055B-38F6-4FA8-9FEE-D820143CEB24}"/>
                    </a:ext>
                  </a:extLst>
                </p:cNvPr>
                <p:cNvSpPr/>
                <p:nvPr/>
              </p:nvSpPr>
              <p:spPr>
                <a:xfrm rot="2638154">
                  <a:off x="7534826" y="5251377"/>
                  <a:ext cx="45207" cy="45207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59" name="타원 858">
                  <a:extLst>
                    <a:ext uri="{FF2B5EF4-FFF2-40B4-BE49-F238E27FC236}">
                      <a16:creationId xmlns:a16="http://schemas.microsoft.com/office/drawing/2014/main" id="{4152B1D6-01B8-45DE-886F-E8DE623CCABF}"/>
                    </a:ext>
                  </a:extLst>
                </p:cNvPr>
                <p:cNvSpPr/>
                <p:nvPr/>
              </p:nvSpPr>
              <p:spPr>
                <a:xfrm rot="2638154">
                  <a:off x="7690338" y="5251377"/>
                  <a:ext cx="45207" cy="45207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60" name="타원 859">
                  <a:extLst>
                    <a:ext uri="{FF2B5EF4-FFF2-40B4-BE49-F238E27FC236}">
                      <a16:creationId xmlns:a16="http://schemas.microsoft.com/office/drawing/2014/main" id="{26189B9A-A5DB-4551-BFDA-4320AEE51868}"/>
                    </a:ext>
                  </a:extLst>
                </p:cNvPr>
                <p:cNvSpPr/>
                <p:nvPr/>
              </p:nvSpPr>
              <p:spPr>
                <a:xfrm rot="2638154">
                  <a:off x="7632478" y="5251377"/>
                  <a:ext cx="45207" cy="45207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61" name="타원 860">
                  <a:extLst>
                    <a:ext uri="{FF2B5EF4-FFF2-40B4-BE49-F238E27FC236}">
                      <a16:creationId xmlns:a16="http://schemas.microsoft.com/office/drawing/2014/main" id="{499F70F8-FA00-4803-9BF9-AA32F1073F3D}"/>
                    </a:ext>
                  </a:extLst>
                </p:cNvPr>
                <p:cNvSpPr/>
                <p:nvPr/>
              </p:nvSpPr>
              <p:spPr>
                <a:xfrm rot="2638154">
                  <a:off x="7787993" y="5251377"/>
                  <a:ext cx="45207" cy="45207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62" name="타원 861">
                  <a:extLst>
                    <a:ext uri="{FF2B5EF4-FFF2-40B4-BE49-F238E27FC236}">
                      <a16:creationId xmlns:a16="http://schemas.microsoft.com/office/drawing/2014/main" id="{901BFDAC-A94F-49B8-B329-44DBA4905086}"/>
                    </a:ext>
                  </a:extLst>
                </p:cNvPr>
                <p:cNvSpPr/>
                <p:nvPr/>
              </p:nvSpPr>
              <p:spPr>
                <a:xfrm rot="2638154">
                  <a:off x="7691410" y="5251377"/>
                  <a:ext cx="45207" cy="45207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63" name="타원 862">
                  <a:extLst>
                    <a:ext uri="{FF2B5EF4-FFF2-40B4-BE49-F238E27FC236}">
                      <a16:creationId xmlns:a16="http://schemas.microsoft.com/office/drawing/2014/main" id="{7C05E0CB-4228-46AD-8738-E50F65B6DB75}"/>
                    </a:ext>
                  </a:extLst>
                </p:cNvPr>
                <p:cNvSpPr/>
                <p:nvPr/>
              </p:nvSpPr>
              <p:spPr>
                <a:xfrm rot="2638154">
                  <a:off x="7846924" y="5251377"/>
                  <a:ext cx="45207" cy="45207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64" name="타원 863">
                  <a:extLst>
                    <a:ext uri="{FF2B5EF4-FFF2-40B4-BE49-F238E27FC236}">
                      <a16:creationId xmlns:a16="http://schemas.microsoft.com/office/drawing/2014/main" id="{BEAB4E23-E15F-4F83-B330-21719FEFA26F}"/>
                    </a:ext>
                  </a:extLst>
                </p:cNvPr>
                <p:cNvSpPr/>
                <p:nvPr/>
              </p:nvSpPr>
              <p:spPr>
                <a:xfrm rot="2638154">
                  <a:off x="7789063" y="5251377"/>
                  <a:ext cx="45207" cy="45207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65" name="타원 864">
                  <a:extLst>
                    <a:ext uri="{FF2B5EF4-FFF2-40B4-BE49-F238E27FC236}">
                      <a16:creationId xmlns:a16="http://schemas.microsoft.com/office/drawing/2014/main" id="{A85D6BC8-8D7E-4996-8783-68304F959935}"/>
                    </a:ext>
                  </a:extLst>
                </p:cNvPr>
                <p:cNvSpPr/>
                <p:nvPr/>
              </p:nvSpPr>
              <p:spPr>
                <a:xfrm rot="2638154">
                  <a:off x="7944578" y="5251377"/>
                  <a:ext cx="45207" cy="45207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66" name="타원 865">
                  <a:extLst>
                    <a:ext uri="{FF2B5EF4-FFF2-40B4-BE49-F238E27FC236}">
                      <a16:creationId xmlns:a16="http://schemas.microsoft.com/office/drawing/2014/main" id="{C630E3A3-EABC-451F-9BD7-77B388D85E12}"/>
                    </a:ext>
                  </a:extLst>
                </p:cNvPr>
                <p:cNvSpPr/>
                <p:nvPr/>
              </p:nvSpPr>
              <p:spPr>
                <a:xfrm rot="2638154">
                  <a:off x="7771698" y="5251377"/>
                  <a:ext cx="45207" cy="45207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67" name="타원 866">
                  <a:extLst>
                    <a:ext uri="{FF2B5EF4-FFF2-40B4-BE49-F238E27FC236}">
                      <a16:creationId xmlns:a16="http://schemas.microsoft.com/office/drawing/2014/main" id="{BFED0AF3-8DA3-4FD1-A48A-7C97A28940B7}"/>
                    </a:ext>
                  </a:extLst>
                </p:cNvPr>
                <p:cNvSpPr/>
                <p:nvPr/>
              </p:nvSpPr>
              <p:spPr>
                <a:xfrm rot="2638154">
                  <a:off x="7869351" y="5251377"/>
                  <a:ext cx="45207" cy="45207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68" name="타원 867">
                  <a:extLst>
                    <a:ext uri="{FF2B5EF4-FFF2-40B4-BE49-F238E27FC236}">
                      <a16:creationId xmlns:a16="http://schemas.microsoft.com/office/drawing/2014/main" id="{BD7EA3DC-EC51-4669-AC41-3F5F0B370265}"/>
                    </a:ext>
                  </a:extLst>
                </p:cNvPr>
                <p:cNvSpPr/>
                <p:nvPr/>
              </p:nvSpPr>
              <p:spPr>
                <a:xfrm rot="2638154">
                  <a:off x="7632744" y="5251377"/>
                  <a:ext cx="45207" cy="45207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69" name="타원 868">
                  <a:extLst>
                    <a:ext uri="{FF2B5EF4-FFF2-40B4-BE49-F238E27FC236}">
                      <a16:creationId xmlns:a16="http://schemas.microsoft.com/office/drawing/2014/main" id="{35B76A4E-86E4-43B6-9287-E170D35D5D2B}"/>
                    </a:ext>
                  </a:extLst>
                </p:cNvPr>
                <p:cNvSpPr/>
                <p:nvPr/>
              </p:nvSpPr>
              <p:spPr>
                <a:xfrm rot="2638154">
                  <a:off x="7566070" y="5251377"/>
                  <a:ext cx="45207" cy="45207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70" name="타원 869">
                  <a:extLst>
                    <a:ext uri="{FF2B5EF4-FFF2-40B4-BE49-F238E27FC236}">
                      <a16:creationId xmlns:a16="http://schemas.microsoft.com/office/drawing/2014/main" id="{FC06435D-1276-4CAC-A486-7982D0EC26C0}"/>
                    </a:ext>
                  </a:extLst>
                </p:cNvPr>
                <p:cNvSpPr/>
                <p:nvPr/>
              </p:nvSpPr>
              <p:spPr>
                <a:xfrm rot="2638154">
                  <a:off x="7663724" y="5251377"/>
                  <a:ext cx="45207" cy="45207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71" name="타원 870">
                  <a:extLst>
                    <a:ext uri="{FF2B5EF4-FFF2-40B4-BE49-F238E27FC236}">
                      <a16:creationId xmlns:a16="http://schemas.microsoft.com/office/drawing/2014/main" id="{F956DD06-C6DE-4516-9ABA-7341FF0174C6}"/>
                    </a:ext>
                  </a:extLst>
                </p:cNvPr>
                <p:cNvSpPr/>
                <p:nvPr/>
              </p:nvSpPr>
              <p:spPr>
                <a:xfrm rot="2638154">
                  <a:off x="7588499" y="5251377"/>
                  <a:ext cx="45207" cy="45207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72" name="타원 871">
                  <a:extLst>
                    <a:ext uri="{FF2B5EF4-FFF2-40B4-BE49-F238E27FC236}">
                      <a16:creationId xmlns:a16="http://schemas.microsoft.com/office/drawing/2014/main" id="{555693FE-6368-4D66-8B42-AC5AC1B80859}"/>
                    </a:ext>
                  </a:extLst>
                </p:cNvPr>
                <p:cNvSpPr/>
                <p:nvPr/>
              </p:nvSpPr>
              <p:spPr>
                <a:xfrm rot="2638154">
                  <a:off x="7647430" y="5251377"/>
                  <a:ext cx="45207" cy="45207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73" name="타원 872">
                  <a:extLst>
                    <a:ext uri="{FF2B5EF4-FFF2-40B4-BE49-F238E27FC236}">
                      <a16:creationId xmlns:a16="http://schemas.microsoft.com/office/drawing/2014/main" id="{837D02E6-87C9-43E6-8955-CE39688AC9B4}"/>
                    </a:ext>
                  </a:extLst>
                </p:cNvPr>
                <p:cNvSpPr/>
                <p:nvPr/>
              </p:nvSpPr>
              <p:spPr>
                <a:xfrm rot="2638154">
                  <a:off x="7670135" y="5251377"/>
                  <a:ext cx="45207" cy="45207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74" name="타원 873">
                  <a:extLst>
                    <a:ext uri="{FF2B5EF4-FFF2-40B4-BE49-F238E27FC236}">
                      <a16:creationId xmlns:a16="http://schemas.microsoft.com/office/drawing/2014/main" id="{D21A211F-BD2A-4460-8FB8-26FC669F94E7}"/>
                    </a:ext>
                  </a:extLst>
                </p:cNvPr>
                <p:cNvSpPr/>
                <p:nvPr/>
              </p:nvSpPr>
              <p:spPr>
                <a:xfrm rot="2638154">
                  <a:off x="7671206" y="5251377"/>
                  <a:ext cx="45207" cy="45207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75" name="타원 874">
                  <a:extLst>
                    <a:ext uri="{FF2B5EF4-FFF2-40B4-BE49-F238E27FC236}">
                      <a16:creationId xmlns:a16="http://schemas.microsoft.com/office/drawing/2014/main" id="{EFB35583-5A19-4E49-911D-ADFBA86CF902}"/>
                    </a:ext>
                  </a:extLst>
                </p:cNvPr>
                <p:cNvSpPr/>
                <p:nvPr/>
              </p:nvSpPr>
              <p:spPr>
                <a:xfrm rot="2638154">
                  <a:off x="7768860" y="5251377"/>
                  <a:ext cx="45207" cy="45207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76" name="타원 875">
                  <a:extLst>
                    <a:ext uri="{FF2B5EF4-FFF2-40B4-BE49-F238E27FC236}">
                      <a16:creationId xmlns:a16="http://schemas.microsoft.com/office/drawing/2014/main" id="{C2CAB0CD-E816-4C0E-A9A4-05576AF9C580}"/>
                    </a:ext>
                  </a:extLst>
                </p:cNvPr>
                <p:cNvSpPr/>
                <p:nvPr/>
              </p:nvSpPr>
              <p:spPr>
                <a:xfrm rot="2638154">
                  <a:off x="7543540" y="5251377"/>
                  <a:ext cx="45207" cy="45207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77" name="타원 876">
                  <a:extLst>
                    <a:ext uri="{FF2B5EF4-FFF2-40B4-BE49-F238E27FC236}">
                      <a16:creationId xmlns:a16="http://schemas.microsoft.com/office/drawing/2014/main" id="{5032337A-E313-44AA-B438-6CB80729F631}"/>
                    </a:ext>
                  </a:extLst>
                </p:cNvPr>
                <p:cNvSpPr/>
                <p:nvPr/>
              </p:nvSpPr>
              <p:spPr>
                <a:xfrm rot="2638154">
                  <a:off x="7551022" y="5251377"/>
                  <a:ext cx="45207" cy="45207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78" name="타원 877">
                  <a:extLst>
                    <a:ext uri="{FF2B5EF4-FFF2-40B4-BE49-F238E27FC236}">
                      <a16:creationId xmlns:a16="http://schemas.microsoft.com/office/drawing/2014/main" id="{B30299CF-A240-458E-B7F0-546C92928A41}"/>
                    </a:ext>
                  </a:extLst>
                </p:cNvPr>
                <p:cNvSpPr/>
                <p:nvPr/>
              </p:nvSpPr>
              <p:spPr>
                <a:xfrm rot="2638154">
                  <a:off x="7492357" y="5251377"/>
                  <a:ext cx="45207" cy="45207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79" name="타원 878">
                  <a:extLst>
                    <a:ext uri="{FF2B5EF4-FFF2-40B4-BE49-F238E27FC236}">
                      <a16:creationId xmlns:a16="http://schemas.microsoft.com/office/drawing/2014/main" id="{508566BA-87AF-4727-90B1-73EBD37FCCC4}"/>
                    </a:ext>
                  </a:extLst>
                </p:cNvPr>
                <p:cNvSpPr/>
                <p:nvPr/>
              </p:nvSpPr>
              <p:spPr>
                <a:xfrm rot="2638154">
                  <a:off x="7523337" y="5251377"/>
                  <a:ext cx="45207" cy="45207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80" name="타원 879">
                  <a:extLst>
                    <a:ext uri="{FF2B5EF4-FFF2-40B4-BE49-F238E27FC236}">
                      <a16:creationId xmlns:a16="http://schemas.microsoft.com/office/drawing/2014/main" id="{505619C0-B204-4747-BA55-26379871DD77}"/>
                    </a:ext>
                  </a:extLst>
                </p:cNvPr>
                <p:cNvSpPr/>
                <p:nvPr/>
              </p:nvSpPr>
              <p:spPr>
                <a:xfrm rot="2638154">
                  <a:off x="7507041" y="5251377"/>
                  <a:ext cx="45207" cy="45207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81" name="타원 880">
                  <a:extLst>
                    <a:ext uri="{FF2B5EF4-FFF2-40B4-BE49-F238E27FC236}">
                      <a16:creationId xmlns:a16="http://schemas.microsoft.com/office/drawing/2014/main" id="{C12A871C-517B-4175-A3B9-97D4730E520B}"/>
                    </a:ext>
                  </a:extLst>
                </p:cNvPr>
                <p:cNvSpPr/>
                <p:nvPr/>
              </p:nvSpPr>
              <p:spPr>
                <a:xfrm rot="2638154">
                  <a:off x="7529747" y="5251377"/>
                  <a:ext cx="45207" cy="45207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82" name="타원 881">
                  <a:extLst>
                    <a:ext uri="{FF2B5EF4-FFF2-40B4-BE49-F238E27FC236}">
                      <a16:creationId xmlns:a16="http://schemas.microsoft.com/office/drawing/2014/main" id="{E1766E35-2A20-464D-A63A-6B44F99B7229}"/>
                    </a:ext>
                  </a:extLst>
                </p:cNvPr>
                <p:cNvSpPr/>
                <p:nvPr/>
              </p:nvSpPr>
              <p:spPr>
                <a:xfrm rot="2638154">
                  <a:off x="7530818" y="5251377"/>
                  <a:ext cx="45207" cy="45207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83" name="타원 882">
                  <a:extLst>
                    <a:ext uri="{FF2B5EF4-FFF2-40B4-BE49-F238E27FC236}">
                      <a16:creationId xmlns:a16="http://schemas.microsoft.com/office/drawing/2014/main" id="{4D1FD159-EF20-4F59-A747-A160C0C4B2DD}"/>
                    </a:ext>
                  </a:extLst>
                </p:cNvPr>
                <p:cNvSpPr/>
                <p:nvPr/>
              </p:nvSpPr>
              <p:spPr>
                <a:xfrm rot="2638154">
                  <a:off x="7628471" y="5251377"/>
                  <a:ext cx="45207" cy="45207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84" name="타원 883">
                  <a:extLst>
                    <a:ext uri="{FF2B5EF4-FFF2-40B4-BE49-F238E27FC236}">
                      <a16:creationId xmlns:a16="http://schemas.microsoft.com/office/drawing/2014/main" id="{0CD19DE4-6EF0-4358-9AB8-D1808BD8FC8C}"/>
                    </a:ext>
                  </a:extLst>
                </p:cNvPr>
                <p:cNvSpPr/>
                <p:nvPr/>
              </p:nvSpPr>
              <p:spPr>
                <a:xfrm rot="2638154">
                  <a:off x="7545590" y="5251377"/>
                  <a:ext cx="45207" cy="45207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85" name="타원 884">
                  <a:extLst>
                    <a:ext uri="{FF2B5EF4-FFF2-40B4-BE49-F238E27FC236}">
                      <a16:creationId xmlns:a16="http://schemas.microsoft.com/office/drawing/2014/main" id="{5BF7EA4D-09F9-442E-9B77-FEF816B8B393}"/>
                    </a:ext>
                  </a:extLst>
                </p:cNvPr>
                <p:cNvSpPr/>
                <p:nvPr/>
              </p:nvSpPr>
              <p:spPr>
                <a:xfrm rot="2638154">
                  <a:off x="7701103" y="5251377"/>
                  <a:ext cx="45207" cy="45207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86" name="타원 885">
                  <a:extLst>
                    <a:ext uri="{FF2B5EF4-FFF2-40B4-BE49-F238E27FC236}">
                      <a16:creationId xmlns:a16="http://schemas.microsoft.com/office/drawing/2014/main" id="{19356667-C8A9-4201-A88A-D7B883145FE1}"/>
                    </a:ext>
                  </a:extLst>
                </p:cNvPr>
                <p:cNvSpPr/>
                <p:nvPr/>
              </p:nvSpPr>
              <p:spPr>
                <a:xfrm rot="2638154">
                  <a:off x="7568294" y="5251377"/>
                  <a:ext cx="45207" cy="45207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87" name="타원 886">
                  <a:extLst>
                    <a:ext uri="{FF2B5EF4-FFF2-40B4-BE49-F238E27FC236}">
                      <a16:creationId xmlns:a16="http://schemas.microsoft.com/office/drawing/2014/main" id="{54B6F79A-FD15-4CD8-A34C-78A4E5B7A338}"/>
                    </a:ext>
                  </a:extLst>
                </p:cNvPr>
                <p:cNvSpPr/>
                <p:nvPr/>
              </p:nvSpPr>
              <p:spPr>
                <a:xfrm rot="2638154">
                  <a:off x="7627224" y="5251377"/>
                  <a:ext cx="45207" cy="45207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88" name="타원 887">
                  <a:extLst>
                    <a:ext uri="{FF2B5EF4-FFF2-40B4-BE49-F238E27FC236}">
                      <a16:creationId xmlns:a16="http://schemas.microsoft.com/office/drawing/2014/main" id="{C1047E97-28FC-42E1-9748-49937D911BE5}"/>
                    </a:ext>
                  </a:extLst>
                </p:cNvPr>
                <p:cNvSpPr/>
                <p:nvPr/>
              </p:nvSpPr>
              <p:spPr>
                <a:xfrm rot="2638154">
                  <a:off x="7724879" y="5251377"/>
                  <a:ext cx="45207" cy="45207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89" name="타원 888">
                  <a:extLst>
                    <a:ext uri="{FF2B5EF4-FFF2-40B4-BE49-F238E27FC236}">
                      <a16:creationId xmlns:a16="http://schemas.microsoft.com/office/drawing/2014/main" id="{F2396DED-6EB9-43FB-948E-FD100FD86EBC}"/>
                    </a:ext>
                  </a:extLst>
                </p:cNvPr>
                <p:cNvSpPr/>
                <p:nvPr/>
              </p:nvSpPr>
              <p:spPr>
                <a:xfrm rot="2638154">
                  <a:off x="7707512" y="5251377"/>
                  <a:ext cx="45207" cy="45207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90" name="타원 889">
                  <a:extLst>
                    <a:ext uri="{FF2B5EF4-FFF2-40B4-BE49-F238E27FC236}">
                      <a16:creationId xmlns:a16="http://schemas.microsoft.com/office/drawing/2014/main" id="{D4E341EA-C0B9-469B-8E0F-2C8A1B44C7F6}"/>
                    </a:ext>
                  </a:extLst>
                </p:cNvPr>
                <p:cNvSpPr/>
                <p:nvPr/>
              </p:nvSpPr>
              <p:spPr>
                <a:xfrm rot="2638154">
                  <a:off x="7649653" y="5251377"/>
                  <a:ext cx="45207" cy="45207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91" name="타원 890">
                  <a:extLst>
                    <a:ext uri="{FF2B5EF4-FFF2-40B4-BE49-F238E27FC236}">
                      <a16:creationId xmlns:a16="http://schemas.microsoft.com/office/drawing/2014/main" id="{B321EE3B-3B05-4C2D-822C-5A4C94C5D5CF}"/>
                    </a:ext>
                  </a:extLst>
                </p:cNvPr>
                <p:cNvSpPr/>
                <p:nvPr/>
              </p:nvSpPr>
              <p:spPr>
                <a:xfrm rot="2638154">
                  <a:off x="7708584" y="5251377"/>
                  <a:ext cx="45207" cy="45207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92" name="타원 891">
                  <a:extLst>
                    <a:ext uri="{FF2B5EF4-FFF2-40B4-BE49-F238E27FC236}">
                      <a16:creationId xmlns:a16="http://schemas.microsoft.com/office/drawing/2014/main" id="{4842B384-C818-41C4-BC90-49F12644A284}"/>
                    </a:ext>
                  </a:extLst>
                </p:cNvPr>
                <p:cNvSpPr/>
                <p:nvPr/>
              </p:nvSpPr>
              <p:spPr>
                <a:xfrm rot="2638154">
                  <a:off x="7806242" y="5251377"/>
                  <a:ext cx="45207" cy="45207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93" name="타원 892">
                  <a:extLst>
                    <a:ext uri="{FF2B5EF4-FFF2-40B4-BE49-F238E27FC236}">
                      <a16:creationId xmlns:a16="http://schemas.microsoft.com/office/drawing/2014/main" id="{CA6A26F3-70E6-43D4-A96F-7C0B158E2DD9}"/>
                    </a:ext>
                  </a:extLst>
                </p:cNvPr>
                <p:cNvSpPr/>
                <p:nvPr/>
              </p:nvSpPr>
              <p:spPr>
                <a:xfrm rot="2638154">
                  <a:off x="7156313" y="5197081"/>
                  <a:ext cx="45207" cy="45207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94" name="타원 893">
                  <a:extLst>
                    <a:ext uri="{FF2B5EF4-FFF2-40B4-BE49-F238E27FC236}">
                      <a16:creationId xmlns:a16="http://schemas.microsoft.com/office/drawing/2014/main" id="{ED91FD1F-6AE0-4516-8C96-819EAB2CD855}"/>
                    </a:ext>
                  </a:extLst>
                </p:cNvPr>
                <p:cNvSpPr/>
                <p:nvPr/>
              </p:nvSpPr>
              <p:spPr>
                <a:xfrm rot="2638154">
                  <a:off x="7179017" y="5197081"/>
                  <a:ext cx="45207" cy="45207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95" name="타원 894">
                  <a:extLst>
                    <a:ext uri="{FF2B5EF4-FFF2-40B4-BE49-F238E27FC236}">
                      <a16:creationId xmlns:a16="http://schemas.microsoft.com/office/drawing/2014/main" id="{701E3A18-28DF-47B6-811F-124003E2A9AF}"/>
                    </a:ext>
                  </a:extLst>
                </p:cNvPr>
                <p:cNvSpPr/>
                <p:nvPr/>
              </p:nvSpPr>
              <p:spPr>
                <a:xfrm rot="2638154">
                  <a:off x="7180089" y="5197081"/>
                  <a:ext cx="45207" cy="45207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96" name="타원 895">
                  <a:extLst>
                    <a:ext uri="{FF2B5EF4-FFF2-40B4-BE49-F238E27FC236}">
                      <a16:creationId xmlns:a16="http://schemas.microsoft.com/office/drawing/2014/main" id="{1D905E3F-717A-4135-BCE8-B02DC7F6AD69}"/>
                    </a:ext>
                  </a:extLst>
                </p:cNvPr>
                <p:cNvSpPr/>
                <p:nvPr/>
              </p:nvSpPr>
              <p:spPr>
                <a:xfrm rot="2638154">
                  <a:off x="7173587" y="5197081"/>
                  <a:ext cx="45207" cy="45207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97" name="타원 896">
                  <a:extLst>
                    <a:ext uri="{FF2B5EF4-FFF2-40B4-BE49-F238E27FC236}">
                      <a16:creationId xmlns:a16="http://schemas.microsoft.com/office/drawing/2014/main" id="{33A877AD-0360-4F7F-9DAB-3CF1D4698489}"/>
                    </a:ext>
                  </a:extLst>
                </p:cNvPr>
                <p:cNvSpPr/>
                <p:nvPr/>
              </p:nvSpPr>
              <p:spPr>
                <a:xfrm rot="2638154">
                  <a:off x="7271240" y="5197081"/>
                  <a:ext cx="45207" cy="45207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98" name="타원 897">
                  <a:extLst>
                    <a:ext uri="{FF2B5EF4-FFF2-40B4-BE49-F238E27FC236}">
                      <a16:creationId xmlns:a16="http://schemas.microsoft.com/office/drawing/2014/main" id="{24DD806F-0B6C-4146-8EB0-4707371545B2}"/>
                    </a:ext>
                  </a:extLst>
                </p:cNvPr>
                <p:cNvSpPr/>
                <p:nvPr/>
              </p:nvSpPr>
              <p:spPr>
                <a:xfrm rot="2638154">
                  <a:off x="7098361" y="5197081"/>
                  <a:ext cx="45207" cy="45207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99" name="타원 898">
                  <a:extLst>
                    <a:ext uri="{FF2B5EF4-FFF2-40B4-BE49-F238E27FC236}">
                      <a16:creationId xmlns:a16="http://schemas.microsoft.com/office/drawing/2014/main" id="{FC9F319D-08E8-49E7-A5DE-9D937FA72639}"/>
                    </a:ext>
                  </a:extLst>
                </p:cNvPr>
                <p:cNvSpPr/>
                <p:nvPr/>
              </p:nvSpPr>
              <p:spPr>
                <a:xfrm rot="2638154">
                  <a:off x="7196013" y="5197081"/>
                  <a:ext cx="45207" cy="45207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00" name="타원 899">
                  <a:extLst>
                    <a:ext uri="{FF2B5EF4-FFF2-40B4-BE49-F238E27FC236}">
                      <a16:creationId xmlns:a16="http://schemas.microsoft.com/office/drawing/2014/main" id="{4518206C-61AD-47E8-9E88-7DCF72D26313}"/>
                    </a:ext>
                  </a:extLst>
                </p:cNvPr>
                <p:cNvSpPr/>
                <p:nvPr/>
              </p:nvSpPr>
              <p:spPr>
                <a:xfrm rot="2638154">
                  <a:off x="7254946" y="5197081"/>
                  <a:ext cx="45207" cy="45207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01" name="타원 900">
                  <a:extLst>
                    <a:ext uri="{FF2B5EF4-FFF2-40B4-BE49-F238E27FC236}">
                      <a16:creationId xmlns:a16="http://schemas.microsoft.com/office/drawing/2014/main" id="{64CC4C16-5880-4C14-A17C-EF3AEDCB4136}"/>
                    </a:ext>
                  </a:extLst>
                </p:cNvPr>
                <p:cNvSpPr/>
                <p:nvPr/>
              </p:nvSpPr>
              <p:spPr>
                <a:xfrm rot="2638154">
                  <a:off x="7352603" y="5197081"/>
                  <a:ext cx="45207" cy="45207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02" name="타원 901">
                  <a:extLst>
                    <a:ext uri="{FF2B5EF4-FFF2-40B4-BE49-F238E27FC236}">
                      <a16:creationId xmlns:a16="http://schemas.microsoft.com/office/drawing/2014/main" id="{B09D4A93-124F-4A45-97A1-04563CD628D0}"/>
                    </a:ext>
                  </a:extLst>
                </p:cNvPr>
                <p:cNvSpPr/>
                <p:nvPr/>
              </p:nvSpPr>
              <p:spPr>
                <a:xfrm rot="2638154">
                  <a:off x="7277656" y="5197081"/>
                  <a:ext cx="45207" cy="45207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03" name="타원 902">
                  <a:extLst>
                    <a:ext uri="{FF2B5EF4-FFF2-40B4-BE49-F238E27FC236}">
                      <a16:creationId xmlns:a16="http://schemas.microsoft.com/office/drawing/2014/main" id="{2520DD62-77CF-445B-87C0-65AF96D58A75}"/>
                    </a:ext>
                  </a:extLst>
                </p:cNvPr>
                <p:cNvSpPr/>
                <p:nvPr/>
              </p:nvSpPr>
              <p:spPr>
                <a:xfrm rot="2638154">
                  <a:off x="7219788" y="5197081"/>
                  <a:ext cx="45207" cy="45207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04" name="타원 903">
                  <a:extLst>
                    <a:ext uri="{FF2B5EF4-FFF2-40B4-BE49-F238E27FC236}">
                      <a16:creationId xmlns:a16="http://schemas.microsoft.com/office/drawing/2014/main" id="{6AB2DB4B-1D79-45C6-A66D-5621A6C864F1}"/>
                    </a:ext>
                  </a:extLst>
                </p:cNvPr>
                <p:cNvSpPr/>
                <p:nvPr/>
              </p:nvSpPr>
              <p:spPr>
                <a:xfrm rot="2638154">
                  <a:off x="7375297" y="5197081"/>
                  <a:ext cx="45207" cy="45207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05" name="타원 904">
                  <a:extLst>
                    <a:ext uri="{FF2B5EF4-FFF2-40B4-BE49-F238E27FC236}">
                      <a16:creationId xmlns:a16="http://schemas.microsoft.com/office/drawing/2014/main" id="{68774CF7-A41C-4B1B-A893-32C79CADB096}"/>
                    </a:ext>
                  </a:extLst>
                </p:cNvPr>
                <p:cNvSpPr/>
                <p:nvPr/>
              </p:nvSpPr>
              <p:spPr>
                <a:xfrm rot="2638154">
                  <a:off x="7278724" y="5197081"/>
                  <a:ext cx="45207" cy="45207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06" name="타원 905">
                  <a:extLst>
                    <a:ext uri="{FF2B5EF4-FFF2-40B4-BE49-F238E27FC236}">
                      <a16:creationId xmlns:a16="http://schemas.microsoft.com/office/drawing/2014/main" id="{EF701364-C6D1-4FB0-AF7A-FD34147AEDAF}"/>
                    </a:ext>
                  </a:extLst>
                </p:cNvPr>
                <p:cNvSpPr/>
                <p:nvPr/>
              </p:nvSpPr>
              <p:spPr>
                <a:xfrm rot="2638154">
                  <a:off x="7376377" y="5197081"/>
                  <a:ext cx="45207" cy="45207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907" name="직선 화살표 연결선 906">
                  <a:extLst>
                    <a:ext uri="{FF2B5EF4-FFF2-40B4-BE49-F238E27FC236}">
                      <a16:creationId xmlns:a16="http://schemas.microsoft.com/office/drawing/2014/main" id="{BBA23637-2A92-4575-848D-E677F51DA8A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2638154" flipV="1">
                  <a:off x="6564114" y="4304321"/>
                  <a:ext cx="1954163" cy="1885002"/>
                </a:xfrm>
                <a:prstGeom prst="straightConnector1">
                  <a:avLst/>
                </a:prstGeom>
                <a:ln w="19050">
                  <a:solidFill>
                    <a:srgbClr val="00206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02" name="그룹 1101">
                <a:extLst>
                  <a:ext uri="{FF2B5EF4-FFF2-40B4-BE49-F238E27FC236}">
                    <a16:creationId xmlns:a16="http://schemas.microsoft.com/office/drawing/2014/main" id="{F28D551C-AF31-45E6-8CC6-2CB8D412F5D5}"/>
                  </a:ext>
                </a:extLst>
              </p:cNvPr>
              <p:cNvGrpSpPr/>
              <p:nvPr/>
            </p:nvGrpSpPr>
            <p:grpSpPr>
              <a:xfrm rot="19000427">
                <a:off x="7180416" y="5294342"/>
                <a:ext cx="1714587" cy="338554"/>
                <a:chOff x="6142425" y="4231675"/>
                <a:chExt cx="1714587" cy="338554"/>
              </a:xfrm>
            </p:grpSpPr>
            <p:cxnSp>
              <p:nvCxnSpPr>
                <p:cNvPr id="1103" name="직선 연결선 1102">
                  <a:extLst>
                    <a:ext uri="{FF2B5EF4-FFF2-40B4-BE49-F238E27FC236}">
                      <a16:creationId xmlns:a16="http://schemas.microsoft.com/office/drawing/2014/main" id="{BD5BC3A7-2CCE-47A8-B47D-FEB1E56A3DB5}"/>
                    </a:ext>
                  </a:extLst>
                </p:cNvPr>
                <p:cNvCxnSpPr/>
                <p:nvPr/>
              </p:nvCxnSpPr>
              <p:spPr>
                <a:xfrm>
                  <a:off x="6142425" y="4248150"/>
                  <a:ext cx="1714587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04" name="TextBox 1103">
                  <a:extLst>
                    <a:ext uri="{FF2B5EF4-FFF2-40B4-BE49-F238E27FC236}">
                      <a16:creationId xmlns:a16="http://schemas.microsoft.com/office/drawing/2014/main" id="{51A14A21-ABF8-4966-BB69-F34827D97145}"/>
                    </a:ext>
                  </a:extLst>
                </p:cNvPr>
                <p:cNvSpPr txBox="1"/>
                <p:nvPr/>
              </p:nvSpPr>
              <p:spPr>
                <a:xfrm>
                  <a:off x="6561207" y="4231675"/>
                  <a:ext cx="942975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ko-KR" altLang="en-US" sz="1600" dirty="0"/>
                    <a:t>4.76 </a:t>
                  </a:r>
                  <a:r>
                    <a:rPr lang="ko-KR" altLang="en-US" sz="1600" dirty="0" err="1"/>
                    <a:t>cm</a:t>
                  </a:r>
                  <a:endParaRPr lang="ko-KR" altLang="en-US" sz="1600" dirty="0"/>
                </a:p>
              </p:txBody>
            </p:sp>
          </p:grpSp>
        </p:grpSp>
      </p:grpSp>
      <p:sp>
        <p:nvSpPr>
          <p:cNvPr id="1105" name="TextBox 1104">
            <a:extLst>
              <a:ext uri="{FF2B5EF4-FFF2-40B4-BE49-F238E27FC236}">
                <a16:creationId xmlns:a16="http://schemas.microsoft.com/office/drawing/2014/main" id="{48BDD04F-2A17-4950-B6E5-5CBA477366F1}"/>
              </a:ext>
            </a:extLst>
          </p:cNvPr>
          <p:cNvSpPr txBox="1"/>
          <p:nvPr/>
        </p:nvSpPr>
        <p:spPr>
          <a:xfrm>
            <a:off x="4019107" y="502223"/>
            <a:ext cx="77123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차원은 줄이고 싶은데 최대한 정보 손실을 줄이고 싶다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  <a:p>
            <a:r>
              <a:rPr lang="ko-KR" altLang="en-US" dirty="0">
                <a:solidFill>
                  <a:srgbClr val="FF0000"/>
                </a:solidFill>
              </a:rPr>
              <a:t>데이터를 더 잘 설명하기 위해 데이터는 고정하되 최대한 벌릴 수 없을까</a:t>
            </a:r>
            <a:r>
              <a:rPr lang="en-US" altLang="ko-KR" dirty="0">
                <a:solidFill>
                  <a:srgbClr val="FF0000"/>
                </a:solidFill>
              </a:rPr>
              <a:t>?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7660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Box 83">
            <a:extLst>
              <a:ext uri="{FF2B5EF4-FFF2-40B4-BE49-F238E27FC236}">
                <a16:creationId xmlns:a16="http://schemas.microsoft.com/office/drawing/2014/main" id="{61B1B877-E2D0-4649-89F9-86ED9D5C231F}"/>
              </a:ext>
            </a:extLst>
          </p:cNvPr>
          <p:cNvSpPr txBox="1"/>
          <p:nvPr/>
        </p:nvSpPr>
        <p:spPr>
          <a:xfrm>
            <a:off x="776177" y="754912"/>
            <a:ext cx="10639646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차원축소 </a:t>
            </a:r>
            <a:r>
              <a:rPr lang="en-US" altLang="ko-KR" b="1" dirty="0"/>
              <a:t>– </a:t>
            </a:r>
            <a:r>
              <a:rPr lang="ko-KR" altLang="en-US" b="1" dirty="0"/>
              <a:t>직관적이해 </a:t>
            </a:r>
            <a:endParaRPr lang="en-US" altLang="ko-KR" b="1" dirty="0"/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CA93FC25-0D17-46DD-AE4E-AD79D570D54E}"/>
              </a:ext>
            </a:extLst>
          </p:cNvPr>
          <p:cNvGrpSpPr/>
          <p:nvPr/>
        </p:nvGrpSpPr>
        <p:grpSpPr>
          <a:xfrm>
            <a:off x="1519648" y="1585467"/>
            <a:ext cx="3375208" cy="2089412"/>
            <a:chOff x="1519648" y="1585467"/>
            <a:chExt cx="3375208" cy="2089412"/>
          </a:xfrm>
        </p:grpSpPr>
        <p:cxnSp>
          <p:nvCxnSpPr>
            <p:cNvPr id="3" name="직선 화살표 연결선 2">
              <a:extLst>
                <a:ext uri="{FF2B5EF4-FFF2-40B4-BE49-F238E27FC236}">
                  <a16:creationId xmlns:a16="http://schemas.microsoft.com/office/drawing/2014/main" id="{17F83A40-B128-4D3E-AD23-8B10D6CB93E3}"/>
                </a:ext>
              </a:extLst>
            </p:cNvPr>
            <p:cNvCxnSpPr/>
            <p:nvPr/>
          </p:nvCxnSpPr>
          <p:spPr>
            <a:xfrm flipV="1">
              <a:off x="1852827" y="1585467"/>
              <a:ext cx="0" cy="198705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직선 화살표 연결선 4">
              <a:extLst>
                <a:ext uri="{FF2B5EF4-FFF2-40B4-BE49-F238E27FC236}">
                  <a16:creationId xmlns:a16="http://schemas.microsoft.com/office/drawing/2014/main" id="{C4D1A086-49A9-41AC-B5FA-FCA7E590AA1B}"/>
                </a:ext>
              </a:extLst>
            </p:cNvPr>
            <p:cNvCxnSpPr/>
            <p:nvPr/>
          </p:nvCxnSpPr>
          <p:spPr>
            <a:xfrm>
              <a:off x="1621530" y="3309683"/>
              <a:ext cx="302788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42A8D2A-1864-4E6E-8523-A339C810C7F8}"/>
                </a:ext>
              </a:extLst>
            </p:cNvPr>
            <p:cNvSpPr txBox="1"/>
            <p:nvPr/>
          </p:nvSpPr>
          <p:spPr>
            <a:xfrm>
              <a:off x="4316240" y="3309683"/>
              <a:ext cx="333179" cy="3651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A</a:t>
              </a:r>
              <a:endParaRPr lang="ko-KR" alt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17B0996-412F-4205-B609-3295DFE89FB3}"/>
                </a:ext>
              </a:extLst>
            </p:cNvPr>
            <p:cNvSpPr txBox="1"/>
            <p:nvPr/>
          </p:nvSpPr>
          <p:spPr>
            <a:xfrm>
              <a:off x="1519648" y="1585467"/>
              <a:ext cx="315743" cy="3651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B</a:t>
              </a:r>
              <a:endParaRPr lang="ko-KR" altLang="en-US" dirty="0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27729CE3-E0EC-4BDF-B0B7-D80DDB1AA12A}"/>
                </a:ext>
              </a:extLst>
            </p:cNvPr>
            <p:cNvSpPr/>
            <p:nvPr/>
          </p:nvSpPr>
          <p:spPr>
            <a:xfrm>
              <a:off x="2515180" y="3057358"/>
              <a:ext cx="45207" cy="4520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B2083E19-F183-47EE-AA02-355588A1492F}"/>
                </a:ext>
              </a:extLst>
            </p:cNvPr>
            <p:cNvSpPr/>
            <p:nvPr/>
          </p:nvSpPr>
          <p:spPr>
            <a:xfrm>
              <a:off x="2602791" y="2924185"/>
              <a:ext cx="45207" cy="4520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3799FC3F-B927-482D-A4A9-7017A1C67CBD}"/>
                </a:ext>
              </a:extLst>
            </p:cNvPr>
            <p:cNvSpPr/>
            <p:nvPr/>
          </p:nvSpPr>
          <p:spPr>
            <a:xfrm>
              <a:off x="2623818" y="3029323"/>
              <a:ext cx="45207" cy="4520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DDEB95BF-C48F-4C56-8536-3138C2E1C30F}"/>
                </a:ext>
              </a:extLst>
            </p:cNvPr>
            <p:cNvSpPr/>
            <p:nvPr/>
          </p:nvSpPr>
          <p:spPr>
            <a:xfrm>
              <a:off x="2711431" y="2896149"/>
              <a:ext cx="45207" cy="4520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17E8A1F9-FCAB-4215-B888-842FAF3C718C}"/>
                </a:ext>
              </a:extLst>
            </p:cNvPr>
            <p:cNvSpPr/>
            <p:nvPr/>
          </p:nvSpPr>
          <p:spPr>
            <a:xfrm>
              <a:off x="2644848" y="2966240"/>
              <a:ext cx="45207" cy="4520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03324C33-4374-45B1-BE08-2DAD773D60A6}"/>
                </a:ext>
              </a:extLst>
            </p:cNvPr>
            <p:cNvSpPr/>
            <p:nvPr/>
          </p:nvSpPr>
          <p:spPr>
            <a:xfrm>
              <a:off x="2732459" y="2833068"/>
              <a:ext cx="45207" cy="4520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9A994D32-0248-450C-94CE-21A1EFF8115B}"/>
                </a:ext>
              </a:extLst>
            </p:cNvPr>
            <p:cNvSpPr/>
            <p:nvPr/>
          </p:nvSpPr>
          <p:spPr>
            <a:xfrm>
              <a:off x="2753486" y="2938204"/>
              <a:ext cx="45207" cy="4520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C0EDF64F-3906-4441-8654-EE9D37A350E6}"/>
                </a:ext>
              </a:extLst>
            </p:cNvPr>
            <p:cNvSpPr/>
            <p:nvPr/>
          </p:nvSpPr>
          <p:spPr>
            <a:xfrm>
              <a:off x="2841098" y="2805029"/>
              <a:ext cx="45207" cy="4520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19E332BF-4C1B-4236-8AE4-7E45FC27590E}"/>
                </a:ext>
              </a:extLst>
            </p:cNvPr>
            <p:cNvSpPr/>
            <p:nvPr/>
          </p:nvSpPr>
          <p:spPr>
            <a:xfrm>
              <a:off x="2644849" y="2850597"/>
              <a:ext cx="45207" cy="4520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E640D9D6-8DFE-4B4F-BD01-475F7F612A81}"/>
                </a:ext>
              </a:extLst>
            </p:cNvPr>
            <p:cNvSpPr/>
            <p:nvPr/>
          </p:nvSpPr>
          <p:spPr>
            <a:xfrm>
              <a:off x="2732461" y="2717424"/>
              <a:ext cx="45207" cy="4520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2DB1C2D2-63EE-400A-8399-D33CD9E614A5}"/>
                </a:ext>
              </a:extLst>
            </p:cNvPr>
            <p:cNvSpPr/>
            <p:nvPr/>
          </p:nvSpPr>
          <p:spPr>
            <a:xfrm>
              <a:off x="2753487" y="2822560"/>
              <a:ext cx="45207" cy="4520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84D6C6EA-4363-45EC-8E3B-0AAC95EC5FC6}"/>
                </a:ext>
              </a:extLst>
            </p:cNvPr>
            <p:cNvSpPr/>
            <p:nvPr/>
          </p:nvSpPr>
          <p:spPr>
            <a:xfrm>
              <a:off x="2841099" y="2689386"/>
              <a:ext cx="45207" cy="4520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1C1BADD1-80E9-44F9-926C-2FE677BC423E}"/>
                </a:ext>
              </a:extLst>
            </p:cNvPr>
            <p:cNvSpPr/>
            <p:nvPr/>
          </p:nvSpPr>
          <p:spPr>
            <a:xfrm>
              <a:off x="2774514" y="2759477"/>
              <a:ext cx="45207" cy="4520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189F5C14-4601-4311-8EB5-B3B911AA4934}"/>
                </a:ext>
              </a:extLst>
            </p:cNvPr>
            <p:cNvSpPr/>
            <p:nvPr/>
          </p:nvSpPr>
          <p:spPr>
            <a:xfrm>
              <a:off x="2862126" y="2626302"/>
              <a:ext cx="45207" cy="4520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6516ECA4-557A-4D49-B4D2-E4523B9689A5}"/>
                </a:ext>
              </a:extLst>
            </p:cNvPr>
            <p:cNvSpPr/>
            <p:nvPr/>
          </p:nvSpPr>
          <p:spPr>
            <a:xfrm>
              <a:off x="2883152" y="2731438"/>
              <a:ext cx="45207" cy="4520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F17ACD24-C32C-47BD-AF64-57F59BC2069B}"/>
                </a:ext>
              </a:extLst>
            </p:cNvPr>
            <p:cNvSpPr/>
            <p:nvPr/>
          </p:nvSpPr>
          <p:spPr>
            <a:xfrm>
              <a:off x="2970764" y="2598264"/>
              <a:ext cx="45207" cy="4520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6653ED16-3BDF-4DBC-A8F5-3B1362ACD3A1}"/>
                </a:ext>
              </a:extLst>
            </p:cNvPr>
            <p:cNvSpPr/>
            <p:nvPr/>
          </p:nvSpPr>
          <p:spPr>
            <a:xfrm>
              <a:off x="2718446" y="2892646"/>
              <a:ext cx="45207" cy="4520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0C132BD1-0EA2-470E-902B-F4B8823710D9}"/>
                </a:ext>
              </a:extLst>
            </p:cNvPr>
            <p:cNvSpPr/>
            <p:nvPr/>
          </p:nvSpPr>
          <p:spPr>
            <a:xfrm>
              <a:off x="2806057" y="2759472"/>
              <a:ext cx="45207" cy="4520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C3DA17B1-7931-4259-AD88-211B9031223B}"/>
                </a:ext>
              </a:extLst>
            </p:cNvPr>
            <p:cNvSpPr/>
            <p:nvPr/>
          </p:nvSpPr>
          <p:spPr>
            <a:xfrm>
              <a:off x="2827084" y="2864609"/>
              <a:ext cx="45207" cy="4520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DA2A82B4-9A09-432D-9A92-EA9DA97C2DD6}"/>
                </a:ext>
              </a:extLst>
            </p:cNvPr>
            <p:cNvSpPr/>
            <p:nvPr/>
          </p:nvSpPr>
          <p:spPr>
            <a:xfrm>
              <a:off x="2914696" y="2731436"/>
              <a:ext cx="45207" cy="4520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30F51478-3A88-4002-A46D-DA8904D40EDE}"/>
                </a:ext>
              </a:extLst>
            </p:cNvPr>
            <p:cNvSpPr/>
            <p:nvPr/>
          </p:nvSpPr>
          <p:spPr>
            <a:xfrm>
              <a:off x="2848113" y="2801524"/>
              <a:ext cx="45207" cy="4520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AAF64149-C607-40C3-9301-C3F5F01D2B50}"/>
                </a:ext>
              </a:extLst>
            </p:cNvPr>
            <p:cNvSpPr/>
            <p:nvPr/>
          </p:nvSpPr>
          <p:spPr>
            <a:xfrm>
              <a:off x="2935723" y="2668352"/>
              <a:ext cx="45207" cy="4520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2CB3F82C-684B-43C9-82F7-DBC440D1E2B5}"/>
                </a:ext>
              </a:extLst>
            </p:cNvPr>
            <p:cNvSpPr/>
            <p:nvPr/>
          </p:nvSpPr>
          <p:spPr>
            <a:xfrm>
              <a:off x="2956749" y="2773488"/>
              <a:ext cx="45207" cy="4520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2D7820C9-04AA-4252-9D5A-91B4948E0DA1}"/>
                </a:ext>
              </a:extLst>
            </p:cNvPr>
            <p:cNvSpPr/>
            <p:nvPr/>
          </p:nvSpPr>
          <p:spPr>
            <a:xfrm>
              <a:off x="3044361" y="2640314"/>
              <a:ext cx="45207" cy="4520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591C8DB3-3C88-4E9C-88FD-8BBDFF98BC29}"/>
                </a:ext>
              </a:extLst>
            </p:cNvPr>
            <p:cNvSpPr/>
            <p:nvPr/>
          </p:nvSpPr>
          <p:spPr>
            <a:xfrm>
              <a:off x="2848113" y="2685881"/>
              <a:ext cx="45207" cy="4520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8BA020F1-0C48-4A8C-B1C4-D8FC7F65B814}"/>
                </a:ext>
              </a:extLst>
            </p:cNvPr>
            <p:cNvSpPr/>
            <p:nvPr/>
          </p:nvSpPr>
          <p:spPr>
            <a:xfrm>
              <a:off x="2935723" y="2552709"/>
              <a:ext cx="45207" cy="4520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ACEB9FE8-1803-46F1-88AA-38495C00E52C}"/>
                </a:ext>
              </a:extLst>
            </p:cNvPr>
            <p:cNvSpPr/>
            <p:nvPr/>
          </p:nvSpPr>
          <p:spPr>
            <a:xfrm>
              <a:off x="2956749" y="2657844"/>
              <a:ext cx="45207" cy="4520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61D03255-9515-4BBF-A687-736D7BE13349}"/>
                </a:ext>
              </a:extLst>
            </p:cNvPr>
            <p:cNvSpPr/>
            <p:nvPr/>
          </p:nvSpPr>
          <p:spPr>
            <a:xfrm>
              <a:off x="3044361" y="2524670"/>
              <a:ext cx="45207" cy="4520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4EE6A709-63DD-4F95-9E9A-283C431B37C2}"/>
                </a:ext>
              </a:extLst>
            </p:cNvPr>
            <p:cNvSpPr/>
            <p:nvPr/>
          </p:nvSpPr>
          <p:spPr>
            <a:xfrm>
              <a:off x="2977778" y="2594759"/>
              <a:ext cx="45207" cy="4520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D7835FE4-75B4-41A4-B2C4-B51C6E0B038B}"/>
                </a:ext>
              </a:extLst>
            </p:cNvPr>
            <p:cNvSpPr/>
            <p:nvPr/>
          </p:nvSpPr>
          <p:spPr>
            <a:xfrm>
              <a:off x="3030344" y="2470529"/>
              <a:ext cx="45207" cy="4520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2E57C603-82EE-4120-8755-65D438ADF8DE}"/>
                </a:ext>
              </a:extLst>
            </p:cNvPr>
            <p:cNvSpPr/>
            <p:nvPr/>
          </p:nvSpPr>
          <p:spPr>
            <a:xfrm>
              <a:off x="3086416" y="2566722"/>
              <a:ext cx="45207" cy="4520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AD76699A-A917-489C-B6C6-3C637573649A}"/>
                </a:ext>
              </a:extLst>
            </p:cNvPr>
            <p:cNvSpPr/>
            <p:nvPr/>
          </p:nvSpPr>
          <p:spPr>
            <a:xfrm>
              <a:off x="3154316" y="2472103"/>
              <a:ext cx="45207" cy="4520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468685F7-D566-4304-AAD4-9D5779EC6F45}"/>
                </a:ext>
              </a:extLst>
            </p:cNvPr>
            <p:cNvSpPr/>
            <p:nvPr/>
          </p:nvSpPr>
          <p:spPr>
            <a:xfrm>
              <a:off x="3131973" y="2402014"/>
              <a:ext cx="45207" cy="4520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C96F8D19-10DE-4034-995A-C3B941FFBA7C}"/>
                </a:ext>
              </a:extLst>
            </p:cNvPr>
            <p:cNvSpPr/>
            <p:nvPr/>
          </p:nvSpPr>
          <p:spPr>
            <a:xfrm>
              <a:off x="3152999" y="2507149"/>
              <a:ext cx="45207" cy="4520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FA043D91-A8F8-47BA-A2F7-D7E8DEFE3300}"/>
                </a:ext>
              </a:extLst>
            </p:cNvPr>
            <p:cNvSpPr/>
            <p:nvPr/>
          </p:nvSpPr>
          <p:spPr>
            <a:xfrm>
              <a:off x="3240611" y="2373976"/>
              <a:ext cx="45207" cy="4520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1067DFE7-1DAB-45AB-8CED-9EF456439A01}"/>
                </a:ext>
              </a:extLst>
            </p:cNvPr>
            <p:cNvSpPr/>
            <p:nvPr/>
          </p:nvSpPr>
          <p:spPr>
            <a:xfrm>
              <a:off x="3174028" y="2444066"/>
              <a:ext cx="45207" cy="4520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54ADAA60-A126-414C-9FD4-45857F50A6FF}"/>
                </a:ext>
              </a:extLst>
            </p:cNvPr>
            <p:cNvSpPr/>
            <p:nvPr/>
          </p:nvSpPr>
          <p:spPr>
            <a:xfrm>
              <a:off x="3261640" y="2610352"/>
              <a:ext cx="45207" cy="4520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B7D33815-B88F-4401-8BB9-3D174B29339C}"/>
                </a:ext>
              </a:extLst>
            </p:cNvPr>
            <p:cNvSpPr/>
            <p:nvPr/>
          </p:nvSpPr>
          <p:spPr>
            <a:xfrm>
              <a:off x="3282665" y="2416028"/>
              <a:ext cx="45207" cy="4520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492C63A5-840E-4382-B987-64B0EBCD918D}"/>
                </a:ext>
              </a:extLst>
            </p:cNvPr>
            <p:cNvSpPr/>
            <p:nvPr/>
          </p:nvSpPr>
          <p:spPr>
            <a:xfrm>
              <a:off x="3370277" y="2282856"/>
              <a:ext cx="45207" cy="4520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8DAE406B-2627-4F0E-A007-FC939920BA29}"/>
                </a:ext>
              </a:extLst>
            </p:cNvPr>
            <p:cNvSpPr/>
            <p:nvPr/>
          </p:nvSpPr>
          <p:spPr>
            <a:xfrm>
              <a:off x="3174028" y="2328422"/>
              <a:ext cx="45207" cy="4520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995E9892-D027-4C87-868B-3A5AC681DC39}"/>
                </a:ext>
              </a:extLst>
            </p:cNvPr>
            <p:cNvSpPr/>
            <p:nvPr/>
          </p:nvSpPr>
          <p:spPr>
            <a:xfrm>
              <a:off x="3261640" y="2195249"/>
              <a:ext cx="45207" cy="4520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A3508493-F28A-4B87-B84D-64746A2A49AC}"/>
                </a:ext>
              </a:extLst>
            </p:cNvPr>
            <p:cNvSpPr/>
            <p:nvPr/>
          </p:nvSpPr>
          <p:spPr>
            <a:xfrm>
              <a:off x="3282665" y="2300384"/>
              <a:ext cx="45207" cy="4520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DA667542-A780-4ECC-9F50-A8A30F26322F}"/>
                </a:ext>
              </a:extLst>
            </p:cNvPr>
            <p:cNvSpPr/>
            <p:nvPr/>
          </p:nvSpPr>
          <p:spPr>
            <a:xfrm>
              <a:off x="3370277" y="2167212"/>
              <a:ext cx="45207" cy="4520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3EE515D2-02ED-4360-82FE-1FF0AF56B486}"/>
                </a:ext>
              </a:extLst>
            </p:cNvPr>
            <p:cNvSpPr/>
            <p:nvPr/>
          </p:nvSpPr>
          <p:spPr>
            <a:xfrm>
              <a:off x="3303694" y="2237301"/>
              <a:ext cx="45207" cy="4520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45BC1C3D-908E-4C1A-9323-651469D795A2}"/>
                </a:ext>
              </a:extLst>
            </p:cNvPr>
            <p:cNvSpPr/>
            <p:nvPr/>
          </p:nvSpPr>
          <p:spPr>
            <a:xfrm>
              <a:off x="3391306" y="2104128"/>
              <a:ext cx="45207" cy="4520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20A94268-8AEA-4BE5-ACF0-0F5FABA67F87}"/>
                </a:ext>
              </a:extLst>
            </p:cNvPr>
            <p:cNvSpPr/>
            <p:nvPr/>
          </p:nvSpPr>
          <p:spPr>
            <a:xfrm>
              <a:off x="3412332" y="2209264"/>
              <a:ext cx="45207" cy="4520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EC60626F-181B-4A1E-8887-C7D0CB8C92BA}"/>
                </a:ext>
              </a:extLst>
            </p:cNvPr>
            <p:cNvSpPr/>
            <p:nvPr/>
          </p:nvSpPr>
          <p:spPr>
            <a:xfrm>
              <a:off x="3499944" y="2076090"/>
              <a:ext cx="45207" cy="4520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02F38517-CA46-4C0F-9C18-E72AE763EA8F}"/>
                </a:ext>
              </a:extLst>
            </p:cNvPr>
            <p:cNvSpPr/>
            <p:nvPr/>
          </p:nvSpPr>
          <p:spPr>
            <a:xfrm>
              <a:off x="3247625" y="2370470"/>
              <a:ext cx="45207" cy="4520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105D8D0F-DCE7-48FC-BB57-07635673E961}"/>
                </a:ext>
              </a:extLst>
            </p:cNvPr>
            <p:cNvSpPr/>
            <p:nvPr/>
          </p:nvSpPr>
          <p:spPr>
            <a:xfrm>
              <a:off x="3335237" y="2237298"/>
              <a:ext cx="45207" cy="4520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64D99CD5-A484-413E-BB7C-8F7C8B7FD01B}"/>
                </a:ext>
              </a:extLst>
            </p:cNvPr>
            <p:cNvSpPr/>
            <p:nvPr/>
          </p:nvSpPr>
          <p:spPr>
            <a:xfrm>
              <a:off x="3356263" y="2342433"/>
              <a:ext cx="45207" cy="4520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타원 68">
              <a:extLst>
                <a:ext uri="{FF2B5EF4-FFF2-40B4-BE49-F238E27FC236}">
                  <a16:creationId xmlns:a16="http://schemas.microsoft.com/office/drawing/2014/main" id="{5F6253BD-FC01-4752-B544-5B4D4ACE15E8}"/>
                </a:ext>
              </a:extLst>
            </p:cNvPr>
            <p:cNvSpPr/>
            <p:nvPr/>
          </p:nvSpPr>
          <p:spPr>
            <a:xfrm>
              <a:off x="3443875" y="2209260"/>
              <a:ext cx="45207" cy="4520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4E653682-553E-468B-A713-83F1291B1CF3}"/>
                </a:ext>
              </a:extLst>
            </p:cNvPr>
            <p:cNvSpPr/>
            <p:nvPr/>
          </p:nvSpPr>
          <p:spPr>
            <a:xfrm>
              <a:off x="3377291" y="2279350"/>
              <a:ext cx="45207" cy="4520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타원 70">
              <a:extLst>
                <a:ext uri="{FF2B5EF4-FFF2-40B4-BE49-F238E27FC236}">
                  <a16:creationId xmlns:a16="http://schemas.microsoft.com/office/drawing/2014/main" id="{CD19CB15-BD65-4937-B9B5-D39496F866D1}"/>
                </a:ext>
              </a:extLst>
            </p:cNvPr>
            <p:cNvSpPr/>
            <p:nvPr/>
          </p:nvSpPr>
          <p:spPr>
            <a:xfrm>
              <a:off x="3464903" y="2146177"/>
              <a:ext cx="45207" cy="4520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타원 71">
              <a:extLst>
                <a:ext uri="{FF2B5EF4-FFF2-40B4-BE49-F238E27FC236}">
                  <a16:creationId xmlns:a16="http://schemas.microsoft.com/office/drawing/2014/main" id="{E6AC904C-28E6-4030-96B1-B986711ACBCE}"/>
                </a:ext>
              </a:extLst>
            </p:cNvPr>
            <p:cNvSpPr/>
            <p:nvPr/>
          </p:nvSpPr>
          <p:spPr>
            <a:xfrm>
              <a:off x="3485929" y="2251312"/>
              <a:ext cx="45207" cy="4520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1DE59756-F6B1-4C5F-B272-E7D17A3B41D3}"/>
                </a:ext>
              </a:extLst>
            </p:cNvPr>
            <p:cNvSpPr/>
            <p:nvPr/>
          </p:nvSpPr>
          <p:spPr>
            <a:xfrm>
              <a:off x="3573541" y="2118140"/>
              <a:ext cx="45207" cy="4520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타원 73">
              <a:extLst>
                <a:ext uri="{FF2B5EF4-FFF2-40B4-BE49-F238E27FC236}">
                  <a16:creationId xmlns:a16="http://schemas.microsoft.com/office/drawing/2014/main" id="{C8934D55-6B12-410F-8D7A-F9340CBE42A0}"/>
                </a:ext>
              </a:extLst>
            </p:cNvPr>
            <p:cNvSpPr/>
            <p:nvPr/>
          </p:nvSpPr>
          <p:spPr>
            <a:xfrm>
              <a:off x="3377291" y="2163706"/>
              <a:ext cx="45207" cy="4520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타원 74">
              <a:extLst>
                <a:ext uri="{FF2B5EF4-FFF2-40B4-BE49-F238E27FC236}">
                  <a16:creationId xmlns:a16="http://schemas.microsoft.com/office/drawing/2014/main" id="{9055FFD0-075B-45CE-B0C1-06E43838ABCC}"/>
                </a:ext>
              </a:extLst>
            </p:cNvPr>
            <p:cNvSpPr/>
            <p:nvPr/>
          </p:nvSpPr>
          <p:spPr>
            <a:xfrm>
              <a:off x="3464903" y="2030533"/>
              <a:ext cx="45207" cy="4520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타원 75">
              <a:extLst>
                <a:ext uri="{FF2B5EF4-FFF2-40B4-BE49-F238E27FC236}">
                  <a16:creationId xmlns:a16="http://schemas.microsoft.com/office/drawing/2014/main" id="{05E72ABA-B5DE-49BC-8986-A3E5170166C4}"/>
                </a:ext>
              </a:extLst>
            </p:cNvPr>
            <p:cNvSpPr/>
            <p:nvPr/>
          </p:nvSpPr>
          <p:spPr>
            <a:xfrm>
              <a:off x="3485929" y="2135668"/>
              <a:ext cx="45207" cy="4520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타원 76">
              <a:extLst>
                <a:ext uri="{FF2B5EF4-FFF2-40B4-BE49-F238E27FC236}">
                  <a16:creationId xmlns:a16="http://schemas.microsoft.com/office/drawing/2014/main" id="{AE955380-22DE-4FC9-BC5E-1085B2584886}"/>
                </a:ext>
              </a:extLst>
            </p:cNvPr>
            <p:cNvSpPr/>
            <p:nvPr/>
          </p:nvSpPr>
          <p:spPr>
            <a:xfrm>
              <a:off x="3573541" y="2002496"/>
              <a:ext cx="45207" cy="4520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타원 77">
              <a:extLst>
                <a:ext uri="{FF2B5EF4-FFF2-40B4-BE49-F238E27FC236}">
                  <a16:creationId xmlns:a16="http://schemas.microsoft.com/office/drawing/2014/main" id="{A6183ACD-D610-405B-B6C6-938AB0D88717}"/>
                </a:ext>
              </a:extLst>
            </p:cNvPr>
            <p:cNvSpPr/>
            <p:nvPr/>
          </p:nvSpPr>
          <p:spPr>
            <a:xfrm>
              <a:off x="3506957" y="2072585"/>
              <a:ext cx="45207" cy="4520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2B442B62-8D67-4031-B10D-CB779E7BB349}"/>
                </a:ext>
              </a:extLst>
            </p:cNvPr>
            <p:cNvSpPr/>
            <p:nvPr/>
          </p:nvSpPr>
          <p:spPr>
            <a:xfrm>
              <a:off x="3594570" y="1939412"/>
              <a:ext cx="45207" cy="4520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3DB02541-CD46-47F2-BEAD-F57920BDB91B}"/>
                </a:ext>
              </a:extLst>
            </p:cNvPr>
            <p:cNvSpPr/>
            <p:nvPr/>
          </p:nvSpPr>
          <p:spPr>
            <a:xfrm>
              <a:off x="3615595" y="2044547"/>
              <a:ext cx="45207" cy="4520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타원 80">
              <a:extLst>
                <a:ext uri="{FF2B5EF4-FFF2-40B4-BE49-F238E27FC236}">
                  <a16:creationId xmlns:a16="http://schemas.microsoft.com/office/drawing/2014/main" id="{5FF3B4FB-8F03-4FCF-A8D6-92B1871086F6}"/>
                </a:ext>
              </a:extLst>
            </p:cNvPr>
            <p:cNvSpPr/>
            <p:nvPr/>
          </p:nvSpPr>
          <p:spPr>
            <a:xfrm>
              <a:off x="3703209" y="1911375"/>
              <a:ext cx="45207" cy="4520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F730CDEA-BC31-4EAB-BF1F-B354080E8468}"/>
                </a:ext>
              </a:extLst>
            </p:cNvPr>
            <p:cNvSpPr/>
            <p:nvPr/>
          </p:nvSpPr>
          <p:spPr>
            <a:xfrm>
              <a:off x="2858625" y="2906669"/>
              <a:ext cx="45207" cy="4520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F6E1CFE0-9B6F-41F3-AA1E-BBE308C8E0EA}"/>
                </a:ext>
              </a:extLst>
            </p:cNvPr>
            <p:cNvSpPr/>
            <p:nvPr/>
          </p:nvSpPr>
          <p:spPr>
            <a:xfrm>
              <a:off x="2967263" y="2878632"/>
              <a:ext cx="45207" cy="4520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타원 85">
              <a:extLst>
                <a:ext uri="{FF2B5EF4-FFF2-40B4-BE49-F238E27FC236}">
                  <a16:creationId xmlns:a16="http://schemas.microsoft.com/office/drawing/2014/main" id="{5BF48BE2-A539-4F5F-BCA5-2E519D9C3B42}"/>
                </a:ext>
              </a:extLst>
            </p:cNvPr>
            <p:cNvSpPr/>
            <p:nvPr/>
          </p:nvSpPr>
          <p:spPr>
            <a:xfrm>
              <a:off x="2900679" y="2948719"/>
              <a:ext cx="45207" cy="4520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타원 86">
              <a:extLst>
                <a:ext uri="{FF2B5EF4-FFF2-40B4-BE49-F238E27FC236}">
                  <a16:creationId xmlns:a16="http://schemas.microsoft.com/office/drawing/2014/main" id="{995BF644-930C-4AF7-BAA4-03499D044B57}"/>
                </a:ext>
              </a:extLst>
            </p:cNvPr>
            <p:cNvSpPr/>
            <p:nvPr/>
          </p:nvSpPr>
          <p:spPr>
            <a:xfrm>
              <a:off x="2988292" y="2815545"/>
              <a:ext cx="45207" cy="4520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타원 87">
              <a:extLst>
                <a:ext uri="{FF2B5EF4-FFF2-40B4-BE49-F238E27FC236}">
                  <a16:creationId xmlns:a16="http://schemas.microsoft.com/office/drawing/2014/main" id="{6A11C076-F588-4591-A501-F8F62D7706C4}"/>
                </a:ext>
              </a:extLst>
            </p:cNvPr>
            <p:cNvSpPr/>
            <p:nvPr/>
          </p:nvSpPr>
          <p:spPr>
            <a:xfrm>
              <a:off x="3009317" y="2920682"/>
              <a:ext cx="45207" cy="4520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타원 88">
              <a:extLst>
                <a:ext uri="{FF2B5EF4-FFF2-40B4-BE49-F238E27FC236}">
                  <a16:creationId xmlns:a16="http://schemas.microsoft.com/office/drawing/2014/main" id="{0AE4D038-0B8E-43B3-B481-DF15C6891685}"/>
                </a:ext>
              </a:extLst>
            </p:cNvPr>
            <p:cNvSpPr/>
            <p:nvPr/>
          </p:nvSpPr>
          <p:spPr>
            <a:xfrm>
              <a:off x="3096929" y="2787511"/>
              <a:ext cx="45207" cy="4520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타원 89">
              <a:extLst>
                <a:ext uri="{FF2B5EF4-FFF2-40B4-BE49-F238E27FC236}">
                  <a16:creationId xmlns:a16="http://schemas.microsoft.com/office/drawing/2014/main" id="{1EF59960-406B-4989-8C71-0987B5B097E4}"/>
                </a:ext>
              </a:extLst>
            </p:cNvPr>
            <p:cNvSpPr/>
            <p:nvPr/>
          </p:nvSpPr>
          <p:spPr>
            <a:xfrm>
              <a:off x="2900679" y="2833077"/>
              <a:ext cx="45207" cy="4520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타원 90">
              <a:extLst>
                <a:ext uri="{FF2B5EF4-FFF2-40B4-BE49-F238E27FC236}">
                  <a16:creationId xmlns:a16="http://schemas.microsoft.com/office/drawing/2014/main" id="{1A0264A6-A224-47CC-8C77-0E874D6F70EF}"/>
                </a:ext>
              </a:extLst>
            </p:cNvPr>
            <p:cNvSpPr/>
            <p:nvPr/>
          </p:nvSpPr>
          <p:spPr>
            <a:xfrm>
              <a:off x="2988292" y="2699904"/>
              <a:ext cx="45207" cy="4520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타원 91">
              <a:extLst>
                <a:ext uri="{FF2B5EF4-FFF2-40B4-BE49-F238E27FC236}">
                  <a16:creationId xmlns:a16="http://schemas.microsoft.com/office/drawing/2014/main" id="{2E038423-02FE-4520-896F-EA0193006D08}"/>
                </a:ext>
              </a:extLst>
            </p:cNvPr>
            <p:cNvSpPr/>
            <p:nvPr/>
          </p:nvSpPr>
          <p:spPr>
            <a:xfrm>
              <a:off x="3009317" y="2805040"/>
              <a:ext cx="45207" cy="4520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타원 92">
              <a:extLst>
                <a:ext uri="{FF2B5EF4-FFF2-40B4-BE49-F238E27FC236}">
                  <a16:creationId xmlns:a16="http://schemas.microsoft.com/office/drawing/2014/main" id="{EC6936E9-3100-4418-9C37-7D630B0E30DA}"/>
                </a:ext>
              </a:extLst>
            </p:cNvPr>
            <p:cNvSpPr/>
            <p:nvPr/>
          </p:nvSpPr>
          <p:spPr>
            <a:xfrm>
              <a:off x="3096929" y="2671867"/>
              <a:ext cx="45207" cy="4520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타원 93">
              <a:extLst>
                <a:ext uri="{FF2B5EF4-FFF2-40B4-BE49-F238E27FC236}">
                  <a16:creationId xmlns:a16="http://schemas.microsoft.com/office/drawing/2014/main" id="{7BA1DC29-D279-471F-B65F-2532E395BE1F}"/>
                </a:ext>
              </a:extLst>
            </p:cNvPr>
            <p:cNvSpPr/>
            <p:nvPr/>
          </p:nvSpPr>
          <p:spPr>
            <a:xfrm>
              <a:off x="3030345" y="2741955"/>
              <a:ext cx="45207" cy="4520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타원 94">
              <a:extLst>
                <a:ext uri="{FF2B5EF4-FFF2-40B4-BE49-F238E27FC236}">
                  <a16:creationId xmlns:a16="http://schemas.microsoft.com/office/drawing/2014/main" id="{7BF48986-500D-4725-8425-D14EB13EEF4E}"/>
                </a:ext>
              </a:extLst>
            </p:cNvPr>
            <p:cNvSpPr/>
            <p:nvPr/>
          </p:nvSpPr>
          <p:spPr>
            <a:xfrm>
              <a:off x="3003897" y="2378497"/>
              <a:ext cx="45207" cy="4520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타원 95">
              <a:extLst>
                <a:ext uri="{FF2B5EF4-FFF2-40B4-BE49-F238E27FC236}">
                  <a16:creationId xmlns:a16="http://schemas.microsoft.com/office/drawing/2014/main" id="{1DC606A5-C026-4CBA-9689-701690DEEC3C}"/>
                </a:ext>
              </a:extLst>
            </p:cNvPr>
            <p:cNvSpPr/>
            <p:nvPr/>
          </p:nvSpPr>
          <p:spPr>
            <a:xfrm>
              <a:off x="2974276" y="2875123"/>
              <a:ext cx="45207" cy="4520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타원 96">
              <a:extLst>
                <a:ext uri="{FF2B5EF4-FFF2-40B4-BE49-F238E27FC236}">
                  <a16:creationId xmlns:a16="http://schemas.microsoft.com/office/drawing/2014/main" id="{9DFF0E71-5C57-4BD7-8C6B-12A95688ADB7}"/>
                </a:ext>
              </a:extLst>
            </p:cNvPr>
            <p:cNvSpPr/>
            <p:nvPr/>
          </p:nvSpPr>
          <p:spPr>
            <a:xfrm>
              <a:off x="3061889" y="2741949"/>
              <a:ext cx="45207" cy="4520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타원 97">
              <a:extLst>
                <a:ext uri="{FF2B5EF4-FFF2-40B4-BE49-F238E27FC236}">
                  <a16:creationId xmlns:a16="http://schemas.microsoft.com/office/drawing/2014/main" id="{401D9E7F-FCFB-44B3-B8F2-8FB468B0CC28}"/>
                </a:ext>
              </a:extLst>
            </p:cNvPr>
            <p:cNvSpPr/>
            <p:nvPr/>
          </p:nvSpPr>
          <p:spPr>
            <a:xfrm>
              <a:off x="3082914" y="2847087"/>
              <a:ext cx="45207" cy="4520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타원 98">
              <a:extLst>
                <a:ext uri="{FF2B5EF4-FFF2-40B4-BE49-F238E27FC236}">
                  <a16:creationId xmlns:a16="http://schemas.microsoft.com/office/drawing/2014/main" id="{A28BA2AD-E8EA-44F1-B84D-0ECDC69D9F81}"/>
                </a:ext>
              </a:extLst>
            </p:cNvPr>
            <p:cNvSpPr/>
            <p:nvPr/>
          </p:nvSpPr>
          <p:spPr>
            <a:xfrm>
              <a:off x="3035441" y="2378492"/>
              <a:ext cx="45207" cy="4520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타원 99">
              <a:extLst>
                <a:ext uri="{FF2B5EF4-FFF2-40B4-BE49-F238E27FC236}">
                  <a16:creationId xmlns:a16="http://schemas.microsoft.com/office/drawing/2014/main" id="{FA33ACD6-0586-44D0-B193-CBE08C38725C}"/>
                </a:ext>
              </a:extLst>
            </p:cNvPr>
            <p:cNvSpPr/>
            <p:nvPr/>
          </p:nvSpPr>
          <p:spPr>
            <a:xfrm>
              <a:off x="3103942" y="2784004"/>
              <a:ext cx="45207" cy="4520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타원 100">
              <a:extLst>
                <a:ext uri="{FF2B5EF4-FFF2-40B4-BE49-F238E27FC236}">
                  <a16:creationId xmlns:a16="http://schemas.microsoft.com/office/drawing/2014/main" id="{5D7B9B68-E550-4477-8AE0-3E23560DE1A9}"/>
                </a:ext>
              </a:extLst>
            </p:cNvPr>
            <p:cNvSpPr/>
            <p:nvPr/>
          </p:nvSpPr>
          <p:spPr>
            <a:xfrm>
              <a:off x="3056468" y="2315408"/>
              <a:ext cx="45207" cy="4520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타원 101">
              <a:extLst>
                <a:ext uri="{FF2B5EF4-FFF2-40B4-BE49-F238E27FC236}">
                  <a16:creationId xmlns:a16="http://schemas.microsoft.com/office/drawing/2014/main" id="{8CEE3692-27CA-4DDC-84C7-D9E2050205EF}"/>
                </a:ext>
              </a:extLst>
            </p:cNvPr>
            <p:cNvSpPr/>
            <p:nvPr/>
          </p:nvSpPr>
          <p:spPr>
            <a:xfrm>
              <a:off x="3077494" y="2420544"/>
              <a:ext cx="45207" cy="4520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타원 102">
              <a:extLst>
                <a:ext uri="{FF2B5EF4-FFF2-40B4-BE49-F238E27FC236}">
                  <a16:creationId xmlns:a16="http://schemas.microsoft.com/office/drawing/2014/main" id="{8A150B46-5136-45DE-88DA-894D1CB69D3B}"/>
                </a:ext>
              </a:extLst>
            </p:cNvPr>
            <p:cNvSpPr/>
            <p:nvPr/>
          </p:nvSpPr>
          <p:spPr>
            <a:xfrm>
              <a:off x="3103942" y="2668359"/>
              <a:ext cx="45207" cy="4520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타원 103">
              <a:extLst>
                <a:ext uri="{FF2B5EF4-FFF2-40B4-BE49-F238E27FC236}">
                  <a16:creationId xmlns:a16="http://schemas.microsoft.com/office/drawing/2014/main" id="{0C2D94DA-3293-4F23-A022-04F7C9709A2C}"/>
                </a:ext>
              </a:extLst>
            </p:cNvPr>
            <p:cNvSpPr/>
            <p:nvPr/>
          </p:nvSpPr>
          <p:spPr>
            <a:xfrm>
              <a:off x="3244116" y="2472097"/>
              <a:ext cx="45207" cy="4520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타원 104">
              <a:extLst>
                <a:ext uri="{FF2B5EF4-FFF2-40B4-BE49-F238E27FC236}">
                  <a16:creationId xmlns:a16="http://schemas.microsoft.com/office/drawing/2014/main" id="{1FD9F0AF-24C2-42FA-B153-7027BA1EF73A}"/>
                </a:ext>
              </a:extLst>
            </p:cNvPr>
            <p:cNvSpPr/>
            <p:nvPr/>
          </p:nvSpPr>
          <p:spPr>
            <a:xfrm>
              <a:off x="3352754" y="2444060"/>
              <a:ext cx="45207" cy="4520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타원 105">
              <a:extLst>
                <a:ext uri="{FF2B5EF4-FFF2-40B4-BE49-F238E27FC236}">
                  <a16:creationId xmlns:a16="http://schemas.microsoft.com/office/drawing/2014/main" id="{47E4146D-DEDF-40F8-B7DA-45C9AFECC8E0}"/>
                </a:ext>
              </a:extLst>
            </p:cNvPr>
            <p:cNvSpPr/>
            <p:nvPr/>
          </p:nvSpPr>
          <p:spPr>
            <a:xfrm>
              <a:off x="3156503" y="2489628"/>
              <a:ext cx="45207" cy="4520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타원 106">
              <a:extLst>
                <a:ext uri="{FF2B5EF4-FFF2-40B4-BE49-F238E27FC236}">
                  <a16:creationId xmlns:a16="http://schemas.microsoft.com/office/drawing/2014/main" id="{4E1EF6D3-68A5-4FF2-808F-A40BEC85A5D6}"/>
                </a:ext>
              </a:extLst>
            </p:cNvPr>
            <p:cNvSpPr/>
            <p:nvPr/>
          </p:nvSpPr>
          <p:spPr>
            <a:xfrm>
              <a:off x="3244116" y="2356454"/>
              <a:ext cx="45207" cy="4520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타원 107">
              <a:extLst>
                <a:ext uri="{FF2B5EF4-FFF2-40B4-BE49-F238E27FC236}">
                  <a16:creationId xmlns:a16="http://schemas.microsoft.com/office/drawing/2014/main" id="{37C8FD30-EEE6-482B-94D0-52FAC8A19C57}"/>
                </a:ext>
              </a:extLst>
            </p:cNvPr>
            <p:cNvSpPr/>
            <p:nvPr/>
          </p:nvSpPr>
          <p:spPr>
            <a:xfrm>
              <a:off x="3265141" y="2461590"/>
              <a:ext cx="45207" cy="4520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타원 108">
              <a:extLst>
                <a:ext uri="{FF2B5EF4-FFF2-40B4-BE49-F238E27FC236}">
                  <a16:creationId xmlns:a16="http://schemas.microsoft.com/office/drawing/2014/main" id="{0E344AAE-18BE-4880-B36D-6BB165C03AC4}"/>
                </a:ext>
              </a:extLst>
            </p:cNvPr>
            <p:cNvSpPr/>
            <p:nvPr/>
          </p:nvSpPr>
          <p:spPr>
            <a:xfrm>
              <a:off x="3352754" y="2328417"/>
              <a:ext cx="45207" cy="4520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타원 109">
              <a:extLst>
                <a:ext uri="{FF2B5EF4-FFF2-40B4-BE49-F238E27FC236}">
                  <a16:creationId xmlns:a16="http://schemas.microsoft.com/office/drawing/2014/main" id="{036949B9-EF82-4258-8CEF-4490AADAD03B}"/>
                </a:ext>
              </a:extLst>
            </p:cNvPr>
            <p:cNvSpPr/>
            <p:nvPr/>
          </p:nvSpPr>
          <p:spPr>
            <a:xfrm>
              <a:off x="3286169" y="2398506"/>
              <a:ext cx="45207" cy="4520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타원 110">
              <a:extLst>
                <a:ext uri="{FF2B5EF4-FFF2-40B4-BE49-F238E27FC236}">
                  <a16:creationId xmlns:a16="http://schemas.microsoft.com/office/drawing/2014/main" id="{29435FC9-5DED-41D3-A293-C367DF21DBFC}"/>
                </a:ext>
              </a:extLst>
            </p:cNvPr>
            <p:cNvSpPr/>
            <p:nvPr/>
          </p:nvSpPr>
          <p:spPr>
            <a:xfrm>
              <a:off x="3373781" y="2265332"/>
              <a:ext cx="45207" cy="4520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타원 111">
              <a:extLst>
                <a:ext uri="{FF2B5EF4-FFF2-40B4-BE49-F238E27FC236}">
                  <a16:creationId xmlns:a16="http://schemas.microsoft.com/office/drawing/2014/main" id="{504F4221-111A-466A-9D81-6AD26A4C31E0}"/>
                </a:ext>
              </a:extLst>
            </p:cNvPr>
            <p:cNvSpPr/>
            <p:nvPr/>
          </p:nvSpPr>
          <p:spPr>
            <a:xfrm>
              <a:off x="3394807" y="2370467"/>
              <a:ext cx="45207" cy="4520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타원 112">
              <a:extLst>
                <a:ext uri="{FF2B5EF4-FFF2-40B4-BE49-F238E27FC236}">
                  <a16:creationId xmlns:a16="http://schemas.microsoft.com/office/drawing/2014/main" id="{AA184DF9-BC26-4AD5-B6FA-74B0A43429B4}"/>
                </a:ext>
              </a:extLst>
            </p:cNvPr>
            <p:cNvSpPr/>
            <p:nvPr/>
          </p:nvSpPr>
          <p:spPr>
            <a:xfrm>
              <a:off x="3230101" y="2531675"/>
              <a:ext cx="45207" cy="4520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4" name="타원 113">
              <a:extLst>
                <a:ext uri="{FF2B5EF4-FFF2-40B4-BE49-F238E27FC236}">
                  <a16:creationId xmlns:a16="http://schemas.microsoft.com/office/drawing/2014/main" id="{5401AE17-EF8A-426B-A663-F173D578EE49}"/>
                </a:ext>
              </a:extLst>
            </p:cNvPr>
            <p:cNvSpPr/>
            <p:nvPr/>
          </p:nvSpPr>
          <p:spPr>
            <a:xfrm>
              <a:off x="3317713" y="2398504"/>
              <a:ext cx="45207" cy="4520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타원 114">
              <a:extLst>
                <a:ext uri="{FF2B5EF4-FFF2-40B4-BE49-F238E27FC236}">
                  <a16:creationId xmlns:a16="http://schemas.microsoft.com/office/drawing/2014/main" id="{BCCF6F2B-016C-4203-81AB-20488CAED627}"/>
                </a:ext>
              </a:extLst>
            </p:cNvPr>
            <p:cNvSpPr/>
            <p:nvPr/>
          </p:nvSpPr>
          <p:spPr>
            <a:xfrm>
              <a:off x="3338739" y="2503639"/>
              <a:ext cx="45207" cy="4520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타원 115">
              <a:extLst>
                <a:ext uri="{FF2B5EF4-FFF2-40B4-BE49-F238E27FC236}">
                  <a16:creationId xmlns:a16="http://schemas.microsoft.com/office/drawing/2014/main" id="{F5547850-7AD0-4E48-99F7-75003E6FC342}"/>
                </a:ext>
              </a:extLst>
            </p:cNvPr>
            <p:cNvSpPr/>
            <p:nvPr/>
          </p:nvSpPr>
          <p:spPr>
            <a:xfrm>
              <a:off x="3426351" y="2370465"/>
              <a:ext cx="45207" cy="4520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타원 116">
              <a:extLst>
                <a:ext uri="{FF2B5EF4-FFF2-40B4-BE49-F238E27FC236}">
                  <a16:creationId xmlns:a16="http://schemas.microsoft.com/office/drawing/2014/main" id="{46A1B485-E009-42CA-8676-3F18C0B930D0}"/>
                </a:ext>
              </a:extLst>
            </p:cNvPr>
            <p:cNvSpPr/>
            <p:nvPr/>
          </p:nvSpPr>
          <p:spPr>
            <a:xfrm>
              <a:off x="3359767" y="2440555"/>
              <a:ext cx="45207" cy="4520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타원 117">
              <a:extLst>
                <a:ext uri="{FF2B5EF4-FFF2-40B4-BE49-F238E27FC236}">
                  <a16:creationId xmlns:a16="http://schemas.microsoft.com/office/drawing/2014/main" id="{942DE7AC-7576-45BA-9535-CE9F28C2E970}"/>
                </a:ext>
              </a:extLst>
            </p:cNvPr>
            <p:cNvSpPr/>
            <p:nvPr/>
          </p:nvSpPr>
          <p:spPr>
            <a:xfrm>
              <a:off x="3447380" y="2307382"/>
              <a:ext cx="45207" cy="4520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타원 118">
              <a:extLst>
                <a:ext uri="{FF2B5EF4-FFF2-40B4-BE49-F238E27FC236}">
                  <a16:creationId xmlns:a16="http://schemas.microsoft.com/office/drawing/2014/main" id="{78C61B40-911D-4A74-8FC9-9ABB8833CEB2}"/>
                </a:ext>
              </a:extLst>
            </p:cNvPr>
            <p:cNvSpPr/>
            <p:nvPr/>
          </p:nvSpPr>
          <p:spPr>
            <a:xfrm>
              <a:off x="3468405" y="2412517"/>
              <a:ext cx="45207" cy="4520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타원 119">
              <a:extLst>
                <a:ext uri="{FF2B5EF4-FFF2-40B4-BE49-F238E27FC236}">
                  <a16:creationId xmlns:a16="http://schemas.microsoft.com/office/drawing/2014/main" id="{B8881209-F8D3-4B90-9D4D-5EDEE1BE2A67}"/>
                </a:ext>
              </a:extLst>
            </p:cNvPr>
            <p:cNvSpPr/>
            <p:nvPr/>
          </p:nvSpPr>
          <p:spPr>
            <a:xfrm>
              <a:off x="3556017" y="2279343"/>
              <a:ext cx="45207" cy="4520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타원 120">
              <a:extLst>
                <a:ext uri="{FF2B5EF4-FFF2-40B4-BE49-F238E27FC236}">
                  <a16:creationId xmlns:a16="http://schemas.microsoft.com/office/drawing/2014/main" id="{AB734794-4AE3-4904-A8E9-7355162C4BD8}"/>
                </a:ext>
              </a:extLst>
            </p:cNvPr>
            <p:cNvSpPr/>
            <p:nvPr/>
          </p:nvSpPr>
          <p:spPr>
            <a:xfrm>
              <a:off x="3359767" y="2324912"/>
              <a:ext cx="45207" cy="4520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타원 121">
              <a:extLst>
                <a:ext uri="{FF2B5EF4-FFF2-40B4-BE49-F238E27FC236}">
                  <a16:creationId xmlns:a16="http://schemas.microsoft.com/office/drawing/2014/main" id="{E91E7093-3124-4320-9DC5-76E4F1FB2402}"/>
                </a:ext>
              </a:extLst>
            </p:cNvPr>
            <p:cNvSpPr/>
            <p:nvPr/>
          </p:nvSpPr>
          <p:spPr>
            <a:xfrm>
              <a:off x="3468405" y="2296874"/>
              <a:ext cx="45207" cy="4520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" name="타원 122">
              <a:extLst>
                <a:ext uri="{FF2B5EF4-FFF2-40B4-BE49-F238E27FC236}">
                  <a16:creationId xmlns:a16="http://schemas.microsoft.com/office/drawing/2014/main" id="{853B04C1-CDF5-40E1-BE42-548430FB1CB8}"/>
                </a:ext>
              </a:extLst>
            </p:cNvPr>
            <p:cNvSpPr/>
            <p:nvPr/>
          </p:nvSpPr>
          <p:spPr>
            <a:xfrm>
              <a:off x="3349248" y="2514150"/>
              <a:ext cx="45207" cy="4520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타원 123">
              <a:extLst>
                <a:ext uri="{FF2B5EF4-FFF2-40B4-BE49-F238E27FC236}">
                  <a16:creationId xmlns:a16="http://schemas.microsoft.com/office/drawing/2014/main" id="{BBED016C-FBCF-4B3A-9B07-1FF69ED47DAE}"/>
                </a:ext>
              </a:extLst>
            </p:cNvPr>
            <p:cNvSpPr/>
            <p:nvPr/>
          </p:nvSpPr>
          <p:spPr>
            <a:xfrm>
              <a:off x="3310698" y="2570222"/>
              <a:ext cx="45207" cy="4520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" name="타원 124">
              <a:extLst>
                <a:ext uri="{FF2B5EF4-FFF2-40B4-BE49-F238E27FC236}">
                  <a16:creationId xmlns:a16="http://schemas.microsoft.com/office/drawing/2014/main" id="{5836C5F5-F827-4F14-BBFF-3A774632100F}"/>
                </a:ext>
              </a:extLst>
            </p:cNvPr>
            <p:cNvSpPr/>
            <p:nvPr/>
          </p:nvSpPr>
          <p:spPr>
            <a:xfrm>
              <a:off x="3419336" y="2542184"/>
              <a:ext cx="45207" cy="4520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타원 125">
              <a:extLst>
                <a:ext uri="{FF2B5EF4-FFF2-40B4-BE49-F238E27FC236}">
                  <a16:creationId xmlns:a16="http://schemas.microsoft.com/office/drawing/2014/main" id="{52DCA3F4-89C3-45E2-AA6B-F6E51DABB5B8}"/>
                </a:ext>
              </a:extLst>
            </p:cNvPr>
            <p:cNvSpPr/>
            <p:nvPr/>
          </p:nvSpPr>
          <p:spPr>
            <a:xfrm>
              <a:off x="3331724" y="2559713"/>
              <a:ext cx="45207" cy="4520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타원 126">
              <a:extLst>
                <a:ext uri="{FF2B5EF4-FFF2-40B4-BE49-F238E27FC236}">
                  <a16:creationId xmlns:a16="http://schemas.microsoft.com/office/drawing/2014/main" id="{B5B552C5-9040-4024-9052-3598F163A5F6}"/>
                </a:ext>
              </a:extLst>
            </p:cNvPr>
            <p:cNvSpPr/>
            <p:nvPr/>
          </p:nvSpPr>
          <p:spPr>
            <a:xfrm>
              <a:off x="3352752" y="2496630"/>
              <a:ext cx="45207" cy="4520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타원 127">
              <a:extLst>
                <a:ext uri="{FF2B5EF4-FFF2-40B4-BE49-F238E27FC236}">
                  <a16:creationId xmlns:a16="http://schemas.microsoft.com/office/drawing/2014/main" id="{33048426-2442-445E-BE69-B7AE45EE8F62}"/>
                </a:ext>
              </a:extLst>
            </p:cNvPr>
            <p:cNvSpPr/>
            <p:nvPr/>
          </p:nvSpPr>
          <p:spPr>
            <a:xfrm>
              <a:off x="3384295" y="2496626"/>
              <a:ext cx="45207" cy="4520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" name="타원 128">
              <a:extLst>
                <a:ext uri="{FF2B5EF4-FFF2-40B4-BE49-F238E27FC236}">
                  <a16:creationId xmlns:a16="http://schemas.microsoft.com/office/drawing/2014/main" id="{4BF4B671-9238-4F7C-A23E-8C3C6CAA9B93}"/>
                </a:ext>
              </a:extLst>
            </p:cNvPr>
            <p:cNvSpPr/>
            <p:nvPr/>
          </p:nvSpPr>
          <p:spPr>
            <a:xfrm>
              <a:off x="3426350" y="2538679"/>
              <a:ext cx="45207" cy="4520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타원 129">
              <a:extLst>
                <a:ext uri="{FF2B5EF4-FFF2-40B4-BE49-F238E27FC236}">
                  <a16:creationId xmlns:a16="http://schemas.microsoft.com/office/drawing/2014/main" id="{3170344F-D44E-434E-9341-9B9B8943B36D}"/>
                </a:ext>
              </a:extLst>
            </p:cNvPr>
            <p:cNvSpPr/>
            <p:nvPr/>
          </p:nvSpPr>
          <p:spPr>
            <a:xfrm>
              <a:off x="3534988" y="2510641"/>
              <a:ext cx="45207" cy="4520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타원 130">
              <a:extLst>
                <a:ext uri="{FF2B5EF4-FFF2-40B4-BE49-F238E27FC236}">
                  <a16:creationId xmlns:a16="http://schemas.microsoft.com/office/drawing/2014/main" id="{88DFCC5E-09C5-4173-8478-B5BF49DDB5AD}"/>
                </a:ext>
              </a:extLst>
            </p:cNvPr>
            <p:cNvSpPr/>
            <p:nvPr/>
          </p:nvSpPr>
          <p:spPr>
            <a:xfrm>
              <a:off x="3196350" y="2279347"/>
              <a:ext cx="45207" cy="4520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타원 131">
              <a:extLst>
                <a:ext uri="{FF2B5EF4-FFF2-40B4-BE49-F238E27FC236}">
                  <a16:creationId xmlns:a16="http://schemas.microsoft.com/office/drawing/2014/main" id="{10B41FFF-F52A-4AFF-86C5-AAA9095E9048}"/>
                </a:ext>
              </a:extLst>
            </p:cNvPr>
            <p:cNvSpPr/>
            <p:nvPr/>
          </p:nvSpPr>
          <p:spPr>
            <a:xfrm>
              <a:off x="3203364" y="2275842"/>
              <a:ext cx="45207" cy="4520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" name="타원 132">
              <a:extLst>
                <a:ext uri="{FF2B5EF4-FFF2-40B4-BE49-F238E27FC236}">
                  <a16:creationId xmlns:a16="http://schemas.microsoft.com/office/drawing/2014/main" id="{152A5D89-D9C8-41B9-B0EF-575466108240}"/>
                </a:ext>
              </a:extLst>
            </p:cNvPr>
            <p:cNvSpPr/>
            <p:nvPr/>
          </p:nvSpPr>
          <p:spPr>
            <a:xfrm>
              <a:off x="3192845" y="2704993"/>
              <a:ext cx="45207" cy="4520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타원 133">
              <a:extLst>
                <a:ext uri="{FF2B5EF4-FFF2-40B4-BE49-F238E27FC236}">
                  <a16:creationId xmlns:a16="http://schemas.microsoft.com/office/drawing/2014/main" id="{3678DEEF-9B3E-468B-A843-A0984B185F1D}"/>
                </a:ext>
              </a:extLst>
            </p:cNvPr>
            <p:cNvSpPr/>
            <p:nvPr/>
          </p:nvSpPr>
          <p:spPr>
            <a:xfrm>
              <a:off x="3262933" y="2676930"/>
              <a:ext cx="45207" cy="4520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5" name="타원 134">
              <a:extLst>
                <a:ext uri="{FF2B5EF4-FFF2-40B4-BE49-F238E27FC236}">
                  <a16:creationId xmlns:a16="http://schemas.microsoft.com/office/drawing/2014/main" id="{7DD5D6A0-1739-47A6-973E-DE008EFCB3B4}"/>
                </a:ext>
              </a:extLst>
            </p:cNvPr>
            <p:cNvSpPr/>
            <p:nvPr/>
          </p:nvSpPr>
          <p:spPr>
            <a:xfrm>
              <a:off x="3196348" y="2617523"/>
              <a:ext cx="45207" cy="4520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타원 135">
              <a:extLst>
                <a:ext uri="{FF2B5EF4-FFF2-40B4-BE49-F238E27FC236}">
                  <a16:creationId xmlns:a16="http://schemas.microsoft.com/office/drawing/2014/main" id="{718B49A2-292A-421F-94CB-10DA7D162D37}"/>
                </a:ext>
              </a:extLst>
            </p:cNvPr>
            <p:cNvSpPr/>
            <p:nvPr/>
          </p:nvSpPr>
          <p:spPr>
            <a:xfrm>
              <a:off x="3227892" y="2631373"/>
              <a:ext cx="45207" cy="4520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7" name="타원 136">
              <a:extLst>
                <a:ext uri="{FF2B5EF4-FFF2-40B4-BE49-F238E27FC236}">
                  <a16:creationId xmlns:a16="http://schemas.microsoft.com/office/drawing/2014/main" id="{F7286857-9D54-49F5-9D0C-F72928217A2A}"/>
                </a:ext>
              </a:extLst>
            </p:cNvPr>
            <p:cNvSpPr/>
            <p:nvPr/>
          </p:nvSpPr>
          <p:spPr>
            <a:xfrm>
              <a:off x="3269947" y="2373965"/>
              <a:ext cx="45207" cy="4520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8" name="타원 137">
              <a:extLst>
                <a:ext uri="{FF2B5EF4-FFF2-40B4-BE49-F238E27FC236}">
                  <a16:creationId xmlns:a16="http://schemas.microsoft.com/office/drawing/2014/main" id="{21641D5E-B9A6-4F2A-A2B3-19DF4E2C4A30}"/>
                </a:ext>
              </a:extLst>
            </p:cNvPr>
            <p:cNvSpPr/>
            <p:nvPr/>
          </p:nvSpPr>
          <p:spPr>
            <a:xfrm>
              <a:off x="3181036" y="2645388"/>
              <a:ext cx="45207" cy="4520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타원 138">
              <a:extLst>
                <a:ext uri="{FF2B5EF4-FFF2-40B4-BE49-F238E27FC236}">
                  <a16:creationId xmlns:a16="http://schemas.microsoft.com/office/drawing/2014/main" id="{D0A805EC-F689-4F76-A96D-98E31D9EDA62}"/>
                </a:ext>
              </a:extLst>
            </p:cNvPr>
            <p:cNvSpPr/>
            <p:nvPr/>
          </p:nvSpPr>
          <p:spPr>
            <a:xfrm>
              <a:off x="3276955" y="2359955"/>
              <a:ext cx="45207" cy="4520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" name="타원 139">
              <a:extLst>
                <a:ext uri="{FF2B5EF4-FFF2-40B4-BE49-F238E27FC236}">
                  <a16:creationId xmlns:a16="http://schemas.microsoft.com/office/drawing/2014/main" id="{58AE8251-FB7B-4DCA-955D-890783F816C2}"/>
                </a:ext>
              </a:extLst>
            </p:cNvPr>
            <p:cNvSpPr/>
            <p:nvPr/>
          </p:nvSpPr>
          <p:spPr>
            <a:xfrm>
              <a:off x="3167018" y="2226782"/>
              <a:ext cx="45207" cy="4520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1" name="타원 140">
              <a:extLst>
                <a:ext uri="{FF2B5EF4-FFF2-40B4-BE49-F238E27FC236}">
                  <a16:creationId xmlns:a16="http://schemas.microsoft.com/office/drawing/2014/main" id="{1E245314-9CEC-4EDF-AF31-C329700DAE7D}"/>
                </a:ext>
              </a:extLst>
            </p:cNvPr>
            <p:cNvSpPr/>
            <p:nvPr/>
          </p:nvSpPr>
          <p:spPr>
            <a:xfrm>
              <a:off x="3164584" y="2359952"/>
              <a:ext cx="45207" cy="4520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2" name="타원 141">
              <a:extLst>
                <a:ext uri="{FF2B5EF4-FFF2-40B4-BE49-F238E27FC236}">
                  <a16:creationId xmlns:a16="http://schemas.microsoft.com/office/drawing/2014/main" id="{F6C3622B-5C31-4372-82D0-AD4BBC9EB118}"/>
                </a:ext>
              </a:extLst>
            </p:cNvPr>
            <p:cNvSpPr/>
            <p:nvPr/>
          </p:nvSpPr>
          <p:spPr>
            <a:xfrm>
              <a:off x="3131977" y="2296868"/>
              <a:ext cx="45207" cy="4520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3" name="타원 142">
              <a:extLst>
                <a:ext uri="{FF2B5EF4-FFF2-40B4-BE49-F238E27FC236}">
                  <a16:creationId xmlns:a16="http://schemas.microsoft.com/office/drawing/2014/main" id="{B6025A2A-866A-43C4-96C2-B6C9EB6C3F23}"/>
                </a:ext>
              </a:extLst>
            </p:cNvPr>
            <p:cNvSpPr/>
            <p:nvPr/>
          </p:nvSpPr>
          <p:spPr>
            <a:xfrm>
              <a:off x="3240615" y="2268830"/>
              <a:ext cx="45207" cy="4520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4" name="타원 143">
              <a:extLst>
                <a:ext uri="{FF2B5EF4-FFF2-40B4-BE49-F238E27FC236}">
                  <a16:creationId xmlns:a16="http://schemas.microsoft.com/office/drawing/2014/main" id="{4BC2B5F7-00AE-4841-AD63-22A2CB0BA8E5}"/>
                </a:ext>
              </a:extLst>
            </p:cNvPr>
            <p:cNvSpPr/>
            <p:nvPr/>
          </p:nvSpPr>
          <p:spPr>
            <a:xfrm>
              <a:off x="3131977" y="2181225"/>
              <a:ext cx="45207" cy="4520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5" name="타원 144">
              <a:extLst>
                <a:ext uri="{FF2B5EF4-FFF2-40B4-BE49-F238E27FC236}">
                  <a16:creationId xmlns:a16="http://schemas.microsoft.com/office/drawing/2014/main" id="{124F7739-5CDF-4475-961B-52A3CA7467FA}"/>
                </a:ext>
              </a:extLst>
            </p:cNvPr>
            <p:cNvSpPr/>
            <p:nvPr/>
          </p:nvSpPr>
          <p:spPr>
            <a:xfrm>
              <a:off x="3153004" y="2286360"/>
              <a:ext cx="45207" cy="4520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6" name="타원 145">
              <a:extLst>
                <a:ext uri="{FF2B5EF4-FFF2-40B4-BE49-F238E27FC236}">
                  <a16:creationId xmlns:a16="http://schemas.microsoft.com/office/drawing/2014/main" id="{34D1A861-7357-4CFC-AC1F-9E375555F8E2}"/>
                </a:ext>
              </a:extLst>
            </p:cNvPr>
            <p:cNvSpPr/>
            <p:nvPr/>
          </p:nvSpPr>
          <p:spPr>
            <a:xfrm>
              <a:off x="3174032" y="2223277"/>
              <a:ext cx="45207" cy="4520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7" name="타원 146">
              <a:extLst>
                <a:ext uri="{FF2B5EF4-FFF2-40B4-BE49-F238E27FC236}">
                  <a16:creationId xmlns:a16="http://schemas.microsoft.com/office/drawing/2014/main" id="{8C6D0446-1744-4CCE-B69B-3355840384C1}"/>
                </a:ext>
              </a:extLst>
            </p:cNvPr>
            <p:cNvSpPr/>
            <p:nvPr/>
          </p:nvSpPr>
          <p:spPr>
            <a:xfrm>
              <a:off x="3282672" y="2195236"/>
              <a:ext cx="45207" cy="4520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8" name="타원 147">
              <a:extLst>
                <a:ext uri="{FF2B5EF4-FFF2-40B4-BE49-F238E27FC236}">
                  <a16:creationId xmlns:a16="http://schemas.microsoft.com/office/drawing/2014/main" id="{624DF7F0-C5FA-4706-A895-C5D629869E37}"/>
                </a:ext>
              </a:extLst>
            </p:cNvPr>
            <p:cNvSpPr/>
            <p:nvPr/>
          </p:nvSpPr>
          <p:spPr>
            <a:xfrm>
              <a:off x="2697415" y="2524661"/>
              <a:ext cx="45207" cy="4520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9" name="타원 148">
              <a:extLst>
                <a:ext uri="{FF2B5EF4-FFF2-40B4-BE49-F238E27FC236}">
                  <a16:creationId xmlns:a16="http://schemas.microsoft.com/office/drawing/2014/main" id="{8B1658CC-8488-4545-89B7-71FE0DFC9D2E}"/>
                </a:ext>
              </a:extLst>
            </p:cNvPr>
            <p:cNvSpPr/>
            <p:nvPr/>
          </p:nvSpPr>
          <p:spPr>
            <a:xfrm>
              <a:off x="2728958" y="2524658"/>
              <a:ext cx="45207" cy="4520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0" name="타원 149">
              <a:extLst>
                <a:ext uri="{FF2B5EF4-FFF2-40B4-BE49-F238E27FC236}">
                  <a16:creationId xmlns:a16="http://schemas.microsoft.com/office/drawing/2014/main" id="{9F181E2E-E0EC-4CED-8246-62783CE0601F}"/>
                </a:ext>
              </a:extLst>
            </p:cNvPr>
            <p:cNvSpPr/>
            <p:nvPr/>
          </p:nvSpPr>
          <p:spPr>
            <a:xfrm>
              <a:off x="2771012" y="2566710"/>
              <a:ext cx="45207" cy="4520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1" name="타원 150">
              <a:extLst>
                <a:ext uri="{FF2B5EF4-FFF2-40B4-BE49-F238E27FC236}">
                  <a16:creationId xmlns:a16="http://schemas.microsoft.com/office/drawing/2014/main" id="{AE8B6AC1-45C5-4478-A717-DE99F26CEAC5}"/>
                </a:ext>
              </a:extLst>
            </p:cNvPr>
            <p:cNvSpPr/>
            <p:nvPr/>
          </p:nvSpPr>
          <p:spPr>
            <a:xfrm>
              <a:off x="2802552" y="2608770"/>
              <a:ext cx="45207" cy="4520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2" name="타원 151">
              <a:extLst>
                <a:ext uri="{FF2B5EF4-FFF2-40B4-BE49-F238E27FC236}">
                  <a16:creationId xmlns:a16="http://schemas.microsoft.com/office/drawing/2014/main" id="{9ED612AF-58BD-497E-BC94-964E6403E4A0}"/>
                </a:ext>
              </a:extLst>
            </p:cNvPr>
            <p:cNvSpPr/>
            <p:nvPr/>
          </p:nvSpPr>
          <p:spPr>
            <a:xfrm>
              <a:off x="2911189" y="2580733"/>
              <a:ext cx="45207" cy="4520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3" name="타원 152">
              <a:extLst>
                <a:ext uri="{FF2B5EF4-FFF2-40B4-BE49-F238E27FC236}">
                  <a16:creationId xmlns:a16="http://schemas.microsoft.com/office/drawing/2014/main" id="{7DD163B1-D749-4A20-A485-04B8458A4EF0}"/>
                </a:ext>
              </a:extLst>
            </p:cNvPr>
            <p:cNvSpPr/>
            <p:nvPr/>
          </p:nvSpPr>
          <p:spPr>
            <a:xfrm>
              <a:off x="2714939" y="2626299"/>
              <a:ext cx="45207" cy="4520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4" name="타원 153">
              <a:extLst>
                <a:ext uri="{FF2B5EF4-FFF2-40B4-BE49-F238E27FC236}">
                  <a16:creationId xmlns:a16="http://schemas.microsoft.com/office/drawing/2014/main" id="{F17B0C15-C224-4CA7-8434-572F5060BD6E}"/>
                </a:ext>
              </a:extLst>
            </p:cNvPr>
            <p:cNvSpPr/>
            <p:nvPr/>
          </p:nvSpPr>
          <p:spPr>
            <a:xfrm>
              <a:off x="2823576" y="2598263"/>
              <a:ext cx="45207" cy="4520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5" name="타원 154">
              <a:extLst>
                <a:ext uri="{FF2B5EF4-FFF2-40B4-BE49-F238E27FC236}">
                  <a16:creationId xmlns:a16="http://schemas.microsoft.com/office/drawing/2014/main" id="{36348B89-6AE2-484D-BC57-6844171B605A}"/>
                </a:ext>
              </a:extLst>
            </p:cNvPr>
            <p:cNvSpPr/>
            <p:nvPr/>
          </p:nvSpPr>
          <p:spPr>
            <a:xfrm>
              <a:off x="2844605" y="2535178"/>
              <a:ext cx="45207" cy="4520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6" name="타원 155">
              <a:extLst>
                <a:ext uri="{FF2B5EF4-FFF2-40B4-BE49-F238E27FC236}">
                  <a16:creationId xmlns:a16="http://schemas.microsoft.com/office/drawing/2014/main" id="{27B7D468-1709-4DEC-970D-DF169FDA7398}"/>
                </a:ext>
              </a:extLst>
            </p:cNvPr>
            <p:cNvSpPr/>
            <p:nvPr/>
          </p:nvSpPr>
          <p:spPr>
            <a:xfrm>
              <a:off x="2953243" y="2507136"/>
              <a:ext cx="45207" cy="4520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7" name="타원 156">
              <a:extLst>
                <a:ext uri="{FF2B5EF4-FFF2-40B4-BE49-F238E27FC236}">
                  <a16:creationId xmlns:a16="http://schemas.microsoft.com/office/drawing/2014/main" id="{E277BC51-74D5-40E7-9642-FDE4799A4EB7}"/>
                </a:ext>
              </a:extLst>
            </p:cNvPr>
            <p:cNvSpPr/>
            <p:nvPr/>
          </p:nvSpPr>
          <p:spPr>
            <a:xfrm>
              <a:off x="2876152" y="2535170"/>
              <a:ext cx="45207" cy="4520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8" name="타원 157">
              <a:extLst>
                <a:ext uri="{FF2B5EF4-FFF2-40B4-BE49-F238E27FC236}">
                  <a16:creationId xmlns:a16="http://schemas.microsoft.com/office/drawing/2014/main" id="{894A2B8F-CCD5-4657-9919-94C0A494DD14}"/>
                </a:ext>
              </a:extLst>
            </p:cNvPr>
            <p:cNvSpPr/>
            <p:nvPr/>
          </p:nvSpPr>
          <p:spPr>
            <a:xfrm>
              <a:off x="2897170" y="2640310"/>
              <a:ext cx="45207" cy="4520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9" name="타원 158">
              <a:extLst>
                <a:ext uri="{FF2B5EF4-FFF2-40B4-BE49-F238E27FC236}">
                  <a16:creationId xmlns:a16="http://schemas.microsoft.com/office/drawing/2014/main" id="{18A5E4CB-6D6F-4860-849C-82FCAF7264C0}"/>
                </a:ext>
              </a:extLst>
            </p:cNvPr>
            <p:cNvSpPr/>
            <p:nvPr/>
          </p:nvSpPr>
          <p:spPr>
            <a:xfrm>
              <a:off x="2984782" y="2507143"/>
              <a:ext cx="45207" cy="4520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0" name="타원 159">
              <a:extLst>
                <a:ext uri="{FF2B5EF4-FFF2-40B4-BE49-F238E27FC236}">
                  <a16:creationId xmlns:a16="http://schemas.microsoft.com/office/drawing/2014/main" id="{069BECDF-BC93-40C4-A660-B83D5BEA5A41}"/>
                </a:ext>
              </a:extLst>
            </p:cNvPr>
            <p:cNvSpPr/>
            <p:nvPr/>
          </p:nvSpPr>
          <p:spPr>
            <a:xfrm>
              <a:off x="2918198" y="2577219"/>
              <a:ext cx="45207" cy="4520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1" name="타원 160">
              <a:extLst>
                <a:ext uri="{FF2B5EF4-FFF2-40B4-BE49-F238E27FC236}">
                  <a16:creationId xmlns:a16="http://schemas.microsoft.com/office/drawing/2014/main" id="{572BF8F5-73FD-41DA-9477-497B0AD41B72}"/>
                </a:ext>
              </a:extLst>
            </p:cNvPr>
            <p:cNvSpPr/>
            <p:nvPr/>
          </p:nvSpPr>
          <p:spPr>
            <a:xfrm>
              <a:off x="3026812" y="2549158"/>
              <a:ext cx="45207" cy="4520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9" name="직사각형 928">
              <a:extLst>
                <a:ext uri="{FF2B5EF4-FFF2-40B4-BE49-F238E27FC236}">
                  <a16:creationId xmlns:a16="http://schemas.microsoft.com/office/drawing/2014/main" id="{ADDBB5F8-97B4-4A77-B208-C6AF2DFEDA53}"/>
                </a:ext>
              </a:extLst>
            </p:cNvPr>
            <p:cNvSpPr/>
            <p:nvPr/>
          </p:nvSpPr>
          <p:spPr>
            <a:xfrm>
              <a:off x="4649419" y="2349437"/>
              <a:ext cx="245437" cy="2433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5DAD3783-CDFE-4972-8D04-BC7354B586AB}"/>
              </a:ext>
            </a:extLst>
          </p:cNvPr>
          <p:cNvGrpSpPr/>
          <p:nvPr/>
        </p:nvGrpSpPr>
        <p:grpSpPr>
          <a:xfrm>
            <a:off x="1519648" y="3572518"/>
            <a:ext cx="3917457" cy="2846028"/>
            <a:chOff x="1519648" y="3572518"/>
            <a:chExt cx="3917457" cy="2846028"/>
          </a:xfrm>
        </p:grpSpPr>
        <p:cxnSp>
          <p:nvCxnSpPr>
            <p:cNvPr id="755" name="직선 화살표 연결선 754">
              <a:extLst>
                <a:ext uri="{FF2B5EF4-FFF2-40B4-BE49-F238E27FC236}">
                  <a16:creationId xmlns:a16="http://schemas.microsoft.com/office/drawing/2014/main" id="{55069891-3C80-4842-9543-0A2FC34B96ED}"/>
                </a:ext>
              </a:extLst>
            </p:cNvPr>
            <p:cNvCxnSpPr/>
            <p:nvPr/>
          </p:nvCxnSpPr>
          <p:spPr>
            <a:xfrm flipV="1">
              <a:off x="1852827" y="4329134"/>
              <a:ext cx="0" cy="198705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7" name="직선 화살표 연결선 756">
              <a:extLst>
                <a:ext uri="{FF2B5EF4-FFF2-40B4-BE49-F238E27FC236}">
                  <a16:creationId xmlns:a16="http://schemas.microsoft.com/office/drawing/2014/main" id="{A50F56C6-A075-4A61-A9BE-49150B929FEB}"/>
                </a:ext>
              </a:extLst>
            </p:cNvPr>
            <p:cNvCxnSpPr/>
            <p:nvPr/>
          </p:nvCxnSpPr>
          <p:spPr>
            <a:xfrm>
              <a:off x="1621530" y="6053350"/>
              <a:ext cx="302788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8" name="TextBox 757">
              <a:extLst>
                <a:ext uri="{FF2B5EF4-FFF2-40B4-BE49-F238E27FC236}">
                  <a16:creationId xmlns:a16="http://schemas.microsoft.com/office/drawing/2014/main" id="{A2C75471-9678-459B-9EB4-E86FB270BA51}"/>
                </a:ext>
              </a:extLst>
            </p:cNvPr>
            <p:cNvSpPr txBox="1"/>
            <p:nvPr/>
          </p:nvSpPr>
          <p:spPr>
            <a:xfrm>
              <a:off x="4316240" y="6053350"/>
              <a:ext cx="333179" cy="3651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A</a:t>
              </a:r>
              <a:endParaRPr lang="ko-KR" altLang="en-US" dirty="0"/>
            </a:p>
          </p:txBody>
        </p:sp>
        <p:sp>
          <p:nvSpPr>
            <p:cNvPr id="759" name="TextBox 758">
              <a:extLst>
                <a:ext uri="{FF2B5EF4-FFF2-40B4-BE49-F238E27FC236}">
                  <a16:creationId xmlns:a16="http://schemas.microsoft.com/office/drawing/2014/main" id="{AD1EE6E7-8E41-402F-B7CF-BA3DEDDDF479}"/>
                </a:ext>
              </a:extLst>
            </p:cNvPr>
            <p:cNvSpPr txBox="1"/>
            <p:nvPr/>
          </p:nvSpPr>
          <p:spPr>
            <a:xfrm>
              <a:off x="1519648" y="4329134"/>
              <a:ext cx="315743" cy="3651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B</a:t>
              </a:r>
              <a:endParaRPr lang="ko-KR" altLang="en-US" dirty="0"/>
            </a:p>
          </p:txBody>
        </p:sp>
        <p:sp>
          <p:nvSpPr>
            <p:cNvPr id="1064" name="직사각형 1063">
              <a:extLst>
                <a:ext uri="{FF2B5EF4-FFF2-40B4-BE49-F238E27FC236}">
                  <a16:creationId xmlns:a16="http://schemas.microsoft.com/office/drawing/2014/main" id="{DA189636-0D1B-4AA0-BDE9-E2A7A0C657BC}"/>
                </a:ext>
              </a:extLst>
            </p:cNvPr>
            <p:cNvSpPr/>
            <p:nvPr/>
          </p:nvSpPr>
          <p:spPr>
            <a:xfrm>
              <a:off x="4649419" y="5093104"/>
              <a:ext cx="245437" cy="2433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13" name="직선 화살표 연결선 912">
              <a:extLst>
                <a:ext uri="{FF2B5EF4-FFF2-40B4-BE49-F238E27FC236}">
                  <a16:creationId xmlns:a16="http://schemas.microsoft.com/office/drawing/2014/main" id="{EA7ABE69-EDBE-4EC5-9BB4-6FDE9AED12BE}"/>
                </a:ext>
              </a:extLst>
            </p:cNvPr>
            <p:cNvCxnSpPr/>
            <p:nvPr/>
          </p:nvCxnSpPr>
          <p:spPr>
            <a:xfrm>
              <a:off x="3138983" y="3572518"/>
              <a:ext cx="0" cy="7344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2" name="TextBox 941">
              <a:extLst>
                <a:ext uri="{FF2B5EF4-FFF2-40B4-BE49-F238E27FC236}">
                  <a16:creationId xmlns:a16="http://schemas.microsoft.com/office/drawing/2014/main" id="{A7694336-5084-40F9-92DE-F4F18E833BC1}"/>
                </a:ext>
              </a:extLst>
            </p:cNvPr>
            <p:cNvSpPr txBox="1"/>
            <p:nvPr/>
          </p:nvSpPr>
          <p:spPr>
            <a:xfrm>
              <a:off x="3226243" y="3776361"/>
              <a:ext cx="2210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PCA (A</a:t>
              </a:r>
              <a:r>
                <a:rPr lang="ko-KR" altLang="en-US" dirty="0"/>
                <a:t>와 </a:t>
              </a:r>
              <a:r>
                <a:rPr lang="en-US" altLang="ko-KR" dirty="0"/>
                <a:t>B</a:t>
              </a:r>
              <a:r>
                <a:rPr lang="ko-KR" altLang="en-US" dirty="0"/>
                <a:t>를 조합</a:t>
              </a:r>
              <a:r>
                <a:rPr lang="en-US" altLang="ko-KR" dirty="0"/>
                <a:t>)</a:t>
              </a:r>
              <a:endParaRPr lang="ko-KR" altLang="en-US" dirty="0"/>
            </a:p>
          </p:txBody>
        </p: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EA3D08B1-B832-4D5C-9B67-E3A77D3038C3}"/>
                </a:ext>
              </a:extLst>
            </p:cNvPr>
            <p:cNvGrpSpPr/>
            <p:nvPr/>
          </p:nvGrpSpPr>
          <p:grpSpPr>
            <a:xfrm>
              <a:off x="2192918" y="4294818"/>
              <a:ext cx="1954163" cy="1885002"/>
              <a:chOff x="2192918" y="4294818"/>
              <a:chExt cx="1954163" cy="1885002"/>
            </a:xfrm>
          </p:grpSpPr>
          <p:sp>
            <p:nvSpPr>
              <p:cNvPr id="761" name="타원 760">
                <a:extLst>
                  <a:ext uri="{FF2B5EF4-FFF2-40B4-BE49-F238E27FC236}">
                    <a16:creationId xmlns:a16="http://schemas.microsoft.com/office/drawing/2014/main" id="{039519E6-283F-413A-AD97-B615BC9E2EE7}"/>
                  </a:ext>
                </a:extLst>
              </p:cNvPr>
              <p:cNvSpPr/>
              <p:nvPr/>
            </p:nvSpPr>
            <p:spPr>
              <a:xfrm>
                <a:off x="2515180" y="5801025"/>
                <a:ext cx="45207" cy="45207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2" name="타원 761">
                <a:extLst>
                  <a:ext uri="{FF2B5EF4-FFF2-40B4-BE49-F238E27FC236}">
                    <a16:creationId xmlns:a16="http://schemas.microsoft.com/office/drawing/2014/main" id="{E0540539-DC87-4220-9B86-DE307158CEA4}"/>
                  </a:ext>
                </a:extLst>
              </p:cNvPr>
              <p:cNvSpPr/>
              <p:nvPr/>
            </p:nvSpPr>
            <p:spPr>
              <a:xfrm>
                <a:off x="2602791" y="5667852"/>
                <a:ext cx="45207" cy="45207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3" name="타원 762">
                <a:extLst>
                  <a:ext uri="{FF2B5EF4-FFF2-40B4-BE49-F238E27FC236}">
                    <a16:creationId xmlns:a16="http://schemas.microsoft.com/office/drawing/2014/main" id="{212FD0CB-851F-4499-A688-C0B1D9C2A66E}"/>
                  </a:ext>
                </a:extLst>
              </p:cNvPr>
              <p:cNvSpPr/>
              <p:nvPr/>
            </p:nvSpPr>
            <p:spPr>
              <a:xfrm>
                <a:off x="2623818" y="5772990"/>
                <a:ext cx="45207" cy="45207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4" name="타원 763">
                <a:extLst>
                  <a:ext uri="{FF2B5EF4-FFF2-40B4-BE49-F238E27FC236}">
                    <a16:creationId xmlns:a16="http://schemas.microsoft.com/office/drawing/2014/main" id="{3AA9CC79-B235-48B8-8AAA-AA0E69146C28}"/>
                  </a:ext>
                </a:extLst>
              </p:cNvPr>
              <p:cNvSpPr/>
              <p:nvPr/>
            </p:nvSpPr>
            <p:spPr>
              <a:xfrm>
                <a:off x="2711431" y="5639816"/>
                <a:ext cx="45207" cy="45207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5" name="타원 764">
                <a:extLst>
                  <a:ext uri="{FF2B5EF4-FFF2-40B4-BE49-F238E27FC236}">
                    <a16:creationId xmlns:a16="http://schemas.microsoft.com/office/drawing/2014/main" id="{36CA95D4-6C21-407B-908F-063A2E1A49B7}"/>
                  </a:ext>
                </a:extLst>
              </p:cNvPr>
              <p:cNvSpPr/>
              <p:nvPr/>
            </p:nvSpPr>
            <p:spPr>
              <a:xfrm>
                <a:off x="2644848" y="5709907"/>
                <a:ext cx="45207" cy="45207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9" name="타원 908">
                <a:extLst>
                  <a:ext uri="{FF2B5EF4-FFF2-40B4-BE49-F238E27FC236}">
                    <a16:creationId xmlns:a16="http://schemas.microsoft.com/office/drawing/2014/main" id="{79BD02D5-3433-4143-9998-7F72D82C6CF2}"/>
                  </a:ext>
                </a:extLst>
              </p:cNvPr>
              <p:cNvSpPr/>
              <p:nvPr/>
            </p:nvSpPr>
            <p:spPr>
              <a:xfrm>
                <a:off x="2732459" y="5576735"/>
                <a:ext cx="45207" cy="45207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10" name="타원 909">
                <a:extLst>
                  <a:ext uri="{FF2B5EF4-FFF2-40B4-BE49-F238E27FC236}">
                    <a16:creationId xmlns:a16="http://schemas.microsoft.com/office/drawing/2014/main" id="{EE4A29CD-3064-4B89-A0B8-F8D70AB99569}"/>
                  </a:ext>
                </a:extLst>
              </p:cNvPr>
              <p:cNvSpPr/>
              <p:nvPr/>
            </p:nvSpPr>
            <p:spPr>
              <a:xfrm>
                <a:off x="2753486" y="5681871"/>
                <a:ext cx="45207" cy="45207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12" name="타원 911">
                <a:extLst>
                  <a:ext uri="{FF2B5EF4-FFF2-40B4-BE49-F238E27FC236}">
                    <a16:creationId xmlns:a16="http://schemas.microsoft.com/office/drawing/2014/main" id="{4E362998-FAE7-4BB2-A157-EBDFCABB89E5}"/>
                  </a:ext>
                </a:extLst>
              </p:cNvPr>
              <p:cNvSpPr/>
              <p:nvPr/>
            </p:nvSpPr>
            <p:spPr>
              <a:xfrm>
                <a:off x="2841098" y="5548696"/>
                <a:ext cx="45207" cy="45207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14" name="타원 913">
                <a:extLst>
                  <a:ext uri="{FF2B5EF4-FFF2-40B4-BE49-F238E27FC236}">
                    <a16:creationId xmlns:a16="http://schemas.microsoft.com/office/drawing/2014/main" id="{F0BFC447-265B-4194-BDED-1E18C286AD69}"/>
                  </a:ext>
                </a:extLst>
              </p:cNvPr>
              <p:cNvSpPr/>
              <p:nvPr/>
            </p:nvSpPr>
            <p:spPr>
              <a:xfrm>
                <a:off x="2644849" y="5594264"/>
                <a:ext cx="45207" cy="45207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15" name="타원 914">
                <a:extLst>
                  <a:ext uri="{FF2B5EF4-FFF2-40B4-BE49-F238E27FC236}">
                    <a16:creationId xmlns:a16="http://schemas.microsoft.com/office/drawing/2014/main" id="{E8058E58-C96E-4A86-9F64-7DF250B95D72}"/>
                  </a:ext>
                </a:extLst>
              </p:cNvPr>
              <p:cNvSpPr/>
              <p:nvPr/>
            </p:nvSpPr>
            <p:spPr>
              <a:xfrm>
                <a:off x="2732461" y="5461091"/>
                <a:ext cx="45207" cy="45207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16" name="타원 915">
                <a:extLst>
                  <a:ext uri="{FF2B5EF4-FFF2-40B4-BE49-F238E27FC236}">
                    <a16:creationId xmlns:a16="http://schemas.microsoft.com/office/drawing/2014/main" id="{436E2B0B-C0EE-4987-BD78-093835CB21B7}"/>
                  </a:ext>
                </a:extLst>
              </p:cNvPr>
              <p:cNvSpPr/>
              <p:nvPr/>
            </p:nvSpPr>
            <p:spPr>
              <a:xfrm>
                <a:off x="2753487" y="5566227"/>
                <a:ext cx="45207" cy="45207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17" name="타원 916">
                <a:extLst>
                  <a:ext uri="{FF2B5EF4-FFF2-40B4-BE49-F238E27FC236}">
                    <a16:creationId xmlns:a16="http://schemas.microsoft.com/office/drawing/2014/main" id="{ACEFFE4C-4E76-430B-8CBD-9051B666CF25}"/>
                  </a:ext>
                </a:extLst>
              </p:cNvPr>
              <p:cNvSpPr/>
              <p:nvPr/>
            </p:nvSpPr>
            <p:spPr>
              <a:xfrm>
                <a:off x="2841099" y="5433053"/>
                <a:ext cx="45207" cy="45207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18" name="타원 917">
                <a:extLst>
                  <a:ext uri="{FF2B5EF4-FFF2-40B4-BE49-F238E27FC236}">
                    <a16:creationId xmlns:a16="http://schemas.microsoft.com/office/drawing/2014/main" id="{BFEE401E-6608-494E-8778-781A367BA885}"/>
                  </a:ext>
                </a:extLst>
              </p:cNvPr>
              <p:cNvSpPr/>
              <p:nvPr/>
            </p:nvSpPr>
            <p:spPr>
              <a:xfrm>
                <a:off x="2774514" y="5503144"/>
                <a:ext cx="45207" cy="45207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19" name="타원 918">
                <a:extLst>
                  <a:ext uri="{FF2B5EF4-FFF2-40B4-BE49-F238E27FC236}">
                    <a16:creationId xmlns:a16="http://schemas.microsoft.com/office/drawing/2014/main" id="{EE0D2B78-4F52-4E17-A226-54080EEE2AAA}"/>
                  </a:ext>
                </a:extLst>
              </p:cNvPr>
              <p:cNvSpPr/>
              <p:nvPr/>
            </p:nvSpPr>
            <p:spPr>
              <a:xfrm>
                <a:off x="2862126" y="5369969"/>
                <a:ext cx="45207" cy="45207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0" name="타원 919">
                <a:extLst>
                  <a:ext uri="{FF2B5EF4-FFF2-40B4-BE49-F238E27FC236}">
                    <a16:creationId xmlns:a16="http://schemas.microsoft.com/office/drawing/2014/main" id="{1E846A38-4C25-4C0C-9A5C-57DED9783E8E}"/>
                  </a:ext>
                </a:extLst>
              </p:cNvPr>
              <p:cNvSpPr/>
              <p:nvPr/>
            </p:nvSpPr>
            <p:spPr>
              <a:xfrm>
                <a:off x="2883152" y="5475105"/>
                <a:ext cx="45207" cy="45207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1" name="타원 920">
                <a:extLst>
                  <a:ext uri="{FF2B5EF4-FFF2-40B4-BE49-F238E27FC236}">
                    <a16:creationId xmlns:a16="http://schemas.microsoft.com/office/drawing/2014/main" id="{B8036FF2-874F-4A87-AD26-CF8FDC9C97D3}"/>
                  </a:ext>
                </a:extLst>
              </p:cNvPr>
              <p:cNvSpPr/>
              <p:nvPr/>
            </p:nvSpPr>
            <p:spPr>
              <a:xfrm>
                <a:off x="2970764" y="5341931"/>
                <a:ext cx="45207" cy="45207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2" name="타원 921">
                <a:extLst>
                  <a:ext uri="{FF2B5EF4-FFF2-40B4-BE49-F238E27FC236}">
                    <a16:creationId xmlns:a16="http://schemas.microsoft.com/office/drawing/2014/main" id="{8E37A264-4E71-4285-877A-57FBF5919E56}"/>
                  </a:ext>
                </a:extLst>
              </p:cNvPr>
              <p:cNvSpPr/>
              <p:nvPr/>
            </p:nvSpPr>
            <p:spPr>
              <a:xfrm>
                <a:off x="2718446" y="5636313"/>
                <a:ext cx="45207" cy="45207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3" name="타원 922">
                <a:extLst>
                  <a:ext uri="{FF2B5EF4-FFF2-40B4-BE49-F238E27FC236}">
                    <a16:creationId xmlns:a16="http://schemas.microsoft.com/office/drawing/2014/main" id="{B24BBC16-A871-4219-A9F8-A6D2391443B2}"/>
                  </a:ext>
                </a:extLst>
              </p:cNvPr>
              <p:cNvSpPr/>
              <p:nvPr/>
            </p:nvSpPr>
            <p:spPr>
              <a:xfrm>
                <a:off x="2806057" y="5503139"/>
                <a:ext cx="45207" cy="45207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4" name="타원 923">
                <a:extLst>
                  <a:ext uri="{FF2B5EF4-FFF2-40B4-BE49-F238E27FC236}">
                    <a16:creationId xmlns:a16="http://schemas.microsoft.com/office/drawing/2014/main" id="{8D88162B-4CCF-4A83-866D-BCAD5C33EC7C}"/>
                  </a:ext>
                </a:extLst>
              </p:cNvPr>
              <p:cNvSpPr/>
              <p:nvPr/>
            </p:nvSpPr>
            <p:spPr>
              <a:xfrm>
                <a:off x="2827084" y="5608276"/>
                <a:ext cx="45207" cy="45207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5" name="타원 924">
                <a:extLst>
                  <a:ext uri="{FF2B5EF4-FFF2-40B4-BE49-F238E27FC236}">
                    <a16:creationId xmlns:a16="http://schemas.microsoft.com/office/drawing/2014/main" id="{E944422B-B22B-441B-9285-8B2F6B7C0C6B}"/>
                  </a:ext>
                </a:extLst>
              </p:cNvPr>
              <p:cNvSpPr/>
              <p:nvPr/>
            </p:nvSpPr>
            <p:spPr>
              <a:xfrm>
                <a:off x="2914696" y="5475103"/>
                <a:ext cx="45207" cy="45207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6" name="타원 925">
                <a:extLst>
                  <a:ext uri="{FF2B5EF4-FFF2-40B4-BE49-F238E27FC236}">
                    <a16:creationId xmlns:a16="http://schemas.microsoft.com/office/drawing/2014/main" id="{91856B66-BB43-453F-A485-01FF6751405E}"/>
                  </a:ext>
                </a:extLst>
              </p:cNvPr>
              <p:cNvSpPr/>
              <p:nvPr/>
            </p:nvSpPr>
            <p:spPr>
              <a:xfrm>
                <a:off x="2848113" y="5545191"/>
                <a:ext cx="45207" cy="45207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7" name="타원 926">
                <a:extLst>
                  <a:ext uri="{FF2B5EF4-FFF2-40B4-BE49-F238E27FC236}">
                    <a16:creationId xmlns:a16="http://schemas.microsoft.com/office/drawing/2014/main" id="{B6F05860-8D24-4B15-BE5B-905B454F0ABE}"/>
                  </a:ext>
                </a:extLst>
              </p:cNvPr>
              <p:cNvSpPr/>
              <p:nvPr/>
            </p:nvSpPr>
            <p:spPr>
              <a:xfrm>
                <a:off x="2935723" y="5412019"/>
                <a:ext cx="45207" cy="45207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8" name="타원 927">
                <a:extLst>
                  <a:ext uri="{FF2B5EF4-FFF2-40B4-BE49-F238E27FC236}">
                    <a16:creationId xmlns:a16="http://schemas.microsoft.com/office/drawing/2014/main" id="{FE6B6BF4-ABFC-4ACF-8DE0-C4DFB94647BC}"/>
                  </a:ext>
                </a:extLst>
              </p:cNvPr>
              <p:cNvSpPr/>
              <p:nvPr/>
            </p:nvSpPr>
            <p:spPr>
              <a:xfrm>
                <a:off x="2956749" y="5517155"/>
                <a:ext cx="45207" cy="45207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2" name="타원 931">
                <a:extLst>
                  <a:ext uri="{FF2B5EF4-FFF2-40B4-BE49-F238E27FC236}">
                    <a16:creationId xmlns:a16="http://schemas.microsoft.com/office/drawing/2014/main" id="{08992F44-B9A9-42A4-AC82-E64E6132543A}"/>
                  </a:ext>
                </a:extLst>
              </p:cNvPr>
              <p:cNvSpPr/>
              <p:nvPr/>
            </p:nvSpPr>
            <p:spPr>
              <a:xfrm>
                <a:off x="3044361" y="5383981"/>
                <a:ext cx="45207" cy="45207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4" name="타원 933">
                <a:extLst>
                  <a:ext uri="{FF2B5EF4-FFF2-40B4-BE49-F238E27FC236}">
                    <a16:creationId xmlns:a16="http://schemas.microsoft.com/office/drawing/2014/main" id="{3B6D200A-F168-4C65-9064-E891F19FAACF}"/>
                  </a:ext>
                </a:extLst>
              </p:cNvPr>
              <p:cNvSpPr/>
              <p:nvPr/>
            </p:nvSpPr>
            <p:spPr>
              <a:xfrm>
                <a:off x="2848113" y="5429548"/>
                <a:ext cx="45207" cy="45207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6" name="타원 935">
                <a:extLst>
                  <a:ext uri="{FF2B5EF4-FFF2-40B4-BE49-F238E27FC236}">
                    <a16:creationId xmlns:a16="http://schemas.microsoft.com/office/drawing/2014/main" id="{C348880F-0574-4D05-AFB3-FBE42D375043}"/>
                  </a:ext>
                </a:extLst>
              </p:cNvPr>
              <p:cNvSpPr/>
              <p:nvPr/>
            </p:nvSpPr>
            <p:spPr>
              <a:xfrm>
                <a:off x="2935723" y="5296376"/>
                <a:ext cx="45207" cy="45207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7" name="타원 936">
                <a:extLst>
                  <a:ext uri="{FF2B5EF4-FFF2-40B4-BE49-F238E27FC236}">
                    <a16:creationId xmlns:a16="http://schemas.microsoft.com/office/drawing/2014/main" id="{FC14DB8C-8398-4FB1-8E34-9473386CA96B}"/>
                  </a:ext>
                </a:extLst>
              </p:cNvPr>
              <p:cNvSpPr/>
              <p:nvPr/>
            </p:nvSpPr>
            <p:spPr>
              <a:xfrm>
                <a:off x="2956749" y="5401511"/>
                <a:ext cx="45207" cy="45207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8" name="타원 937">
                <a:extLst>
                  <a:ext uri="{FF2B5EF4-FFF2-40B4-BE49-F238E27FC236}">
                    <a16:creationId xmlns:a16="http://schemas.microsoft.com/office/drawing/2014/main" id="{2A841FC8-E917-4C06-B445-6EA7F25BCBC3}"/>
                  </a:ext>
                </a:extLst>
              </p:cNvPr>
              <p:cNvSpPr/>
              <p:nvPr/>
            </p:nvSpPr>
            <p:spPr>
              <a:xfrm>
                <a:off x="3044361" y="5268337"/>
                <a:ext cx="45207" cy="45207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1" name="타원 950">
                <a:extLst>
                  <a:ext uri="{FF2B5EF4-FFF2-40B4-BE49-F238E27FC236}">
                    <a16:creationId xmlns:a16="http://schemas.microsoft.com/office/drawing/2014/main" id="{6C3FAEE1-BF11-495E-85C9-47C110C1B8DC}"/>
                  </a:ext>
                </a:extLst>
              </p:cNvPr>
              <p:cNvSpPr/>
              <p:nvPr/>
            </p:nvSpPr>
            <p:spPr>
              <a:xfrm>
                <a:off x="2977778" y="5338426"/>
                <a:ext cx="45207" cy="45207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2" name="타원 951">
                <a:extLst>
                  <a:ext uri="{FF2B5EF4-FFF2-40B4-BE49-F238E27FC236}">
                    <a16:creationId xmlns:a16="http://schemas.microsoft.com/office/drawing/2014/main" id="{99F3F6C1-A039-44E2-8066-BF577021944A}"/>
                  </a:ext>
                </a:extLst>
              </p:cNvPr>
              <p:cNvSpPr/>
              <p:nvPr/>
            </p:nvSpPr>
            <p:spPr>
              <a:xfrm>
                <a:off x="3030344" y="5214196"/>
                <a:ext cx="45207" cy="45207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3" name="타원 952">
                <a:extLst>
                  <a:ext uri="{FF2B5EF4-FFF2-40B4-BE49-F238E27FC236}">
                    <a16:creationId xmlns:a16="http://schemas.microsoft.com/office/drawing/2014/main" id="{70D5CDBA-4546-459A-9909-5EC71509CAF6}"/>
                  </a:ext>
                </a:extLst>
              </p:cNvPr>
              <p:cNvSpPr/>
              <p:nvPr/>
            </p:nvSpPr>
            <p:spPr>
              <a:xfrm>
                <a:off x="3086416" y="5310389"/>
                <a:ext cx="45207" cy="45207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4" name="타원 953">
                <a:extLst>
                  <a:ext uri="{FF2B5EF4-FFF2-40B4-BE49-F238E27FC236}">
                    <a16:creationId xmlns:a16="http://schemas.microsoft.com/office/drawing/2014/main" id="{4D7CACB8-1281-4F75-A803-FD1A27B6C60B}"/>
                  </a:ext>
                </a:extLst>
              </p:cNvPr>
              <p:cNvSpPr/>
              <p:nvPr/>
            </p:nvSpPr>
            <p:spPr>
              <a:xfrm>
                <a:off x="3154316" y="5215770"/>
                <a:ext cx="45207" cy="45207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5" name="타원 954">
                <a:extLst>
                  <a:ext uri="{FF2B5EF4-FFF2-40B4-BE49-F238E27FC236}">
                    <a16:creationId xmlns:a16="http://schemas.microsoft.com/office/drawing/2014/main" id="{D52AC9F0-3A87-4308-B43C-DDC87AFD8108}"/>
                  </a:ext>
                </a:extLst>
              </p:cNvPr>
              <p:cNvSpPr/>
              <p:nvPr/>
            </p:nvSpPr>
            <p:spPr>
              <a:xfrm>
                <a:off x="3131973" y="5145681"/>
                <a:ext cx="45207" cy="45207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6" name="타원 955">
                <a:extLst>
                  <a:ext uri="{FF2B5EF4-FFF2-40B4-BE49-F238E27FC236}">
                    <a16:creationId xmlns:a16="http://schemas.microsoft.com/office/drawing/2014/main" id="{21B25EB2-D4BA-47DD-BA5F-6611B13F782F}"/>
                  </a:ext>
                </a:extLst>
              </p:cNvPr>
              <p:cNvSpPr/>
              <p:nvPr/>
            </p:nvSpPr>
            <p:spPr>
              <a:xfrm>
                <a:off x="3152999" y="5250816"/>
                <a:ext cx="45207" cy="45207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7" name="타원 956">
                <a:extLst>
                  <a:ext uri="{FF2B5EF4-FFF2-40B4-BE49-F238E27FC236}">
                    <a16:creationId xmlns:a16="http://schemas.microsoft.com/office/drawing/2014/main" id="{1ABBA536-8F72-4DC6-AA9F-000E0C821951}"/>
                  </a:ext>
                </a:extLst>
              </p:cNvPr>
              <p:cNvSpPr/>
              <p:nvPr/>
            </p:nvSpPr>
            <p:spPr>
              <a:xfrm>
                <a:off x="3240611" y="5117643"/>
                <a:ext cx="45207" cy="45207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8" name="타원 957">
                <a:extLst>
                  <a:ext uri="{FF2B5EF4-FFF2-40B4-BE49-F238E27FC236}">
                    <a16:creationId xmlns:a16="http://schemas.microsoft.com/office/drawing/2014/main" id="{BB80B5CB-1752-41EC-B52B-11F40F4C0422}"/>
                  </a:ext>
                </a:extLst>
              </p:cNvPr>
              <p:cNvSpPr/>
              <p:nvPr/>
            </p:nvSpPr>
            <p:spPr>
              <a:xfrm>
                <a:off x="3174028" y="5187733"/>
                <a:ext cx="45207" cy="45207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9" name="타원 958">
                <a:extLst>
                  <a:ext uri="{FF2B5EF4-FFF2-40B4-BE49-F238E27FC236}">
                    <a16:creationId xmlns:a16="http://schemas.microsoft.com/office/drawing/2014/main" id="{6856E1A8-A91F-4382-87E8-C5863EC44C94}"/>
                  </a:ext>
                </a:extLst>
              </p:cNvPr>
              <p:cNvSpPr/>
              <p:nvPr/>
            </p:nvSpPr>
            <p:spPr>
              <a:xfrm>
                <a:off x="3261640" y="5354019"/>
                <a:ext cx="45207" cy="45207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60" name="타원 959">
                <a:extLst>
                  <a:ext uri="{FF2B5EF4-FFF2-40B4-BE49-F238E27FC236}">
                    <a16:creationId xmlns:a16="http://schemas.microsoft.com/office/drawing/2014/main" id="{68753BFD-DB79-445B-ADD4-EF57725A1893}"/>
                  </a:ext>
                </a:extLst>
              </p:cNvPr>
              <p:cNvSpPr/>
              <p:nvPr/>
            </p:nvSpPr>
            <p:spPr>
              <a:xfrm>
                <a:off x="3282665" y="5159695"/>
                <a:ext cx="45207" cy="45207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61" name="타원 960">
                <a:extLst>
                  <a:ext uri="{FF2B5EF4-FFF2-40B4-BE49-F238E27FC236}">
                    <a16:creationId xmlns:a16="http://schemas.microsoft.com/office/drawing/2014/main" id="{5BDF9BE8-2B88-472E-9640-74527F44FFC9}"/>
                  </a:ext>
                </a:extLst>
              </p:cNvPr>
              <p:cNvSpPr/>
              <p:nvPr/>
            </p:nvSpPr>
            <p:spPr>
              <a:xfrm>
                <a:off x="3370277" y="5026523"/>
                <a:ext cx="45207" cy="45207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62" name="타원 961">
                <a:extLst>
                  <a:ext uri="{FF2B5EF4-FFF2-40B4-BE49-F238E27FC236}">
                    <a16:creationId xmlns:a16="http://schemas.microsoft.com/office/drawing/2014/main" id="{94CCEDAA-475A-4F97-A192-A07F6BF39995}"/>
                  </a:ext>
                </a:extLst>
              </p:cNvPr>
              <p:cNvSpPr/>
              <p:nvPr/>
            </p:nvSpPr>
            <p:spPr>
              <a:xfrm>
                <a:off x="3174028" y="5072089"/>
                <a:ext cx="45207" cy="45207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63" name="타원 962">
                <a:extLst>
                  <a:ext uri="{FF2B5EF4-FFF2-40B4-BE49-F238E27FC236}">
                    <a16:creationId xmlns:a16="http://schemas.microsoft.com/office/drawing/2014/main" id="{FAFE6C40-D284-4001-BB2E-F8189C0CB927}"/>
                  </a:ext>
                </a:extLst>
              </p:cNvPr>
              <p:cNvSpPr/>
              <p:nvPr/>
            </p:nvSpPr>
            <p:spPr>
              <a:xfrm>
                <a:off x="3261640" y="4938916"/>
                <a:ext cx="45207" cy="45207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64" name="타원 963">
                <a:extLst>
                  <a:ext uri="{FF2B5EF4-FFF2-40B4-BE49-F238E27FC236}">
                    <a16:creationId xmlns:a16="http://schemas.microsoft.com/office/drawing/2014/main" id="{C8251C75-6EE0-4797-8DEB-9E88667CDB12}"/>
                  </a:ext>
                </a:extLst>
              </p:cNvPr>
              <p:cNvSpPr/>
              <p:nvPr/>
            </p:nvSpPr>
            <p:spPr>
              <a:xfrm>
                <a:off x="3282665" y="5044051"/>
                <a:ext cx="45207" cy="45207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65" name="타원 964">
                <a:extLst>
                  <a:ext uri="{FF2B5EF4-FFF2-40B4-BE49-F238E27FC236}">
                    <a16:creationId xmlns:a16="http://schemas.microsoft.com/office/drawing/2014/main" id="{AC450D82-DE21-4E1A-AB2F-69CD45D8ADF6}"/>
                  </a:ext>
                </a:extLst>
              </p:cNvPr>
              <p:cNvSpPr/>
              <p:nvPr/>
            </p:nvSpPr>
            <p:spPr>
              <a:xfrm>
                <a:off x="3370277" y="4910879"/>
                <a:ext cx="45207" cy="45207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66" name="타원 965">
                <a:extLst>
                  <a:ext uri="{FF2B5EF4-FFF2-40B4-BE49-F238E27FC236}">
                    <a16:creationId xmlns:a16="http://schemas.microsoft.com/office/drawing/2014/main" id="{ACF8E4CC-8F10-419B-A512-24E9E8F071A0}"/>
                  </a:ext>
                </a:extLst>
              </p:cNvPr>
              <p:cNvSpPr/>
              <p:nvPr/>
            </p:nvSpPr>
            <p:spPr>
              <a:xfrm>
                <a:off x="3303694" y="4980968"/>
                <a:ext cx="45207" cy="45207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67" name="타원 966">
                <a:extLst>
                  <a:ext uri="{FF2B5EF4-FFF2-40B4-BE49-F238E27FC236}">
                    <a16:creationId xmlns:a16="http://schemas.microsoft.com/office/drawing/2014/main" id="{4C397B11-D363-43EA-98A7-16A2392710BD}"/>
                  </a:ext>
                </a:extLst>
              </p:cNvPr>
              <p:cNvSpPr/>
              <p:nvPr/>
            </p:nvSpPr>
            <p:spPr>
              <a:xfrm>
                <a:off x="3391306" y="4847795"/>
                <a:ext cx="45207" cy="45207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68" name="타원 967">
                <a:extLst>
                  <a:ext uri="{FF2B5EF4-FFF2-40B4-BE49-F238E27FC236}">
                    <a16:creationId xmlns:a16="http://schemas.microsoft.com/office/drawing/2014/main" id="{65AF51F3-5BFA-4106-AE03-4AE1DA689000}"/>
                  </a:ext>
                </a:extLst>
              </p:cNvPr>
              <p:cNvSpPr/>
              <p:nvPr/>
            </p:nvSpPr>
            <p:spPr>
              <a:xfrm>
                <a:off x="3412332" y="4952931"/>
                <a:ext cx="45207" cy="45207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69" name="타원 968">
                <a:extLst>
                  <a:ext uri="{FF2B5EF4-FFF2-40B4-BE49-F238E27FC236}">
                    <a16:creationId xmlns:a16="http://schemas.microsoft.com/office/drawing/2014/main" id="{23D4C52E-DB4E-4D2B-ACB2-FCCC94A4A8A2}"/>
                  </a:ext>
                </a:extLst>
              </p:cNvPr>
              <p:cNvSpPr/>
              <p:nvPr/>
            </p:nvSpPr>
            <p:spPr>
              <a:xfrm>
                <a:off x="3499944" y="4819757"/>
                <a:ext cx="45207" cy="45207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0" name="타원 969">
                <a:extLst>
                  <a:ext uri="{FF2B5EF4-FFF2-40B4-BE49-F238E27FC236}">
                    <a16:creationId xmlns:a16="http://schemas.microsoft.com/office/drawing/2014/main" id="{4D942AF6-DD3E-4EB1-99D6-644AC7B9CD68}"/>
                  </a:ext>
                </a:extLst>
              </p:cNvPr>
              <p:cNvSpPr/>
              <p:nvPr/>
            </p:nvSpPr>
            <p:spPr>
              <a:xfrm>
                <a:off x="3247625" y="5114137"/>
                <a:ext cx="45207" cy="45207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1" name="타원 970">
                <a:extLst>
                  <a:ext uri="{FF2B5EF4-FFF2-40B4-BE49-F238E27FC236}">
                    <a16:creationId xmlns:a16="http://schemas.microsoft.com/office/drawing/2014/main" id="{4E8BDF42-5D79-4FA3-A37C-28930774DEAA}"/>
                  </a:ext>
                </a:extLst>
              </p:cNvPr>
              <p:cNvSpPr/>
              <p:nvPr/>
            </p:nvSpPr>
            <p:spPr>
              <a:xfrm>
                <a:off x="3335237" y="4980965"/>
                <a:ext cx="45207" cy="45207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2" name="타원 971">
                <a:extLst>
                  <a:ext uri="{FF2B5EF4-FFF2-40B4-BE49-F238E27FC236}">
                    <a16:creationId xmlns:a16="http://schemas.microsoft.com/office/drawing/2014/main" id="{7435153C-096A-4A63-A289-6FC4D6AD01AC}"/>
                  </a:ext>
                </a:extLst>
              </p:cNvPr>
              <p:cNvSpPr/>
              <p:nvPr/>
            </p:nvSpPr>
            <p:spPr>
              <a:xfrm>
                <a:off x="3356263" y="5086100"/>
                <a:ext cx="45207" cy="45207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3" name="타원 972">
                <a:extLst>
                  <a:ext uri="{FF2B5EF4-FFF2-40B4-BE49-F238E27FC236}">
                    <a16:creationId xmlns:a16="http://schemas.microsoft.com/office/drawing/2014/main" id="{5F1CA41C-133C-4589-A941-5EA26C71DB12}"/>
                  </a:ext>
                </a:extLst>
              </p:cNvPr>
              <p:cNvSpPr/>
              <p:nvPr/>
            </p:nvSpPr>
            <p:spPr>
              <a:xfrm>
                <a:off x="3443875" y="4952927"/>
                <a:ext cx="45207" cy="45207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4" name="타원 973">
                <a:extLst>
                  <a:ext uri="{FF2B5EF4-FFF2-40B4-BE49-F238E27FC236}">
                    <a16:creationId xmlns:a16="http://schemas.microsoft.com/office/drawing/2014/main" id="{C745D8C6-B2CE-4AD8-8050-9FEE8AB0C1C9}"/>
                  </a:ext>
                </a:extLst>
              </p:cNvPr>
              <p:cNvSpPr/>
              <p:nvPr/>
            </p:nvSpPr>
            <p:spPr>
              <a:xfrm>
                <a:off x="3377291" y="5023017"/>
                <a:ext cx="45207" cy="45207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5" name="타원 974">
                <a:extLst>
                  <a:ext uri="{FF2B5EF4-FFF2-40B4-BE49-F238E27FC236}">
                    <a16:creationId xmlns:a16="http://schemas.microsoft.com/office/drawing/2014/main" id="{4C358DFB-6F9D-4B03-9366-26501CAC51D5}"/>
                  </a:ext>
                </a:extLst>
              </p:cNvPr>
              <p:cNvSpPr/>
              <p:nvPr/>
            </p:nvSpPr>
            <p:spPr>
              <a:xfrm>
                <a:off x="3464903" y="4889844"/>
                <a:ext cx="45207" cy="45207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6" name="타원 975">
                <a:extLst>
                  <a:ext uri="{FF2B5EF4-FFF2-40B4-BE49-F238E27FC236}">
                    <a16:creationId xmlns:a16="http://schemas.microsoft.com/office/drawing/2014/main" id="{7EE5BCCC-9C40-4423-87F9-B05EB66D1597}"/>
                  </a:ext>
                </a:extLst>
              </p:cNvPr>
              <p:cNvSpPr/>
              <p:nvPr/>
            </p:nvSpPr>
            <p:spPr>
              <a:xfrm>
                <a:off x="3485929" y="4994979"/>
                <a:ext cx="45207" cy="45207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7" name="타원 976">
                <a:extLst>
                  <a:ext uri="{FF2B5EF4-FFF2-40B4-BE49-F238E27FC236}">
                    <a16:creationId xmlns:a16="http://schemas.microsoft.com/office/drawing/2014/main" id="{FF7A27B2-B7B8-4E24-ADC3-A8FE1C217058}"/>
                  </a:ext>
                </a:extLst>
              </p:cNvPr>
              <p:cNvSpPr/>
              <p:nvPr/>
            </p:nvSpPr>
            <p:spPr>
              <a:xfrm>
                <a:off x="3573541" y="4861807"/>
                <a:ext cx="45207" cy="45207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8" name="타원 977">
                <a:extLst>
                  <a:ext uri="{FF2B5EF4-FFF2-40B4-BE49-F238E27FC236}">
                    <a16:creationId xmlns:a16="http://schemas.microsoft.com/office/drawing/2014/main" id="{532BF0B5-6772-4A3D-8856-0F7CFD4E7C13}"/>
                  </a:ext>
                </a:extLst>
              </p:cNvPr>
              <p:cNvSpPr/>
              <p:nvPr/>
            </p:nvSpPr>
            <p:spPr>
              <a:xfrm>
                <a:off x="3377291" y="4907373"/>
                <a:ext cx="45207" cy="45207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9" name="타원 978">
                <a:extLst>
                  <a:ext uri="{FF2B5EF4-FFF2-40B4-BE49-F238E27FC236}">
                    <a16:creationId xmlns:a16="http://schemas.microsoft.com/office/drawing/2014/main" id="{8BB7FB7D-417C-456F-A606-1F2B365D77B5}"/>
                  </a:ext>
                </a:extLst>
              </p:cNvPr>
              <p:cNvSpPr/>
              <p:nvPr/>
            </p:nvSpPr>
            <p:spPr>
              <a:xfrm>
                <a:off x="3464903" y="4774200"/>
                <a:ext cx="45207" cy="45207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80" name="타원 979">
                <a:extLst>
                  <a:ext uri="{FF2B5EF4-FFF2-40B4-BE49-F238E27FC236}">
                    <a16:creationId xmlns:a16="http://schemas.microsoft.com/office/drawing/2014/main" id="{3CEB2C58-241F-4F4D-A683-A4FD70D50484}"/>
                  </a:ext>
                </a:extLst>
              </p:cNvPr>
              <p:cNvSpPr/>
              <p:nvPr/>
            </p:nvSpPr>
            <p:spPr>
              <a:xfrm>
                <a:off x="3485929" y="4879335"/>
                <a:ext cx="45207" cy="45207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81" name="타원 980">
                <a:extLst>
                  <a:ext uri="{FF2B5EF4-FFF2-40B4-BE49-F238E27FC236}">
                    <a16:creationId xmlns:a16="http://schemas.microsoft.com/office/drawing/2014/main" id="{8015F9DE-C61D-475E-930A-E7A1152F5154}"/>
                  </a:ext>
                </a:extLst>
              </p:cNvPr>
              <p:cNvSpPr/>
              <p:nvPr/>
            </p:nvSpPr>
            <p:spPr>
              <a:xfrm>
                <a:off x="3573541" y="4746163"/>
                <a:ext cx="45207" cy="45207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82" name="타원 981">
                <a:extLst>
                  <a:ext uri="{FF2B5EF4-FFF2-40B4-BE49-F238E27FC236}">
                    <a16:creationId xmlns:a16="http://schemas.microsoft.com/office/drawing/2014/main" id="{E18283B9-3ED4-41ED-944C-88B0CC710269}"/>
                  </a:ext>
                </a:extLst>
              </p:cNvPr>
              <p:cNvSpPr/>
              <p:nvPr/>
            </p:nvSpPr>
            <p:spPr>
              <a:xfrm>
                <a:off x="3506957" y="4816252"/>
                <a:ext cx="45207" cy="45207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83" name="타원 982">
                <a:extLst>
                  <a:ext uri="{FF2B5EF4-FFF2-40B4-BE49-F238E27FC236}">
                    <a16:creationId xmlns:a16="http://schemas.microsoft.com/office/drawing/2014/main" id="{3A339EDC-108F-4155-9750-07397103ADB6}"/>
                  </a:ext>
                </a:extLst>
              </p:cNvPr>
              <p:cNvSpPr/>
              <p:nvPr/>
            </p:nvSpPr>
            <p:spPr>
              <a:xfrm>
                <a:off x="3594570" y="4683079"/>
                <a:ext cx="45207" cy="45207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84" name="타원 983">
                <a:extLst>
                  <a:ext uri="{FF2B5EF4-FFF2-40B4-BE49-F238E27FC236}">
                    <a16:creationId xmlns:a16="http://schemas.microsoft.com/office/drawing/2014/main" id="{8A4EB8DD-60C3-413E-A3C9-62E78CF5A658}"/>
                  </a:ext>
                </a:extLst>
              </p:cNvPr>
              <p:cNvSpPr/>
              <p:nvPr/>
            </p:nvSpPr>
            <p:spPr>
              <a:xfrm>
                <a:off x="3615595" y="4788214"/>
                <a:ext cx="45207" cy="45207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85" name="타원 984">
                <a:extLst>
                  <a:ext uri="{FF2B5EF4-FFF2-40B4-BE49-F238E27FC236}">
                    <a16:creationId xmlns:a16="http://schemas.microsoft.com/office/drawing/2014/main" id="{174FCBD6-0D4C-4965-95D7-EB9E39B9B482}"/>
                  </a:ext>
                </a:extLst>
              </p:cNvPr>
              <p:cNvSpPr/>
              <p:nvPr/>
            </p:nvSpPr>
            <p:spPr>
              <a:xfrm>
                <a:off x="3703209" y="4655042"/>
                <a:ext cx="45207" cy="45207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86" name="타원 985">
                <a:extLst>
                  <a:ext uri="{FF2B5EF4-FFF2-40B4-BE49-F238E27FC236}">
                    <a16:creationId xmlns:a16="http://schemas.microsoft.com/office/drawing/2014/main" id="{3F566D87-099D-4E76-B63E-3DFB2A723FA7}"/>
                  </a:ext>
                </a:extLst>
              </p:cNvPr>
              <p:cNvSpPr/>
              <p:nvPr/>
            </p:nvSpPr>
            <p:spPr>
              <a:xfrm>
                <a:off x="2858625" y="5650336"/>
                <a:ext cx="45207" cy="45207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87" name="타원 986">
                <a:extLst>
                  <a:ext uri="{FF2B5EF4-FFF2-40B4-BE49-F238E27FC236}">
                    <a16:creationId xmlns:a16="http://schemas.microsoft.com/office/drawing/2014/main" id="{3B73A088-D6D5-4F19-97BB-A86B8924F98A}"/>
                  </a:ext>
                </a:extLst>
              </p:cNvPr>
              <p:cNvSpPr/>
              <p:nvPr/>
            </p:nvSpPr>
            <p:spPr>
              <a:xfrm>
                <a:off x="2967263" y="5622299"/>
                <a:ext cx="45207" cy="45207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88" name="타원 987">
                <a:extLst>
                  <a:ext uri="{FF2B5EF4-FFF2-40B4-BE49-F238E27FC236}">
                    <a16:creationId xmlns:a16="http://schemas.microsoft.com/office/drawing/2014/main" id="{64078B09-A786-4163-8E70-C3DC6F623ED4}"/>
                  </a:ext>
                </a:extLst>
              </p:cNvPr>
              <p:cNvSpPr/>
              <p:nvPr/>
            </p:nvSpPr>
            <p:spPr>
              <a:xfrm>
                <a:off x="2900679" y="5692386"/>
                <a:ext cx="45207" cy="45207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89" name="타원 988">
                <a:extLst>
                  <a:ext uri="{FF2B5EF4-FFF2-40B4-BE49-F238E27FC236}">
                    <a16:creationId xmlns:a16="http://schemas.microsoft.com/office/drawing/2014/main" id="{16EED50C-518B-4D98-AE27-6A3050F1BFD1}"/>
                  </a:ext>
                </a:extLst>
              </p:cNvPr>
              <p:cNvSpPr/>
              <p:nvPr/>
            </p:nvSpPr>
            <p:spPr>
              <a:xfrm>
                <a:off x="2988292" y="5559212"/>
                <a:ext cx="45207" cy="45207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90" name="타원 989">
                <a:extLst>
                  <a:ext uri="{FF2B5EF4-FFF2-40B4-BE49-F238E27FC236}">
                    <a16:creationId xmlns:a16="http://schemas.microsoft.com/office/drawing/2014/main" id="{E22898C8-5F4F-4413-8A93-A8DB32834A56}"/>
                  </a:ext>
                </a:extLst>
              </p:cNvPr>
              <p:cNvSpPr/>
              <p:nvPr/>
            </p:nvSpPr>
            <p:spPr>
              <a:xfrm>
                <a:off x="3009317" y="5664349"/>
                <a:ext cx="45207" cy="45207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91" name="타원 990">
                <a:extLst>
                  <a:ext uri="{FF2B5EF4-FFF2-40B4-BE49-F238E27FC236}">
                    <a16:creationId xmlns:a16="http://schemas.microsoft.com/office/drawing/2014/main" id="{A7A93612-8A6A-4740-942D-19E41B9FF1AF}"/>
                  </a:ext>
                </a:extLst>
              </p:cNvPr>
              <p:cNvSpPr/>
              <p:nvPr/>
            </p:nvSpPr>
            <p:spPr>
              <a:xfrm>
                <a:off x="3096929" y="5531178"/>
                <a:ext cx="45207" cy="45207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92" name="타원 991">
                <a:extLst>
                  <a:ext uri="{FF2B5EF4-FFF2-40B4-BE49-F238E27FC236}">
                    <a16:creationId xmlns:a16="http://schemas.microsoft.com/office/drawing/2014/main" id="{40137C0B-E9FE-4B44-A494-9606D10A18F1}"/>
                  </a:ext>
                </a:extLst>
              </p:cNvPr>
              <p:cNvSpPr/>
              <p:nvPr/>
            </p:nvSpPr>
            <p:spPr>
              <a:xfrm>
                <a:off x="2900679" y="5576744"/>
                <a:ext cx="45207" cy="45207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93" name="타원 992">
                <a:extLst>
                  <a:ext uri="{FF2B5EF4-FFF2-40B4-BE49-F238E27FC236}">
                    <a16:creationId xmlns:a16="http://schemas.microsoft.com/office/drawing/2014/main" id="{E3AC5169-2D12-4E4B-A7EE-091DDD2F6574}"/>
                  </a:ext>
                </a:extLst>
              </p:cNvPr>
              <p:cNvSpPr/>
              <p:nvPr/>
            </p:nvSpPr>
            <p:spPr>
              <a:xfrm>
                <a:off x="2988292" y="5443571"/>
                <a:ext cx="45207" cy="45207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94" name="타원 993">
                <a:extLst>
                  <a:ext uri="{FF2B5EF4-FFF2-40B4-BE49-F238E27FC236}">
                    <a16:creationId xmlns:a16="http://schemas.microsoft.com/office/drawing/2014/main" id="{9AB0B954-6FCB-4BAB-80B7-22843411B2FA}"/>
                  </a:ext>
                </a:extLst>
              </p:cNvPr>
              <p:cNvSpPr/>
              <p:nvPr/>
            </p:nvSpPr>
            <p:spPr>
              <a:xfrm>
                <a:off x="3009317" y="5548707"/>
                <a:ext cx="45207" cy="45207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95" name="타원 994">
                <a:extLst>
                  <a:ext uri="{FF2B5EF4-FFF2-40B4-BE49-F238E27FC236}">
                    <a16:creationId xmlns:a16="http://schemas.microsoft.com/office/drawing/2014/main" id="{DD139A6B-7D97-4D65-9493-3F649A1D2F19}"/>
                  </a:ext>
                </a:extLst>
              </p:cNvPr>
              <p:cNvSpPr/>
              <p:nvPr/>
            </p:nvSpPr>
            <p:spPr>
              <a:xfrm>
                <a:off x="3096929" y="5415534"/>
                <a:ext cx="45207" cy="45207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96" name="타원 995">
                <a:extLst>
                  <a:ext uri="{FF2B5EF4-FFF2-40B4-BE49-F238E27FC236}">
                    <a16:creationId xmlns:a16="http://schemas.microsoft.com/office/drawing/2014/main" id="{01B382AA-8DBD-4D33-801F-92AD6E0C901F}"/>
                  </a:ext>
                </a:extLst>
              </p:cNvPr>
              <p:cNvSpPr/>
              <p:nvPr/>
            </p:nvSpPr>
            <p:spPr>
              <a:xfrm>
                <a:off x="3030345" y="5485622"/>
                <a:ext cx="45207" cy="45207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97" name="타원 996">
                <a:extLst>
                  <a:ext uri="{FF2B5EF4-FFF2-40B4-BE49-F238E27FC236}">
                    <a16:creationId xmlns:a16="http://schemas.microsoft.com/office/drawing/2014/main" id="{75B0B29F-2AAC-413F-A24B-07AA1756850F}"/>
                  </a:ext>
                </a:extLst>
              </p:cNvPr>
              <p:cNvSpPr/>
              <p:nvPr/>
            </p:nvSpPr>
            <p:spPr>
              <a:xfrm>
                <a:off x="3003897" y="5122164"/>
                <a:ext cx="45207" cy="45207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98" name="타원 997">
                <a:extLst>
                  <a:ext uri="{FF2B5EF4-FFF2-40B4-BE49-F238E27FC236}">
                    <a16:creationId xmlns:a16="http://schemas.microsoft.com/office/drawing/2014/main" id="{2E0DCC8B-A9C1-482E-AFCA-421D411A0D06}"/>
                  </a:ext>
                </a:extLst>
              </p:cNvPr>
              <p:cNvSpPr/>
              <p:nvPr/>
            </p:nvSpPr>
            <p:spPr>
              <a:xfrm>
                <a:off x="2974276" y="5618790"/>
                <a:ext cx="45207" cy="45207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99" name="타원 998">
                <a:extLst>
                  <a:ext uri="{FF2B5EF4-FFF2-40B4-BE49-F238E27FC236}">
                    <a16:creationId xmlns:a16="http://schemas.microsoft.com/office/drawing/2014/main" id="{B0EE9514-A0EB-477A-AAD3-14501EF6F6B7}"/>
                  </a:ext>
                </a:extLst>
              </p:cNvPr>
              <p:cNvSpPr/>
              <p:nvPr/>
            </p:nvSpPr>
            <p:spPr>
              <a:xfrm>
                <a:off x="3061889" y="5485616"/>
                <a:ext cx="45207" cy="45207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00" name="타원 999">
                <a:extLst>
                  <a:ext uri="{FF2B5EF4-FFF2-40B4-BE49-F238E27FC236}">
                    <a16:creationId xmlns:a16="http://schemas.microsoft.com/office/drawing/2014/main" id="{F220420F-A425-4840-9CE4-0CC76BA0DE65}"/>
                  </a:ext>
                </a:extLst>
              </p:cNvPr>
              <p:cNvSpPr/>
              <p:nvPr/>
            </p:nvSpPr>
            <p:spPr>
              <a:xfrm>
                <a:off x="3082914" y="5590754"/>
                <a:ext cx="45207" cy="45207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01" name="타원 1000">
                <a:extLst>
                  <a:ext uri="{FF2B5EF4-FFF2-40B4-BE49-F238E27FC236}">
                    <a16:creationId xmlns:a16="http://schemas.microsoft.com/office/drawing/2014/main" id="{C5F1D355-CBF5-4962-9F55-ED0F9F3D5F01}"/>
                  </a:ext>
                </a:extLst>
              </p:cNvPr>
              <p:cNvSpPr/>
              <p:nvPr/>
            </p:nvSpPr>
            <p:spPr>
              <a:xfrm>
                <a:off x="3035441" y="5122159"/>
                <a:ext cx="45207" cy="45207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02" name="타원 1001">
                <a:extLst>
                  <a:ext uri="{FF2B5EF4-FFF2-40B4-BE49-F238E27FC236}">
                    <a16:creationId xmlns:a16="http://schemas.microsoft.com/office/drawing/2014/main" id="{03A0E2DC-5D0A-4FDD-8F58-6E5766831734}"/>
                  </a:ext>
                </a:extLst>
              </p:cNvPr>
              <p:cNvSpPr/>
              <p:nvPr/>
            </p:nvSpPr>
            <p:spPr>
              <a:xfrm>
                <a:off x="3103942" y="5527671"/>
                <a:ext cx="45207" cy="45207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03" name="타원 1002">
                <a:extLst>
                  <a:ext uri="{FF2B5EF4-FFF2-40B4-BE49-F238E27FC236}">
                    <a16:creationId xmlns:a16="http://schemas.microsoft.com/office/drawing/2014/main" id="{DD99D429-760E-47CB-AE67-56B482704E10}"/>
                  </a:ext>
                </a:extLst>
              </p:cNvPr>
              <p:cNvSpPr/>
              <p:nvPr/>
            </p:nvSpPr>
            <p:spPr>
              <a:xfrm>
                <a:off x="3056468" y="5059075"/>
                <a:ext cx="45207" cy="45207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04" name="타원 1003">
                <a:extLst>
                  <a:ext uri="{FF2B5EF4-FFF2-40B4-BE49-F238E27FC236}">
                    <a16:creationId xmlns:a16="http://schemas.microsoft.com/office/drawing/2014/main" id="{E8E66FC5-76D7-4483-8E40-60F0B8946CC3}"/>
                  </a:ext>
                </a:extLst>
              </p:cNvPr>
              <p:cNvSpPr/>
              <p:nvPr/>
            </p:nvSpPr>
            <p:spPr>
              <a:xfrm>
                <a:off x="3077494" y="5164211"/>
                <a:ext cx="45207" cy="45207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05" name="타원 1004">
                <a:extLst>
                  <a:ext uri="{FF2B5EF4-FFF2-40B4-BE49-F238E27FC236}">
                    <a16:creationId xmlns:a16="http://schemas.microsoft.com/office/drawing/2014/main" id="{CDBA7B58-8A61-4756-AEA6-730CC8D4F701}"/>
                  </a:ext>
                </a:extLst>
              </p:cNvPr>
              <p:cNvSpPr/>
              <p:nvPr/>
            </p:nvSpPr>
            <p:spPr>
              <a:xfrm>
                <a:off x="3103942" y="5412026"/>
                <a:ext cx="45207" cy="45207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06" name="타원 1005">
                <a:extLst>
                  <a:ext uri="{FF2B5EF4-FFF2-40B4-BE49-F238E27FC236}">
                    <a16:creationId xmlns:a16="http://schemas.microsoft.com/office/drawing/2014/main" id="{D5E24094-5C3D-4162-BEF0-20BECA1C22DC}"/>
                  </a:ext>
                </a:extLst>
              </p:cNvPr>
              <p:cNvSpPr/>
              <p:nvPr/>
            </p:nvSpPr>
            <p:spPr>
              <a:xfrm>
                <a:off x="3244116" y="5215764"/>
                <a:ext cx="45207" cy="45207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07" name="타원 1006">
                <a:extLst>
                  <a:ext uri="{FF2B5EF4-FFF2-40B4-BE49-F238E27FC236}">
                    <a16:creationId xmlns:a16="http://schemas.microsoft.com/office/drawing/2014/main" id="{CC2EE862-85DF-411F-911D-287E41622B74}"/>
                  </a:ext>
                </a:extLst>
              </p:cNvPr>
              <p:cNvSpPr/>
              <p:nvPr/>
            </p:nvSpPr>
            <p:spPr>
              <a:xfrm>
                <a:off x="3352754" y="5187727"/>
                <a:ext cx="45207" cy="45207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08" name="타원 1007">
                <a:extLst>
                  <a:ext uri="{FF2B5EF4-FFF2-40B4-BE49-F238E27FC236}">
                    <a16:creationId xmlns:a16="http://schemas.microsoft.com/office/drawing/2014/main" id="{B3DDBCFB-0DBC-47B4-8707-B986D6215DD1}"/>
                  </a:ext>
                </a:extLst>
              </p:cNvPr>
              <p:cNvSpPr/>
              <p:nvPr/>
            </p:nvSpPr>
            <p:spPr>
              <a:xfrm>
                <a:off x="3156503" y="5233295"/>
                <a:ext cx="45207" cy="45207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09" name="타원 1008">
                <a:extLst>
                  <a:ext uri="{FF2B5EF4-FFF2-40B4-BE49-F238E27FC236}">
                    <a16:creationId xmlns:a16="http://schemas.microsoft.com/office/drawing/2014/main" id="{8155F3E2-CC05-4B49-B667-9848BB1E568F}"/>
                  </a:ext>
                </a:extLst>
              </p:cNvPr>
              <p:cNvSpPr/>
              <p:nvPr/>
            </p:nvSpPr>
            <p:spPr>
              <a:xfrm>
                <a:off x="3244116" y="5100121"/>
                <a:ext cx="45207" cy="45207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10" name="타원 1009">
                <a:extLst>
                  <a:ext uri="{FF2B5EF4-FFF2-40B4-BE49-F238E27FC236}">
                    <a16:creationId xmlns:a16="http://schemas.microsoft.com/office/drawing/2014/main" id="{014556B2-F5F5-407E-A784-BF0161FCA3E6}"/>
                  </a:ext>
                </a:extLst>
              </p:cNvPr>
              <p:cNvSpPr/>
              <p:nvPr/>
            </p:nvSpPr>
            <p:spPr>
              <a:xfrm>
                <a:off x="3265141" y="5205257"/>
                <a:ext cx="45207" cy="45207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11" name="타원 1010">
                <a:extLst>
                  <a:ext uri="{FF2B5EF4-FFF2-40B4-BE49-F238E27FC236}">
                    <a16:creationId xmlns:a16="http://schemas.microsoft.com/office/drawing/2014/main" id="{DADF0370-B145-4BF2-B96A-3BDEAD71E731}"/>
                  </a:ext>
                </a:extLst>
              </p:cNvPr>
              <p:cNvSpPr/>
              <p:nvPr/>
            </p:nvSpPr>
            <p:spPr>
              <a:xfrm>
                <a:off x="3352754" y="5072084"/>
                <a:ext cx="45207" cy="45207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12" name="타원 1011">
                <a:extLst>
                  <a:ext uri="{FF2B5EF4-FFF2-40B4-BE49-F238E27FC236}">
                    <a16:creationId xmlns:a16="http://schemas.microsoft.com/office/drawing/2014/main" id="{D5D8543E-28F0-48B5-A906-D345060CE65D}"/>
                  </a:ext>
                </a:extLst>
              </p:cNvPr>
              <p:cNvSpPr/>
              <p:nvPr/>
            </p:nvSpPr>
            <p:spPr>
              <a:xfrm>
                <a:off x="3286169" y="5142173"/>
                <a:ext cx="45207" cy="45207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13" name="타원 1012">
                <a:extLst>
                  <a:ext uri="{FF2B5EF4-FFF2-40B4-BE49-F238E27FC236}">
                    <a16:creationId xmlns:a16="http://schemas.microsoft.com/office/drawing/2014/main" id="{5ECF9F16-4384-4037-830D-8CA7330D6424}"/>
                  </a:ext>
                </a:extLst>
              </p:cNvPr>
              <p:cNvSpPr/>
              <p:nvPr/>
            </p:nvSpPr>
            <p:spPr>
              <a:xfrm>
                <a:off x="3373781" y="5008999"/>
                <a:ext cx="45207" cy="45207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14" name="타원 1013">
                <a:extLst>
                  <a:ext uri="{FF2B5EF4-FFF2-40B4-BE49-F238E27FC236}">
                    <a16:creationId xmlns:a16="http://schemas.microsoft.com/office/drawing/2014/main" id="{D4AE5F49-AA57-4634-A09B-773AF24DE97D}"/>
                  </a:ext>
                </a:extLst>
              </p:cNvPr>
              <p:cNvSpPr/>
              <p:nvPr/>
            </p:nvSpPr>
            <p:spPr>
              <a:xfrm>
                <a:off x="3394807" y="5114134"/>
                <a:ext cx="45207" cy="45207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15" name="타원 1014">
                <a:extLst>
                  <a:ext uri="{FF2B5EF4-FFF2-40B4-BE49-F238E27FC236}">
                    <a16:creationId xmlns:a16="http://schemas.microsoft.com/office/drawing/2014/main" id="{C87084E9-68A2-4291-B257-DB6084B94585}"/>
                  </a:ext>
                </a:extLst>
              </p:cNvPr>
              <p:cNvSpPr/>
              <p:nvPr/>
            </p:nvSpPr>
            <p:spPr>
              <a:xfrm>
                <a:off x="3230101" y="5275342"/>
                <a:ext cx="45207" cy="45207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016" name="타원 1015">
                <a:extLst>
                  <a:ext uri="{FF2B5EF4-FFF2-40B4-BE49-F238E27FC236}">
                    <a16:creationId xmlns:a16="http://schemas.microsoft.com/office/drawing/2014/main" id="{B1A50034-B0C7-4E41-BCAE-640E58B9D438}"/>
                  </a:ext>
                </a:extLst>
              </p:cNvPr>
              <p:cNvSpPr/>
              <p:nvPr/>
            </p:nvSpPr>
            <p:spPr>
              <a:xfrm>
                <a:off x="3317713" y="5142171"/>
                <a:ext cx="45207" cy="45207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17" name="타원 1016">
                <a:extLst>
                  <a:ext uri="{FF2B5EF4-FFF2-40B4-BE49-F238E27FC236}">
                    <a16:creationId xmlns:a16="http://schemas.microsoft.com/office/drawing/2014/main" id="{7B270A4A-8CB8-490E-B257-1C6B35EF4282}"/>
                  </a:ext>
                </a:extLst>
              </p:cNvPr>
              <p:cNvSpPr/>
              <p:nvPr/>
            </p:nvSpPr>
            <p:spPr>
              <a:xfrm>
                <a:off x="3338739" y="5247306"/>
                <a:ext cx="45207" cy="45207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18" name="타원 1017">
                <a:extLst>
                  <a:ext uri="{FF2B5EF4-FFF2-40B4-BE49-F238E27FC236}">
                    <a16:creationId xmlns:a16="http://schemas.microsoft.com/office/drawing/2014/main" id="{22D2866D-ADCB-4AE8-9E63-2D45A790C8FE}"/>
                  </a:ext>
                </a:extLst>
              </p:cNvPr>
              <p:cNvSpPr/>
              <p:nvPr/>
            </p:nvSpPr>
            <p:spPr>
              <a:xfrm>
                <a:off x="3426351" y="5114132"/>
                <a:ext cx="45207" cy="45207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19" name="타원 1018">
                <a:extLst>
                  <a:ext uri="{FF2B5EF4-FFF2-40B4-BE49-F238E27FC236}">
                    <a16:creationId xmlns:a16="http://schemas.microsoft.com/office/drawing/2014/main" id="{4586CE5E-94E0-4F57-B9F4-640E0649F323}"/>
                  </a:ext>
                </a:extLst>
              </p:cNvPr>
              <p:cNvSpPr/>
              <p:nvPr/>
            </p:nvSpPr>
            <p:spPr>
              <a:xfrm>
                <a:off x="3359767" y="5184222"/>
                <a:ext cx="45207" cy="45207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20" name="타원 1019">
                <a:extLst>
                  <a:ext uri="{FF2B5EF4-FFF2-40B4-BE49-F238E27FC236}">
                    <a16:creationId xmlns:a16="http://schemas.microsoft.com/office/drawing/2014/main" id="{519A184F-D612-4762-B4D7-9CFE7179FD00}"/>
                  </a:ext>
                </a:extLst>
              </p:cNvPr>
              <p:cNvSpPr/>
              <p:nvPr/>
            </p:nvSpPr>
            <p:spPr>
              <a:xfrm>
                <a:off x="3447380" y="5051049"/>
                <a:ext cx="45207" cy="45207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21" name="타원 1020">
                <a:extLst>
                  <a:ext uri="{FF2B5EF4-FFF2-40B4-BE49-F238E27FC236}">
                    <a16:creationId xmlns:a16="http://schemas.microsoft.com/office/drawing/2014/main" id="{98C2FC26-312E-4D0F-8283-3D54E8082020}"/>
                  </a:ext>
                </a:extLst>
              </p:cNvPr>
              <p:cNvSpPr/>
              <p:nvPr/>
            </p:nvSpPr>
            <p:spPr>
              <a:xfrm>
                <a:off x="3468405" y="5156184"/>
                <a:ext cx="45207" cy="45207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22" name="타원 1021">
                <a:extLst>
                  <a:ext uri="{FF2B5EF4-FFF2-40B4-BE49-F238E27FC236}">
                    <a16:creationId xmlns:a16="http://schemas.microsoft.com/office/drawing/2014/main" id="{A5924856-D914-42EC-A78B-FAD6D98731E0}"/>
                  </a:ext>
                </a:extLst>
              </p:cNvPr>
              <p:cNvSpPr/>
              <p:nvPr/>
            </p:nvSpPr>
            <p:spPr>
              <a:xfrm>
                <a:off x="3556017" y="5023010"/>
                <a:ext cx="45207" cy="45207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23" name="타원 1022">
                <a:extLst>
                  <a:ext uri="{FF2B5EF4-FFF2-40B4-BE49-F238E27FC236}">
                    <a16:creationId xmlns:a16="http://schemas.microsoft.com/office/drawing/2014/main" id="{7FF0D04D-A3DD-4615-9756-B252CAEB0FE1}"/>
                  </a:ext>
                </a:extLst>
              </p:cNvPr>
              <p:cNvSpPr/>
              <p:nvPr/>
            </p:nvSpPr>
            <p:spPr>
              <a:xfrm>
                <a:off x="3359767" y="5068579"/>
                <a:ext cx="45207" cy="45207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24" name="타원 1023">
                <a:extLst>
                  <a:ext uri="{FF2B5EF4-FFF2-40B4-BE49-F238E27FC236}">
                    <a16:creationId xmlns:a16="http://schemas.microsoft.com/office/drawing/2014/main" id="{39E86E0F-51B0-4813-B371-AE8B8D618285}"/>
                  </a:ext>
                </a:extLst>
              </p:cNvPr>
              <p:cNvSpPr/>
              <p:nvPr/>
            </p:nvSpPr>
            <p:spPr>
              <a:xfrm>
                <a:off x="3468405" y="5040541"/>
                <a:ext cx="45207" cy="45207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25" name="타원 1024">
                <a:extLst>
                  <a:ext uri="{FF2B5EF4-FFF2-40B4-BE49-F238E27FC236}">
                    <a16:creationId xmlns:a16="http://schemas.microsoft.com/office/drawing/2014/main" id="{13783CDB-9B1B-4015-886A-3F9791D6AC58}"/>
                  </a:ext>
                </a:extLst>
              </p:cNvPr>
              <p:cNvSpPr/>
              <p:nvPr/>
            </p:nvSpPr>
            <p:spPr>
              <a:xfrm>
                <a:off x="3349248" y="5257817"/>
                <a:ext cx="45207" cy="45207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26" name="타원 1025">
                <a:extLst>
                  <a:ext uri="{FF2B5EF4-FFF2-40B4-BE49-F238E27FC236}">
                    <a16:creationId xmlns:a16="http://schemas.microsoft.com/office/drawing/2014/main" id="{8E21CBED-1521-49BA-87C7-A6384AB9BEAE}"/>
                  </a:ext>
                </a:extLst>
              </p:cNvPr>
              <p:cNvSpPr/>
              <p:nvPr/>
            </p:nvSpPr>
            <p:spPr>
              <a:xfrm>
                <a:off x="3310698" y="5313889"/>
                <a:ext cx="45207" cy="45207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27" name="타원 1026">
                <a:extLst>
                  <a:ext uri="{FF2B5EF4-FFF2-40B4-BE49-F238E27FC236}">
                    <a16:creationId xmlns:a16="http://schemas.microsoft.com/office/drawing/2014/main" id="{C69DBF3A-D73B-4ED5-9054-5BAF6B12F7C8}"/>
                  </a:ext>
                </a:extLst>
              </p:cNvPr>
              <p:cNvSpPr/>
              <p:nvPr/>
            </p:nvSpPr>
            <p:spPr>
              <a:xfrm>
                <a:off x="3419336" y="5285851"/>
                <a:ext cx="45207" cy="45207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28" name="타원 1027">
                <a:extLst>
                  <a:ext uri="{FF2B5EF4-FFF2-40B4-BE49-F238E27FC236}">
                    <a16:creationId xmlns:a16="http://schemas.microsoft.com/office/drawing/2014/main" id="{2DB56763-36E4-4FA9-9CE2-4710E39D395B}"/>
                  </a:ext>
                </a:extLst>
              </p:cNvPr>
              <p:cNvSpPr/>
              <p:nvPr/>
            </p:nvSpPr>
            <p:spPr>
              <a:xfrm>
                <a:off x="3331724" y="5303380"/>
                <a:ext cx="45207" cy="45207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29" name="타원 1028">
                <a:extLst>
                  <a:ext uri="{FF2B5EF4-FFF2-40B4-BE49-F238E27FC236}">
                    <a16:creationId xmlns:a16="http://schemas.microsoft.com/office/drawing/2014/main" id="{3701993A-1885-489C-B3B9-1DBAF51A8748}"/>
                  </a:ext>
                </a:extLst>
              </p:cNvPr>
              <p:cNvSpPr/>
              <p:nvPr/>
            </p:nvSpPr>
            <p:spPr>
              <a:xfrm>
                <a:off x="3352752" y="5240297"/>
                <a:ext cx="45207" cy="45207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30" name="타원 1029">
                <a:extLst>
                  <a:ext uri="{FF2B5EF4-FFF2-40B4-BE49-F238E27FC236}">
                    <a16:creationId xmlns:a16="http://schemas.microsoft.com/office/drawing/2014/main" id="{6BB2D4C9-6539-42EF-B2CF-B685128D5784}"/>
                  </a:ext>
                </a:extLst>
              </p:cNvPr>
              <p:cNvSpPr/>
              <p:nvPr/>
            </p:nvSpPr>
            <p:spPr>
              <a:xfrm>
                <a:off x="3384295" y="5240293"/>
                <a:ext cx="45207" cy="45207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31" name="타원 1030">
                <a:extLst>
                  <a:ext uri="{FF2B5EF4-FFF2-40B4-BE49-F238E27FC236}">
                    <a16:creationId xmlns:a16="http://schemas.microsoft.com/office/drawing/2014/main" id="{D115788E-CE52-4617-A13C-B90D7EA15A0B}"/>
                  </a:ext>
                </a:extLst>
              </p:cNvPr>
              <p:cNvSpPr/>
              <p:nvPr/>
            </p:nvSpPr>
            <p:spPr>
              <a:xfrm>
                <a:off x="3426350" y="5282346"/>
                <a:ext cx="45207" cy="45207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32" name="타원 1031">
                <a:extLst>
                  <a:ext uri="{FF2B5EF4-FFF2-40B4-BE49-F238E27FC236}">
                    <a16:creationId xmlns:a16="http://schemas.microsoft.com/office/drawing/2014/main" id="{6BC1F9B7-4DA2-4D95-A5B9-79DA4A4300D7}"/>
                  </a:ext>
                </a:extLst>
              </p:cNvPr>
              <p:cNvSpPr/>
              <p:nvPr/>
            </p:nvSpPr>
            <p:spPr>
              <a:xfrm>
                <a:off x="3534988" y="5254308"/>
                <a:ext cx="45207" cy="45207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33" name="타원 1032">
                <a:extLst>
                  <a:ext uri="{FF2B5EF4-FFF2-40B4-BE49-F238E27FC236}">
                    <a16:creationId xmlns:a16="http://schemas.microsoft.com/office/drawing/2014/main" id="{EB875406-4907-4C57-8C3B-F13D504927F3}"/>
                  </a:ext>
                </a:extLst>
              </p:cNvPr>
              <p:cNvSpPr/>
              <p:nvPr/>
            </p:nvSpPr>
            <p:spPr>
              <a:xfrm>
                <a:off x="3196350" y="5023014"/>
                <a:ext cx="45207" cy="45207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34" name="타원 1033">
                <a:extLst>
                  <a:ext uri="{FF2B5EF4-FFF2-40B4-BE49-F238E27FC236}">
                    <a16:creationId xmlns:a16="http://schemas.microsoft.com/office/drawing/2014/main" id="{302D0EB7-8F14-48C5-B0C8-31364C9BE076}"/>
                  </a:ext>
                </a:extLst>
              </p:cNvPr>
              <p:cNvSpPr/>
              <p:nvPr/>
            </p:nvSpPr>
            <p:spPr>
              <a:xfrm>
                <a:off x="3203364" y="5019509"/>
                <a:ext cx="45207" cy="45207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35" name="타원 1034">
                <a:extLst>
                  <a:ext uri="{FF2B5EF4-FFF2-40B4-BE49-F238E27FC236}">
                    <a16:creationId xmlns:a16="http://schemas.microsoft.com/office/drawing/2014/main" id="{04B09A60-6F39-4AD5-9A06-2AF07D9860FC}"/>
                  </a:ext>
                </a:extLst>
              </p:cNvPr>
              <p:cNvSpPr/>
              <p:nvPr/>
            </p:nvSpPr>
            <p:spPr>
              <a:xfrm>
                <a:off x="3192845" y="5448660"/>
                <a:ext cx="45207" cy="45207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36" name="타원 1035">
                <a:extLst>
                  <a:ext uri="{FF2B5EF4-FFF2-40B4-BE49-F238E27FC236}">
                    <a16:creationId xmlns:a16="http://schemas.microsoft.com/office/drawing/2014/main" id="{E5608297-1EA7-4571-9CFB-8B756712C71F}"/>
                  </a:ext>
                </a:extLst>
              </p:cNvPr>
              <p:cNvSpPr/>
              <p:nvPr/>
            </p:nvSpPr>
            <p:spPr>
              <a:xfrm>
                <a:off x="3262933" y="5420597"/>
                <a:ext cx="45207" cy="45207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37" name="타원 1036">
                <a:extLst>
                  <a:ext uri="{FF2B5EF4-FFF2-40B4-BE49-F238E27FC236}">
                    <a16:creationId xmlns:a16="http://schemas.microsoft.com/office/drawing/2014/main" id="{536E6207-720F-4F8B-8F71-14AD4172670C}"/>
                  </a:ext>
                </a:extLst>
              </p:cNvPr>
              <p:cNvSpPr/>
              <p:nvPr/>
            </p:nvSpPr>
            <p:spPr>
              <a:xfrm>
                <a:off x="3196348" y="5361190"/>
                <a:ext cx="45207" cy="45207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38" name="타원 1037">
                <a:extLst>
                  <a:ext uri="{FF2B5EF4-FFF2-40B4-BE49-F238E27FC236}">
                    <a16:creationId xmlns:a16="http://schemas.microsoft.com/office/drawing/2014/main" id="{94E1DC17-8BC6-4366-BFC4-2D591F91C7C3}"/>
                  </a:ext>
                </a:extLst>
              </p:cNvPr>
              <p:cNvSpPr/>
              <p:nvPr/>
            </p:nvSpPr>
            <p:spPr>
              <a:xfrm>
                <a:off x="3227892" y="5375040"/>
                <a:ext cx="45207" cy="45207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39" name="타원 1038">
                <a:extLst>
                  <a:ext uri="{FF2B5EF4-FFF2-40B4-BE49-F238E27FC236}">
                    <a16:creationId xmlns:a16="http://schemas.microsoft.com/office/drawing/2014/main" id="{CF15F117-2342-4F01-99BC-55FF09B6E1EA}"/>
                  </a:ext>
                </a:extLst>
              </p:cNvPr>
              <p:cNvSpPr/>
              <p:nvPr/>
            </p:nvSpPr>
            <p:spPr>
              <a:xfrm>
                <a:off x="3269947" y="5117632"/>
                <a:ext cx="45207" cy="45207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40" name="타원 1039">
                <a:extLst>
                  <a:ext uri="{FF2B5EF4-FFF2-40B4-BE49-F238E27FC236}">
                    <a16:creationId xmlns:a16="http://schemas.microsoft.com/office/drawing/2014/main" id="{CCC72217-754C-4F62-8DD2-11FA8E967891}"/>
                  </a:ext>
                </a:extLst>
              </p:cNvPr>
              <p:cNvSpPr/>
              <p:nvPr/>
            </p:nvSpPr>
            <p:spPr>
              <a:xfrm>
                <a:off x="3181036" y="5389055"/>
                <a:ext cx="45207" cy="45207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41" name="타원 1040">
                <a:extLst>
                  <a:ext uri="{FF2B5EF4-FFF2-40B4-BE49-F238E27FC236}">
                    <a16:creationId xmlns:a16="http://schemas.microsoft.com/office/drawing/2014/main" id="{7EB9A4B1-ADA1-4F55-B56F-F3378A53DE2E}"/>
                  </a:ext>
                </a:extLst>
              </p:cNvPr>
              <p:cNvSpPr/>
              <p:nvPr/>
            </p:nvSpPr>
            <p:spPr>
              <a:xfrm>
                <a:off x="3276955" y="5103622"/>
                <a:ext cx="45207" cy="45207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42" name="타원 1041">
                <a:extLst>
                  <a:ext uri="{FF2B5EF4-FFF2-40B4-BE49-F238E27FC236}">
                    <a16:creationId xmlns:a16="http://schemas.microsoft.com/office/drawing/2014/main" id="{DCDCDD9C-30F2-4C31-A0E7-E5CCC6BFC171}"/>
                  </a:ext>
                </a:extLst>
              </p:cNvPr>
              <p:cNvSpPr/>
              <p:nvPr/>
            </p:nvSpPr>
            <p:spPr>
              <a:xfrm>
                <a:off x="3167018" y="4970449"/>
                <a:ext cx="45207" cy="45207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43" name="타원 1042">
                <a:extLst>
                  <a:ext uri="{FF2B5EF4-FFF2-40B4-BE49-F238E27FC236}">
                    <a16:creationId xmlns:a16="http://schemas.microsoft.com/office/drawing/2014/main" id="{4F16153B-DF64-4A80-A0F2-2F20FF08B8B4}"/>
                  </a:ext>
                </a:extLst>
              </p:cNvPr>
              <p:cNvSpPr/>
              <p:nvPr/>
            </p:nvSpPr>
            <p:spPr>
              <a:xfrm>
                <a:off x="3164584" y="5103619"/>
                <a:ext cx="45207" cy="45207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44" name="타원 1043">
                <a:extLst>
                  <a:ext uri="{FF2B5EF4-FFF2-40B4-BE49-F238E27FC236}">
                    <a16:creationId xmlns:a16="http://schemas.microsoft.com/office/drawing/2014/main" id="{F45D3647-1258-414B-A84D-B658724932E5}"/>
                  </a:ext>
                </a:extLst>
              </p:cNvPr>
              <p:cNvSpPr/>
              <p:nvPr/>
            </p:nvSpPr>
            <p:spPr>
              <a:xfrm>
                <a:off x="3131977" y="5040535"/>
                <a:ext cx="45207" cy="45207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45" name="타원 1044">
                <a:extLst>
                  <a:ext uri="{FF2B5EF4-FFF2-40B4-BE49-F238E27FC236}">
                    <a16:creationId xmlns:a16="http://schemas.microsoft.com/office/drawing/2014/main" id="{00BAAEE0-BE3F-4FBC-BD50-CA14FFE41E9F}"/>
                  </a:ext>
                </a:extLst>
              </p:cNvPr>
              <p:cNvSpPr/>
              <p:nvPr/>
            </p:nvSpPr>
            <p:spPr>
              <a:xfrm>
                <a:off x="3240615" y="5012497"/>
                <a:ext cx="45207" cy="45207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46" name="타원 1045">
                <a:extLst>
                  <a:ext uri="{FF2B5EF4-FFF2-40B4-BE49-F238E27FC236}">
                    <a16:creationId xmlns:a16="http://schemas.microsoft.com/office/drawing/2014/main" id="{A957B815-9410-4F59-9B4C-65F4E5167E04}"/>
                  </a:ext>
                </a:extLst>
              </p:cNvPr>
              <p:cNvSpPr/>
              <p:nvPr/>
            </p:nvSpPr>
            <p:spPr>
              <a:xfrm>
                <a:off x="3131977" y="4924892"/>
                <a:ext cx="45207" cy="45207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47" name="타원 1046">
                <a:extLst>
                  <a:ext uri="{FF2B5EF4-FFF2-40B4-BE49-F238E27FC236}">
                    <a16:creationId xmlns:a16="http://schemas.microsoft.com/office/drawing/2014/main" id="{90641D1B-54C0-4557-A027-F72B89FAC726}"/>
                  </a:ext>
                </a:extLst>
              </p:cNvPr>
              <p:cNvSpPr/>
              <p:nvPr/>
            </p:nvSpPr>
            <p:spPr>
              <a:xfrm>
                <a:off x="3153004" y="5030027"/>
                <a:ext cx="45207" cy="45207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48" name="타원 1047">
                <a:extLst>
                  <a:ext uri="{FF2B5EF4-FFF2-40B4-BE49-F238E27FC236}">
                    <a16:creationId xmlns:a16="http://schemas.microsoft.com/office/drawing/2014/main" id="{F80708A6-5297-4AB0-80D6-AC3738199079}"/>
                  </a:ext>
                </a:extLst>
              </p:cNvPr>
              <p:cNvSpPr/>
              <p:nvPr/>
            </p:nvSpPr>
            <p:spPr>
              <a:xfrm>
                <a:off x="3174032" y="4966944"/>
                <a:ext cx="45207" cy="45207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49" name="타원 1048">
                <a:extLst>
                  <a:ext uri="{FF2B5EF4-FFF2-40B4-BE49-F238E27FC236}">
                    <a16:creationId xmlns:a16="http://schemas.microsoft.com/office/drawing/2014/main" id="{9F841828-763E-4FD3-A92E-489BA7A6A4B2}"/>
                  </a:ext>
                </a:extLst>
              </p:cNvPr>
              <p:cNvSpPr/>
              <p:nvPr/>
            </p:nvSpPr>
            <p:spPr>
              <a:xfrm>
                <a:off x="3282672" y="4938903"/>
                <a:ext cx="45207" cy="45207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50" name="타원 1049">
                <a:extLst>
                  <a:ext uri="{FF2B5EF4-FFF2-40B4-BE49-F238E27FC236}">
                    <a16:creationId xmlns:a16="http://schemas.microsoft.com/office/drawing/2014/main" id="{137816AD-7C47-4CB5-80CA-085810566D58}"/>
                  </a:ext>
                </a:extLst>
              </p:cNvPr>
              <p:cNvSpPr/>
              <p:nvPr/>
            </p:nvSpPr>
            <p:spPr>
              <a:xfrm>
                <a:off x="2697415" y="5268328"/>
                <a:ext cx="45207" cy="45207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51" name="타원 1050">
                <a:extLst>
                  <a:ext uri="{FF2B5EF4-FFF2-40B4-BE49-F238E27FC236}">
                    <a16:creationId xmlns:a16="http://schemas.microsoft.com/office/drawing/2014/main" id="{43E0621D-1E7E-4ECE-B7F3-A5E2F640CDF2}"/>
                  </a:ext>
                </a:extLst>
              </p:cNvPr>
              <p:cNvSpPr/>
              <p:nvPr/>
            </p:nvSpPr>
            <p:spPr>
              <a:xfrm>
                <a:off x="2728958" y="5268325"/>
                <a:ext cx="45207" cy="45207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52" name="타원 1051">
                <a:extLst>
                  <a:ext uri="{FF2B5EF4-FFF2-40B4-BE49-F238E27FC236}">
                    <a16:creationId xmlns:a16="http://schemas.microsoft.com/office/drawing/2014/main" id="{7DA71BF3-6B88-4819-A325-5080B366EFE5}"/>
                  </a:ext>
                </a:extLst>
              </p:cNvPr>
              <p:cNvSpPr/>
              <p:nvPr/>
            </p:nvSpPr>
            <p:spPr>
              <a:xfrm>
                <a:off x="2771012" y="5310377"/>
                <a:ext cx="45207" cy="45207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53" name="타원 1052">
                <a:extLst>
                  <a:ext uri="{FF2B5EF4-FFF2-40B4-BE49-F238E27FC236}">
                    <a16:creationId xmlns:a16="http://schemas.microsoft.com/office/drawing/2014/main" id="{DA3C2030-07F9-43C0-B2D1-F5E83CB54707}"/>
                  </a:ext>
                </a:extLst>
              </p:cNvPr>
              <p:cNvSpPr/>
              <p:nvPr/>
            </p:nvSpPr>
            <p:spPr>
              <a:xfrm>
                <a:off x="2802552" y="5352437"/>
                <a:ext cx="45207" cy="45207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54" name="타원 1053">
                <a:extLst>
                  <a:ext uri="{FF2B5EF4-FFF2-40B4-BE49-F238E27FC236}">
                    <a16:creationId xmlns:a16="http://schemas.microsoft.com/office/drawing/2014/main" id="{8129590A-2E90-4788-9E1D-B6B2C9538744}"/>
                  </a:ext>
                </a:extLst>
              </p:cNvPr>
              <p:cNvSpPr/>
              <p:nvPr/>
            </p:nvSpPr>
            <p:spPr>
              <a:xfrm>
                <a:off x="2911189" y="5324400"/>
                <a:ext cx="45207" cy="45207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55" name="타원 1054">
                <a:extLst>
                  <a:ext uri="{FF2B5EF4-FFF2-40B4-BE49-F238E27FC236}">
                    <a16:creationId xmlns:a16="http://schemas.microsoft.com/office/drawing/2014/main" id="{3EA6B414-EF64-416E-8C14-D9DFF5FDBA13}"/>
                  </a:ext>
                </a:extLst>
              </p:cNvPr>
              <p:cNvSpPr/>
              <p:nvPr/>
            </p:nvSpPr>
            <p:spPr>
              <a:xfrm>
                <a:off x="2714939" y="5369966"/>
                <a:ext cx="45207" cy="45207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56" name="타원 1055">
                <a:extLst>
                  <a:ext uri="{FF2B5EF4-FFF2-40B4-BE49-F238E27FC236}">
                    <a16:creationId xmlns:a16="http://schemas.microsoft.com/office/drawing/2014/main" id="{56F01A36-D3AD-4897-9407-CFA74DAC7188}"/>
                  </a:ext>
                </a:extLst>
              </p:cNvPr>
              <p:cNvSpPr/>
              <p:nvPr/>
            </p:nvSpPr>
            <p:spPr>
              <a:xfrm>
                <a:off x="2823576" y="5341930"/>
                <a:ext cx="45207" cy="45207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57" name="타원 1056">
                <a:extLst>
                  <a:ext uri="{FF2B5EF4-FFF2-40B4-BE49-F238E27FC236}">
                    <a16:creationId xmlns:a16="http://schemas.microsoft.com/office/drawing/2014/main" id="{CAEB06EB-5E10-4F2F-8987-FAC2864ED67E}"/>
                  </a:ext>
                </a:extLst>
              </p:cNvPr>
              <p:cNvSpPr/>
              <p:nvPr/>
            </p:nvSpPr>
            <p:spPr>
              <a:xfrm>
                <a:off x="2844605" y="5278845"/>
                <a:ext cx="45207" cy="45207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58" name="타원 1057">
                <a:extLst>
                  <a:ext uri="{FF2B5EF4-FFF2-40B4-BE49-F238E27FC236}">
                    <a16:creationId xmlns:a16="http://schemas.microsoft.com/office/drawing/2014/main" id="{B9E1E692-92C3-4788-874A-001477A7AC05}"/>
                  </a:ext>
                </a:extLst>
              </p:cNvPr>
              <p:cNvSpPr/>
              <p:nvPr/>
            </p:nvSpPr>
            <p:spPr>
              <a:xfrm>
                <a:off x="2953243" y="5250803"/>
                <a:ext cx="45207" cy="45207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59" name="타원 1058">
                <a:extLst>
                  <a:ext uri="{FF2B5EF4-FFF2-40B4-BE49-F238E27FC236}">
                    <a16:creationId xmlns:a16="http://schemas.microsoft.com/office/drawing/2014/main" id="{36A69B6A-0BD3-4B18-A209-99E786577C35}"/>
                  </a:ext>
                </a:extLst>
              </p:cNvPr>
              <p:cNvSpPr/>
              <p:nvPr/>
            </p:nvSpPr>
            <p:spPr>
              <a:xfrm>
                <a:off x="2876152" y="5278837"/>
                <a:ext cx="45207" cy="45207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60" name="타원 1059">
                <a:extLst>
                  <a:ext uri="{FF2B5EF4-FFF2-40B4-BE49-F238E27FC236}">
                    <a16:creationId xmlns:a16="http://schemas.microsoft.com/office/drawing/2014/main" id="{6FD84A1C-417F-4FC3-8CAE-DC987164F546}"/>
                  </a:ext>
                </a:extLst>
              </p:cNvPr>
              <p:cNvSpPr/>
              <p:nvPr/>
            </p:nvSpPr>
            <p:spPr>
              <a:xfrm>
                <a:off x="2897170" y="5383977"/>
                <a:ext cx="45207" cy="45207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61" name="타원 1060">
                <a:extLst>
                  <a:ext uri="{FF2B5EF4-FFF2-40B4-BE49-F238E27FC236}">
                    <a16:creationId xmlns:a16="http://schemas.microsoft.com/office/drawing/2014/main" id="{615542AD-4CD2-482D-9E65-F8AD7BC4310E}"/>
                  </a:ext>
                </a:extLst>
              </p:cNvPr>
              <p:cNvSpPr/>
              <p:nvPr/>
            </p:nvSpPr>
            <p:spPr>
              <a:xfrm>
                <a:off x="2984782" y="5250810"/>
                <a:ext cx="45207" cy="45207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62" name="타원 1061">
                <a:extLst>
                  <a:ext uri="{FF2B5EF4-FFF2-40B4-BE49-F238E27FC236}">
                    <a16:creationId xmlns:a16="http://schemas.microsoft.com/office/drawing/2014/main" id="{D9E2DED3-44E7-4A85-AB8F-F60BFD8F7B32}"/>
                  </a:ext>
                </a:extLst>
              </p:cNvPr>
              <p:cNvSpPr/>
              <p:nvPr/>
            </p:nvSpPr>
            <p:spPr>
              <a:xfrm>
                <a:off x="2918198" y="5320886"/>
                <a:ext cx="45207" cy="45207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63" name="타원 1062">
                <a:extLst>
                  <a:ext uri="{FF2B5EF4-FFF2-40B4-BE49-F238E27FC236}">
                    <a16:creationId xmlns:a16="http://schemas.microsoft.com/office/drawing/2014/main" id="{8423B013-3666-4443-952A-B9379EA097DA}"/>
                  </a:ext>
                </a:extLst>
              </p:cNvPr>
              <p:cNvSpPr/>
              <p:nvPr/>
            </p:nvSpPr>
            <p:spPr>
              <a:xfrm>
                <a:off x="3026812" y="5292825"/>
                <a:ext cx="45207" cy="45207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065" name="직선 화살표 연결선 1064">
                <a:extLst>
                  <a:ext uri="{FF2B5EF4-FFF2-40B4-BE49-F238E27FC236}">
                    <a16:creationId xmlns:a16="http://schemas.microsoft.com/office/drawing/2014/main" id="{FFEF288B-6E11-4B61-9360-375A598E521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192918" y="4294818"/>
                <a:ext cx="1954163" cy="1885002"/>
              </a:xfrm>
              <a:prstGeom prst="straightConnector1">
                <a:avLst/>
              </a:prstGeom>
              <a:ln w="19050">
                <a:solidFill>
                  <a:srgbClr val="00206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66" name="TextBox 1065">
              <a:extLst>
                <a:ext uri="{FF2B5EF4-FFF2-40B4-BE49-F238E27FC236}">
                  <a16:creationId xmlns:a16="http://schemas.microsoft.com/office/drawing/2014/main" id="{B725928D-8470-4F27-8917-77FB0F199125}"/>
                </a:ext>
              </a:extLst>
            </p:cNvPr>
            <p:cNvSpPr txBox="1"/>
            <p:nvPr/>
          </p:nvSpPr>
          <p:spPr>
            <a:xfrm>
              <a:off x="3852769" y="4505303"/>
              <a:ext cx="5886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PC1</a:t>
              </a:r>
              <a:endParaRPr lang="ko-KR" altLang="en-US" dirty="0"/>
            </a:p>
          </p:txBody>
        </p:sp>
      </p:grpSp>
      <p:sp>
        <p:nvSpPr>
          <p:cNvPr id="1356" name="직사각형 1355">
            <a:extLst>
              <a:ext uri="{FF2B5EF4-FFF2-40B4-BE49-F238E27FC236}">
                <a16:creationId xmlns:a16="http://schemas.microsoft.com/office/drawing/2014/main" id="{35035F8F-303F-4E94-A094-A61E89C2AF9A}"/>
              </a:ext>
            </a:extLst>
          </p:cNvPr>
          <p:cNvSpPr/>
          <p:nvPr/>
        </p:nvSpPr>
        <p:spPr>
          <a:xfrm>
            <a:off x="9813617" y="2356992"/>
            <a:ext cx="245437" cy="2433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EDB3CFF5-BA0B-4F81-8D39-D024A8A2D7A2}"/>
              </a:ext>
            </a:extLst>
          </p:cNvPr>
          <p:cNvGrpSpPr/>
          <p:nvPr/>
        </p:nvGrpSpPr>
        <p:grpSpPr>
          <a:xfrm>
            <a:off x="5225056" y="2827204"/>
            <a:ext cx="4588561" cy="951274"/>
            <a:chOff x="5225056" y="2827204"/>
            <a:chExt cx="4588561" cy="951274"/>
          </a:xfrm>
        </p:grpSpPr>
        <p:cxnSp>
          <p:nvCxnSpPr>
            <p:cNvPr id="1212" name="직선 화살표 연결선 1211">
              <a:extLst>
                <a:ext uri="{FF2B5EF4-FFF2-40B4-BE49-F238E27FC236}">
                  <a16:creationId xmlns:a16="http://schemas.microsoft.com/office/drawing/2014/main" id="{8CF99FE5-6C5B-4B37-98ED-E500821B634B}"/>
                </a:ext>
              </a:extLst>
            </p:cNvPr>
            <p:cNvCxnSpPr/>
            <p:nvPr/>
          </p:nvCxnSpPr>
          <p:spPr>
            <a:xfrm>
              <a:off x="6785728" y="3317238"/>
              <a:ext cx="302788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3" name="TextBox 1212">
              <a:extLst>
                <a:ext uri="{FF2B5EF4-FFF2-40B4-BE49-F238E27FC236}">
                  <a16:creationId xmlns:a16="http://schemas.microsoft.com/office/drawing/2014/main" id="{26833C7B-229C-49A2-B0D9-C77064A65CA7}"/>
                </a:ext>
              </a:extLst>
            </p:cNvPr>
            <p:cNvSpPr txBox="1"/>
            <p:nvPr/>
          </p:nvSpPr>
          <p:spPr>
            <a:xfrm>
              <a:off x="9480438" y="3317238"/>
              <a:ext cx="333179" cy="3651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A</a:t>
              </a:r>
              <a:endParaRPr lang="ko-KR" altLang="en-US" dirty="0"/>
            </a:p>
          </p:txBody>
        </p:sp>
        <p:sp>
          <p:nvSpPr>
            <p:cNvPr id="1215" name="타원 1214">
              <a:extLst>
                <a:ext uri="{FF2B5EF4-FFF2-40B4-BE49-F238E27FC236}">
                  <a16:creationId xmlns:a16="http://schemas.microsoft.com/office/drawing/2014/main" id="{B1DD9F63-DB5D-43BE-AD4C-C814F711B9F4}"/>
                </a:ext>
              </a:extLst>
            </p:cNvPr>
            <p:cNvSpPr/>
            <p:nvPr/>
          </p:nvSpPr>
          <p:spPr>
            <a:xfrm>
              <a:off x="7679378" y="3319777"/>
              <a:ext cx="45207" cy="4520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6" name="타원 1215">
              <a:extLst>
                <a:ext uri="{FF2B5EF4-FFF2-40B4-BE49-F238E27FC236}">
                  <a16:creationId xmlns:a16="http://schemas.microsoft.com/office/drawing/2014/main" id="{F90FF7C6-7C35-4D8B-AB8C-9210436DACD2}"/>
                </a:ext>
              </a:extLst>
            </p:cNvPr>
            <p:cNvSpPr/>
            <p:nvPr/>
          </p:nvSpPr>
          <p:spPr>
            <a:xfrm>
              <a:off x="7766989" y="3319777"/>
              <a:ext cx="45207" cy="4520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7" name="타원 1216">
              <a:extLst>
                <a:ext uri="{FF2B5EF4-FFF2-40B4-BE49-F238E27FC236}">
                  <a16:creationId xmlns:a16="http://schemas.microsoft.com/office/drawing/2014/main" id="{574ACDF0-74EE-41E4-A046-D4ACD5BCFE55}"/>
                </a:ext>
              </a:extLst>
            </p:cNvPr>
            <p:cNvSpPr/>
            <p:nvPr/>
          </p:nvSpPr>
          <p:spPr>
            <a:xfrm>
              <a:off x="7788016" y="3319777"/>
              <a:ext cx="45207" cy="4520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8" name="타원 1217">
              <a:extLst>
                <a:ext uri="{FF2B5EF4-FFF2-40B4-BE49-F238E27FC236}">
                  <a16:creationId xmlns:a16="http://schemas.microsoft.com/office/drawing/2014/main" id="{432CBB64-A14D-4821-B951-0E501FB074BC}"/>
                </a:ext>
              </a:extLst>
            </p:cNvPr>
            <p:cNvSpPr/>
            <p:nvPr/>
          </p:nvSpPr>
          <p:spPr>
            <a:xfrm>
              <a:off x="7875629" y="3319777"/>
              <a:ext cx="45207" cy="4520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9" name="타원 1218">
              <a:extLst>
                <a:ext uri="{FF2B5EF4-FFF2-40B4-BE49-F238E27FC236}">
                  <a16:creationId xmlns:a16="http://schemas.microsoft.com/office/drawing/2014/main" id="{F5FACB7A-89B2-47ED-842F-7C7A09AEAC88}"/>
                </a:ext>
              </a:extLst>
            </p:cNvPr>
            <p:cNvSpPr/>
            <p:nvPr/>
          </p:nvSpPr>
          <p:spPr>
            <a:xfrm>
              <a:off x="7809046" y="3319777"/>
              <a:ext cx="45207" cy="4520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0" name="타원 1219">
              <a:extLst>
                <a:ext uri="{FF2B5EF4-FFF2-40B4-BE49-F238E27FC236}">
                  <a16:creationId xmlns:a16="http://schemas.microsoft.com/office/drawing/2014/main" id="{643D4AD9-0C96-48A3-ACC7-9F7790C7C1FF}"/>
                </a:ext>
              </a:extLst>
            </p:cNvPr>
            <p:cNvSpPr/>
            <p:nvPr/>
          </p:nvSpPr>
          <p:spPr>
            <a:xfrm>
              <a:off x="7896657" y="3319777"/>
              <a:ext cx="45207" cy="4520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1" name="타원 1220">
              <a:extLst>
                <a:ext uri="{FF2B5EF4-FFF2-40B4-BE49-F238E27FC236}">
                  <a16:creationId xmlns:a16="http://schemas.microsoft.com/office/drawing/2014/main" id="{CA7D4A89-2D5E-4397-A9A0-93C4A57FDF7B}"/>
                </a:ext>
              </a:extLst>
            </p:cNvPr>
            <p:cNvSpPr/>
            <p:nvPr/>
          </p:nvSpPr>
          <p:spPr>
            <a:xfrm>
              <a:off x="7917684" y="3319777"/>
              <a:ext cx="45207" cy="4520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2" name="타원 1221">
              <a:extLst>
                <a:ext uri="{FF2B5EF4-FFF2-40B4-BE49-F238E27FC236}">
                  <a16:creationId xmlns:a16="http://schemas.microsoft.com/office/drawing/2014/main" id="{977571D7-1CFE-459F-B2F0-4583D13693F6}"/>
                </a:ext>
              </a:extLst>
            </p:cNvPr>
            <p:cNvSpPr/>
            <p:nvPr/>
          </p:nvSpPr>
          <p:spPr>
            <a:xfrm>
              <a:off x="8005296" y="3319777"/>
              <a:ext cx="45207" cy="4520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3" name="타원 1222">
              <a:extLst>
                <a:ext uri="{FF2B5EF4-FFF2-40B4-BE49-F238E27FC236}">
                  <a16:creationId xmlns:a16="http://schemas.microsoft.com/office/drawing/2014/main" id="{BE3D319B-8B82-4800-AC58-B38CD825BB47}"/>
                </a:ext>
              </a:extLst>
            </p:cNvPr>
            <p:cNvSpPr/>
            <p:nvPr/>
          </p:nvSpPr>
          <p:spPr>
            <a:xfrm>
              <a:off x="7809047" y="3319777"/>
              <a:ext cx="45207" cy="4520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4" name="타원 1223">
              <a:extLst>
                <a:ext uri="{FF2B5EF4-FFF2-40B4-BE49-F238E27FC236}">
                  <a16:creationId xmlns:a16="http://schemas.microsoft.com/office/drawing/2014/main" id="{24892371-6178-40A0-B523-FCABA2205897}"/>
                </a:ext>
              </a:extLst>
            </p:cNvPr>
            <p:cNvSpPr/>
            <p:nvPr/>
          </p:nvSpPr>
          <p:spPr>
            <a:xfrm>
              <a:off x="7896659" y="3319777"/>
              <a:ext cx="45207" cy="4520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5" name="타원 1224">
              <a:extLst>
                <a:ext uri="{FF2B5EF4-FFF2-40B4-BE49-F238E27FC236}">
                  <a16:creationId xmlns:a16="http://schemas.microsoft.com/office/drawing/2014/main" id="{DC650096-1CAA-49A1-94BD-0FD5C50381D0}"/>
                </a:ext>
              </a:extLst>
            </p:cNvPr>
            <p:cNvSpPr/>
            <p:nvPr/>
          </p:nvSpPr>
          <p:spPr>
            <a:xfrm>
              <a:off x="7917685" y="3319777"/>
              <a:ext cx="45207" cy="4520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6" name="타원 1225">
              <a:extLst>
                <a:ext uri="{FF2B5EF4-FFF2-40B4-BE49-F238E27FC236}">
                  <a16:creationId xmlns:a16="http://schemas.microsoft.com/office/drawing/2014/main" id="{295DAB99-C7FA-413F-926A-9E23E047C0FB}"/>
                </a:ext>
              </a:extLst>
            </p:cNvPr>
            <p:cNvSpPr/>
            <p:nvPr/>
          </p:nvSpPr>
          <p:spPr>
            <a:xfrm>
              <a:off x="8005297" y="3319777"/>
              <a:ext cx="45207" cy="4520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7" name="타원 1226">
              <a:extLst>
                <a:ext uri="{FF2B5EF4-FFF2-40B4-BE49-F238E27FC236}">
                  <a16:creationId xmlns:a16="http://schemas.microsoft.com/office/drawing/2014/main" id="{9BACC0D5-9D49-4768-8000-A333A4AE6337}"/>
                </a:ext>
              </a:extLst>
            </p:cNvPr>
            <p:cNvSpPr/>
            <p:nvPr/>
          </p:nvSpPr>
          <p:spPr>
            <a:xfrm>
              <a:off x="7938712" y="3319777"/>
              <a:ext cx="45207" cy="4520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8" name="타원 1227">
              <a:extLst>
                <a:ext uri="{FF2B5EF4-FFF2-40B4-BE49-F238E27FC236}">
                  <a16:creationId xmlns:a16="http://schemas.microsoft.com/office/drawing/2014/main" id="{8D1DCE6C-8298-4062-AFFA-E5E3D964171D}"/>
                </a:ext>
              </a:extLst>
            </p:cNvPr>
            <p:cNvSpPr/>
            <p:nvPr/>
          </p:nvSpPr>
          <p:spPr>
            <a:xfrm>
              <a:off x="8026324" y="3319777"/>
              <a:ext cx="45207" cy="4520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9" name="타원 1228">
              <a:extLst>
                <a:ext uri="{FF2B5EF4-FFF2-40B4-BE49-F238E27FC236}">
                  <a16:creationId xmlns:a16="http://schemas.microsoft.com/office/drawing/2014/main" id="{2E6CC7A3-327E-47DA-A7E2-BF0E6A1AEB44}"/>
                </a:ext>
              </a:extLst>
            </p:cNvPr>
            <p:cNvSpPr/>
            <p:nvPr/>
          </p:nvSpPr>
          <p:spPr>
            <a:xfrm>
              <a:off x="8047350" y="3319777"/>
              <a:ext cx="45207" cy="4520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0" name="타원 1229">
              <a:extLst>
                <a:ext uri="{FF2B5EF4-FFF2-40B4-BE49-F238E27FC236}">
                  <a16:creationId xmlns:a16="http://schemas.microsoft.com/office/drawing/2014/main" id="{67F1C7D3-3A45-4EE6-8C0D-F50863B18995}"/>
                </a:ext>
              </a:extLst>
            </p:cNvPr>
            <p:cNvSpPr/>
            <p:nvPr/>
          </p:nvSpPr>
          <p:spPr>
            <a:xfrm>
              <a:off x="8134962" y="3319777"/>
              <a:ext cx="45207" cy="4520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1" name="타원 1230">
              <a:extLst>
                <a:ext uri="{FF2B5EF4-FFF2-40B4-BE49-F238E27FC236}">
                  <a16:creationId xmlns:a16="http://schemas.microsoft.com/office/drawing/2014/main" id="{99E9D35D-F618-485A-A559-12CAB0D45B86}"/>
                </a:ext>
              </a:extLst>
            </p:cNvPr>
            <p:cNvSpPr/>
            <p:nvPr/>
          </p:nvSpPr>
          <p:spPr>
            <a:xfrm>
              <a:off x="7882644" y="3319777"/>
              <a:ext cx="45207" cy="4520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2" name="타원 1231">
              <a:extLst>
                <a:ext uri="{FF2B5EF4-FFF2-40B4-BE49-F238E27FC236}">
                  <a16:creationId xmlns:a16="http://schemas.microsoft.com/office/drawing/2014/main" id="{1EBFF826-FF6A-4333-B034-81B1F83E14AA}"/>
                </a:ext>
              </a:extLst>
            </p:cNvPr>
            <p:cNvSpPr/>
            <p:nvPr/>
          </p:nvSpPr>
          <p:spPr>
            <a:xfrm>
              <a:off x="7970255" y="3319777"/>
              <a:ext cx="45207" cy="4520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3" name="타원 1232">
              <a:extLst>
                <a:ext uri="{FF2B5EF4-FFF2-40B4-BE49-F238E27FC236}">
                  <a16:creationId xmlns:a16="http://schemas.microsoft.com/office/drawing/2014/main" id="{19C95546-9046-4351-BB5D-E69E945DB5EF}"/>
                </a:ext>
              </a:extLst>
            </p:cNvPr>
            <p:cNvSpPr/>
            <p:nvPr/>
          </p:nvSpPr>
          <p:spPr>
            <a:xfrm>
              <a:off x="7991282" y="3319777"/>
              <a:ext cx="45207" cy="4520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4" name="타원 1233">
              <a:extLst>
                <a:ext uri="{FF2B5EF4-FFF2-40B4-BE49-F238E27FC236}">
                  <a16:creationId xmlns:a16="http://schemas.microsoft.com/office/drawing/2014/main" id="{CF13C0C4-BAF6-4523-A3E9-C36A75B8962E}"/>
                </a:ext>
              </a:extLst>
            </p:cNvPr>
            <p:cNvSpPr/>
            <p:nvPr/>
          </p:nvSpPr>
          <p:spPr>
            <a:xfrm>
              <a:off x="8078894" y="3319777"/>
              <a:ext cx="45207" cy="4520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5" name="타원 1234">
              <a:extLst>
                <a:ext uri="{FF2B5EF4-FFF2-40B4-BE49-F238E27FC236}">
                  <a16:creationId xmlns:a16="http://schemas.microsoft.com/office/drawing/2014/main" id="{2D6AB6CE-4FA3-4692-8A35-9FEA5CE1FB23}"/>
                </a:ext>
              </a:extLst>
            </p:cNvPr>
            <p:cNvSpPr/>
            <p:nvPr/>
          </p:nvSpPr>
          <p:spPr>
            <a:xfrm>
              <a:off x="8012311" y="3319777"/>
              <a:ext cx="45207" cy="4520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6" name="타원 1235">
              <a:extLst>
                <a:ext uri="{FF2B5EF4-FFF2-40B4-BE49-F238E27FC236}">
                  <a16:creationId xmlns:a16="http://schemas.microsoft.com/office/drawing/2014/main" id="{4D25BAF6-EF8F-48C0-B5AE-89DDAC183BEE}"/>
                </a:ext>
              </a:extLst>
            </p:cNvPr>
            <p:cNvSpPr/>
            <p:nvPr/>
          </p:nvSpPr>
          <p:spPr>
            <a:xfrm>
              <a:off x="8099921" y="3319777"/>
              <a:ext cx="45207" cy="4520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7" name="타원 1236">
              <a:extLst>
                <a:ext uri="{FF2B5EF4-FFF2-40B4-BE49-F238E27FC236}">
                  <a16:creationId xmlns:a16="http://schemas.microsoft.com/office/drawing/2014/main" id="{E76BBA1D-E1DF-4349-B229-58B734733A02}"/>
                </a:ext>
              </a:extLst>
            </p:cNvPr>
            <p:cNvSpPr/>
            <p:nvPr/>
          </p:nvSpPr>
          <p:spPr>
            <a:xfrm>
              <a:off x="8120947" y="3319777"/>
              <a:ext cx="45207" cy="4520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8" name="타원 1237">
              <a:extLst>
                <a:ext uri="{FF2B5EF4-FFF2-40B4-BE49-F238E27FC236}">
                  <a16:creationId xmlns:a16="http://schemas.microsoft.com/office/drawing/2014/main" id="{A5080D3A-2B32-4845-B4FE-F1B3A80319A8}"/>
                </a:ext>
              </a:extLst>
            </p:cNvPr>
            <p:cNvSpPr/>
            <p:nvPr/>
          </p:nvSpPr>
          <p:spPr>
            <a:xfrm>
              <a:off x="8208559" y="3319777"/>
              <a:ext cx="45207" cy="4520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9" name="타원 1238">
              <a:extLst>
                <a:ext uri="{FF2B5EF4-FFF2-40B4-BE49-F238E27FC236}">
                  <a16:creationId xmlns:a16="http://schemas.microsoft.com/office/drawing/2014/main" id="{1E472168-57DC-45B5-8BF1-D8F87718BDBC}"/>
                </a:ext>
              </a:extLst>
            </p:cNvPr>
            <p:cNvSpPr/>
            <p:nvPr/>
          </p:nvSpPr>
          <p:spPr>
            <a:xfrm>
              <a:off x="8012311" y="3319777"/>
              <a:ext cx="45207" cy="4520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0" name="타원 1239">
              <a:extLst>
                <a:ext uri="{FF2B5EF4-FFF2-40B4-BE49-F238E27FC236}">
                  <a16:creationId xmlns:a16="http://schemas.microsoft.com/office/drawing/2014/main" id="{4DE16C80-72F9-460C-81F6-E1A2E2A5183A}"/>
                </a:ext>
              </a:extLst>
            </p:cNvPr>
            <p:cNvSpPr/>
            <p:nvPr/>
          </p:nvSpPr>
          <p:spPr>
            <a:xfrm>
              <a:off x="8099921" y="3319777"/>
              <a:ext cx="45207" cy="4520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1" name="타원 1240">
              <a:extLst>
                <a:ext uri="{FF2B5EF4-FFF2-40B4-BE49-F238E27FC236}">
                  <a16:creationId xmlns:a16="http://schemas.microsoft.com/office/drawing/2014/main" id="{5DCEF44E-DE0A-4285-9AC8-092E10F546BA}"/>
                </a:ext>
              </a:extLst>
            </p:cNvPr>
            <p:cNvSpPr/>
            <p:nvPr/>
          </p:nvSpPr>
          <p:spPr>
            <a:xfrm>
              <a:off x="8120947" y="3319777"/>
              <a:ext cx="45207" cy="4520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2" name="타원 1241">
              <a:extLst>
                <a:ext uri="{FF2B5EF4-FFF2-40B4-BE49-F238E27FC236}">
                  <a16:creationId xmlns:a16="http://schemas.microsoft.com/office/drawing/2014/main" id="{3A679416-D6EC-4FBF-B549-3D12037E4341}"/>
                </a:ext>
              </a:extLst>
            </p:cNvPr>
            <p:cNvSpPr/>
            <p:nvPr/>
          </p:nvSpPr>
          <p:spPr>
            <a:xfrm>
              <a:off x="8208559" y="3319777"/>
              <a:ext cx="45207" cy="4520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3" name="타원 1242">
              <a:extLst>
                <a:ext uri="{FF2B5EF4-FFF2-40B4-BE49-F238E27FC236}">
                  <a16:creationId xmlns:a16="http://schemas.microsoft.com/office/drawing/2014/main" id="{FDB20D95-90B5-4936-9D6C-57A00F8295F3}"/>
                </a:ext>
              </a:extLst>
            </p:cNvPr>
            <p:cNvSpPr/>
            <p:nvPr/>
          </p:nvSpPr>
          <p:spPr>
            <a:xfrm>
              <a:off x="8141976" y="3319777"/>
              <a:ext cx="45207" cy="4520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4" name="타원 1243">
              <a:extLst>
                <a:ext uri="{FF2B5EF4-FFF2-40B4-BE49-F238E27FC236}">
                  <a16:creationId xmlns:a16="http://schemas.microsoft.com/office/drawing/2014/main" id="{1D2C827F-B1AC-4011-AE98-D40F10430E6D}"/>
                </a:ext>
              </a:extLst>
            </p:cNvPr>
            <p:cNvSpPr/>
            <p:nvPr/>
          </p:nvSpPr>
          <p:spPr>
            <a:xfrm>
              <a:off x="8194542" y="3319777"/>
              <a:ext cx="45207" cy="4520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5" name="타원 1244">
              <a:extLst>
                <a:ext uri="{FF2B5EF4-FFF2-40B4-BE49-F238E27FC236}">
                  <a16:creationId xmlns:a16="http://schemas.microsoft.com/office/drawing/2014/main" id="{7E9782EF-4DE0-4BE1-A632-6F52EDD650B8}"/>
                </a:ext>
              </a:extLst>
            </p:cNvPr>
            <p:cNvSpPr/>
            <p:nvPr/>
          </p:nvSpPr>
          <p:spPr>
            <a:xfrm>
              <a:off x="8250614" y="3319777"/>
              <a:ext cx="45207" cy="4520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6" name="타원 1245">
              <a:extLst>
                <a:ext uri="{FF2B5EF4-FFF2-40B4-BE49-F238E27FC236}">
                  <a16:creationId xmlns:a16="http://schemas.microsoft.com/office/drawing/2014/main" id="{7ED9DFE1-2708-4EE5-94BB-0869F6A71FEA}"/>
                </a:ext>
              </a:extLst>
            </p:cNvPr>
            <p:cNvSpPr/>
            <p:nvPr/>
          </p:nvSpPr>
          <p:spPr>
            <a:xfrm>
              <a:off x="8318514" y="3271991"/>
              <a:ext cx="45207" cy="4520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7" name="타원 1246">
              <a:extLst>
                <a:ext uri="{FF2B5EF4-FFF2-40B4-BE49-F238E27FC236}">
                  <a16:creationId xmlns:a16="http://schemas.microsoft.com/office/drawing/2014/main" id="{FDD0C03B-5C6D-4D58-B1CC-004F226D1313}"/>
                </a:ext>
              </a:extLst>
            </p:cNvPr>
            <p:cNvSpPr/>
            <p:nvPr/>
          </p:nvSpPr>
          <p:spPr>
            <a:xfrm>
              <a:off x="8296171" y="3271991"/>
              <a:ext cx="45207" cy="4520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8" name="타원 1247">
              <a:extLst>
                <a:ext uri="{FF2B5EF4-FFF2-40B4-BE49-F238E27FC236}">
                  <a16:creationId xmlns:a16="http://schemas.microsoft.com/office/drawing/2014/main" id="{B12C67D4-DF04-40FA-BB3B-E07A6669C0DB}"/>
                </a:ext>
              </a:extLst>
            </p:cNvPr>
            <p:cNvSpPr/>
            <p:nvPr/>
          </p:nvSpPr>
          <p:spPr>
            <a:xfrm>
              <a:off x="8317197" y="3271991"/>
              <a:ext cx="45207" cy="4520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9" name="타원 1248">
              <a:extLst>
                <a:ext uri="{FF2B5EF4-FFF2-40B4-BE49-F238E27FC236}">
                  <a16:creationId xmlns:a16="http://schemas.microsoft.com/office/drawing/2014/main" id="{51BB86CE-AFB2-45F2-8BEB-7F5017E24B8E}"/>
                </a:ext>
              </a:extLst>
            </p:cNvPr>
            <p:cNvSpPr/>
            <p:nvPr/>
          </p:nvSpPr>
          <p:spPr>
            <a:xfrm>
              <a:off x="8404809" y="3271991"/>
              <a:ext cx="45207" cy="4520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0" name="타원 1249">
              <a:extLst>
                <a:ext uri="{FF2B5EF4-FFF2-40B4-BE49-F238E27FC236}">
                  <a16:creationId xmlns:a16="http://schemas.microsoft.com/office/drawing/2014/main" id="{DF217A0F-591A-4E8E-9C1C-5FCE7ACA9C55}"/>
                </a:ext>
              </a:extLst>
            </p:cNvPr>
            <p:cNvSpPr/>
            <p:nvPr/>
          </p:nvSpPr>
          <p:spPr>
            <a:xfrm>
              <a:off x="8338226" y="3271991"/>
              <a:ext cx="45207" cy="4520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1" name="타원 1250">
              <a:extLst>
                <a:ext uri="{FF2B5EF4-FFF2-40B4-BE49-F238E27FC236}">
                  <a16:creationId xmlns:a16="http://schemas.microsoft.com/office/drawing/2014/main" id="{A01D5791-78F9-4E84-8393-B42415F23DDA}"/>
                </a:ext>
              </a:extLst>
            </p:cNvPr>
            <p:cNvSpPr/>
            <p:nvPr/>
          </p:nvSpPr>
          <p:spPr>
            <a:xfrm>
              <a:off x="8425838" y="3271991"/>
              <a:ext cx="45207" cy="4520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2" name="타원 1251">
              <a:extLst>
                <a:ext uri="{FF2B5EF4-FFF2-40B4-BE49-F238E27FC236}">
                  <a16:creationId xmlns:a16="http://schemas.microsoft.com/office/drawing/2014/main" id="{913BC3D4-A6BF-4A02-8506-306D9168C3D6}"/>
                </a:ext>
              </a:extLst>
            </p:cNvPr>
            <p:cNvSpPr/>
            <p:nvPr/>
          </p:nvSpPr>
          <p:spPr>
            <a:xfrm>
              <a:off x="8446863" y="3271991"/>
              <a:ext cx="45207" cy="4520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3" name="타원 1252">
              <a:extLst>
                <a:ext uri="{FF2B5EF4-FFF2-40B4-BE49-F238E27FC236}">
                  <a16:creationId xmlns:a16="http://schemas.microsoft.com/office/drawing/2014/main" id="{A8EC28EE-ED45-4D93-81F5-410A0209F103}"/>
                </a:ext>
              </a:extLst>
            </p:cNvPr>
            <p:cNvSpPr/>
            <p:nvPr/>
          </p:nvSpPr>
          <p:spPr>
            <a:xfrm>
              <a:off x="8534475" y="3271991"/>
              <a:ext cx="45207" cy="4520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4" name="타원 1253">
              <a:extLst>
                <a:ext uri="{FF2B5EF4-FFF2-40B4-BE49-F238E27FC236}">
                  <a16:creationId xmlns:a16="http://schemas.microsoft.com/office/drawing/2014/main" id="{3966F000-FB9A-47EF-960A-D9DE4FF955B3}"/>
                </a:ext>
              </a:extLst>
            </p:cNvPr>
            <p:cNvSpPr/>
            <p:nvPr/>
          </p:nvSpPr>
          <p:spPr>
            <a:xfrm>
              <a:off x="8338226" y="3271991"/>
              <a:ext cx="45207" cy="4520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5" name="타원 1254">
              <a:extLst>
                <a:ext uri="{FF2B5EF4-FFF2-40B4-BE49-F238E27FC236}">
                  <a16:creationId xmlns:a16="http://schemas.microsoft.com/office/drawing/2014/main" id="{CD39AB97-98A0-4A35-B422-5F57AF6E6F32}"/>
                </a:ext>
              </a:extLst>
            </p:cNvPr>
            <p:cNvSpPr/>
            <p:nvPr/>
          </p:nvSpPr>
          <p:spPr>
            <a:xfrm>
              <a:off x="8425838" y="3271991"/>
              <a:ext cx="45207" cy="4520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6" name="타원 1255">
              <a:extLst>
                <a:ext uri="{FF2B5EF4-FFF2-40B4-BE49-F238E27FC236}">
                  <a16:creationId xmlns:a16="http://schemas.microsoft.com/office/drawing/2014/main" id="{F34543D0-9F8A-4B0C-AEE7-7046DD49BBAA}"/>
                </a:ext>
              </a:extLst>
            </p:cNvPr>
            <p:cNvSpPr/>
            <p:nvPr/>
          </p:nvSpPr>
          <p:spPr>
            <a:xfrm>
              <a:off x="8446863" y="3271991"/>
              <a:ext cx="45207" cy="4520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7" name="타원 1256">
              <a:extLst>
                <a:ext uri="{FF2B5EF4-FFF2-40B4-BE49-F238E27FC236}">
                  <a16:creationId xmlns:a16="http://schemas.microsoft.com/office/drawing/2014/main" id="{A2B8AB05-F801-499C-A81D-9068005B8AE5}"/>
                </a:ext>
              </a:extLst>
            </p:cNvPr>
            <p:cNvSpPr/>
            <p:nvPr/>
          </p:nvSpPr>
          <p:spPr>
            <a:xfrm>
              <a:off x="8534475" y="3271991"/>
              <a:ext cx="45207" cy="4520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8" name="타원 1257">
              <a:extLst>
                <a:ext uri="{FF2B5EF4-FFF2-40B4-BE49-F238E27FC236}">
                  <a16:creationId xmlns:a16="http://schemas.microsoft.com/office/drawing/2014/main" id="{3E50548D-A595-4D54-A7D1-49BE8DF7F07E}"/>
                </a:ext>
              </a:extLst>
            </p:cNvPr>
            <p:cNvSpPr/>
            <p:nvPr/>
          </p:nvSpPr>
          <p:spPr>
            <a:xfrm>
              <a:off x="8467892" y="3271991"/>
              <a:ext cx="45207" cy="4520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9" name="타원 1258">
              <a:extLst>
                <a:ext uri="{FF2B5EF4-FFF2-40B4-BE49-F238E27FC236}">
                  <a16:creationId xmlns:a16="http://schemas.microsoft.com/office/drawing/2014/main" id="{9A0881F8-3A8F-4DC9-9A6B-CE4BEBC40891}"/>
                </a:ext>
              </a:extLst>
            </p:cNvPr>
            <p:cNvSpPr/>
            <p:nvPr/>
          </p:nvSpPr>
          <p:spPr>
            <a:xfrm>
              <a:off x="8555504" y="3271991"/>
              <a:ext cx="45207" cy="4520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0" name="타원 1259">
              <a:extLst>
                <a:ext uri="{FF2B5EF4-FFF2-40B4-BE49-F238E27FC236}">
                  <a16:creationId xmlns:a16="http://schemas.microsoft.com/office/drawing/2014/main" id="{61C698EF-B1D9-4CAB-9D50-6FC6D331A69A}"/>
                </a:ext>
              </a:extLst>
            </p:cNvPr>
            <p:cNvSpPr/>
            <p:nvPr/>
          </p:nvSpPr>
          <p:spPr>
            <a:xfrm>
              <a:off x="8576530" y="3271991"/>
              <a:ext cx="45207" cy="4520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1" name="타원 1260">
              <a:extLst>
                <a:ext uri="{FF2B5EF4-FFF2-40B4-BE49-F238E27FC236}">
                  <a16:creationId xmlns:a16="http://schemas.microsoft.com/office/drawing/2014/main" id="{20B38EFA-FCBC-4006-8B8A-C230D6535873}"/>
                </a:ext>
              </a:extLst>
            </p:cNvPr>
            <p:cNvSpPr/>
            <p:nvPr/>
          </p:nvSpPr>
          <p:spPr>
            <a:xfrm>
              <a:off x="8664142" y="3271991"/>
              <a:ext cx="45207" cy="4520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2" name="타원 1261">
              <a:extLst>
                <a:ext uri="{FF2B5EF4-FFF2-40B4-BE49-F238E27FC236}">
                  <a16:creationId xmlns:a16="http://schemas.microsoft.com/office/drawing/2014/main" id="{8DC4B02B-3738-408F-8BD4-208BE6E44793}"/>
                </a:ext>
              </a:extLst>
            </p:cNvPr>
            <p:cNvSpPr/>
            <p:nvPr/>
          </p:nvSpPr>
          <p:spPr>
            <a:xfrm>
              <a:off x="8411823" y="3271991"/>
              <a:ext cx="45207" cy="4520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3" name="타원 1262">
              <a:extLst>
                <a:ext uri="{FF2B5EF4-FFF2-40B4-BE49-F238E27FC236}">
                  <a16:creationId xmlns:a16="http://schemas.microsoft.com/office/drawing/2014/main" id="{D92DD484-8FC2-498E-B6EA-BA337A52C453}"/>
                </a:ext>
              </a:extLst>
            </p:cNvPr>
            <p:cNvSpPr/>
            <p:nvPr/>
          </p:nvSpPr>
          <p:spPr>
            <a:xfrm>
              <a:off x="8499435" y="3271991"/>
              <a:ext cx="45207" cy="4520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4" name="타원 1263">
              <a:extLst>
                <a:ext uri="{FF2B5EF4-FFF2-40B4-BE49-F238E27FC236}">
                  <a16:creationId xmlns:a16="http://schemas.microsoft.com/office/drawing/2014/main" id="{07F2EC33-F626-4917-B874-07126FF8696C}"/>
                </a:ext>
              </a:extLst>
            </p:cNvPr>
            <p:cNvSpPr/>
            <p:nvPr/>
          </p:nvSpPr>
          <p:spPr>
            <a:xfrm>
              <a:off x="8520461" y="3271991"/>
              <a:ext cx="45207" cy="4520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5" name="타원 1264">
              <a:extLst>
                <a:ext uri="{FF2B5EF4-FFF2-40B4-BE49-F238E27FC236}">
                  <a16:creationId xmlns:a16="http://schemas.microsoft.com/office/drawing/2014/main" id="{4B938893-CCF5-4762-81C0-97E5788ACDAB}"/>
                </a:ext>
              </a:extLst>
            </p:cNvPr>
            <p:cNvSpPr/>
            <p:nvPr/>
          </p:nvSpPr>
          <p:spPr>
            <a:xfrm>
              <a:off x="8608073" y="3271991"/>
              <a:ext cx="45207" cy="4520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6" name="타원 1265">
              <a:extLst>
                <a:ext uri="{FF2B5EF4-FFF2-40B4-BE49-F238E27FC236}">
                  <a16:creationId xmlns:a16="http://schemas.microsoft.com/office/drawing/2014/main" id="{B64C888A-CFD6-49FF-8836-084D0FAD17C0}"/>
                </a:ext>
              </a:extLst>
            </p:cNvPr>
            <p:cNvSpPr/>
            <p:nvPr/>
          </p:nvSpPr>
          <p:spPr>
            <a:xfrm>
              <a:off x="8541489" y="3271991"/>
              <a:ext cx="45207" cy="4520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7" name="타원 1266">
              <a:extLst>
                <a:ext uri="{FF2B5EF4-FFF2-40B4-BE49-F238E27FC236}">
                  <a16:creationId xmlns:a16="http://schemas.microsoft.com/office/drawing/2014/main" id="{F02CE73C-7051-45AC-8836-96E9AFB6C9BC}"/>
                </a:ext>
              </a:extLst>
            </p:cNvPr>
            <p:cNvSpPr/>
            <p:nvPr/>
          </p:nvSpPr>
          <p:spPr>
            <a:xfrm>
              <a:off x="8629101" y="3271991"/>
              <a:ext cx="45207" cy="4520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8" name="타원 1267">
              <a:extLst>
                <a:ext uri="{FF2B5EF4-FFF2-40B4-BE49-F238E27FC236}">
                  <a16:creationId xmlns:a16="http://schemas.microsoft.com/office/drawing/2014/main" id="{2F24148B-A275-42E1-89CA-4D7FFE09186E}"/>
                </a:ext>
              </a:extLst>
            </p:cNvPr>
            <p:cNvSpPr/>
            <p:nvPr/>
          </p:nvSpPr>
          <p:spPr>
            <a:xfrm>
              <a:off x="8650127" y="3271991"/>
              <a:ext cx="45207" cy="4520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9" name="타원 1268">
              <a:extLst>
                <a:ext uri="{FF2B5EF4-FFF2-40B4-BE49-F238E27FC236}">
                  <a16:creationId xmlns:a16="http://schemas.microsoft.com/office/drawing/2014/main" id="{BF58D9A7-9452-4FEE-93C8-53C0450DB6AE}"/>
                </a:ext>
              </a:extLst>
            </p:cNvPr>
            <p:cNvSpPr/>
            <p:nvPr/>
          </p:nvSpPr>
          <p:spPr>
            <a:xfrm>
              <a:off x="8737739" y="3271991"/>
              <a:ext cx="45207" cy="4520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0" name="타원 1269">
              <a:extLst>
                <a:ext uri="{FF2B5EF4-FFF2-40B4-BE49-F238E27FC236}">
                  <a16:creationId xmlns:a16="http://schemas.microsoft.com/office/drawing/2014/main" id="{C70C6162-6587-4946-A392-CFB65509C1C2}"/>
                </a:ext>
              </a:extLst>
            </p:cNvPr>
            <p:cNvSpPr/>
            <p:nvPr/>
          </p:nvSpPr>
          <p:spPr>
            <a:xfrm>
              <a:off x="8541489" y="3271991"/>
              <a:ext cx="45207" cy="4520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1" name="타원 1270">
              <a:extLst>
                <a:ext uri="{FF2B5EF4-FFF2-40B4-BE49-F238E27FC236}">
                  <a16:creationId xmlns:a16="http://schemas.microsoft.com/office/drawing/2014/main" id="{58F1C4C5-1BBB-4C9E-B48C-7CC3AE2CD8AE}"/>
                </a:ext>
              </a:extLst>
            </p:cNvPr>
            <p:cNvSpPr/>
            <p:nvPr/>
          </p:nvSpPr>
          <p:spPr>
            <a:xfrm>
              <a:off x="8629101" y="3271991"/>
              <a:ext cx="45207" cy="4520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2" name="타원 1271">
              <a:extLst>
                <a:ext uri="{FF2B5EF4-FFF2-40B4-BE49-F238E27FC236}">
                  <a16:creationId xmlns:a16="http://schemas.microsoft.com/office/drawing/2014/main" id="{24A8C3DD-05C2-47FD-924B-FC071995AC3C}"/>
                </a:ext>
              </a:extLst>
            </p:cNvPr>
            <p:cNvSpPr/>
            <p:nvPr/>
          </p:nvSpPr>
          <p:spPr>
            <a:xfrm>
              <a:off x="8650127" y="3271991"/>
              <a:ext cx="45207" cy="4520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3" name="타원 1272">
              <a:extLst>
                <a:ext uri="{FF2B5EF4-FFF2-40B4-BE49-F238E27FC236}">
                  <a16:creationId xmlns:a16="http://schemas.microsoft.com/office/drawing/2014/main" id="{BC56B8D4-5915-4D1D-B64D-5A4329C13722}"/>
                </a:ext>
              </a:extLst>
            </p:cNvPr>
            <p:cNvSpPr/>
            <p:nvPr/>
          </p:nvSpPr>
          <p:spPr>
            <a:xfrm>
              <a:off x="8737739" y="3271991"/>
              <a:ext cx="45207" cy="4520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4" name="타원 1273">
              <a:extLst>
                <a:ext uri="{FF2B5EF4-FFF2-40B4-BE49-F238E27FC236}">
                  <a16:creationId xmlns:a16="http://schemas.microsoft.com/office/drawing/2014/main" id="{B7D799F7-94A8-4060-8927-B935C53BE18D}"/>
                </a:ext>
              </a:extLst>
            </p:cNvPr>
            <p:cNvSpPr/>
            <p:nvPr/>
          </p:nvSpPr>
          <p:spPr>
            <a:xfrm>
              <a:off x="8671155" y="3271991"/>
              <a:ext cx="45207" cy="4520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5" name="타원 1274">
              <a:extLst>
                <a:ext uri="{FF2B5EF4-FFF2-40B4-BE49-F238E27FC236}">
                  <a16:creationId xmlns:a16="http://schemas.microsoft.com/office/drawing/2014/main" id="{C0FFF362-D484-45D0-9AF0-E51BA4F6EF61}"/>
                </a:ext>
              </a:extLst>
            </p:cNvPr>
            <p:cNvSpPr/>
            <p:nvPr/>
          </p:nvSpPr>
          <p:spPr>
            <a:xfrm>
              <a:off x="8758768" y="3271991"/>
              <a:ext cx="45207" cy="4520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6" name="타원 1275">
              <a:extLst>
                <a:ext uri="{FF2B5EF4-FFF2-40B4-BE49-F238E27FC236}">
                  <a16:creationId xmlns:a16="http://schemas.microsoft.com/office/drawing/2014/main" id="{F80804A1-5FD8-44E8-BA64-E2C22DBBE238}"/>
                </a:ext>
              </a:extLst>
            </p:cNvPr>
            <p:cNvSpPr/>
            <p:nvPr/>
          </p:nvSpPr>
          <p:spPr>
            <a:xfrm>
              <a:off x="8779793" y="3271991"/>
              <a:ext cx="45207" cy="4520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7" name="타원 1276">
              <a:extLst>
                <a:ext uri="{FF2B5EF4-FFF2-40B4-BE49-F238E27FC236}">
                  <a16:creationId xmlns:a16="http://schemas.microsoft.com/office/drawing/2014/main" id="{D3F7F20F-9109-475A-902A-911C836C74FE}"/>
                </a:ext>
              </a:extLst>
            </p:cNvPr>
            <p:cNvSpPr/>
            <p:nvPr/>
          </p:nvSpPr>
          <p:spPr>
            <a:xfrm>
              <a:off x="8867407" y="3271991"/>
              <a:ext cx="45207" cy="4520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8" name="타원 1277">
              <a:extLst>
                <a:ext uri="{FF2B5EF4-FFF2-40B4-BE49-F238E27FC236}">
                  <a16:creationId xmlns:a16="http://schemas.microsoft.com/office/drawing/2014/main" id="{DA02D925-3E54-436E-A341-600DB8E140AD}"/>
                </a:ext>
              </a:extLst>
            </p:cNvPr>
            <p:cNvSpPr/>
            <p:nvPr/>
          </p:nvSpPr>
          <p:spPr>
            <a:xfrm>
              <a:off x="8022823" y="3319777"/>
              <a:ext cx="45207" cy="4520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9" name="타원 1278">
              <a:extLst>
                <a:ext uri="{FF2B5EF4-FFF2-40B4-BE49-F238E27FC236}">
                  <a16:creationId xmlns:a16="http://schemas.microsoft.com/office/drawing/2014/main" id="{2A179431-6971-4568-8D65-4845E0BD0E3B}"/>
                </a:ext>
              </a:extLst>
            </p:cNvPr>
            <p:cNvSpPr/>
            <p:nvPr/>
          </p:nvSpPr>
          <p:spPr>
            <a:xfrm>
              <a:off x="8131461" y="3319777"/>
              <a:ext cx="45207" cy="4520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0" name="타원 1279">
              <a:extLst>
                <a:ext uri="{FF2B5EF4-FFF2-40B4-BE49-F238E27FC236}">
                  <a16:creationId xmlns:a16="http://schemas.microsoft.com/office/drawing/2014/main" id="{EB9E9E28-2F8F-4DE0-83AB-0102BA3D81CA}"/>
                </a:ext>
              </a:extLst>
            </p:cNvPr>
            <p:cNvSpPr/>
            <p:nvPr/>
          </p:nvSpPr>
          <p:spPr>
            <a:xfrm>
              <a:off x="8064877" y="3319777"/>
              <a:ext cx="45207" cy="4520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1" name="타원 1280">
              <a:extLst>
                <a:ext uri="{FF2B5EF4-FFF2-40B4-BE49-F238E27FC236}">
                  <a16:creationId xmlns:a16="http://schemas.microsoft.com/office/drawing/2014/main" id="{829F880B-3A1B-49CA-A344-38C0B502C72D}"/>
                </a:ext>
              </a:extLst>
            </p:cNvPr>
            <p:cNvSpPr/>
            <p:nvPr/>
          </p:nvSpPr>
          <p:spPr>
            <a:xfrm>
              <a:off x="8152490" y="3319777"/>
              <a:ext cx="45207" cy="4520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2" name="타원 1281">
              <a:extLst>
                <a:ext uri="{FF2B5EF4-FFF2-40B4-BE49-F238E27FC236}">
                  <a16:creationId xmlns:a16="http://schemas.microsoft.com/office/drawing/2014/main" id="{6A4E5663-71D5-4C23-B4F9-2DB9332666F8}"/>
                </a:ext>
              </a:extLst>
            </p:cNvPr>
            <p:cNvSpPr/>
            <p:nvPr/>
          </p:nvSpPr>
          <p:spPr>
            <a:xfrm>
              <a:off x="8173515" y="3319777"/>
              <a:ext cx="45207" cy="4520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3" name="타원 1282">
              <a:extLst>
                <a:ext uri="{FF2B5EF4-FFF2-40B4-BE49-F238E27FC236}">
                  <a16:creationId xmlns:a16="http://schemas.microsoft.com/office/drawing/2014/main" id="{86CBEF83-8D75-40CA-805D-6BA88CF0FF4E}"/>
                </a:ext>
              </a:extLst>
            </p:cNvPr>
            <p:cNvSpPr/>
            <p:nvPr/>
          </p:nvSpPr>
          <p:spPr>
            <a:xfrm>
              <a:off x="8261127" y="3319777"/>
              <a:ext cx="45207" cy="4520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4" name="타원 1283">
              <a:extLst>
                <a:ext uri="{FF2B5EF4-FFF2-40B4-BE49-F238E27FC236}">
                  <a16:creationId xmlns:a16="http://schemas.microsoft.com/office/drawing/2014/main" id="{E0E2EE31-53A5-453D-BE0D-CCC52D277E68}"/>
                </a:ext>
              </a:extLst>
            </p:cNvPr>
            <p:cNvSpPr/>
            <p:nvPr/>
          </p:nvSpPr>
          <p:spPr>
            <a:xfrm>
              <a:off x="8064877" y="3319777"/>
              <a:ext cx="45207" cy="4520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5" name="타원 1284">
              <a:extLst>
                <a:ext uri="{FF2B5EF4-FFF2-40B4-BE49-F238E27FC236}">
                  <a16:creationId xmlns:a16="http://schemas.microsoft.com/office/drawing/2014/main" id="{3C2A3310-5F9E-41D5-B38A-C217A20FC146}"/>
                </a:ext>
              </a:extLst>
            </p:cNvPr>
            <p:cNvSpPr/>
            <p:nvPr/>
          </p:nvSpPr>
          <p:spPr>
            <a:xfrm>
              <a:off x="8152490" y="3319777"/>
              <a:ext cx="45207" cy="4520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6" name="타원 1285">
              <a:extLst>
                <a:ext uri="{FF2B5EF4-FFF2-40B4-BE49-F238E27FC236}">
                  <a16:creationId xmlns:a16="http://schemas.microsoft.com/office/drawing/2014/main" id="{C7AD1D86-22F7-4A75-BD81-03E28F6678AC}"/>
                </a:ext>
              </a:extLst>
            </p:cNvPr>
            <p:cNvSpPr/>
            <p:nvPr/>
          </p:nvSpPr>
          <p:spPr>
            <a:xfrm>
              <a:off x="8173515" y="3319777"/>
              <a:ext cx="45207" cy="4520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7" name="타원 1286">
              <a:extLst>
                <a:ext uri="{FF2B5EF4-FFF2-40B4-BE49-F238E27FC236}">
                  <a16:creationId xmlns:a16="http://schemas.microsoft.com/office/drawing/2014/main" id="{2E7706CA-545E-4410-8ECC-E1CCF50B1B68}"/>
                </a:ext>
              </a:extLst>
            </p:cNvPr>
            <p:cNvSpPr/>
            <p:nvPr/>
          </p:nvSpPr>
          <p:spPr>
            <a:xfrm>
              <a:off x="8261127" y="3319777"/>
              <a:ext cx="45207" cy="4520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8" name="타원 1287">
              <a:extLst>
                <a:ext uri="{FF2B5EF4-FFF2-40B4-BE49-F238E27FC236}">
                  <a16:creationId xmlns:a16="http://schemas.microsoft.com/office/drawing/2014/main" id="{2ADFE599-2984-4199-A445-AD53B7FA22DA}"/>
                </a:ext>
              </a:extLst>
            </p:cNvPr>
            <p:cNvSpPr/>
            <p:nvPr/>
          </p:nvSpPr>
          <p:spPr>
            <a:xfrm>
              <a:off x="8194543" y="3319777"/>
              <a:ext cx="45207" cy="4520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9" name="타원 1288">
              <a:extLst>
                <a:ext uri="{FF2B5EF4-FFF2-40B4-BE49-F238E27FC236}">
                  <a16:creationId xmlns:a16="http://schemas.microsoft.com/office/drawing/2014/main" id="{5A523146-008D-4AD9-A561-F96396073A0D}"/>
                </a:ext>
              </a:extLst>
            </p:cNvPr>
            <p:cNvSpPr/>
            <p:nvPr/>
          </p:nvSpPr>
          <p:spPr>
            <a:xfrm>
              <a:off x="8168095" y="3319777"/>
              <a:ext cx="45207" cy="4520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0" name="타원 1289">
              <a:extLst>
                <a:ext uri="{FF2B5EF4-FFF2-40B4-BE49-F238E27FC236}">
                  <a16:creationId xmlns:a16="http://schemas.microsoft.com/office/drawing/2014/main" id="{3DCB2CFD-092E-472E-80C1-A9C6118C98AC}"/>
                </a:ext>
              </a:extLst>
            </p:cNvPr>
            <p:cNvSpPr/>
            <p:nvPr/>
          </p:nvSpPr>
          <p:spPr>
            <a:xfrm>
              <a:off x="8138474" y="3319777"/>
              <a:ext cx="45207" cy="4520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1" name="타원 1290">
              <a:extLst>
                <a:ext uri="{FF2B5EF4-FFF2-40B4-BE49-F238E27FC236}">
                  <a16:creationId xmlns:a16="http://schemas.microsoft.com/office/drawing/2014/main" id="{1E8F3577-F2F9-4CD8-9A4E-0EA90BAAB375}"/>
                </a:ext>
              </a:extLst>
            </p:cNvPr>
            <p:cNvSpPr/>
            <p:nvPr/>
          </p:nvSpPr>
          <p:spPr>
            <a:xfrm>
              <a:off x="8226087" y="3319777"/>
              <a:ext cx="45207" cy="4520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2" name="타원 1291">
              <a:extLst>
                <a:ext uri="{FF2B5EF4-FFF2-40B4-BE49-F238E27FC236}">
                  <a16:creationId xmlns:a16="http://schemas.microsoft.com/office/drawing/2014/main" id="{BF1D606A-ED50-4D5C-BD33-00C148F3368D}"/>
                </a:ext>
              </a:extLst>
            </p:cNvPr>
            <p:cNvSpPr/>
            <p:nvPr/>
          </p:nvSpPr>
          <p:spPr>
            <a:xfrm>
              <a:off x="8247112" y="3319777"/>
              <a:ext cx="45207" cy="4520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3" name="타원 1292">
              <a:extLst>
                <a:ext uri="{FF2B5EF4-FFF2-40B4-BE49-F238E27FC236}">
                  <a16:creationId xmlns:a16="http://schemas.microsoft.com/office/drawing/2014/main" id="{EF8C7E97-B8D5-43D1-B8CB-E821296938F7}"/>
                </a:ext>
              </a:extLst>
            </p:cNvPr>
            <p:cNvSpPr/>
            <p:nvPr/>
          </p:nvSpPr>
          <p:spPr>
            <a:xfrm>
              <a:off x="8199639" y="3319777"/>
              <a:ext cx="45207" cy="4520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4" name="타원 1293">
              <a:extLst>
                <a:ext uri="{FF2B5EF4-FFF2-40B4-BE49-F238E27FC236}">
                  <a16:creationId xmlns:a16="http://schemas.microsoft.com/office/drawing/2014/main" id="{2B2026AA-AB07-4CB0-BDD6-D25CD6C575B2}"/>
                </a:ext>
              </a:extLst>
            </p:cNvPr>
            <p:cNvSpPr/>
            <p:nvPr/>
          </p:nvSpPr>
          <p:spPr>
            <a:xfrm>
              <a:off x="8268140" y="3319777"/>
              <a:ext cx="45207" cy="4520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5" name="타원 1294">
              <a:extLst>
                <a:ext uri="{FF2B5EF4-FFF2-40B4-BE49-F238E27FC236}">
                  <a16:creationId xmlns:a16="http://schemas.microsoft.com/office/drawing/2014/main" id="{6BA74A98-62DF-4CEA-AEC5-36C3372EC654}"/>
                </a:ext>
              </a:extLst>
            </p:cNvPr>
            <p:cNvSpPr/>
            <p:nvPr/>
          </p:nvSpPr>
          <p:spPr>
            <a:xfrm>
              <a:off x="8220666" y="3319777"/>
              <a:ext cx="45207" cy="4520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6" name="타원 1295">
              <a:extLst>
                <a:ext uri="{FF2B5EF4-FFF2-40B4-BE49-F238E27FC236}">
                  <a16:creationId xmlns:a16="http://schemas.microsoft.com/office/drawing/2014/main" id="{C2163D87-81B6-4E72-BC1C-69840C1BA78F}"/>
                </a:ext>
              </a:extLst>
            </p:cNvPr>
            <p:cNvSpPr/>
            <p:nvPr/>
          </p:nvSpPr>
          <p:spPr>
            <a:xfrm>
              <a:off x="8241692" y="3319777"/>
              <a:ext cx="45207" cy="4520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7" name="타원 1296">
              <a:extLst>
                <a:ext uri="{FF2B5EF4-FFF2-40B4-BE49-F238E27FC236}">
                  <a16:creationId xmlns:a16="http://schemas.microsoft.com/office/drawing/2014/main" id="{2315418E-0F33-4779-832A-0AEA8CDA71BE}"/>
                </a:ext>
              </a:extLst>
            </p:cNvPr>
            <p:cNvSpPr/>
            <p:nvPr/>
          </p:nvSpPr>
          <p:spPr>
            <a:xfrm>
              <a:off x="8268140" y="3319777"/>
              <a:ext cx="45207" cy="4520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8" name="타원 1297">
              <a:extLst>
                <a:ext uri="{FF2B5EF4-FFF2-40B4-BE49-F238E27FC236}">
                  <a16:creationId xmlns:a16="http://schemas.microsoft.com/office/drawing/2014/main" id="{839EAEB8-5801-402B-86F9-1BBC4C449CD8}"/>
                </a:ext>
              </a:extLst>
            </p:cNvPr>
            <p:cNvSpPr/>
            <p:nvPr/>
          </p:nvSpPr>
          <p:spPr>
            <a:xfrm>
              <a:off x="8408314" y="3271991"/>
              <a:ext cx="45207" cy="4520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9" name="타원 1298">
              <a:extLst>
                <a:ext uri="{FF2B5EF4-FFF2-40B4-BE49-F238E27FC236}">
                  <a16:creationId xmlns:a16="http://schemas.microsoft.com/office/drawing/2014/main" id="{E334AAE4-53D0-4261-A304-CDF0BEB4B10B}"/>
                </a:ext>
              </a:extLst>
            </p:cNvPr>
            <p:cNvSpPr/>
            <p:nvPr/>
          </p:nvSpPr>
          <p:spPr>
            <a:xfrm>
              <a:off x="8516952" y="3271991"/>
              <a:ext cx="45207" cy="4520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0" name="타원 1299">
              <a:extLst>
                <a:ext uri="{FF2B5EF4-FFF2-40B4-BE49-F238E27FC236}">
                  <a16:creationId xmlns:a16="http://schemas.microsoft.com/office/drawing/2014/main" id="{800B942F-0B53-42B5-9B92-8CD89429D7AE}"/>
                </a:ext>
              </a:extLst>
            </p:cNvPr>
            <p:cNvSpPr/>
            <p:nvPr/>
          </p:nvSpPr>
          <p:spPr>
            <a:xfrm>
              <a:off x="8320701" y="3271991"/>
              <a:ext cx="45207" cy="4520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1" name="타원 1300">
              <a:extLst>
                <a:ext uri="{FF2B5EF4-FFF2-40B4-BE49-F238E27FC236}">
                  <a16:creationId xmlns:a16="http://schemas.microsoft.com/office/drawing/2014/main" id="{6D5D8EE0-E2CA-410A-BBE9-D891953F3691}"/>
                </a:ext>
              </a:extLst>
            </p:cNvPr>
            <p:cNvSpPr/>
            <p:nvPr/>
          </p:nvSpPr>
          <p:spPr>
            <a:xfrm>
              <a:off x="8408314" y="3271991"/>
              <a:ext cx="45207" cy="4520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2" name="타원 1301">
              <a:extLst>
                <a:ext uri="{FF2B5EF4-FFF2-40B4-BE49-F238E27FC236}">
                  <a16:creationId xmlns:a16="http://schemas.microsoft.com/office/drawing/2014/main" id="{6BD67840-0030-444D-9DAA-42B415C1E585}"/>
                </a:ext>
              </a:extLst>
            </p:cNvPr>
            <p:cNvSpPr/>
            <p:nvPr/>
          </p:nvSpPr>
          <p:spPr>
            <a:xfrm>
              <a:off x="8429339" y="3271991"/>
              <a:ext cx="45207" cy="4520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3" name="타원 1302">
              <a:extLst>
                <a:ext uri="{FF2B5EF4-FFF2-40B4-BE49-F238E27FC236}">
                  <a16:creationId xmlns:a16="http://schemas.microsoft.com/office/drawing/2014/main" id="{6BE9D4F1-842E-47B3-A4C0-70568C2A8498}"/>
                </a:ext>
              </a:extLst>
            </p:cNvPr>
            <p:cNvSpPr/>
            <p:nvPr/>
          </p:nvSpPr>
          <p:spPr>
            <a:xfrm>
              <a:off x="8516952" y="3271991"/>
              <a:ext cx="45207" cy="4520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4" name="타원 1303">
              <a:extLst>
                <a:ext uri="{FF2B5EF4-FFF2-40B4-BE49-F238E27FC236}">
                  <a16:creationId xmlns:a16="http://schemas.microsoft.com/office/drawing/2014/main" id="{9470EC20-B2BB-47CE-A420-079AE84B1ECC}"/>
                </a:ext>
              </a:extLst>
            </p:cNvPr>
            <p:cNvSpPr/>
            <p:nvPr/>
          </p:nvSpPr>
          <p:spPr>
            <a:xfrm>
              <a:off x="8450367" y="3271991"/>
              <a:ext cx="45207" cy="4520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5" name="타원 1304">
              <a:extLst>
                <a:ext uri="{FF2B5EF4-FFF2-40B4-BE49-F238E27FC236}">
                  <a16:creationId xmlns:a16="http://schemas.microsoft.com/office/drawing/2014/main" id="{ADFC599D-8AC9-405B-BAFB-ED0068931F0C}"/>
                </a:ext>
              </a:extLst>
            </p:cNvPr>
            <p:cNvSpPr/>
            <p:nvPr/>
          </p:nvSpPr>
          <p:spPr>
            <a:xfrm>
              <a:off x="8537979" y="3271991"/>
              <a:ext cx="45207" cy="4520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6" name="타원 1305">
              <a:extLst>
                <a:ext uri="{FF2B5EF4-FFF2-40B4-BE49-F238E27FC236}">
                  <a16:creationId xmlns:a16="http://schemas.microsoft.com/office/drawing/2014/main" id="{A47E4A94-3998-40B4-B464-F48F2B21C3EF}"/>
                </a:ext>
              </a:extLst>
            </p:cNvPr>
            <p:cNvSpPr/>
            <p:nvPr/>
          </p:nvSpPr>
          <p:spPr>
            <a:xfrm>
              <a:off x="8559005" y="3271991"/>
              <a:ext cx="45207" cy="4520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7" name="타원 1306">
              <a:extLst>
                <a:ext uri="{FF2B5EF4-FFF2-40B4-BE49-F238E27FC236}">
                  <a16:creationId xmlns:a16="http://schemas.microsoft.com/office/drawing/2014/main" id="{B6453A46-380C-4926-BDCB-D5F9BE542708}"/>
                </a:ext>
              </a:extLst>
            </p:cNvPr>
            <p:cNvSpPr/>
            <p:nvPr/>
          </p:nvSpPr>
          <p:spPr>
            <a:xfrm>
              <a:off x="8394299" y="3271991"/>
              <a:ext cx="45207" cy="4520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08" name="타원 1307">
              <a:extLst>
                <a:ext uri="{FF2B5EF4-FFF2-40B4-BE49-F238E27FC236}">
                  <a16:creationId xmlns:a16="http://schemas.microsoft.com/office/drawing/2014/main" id="{7FA5D480-041B-44B9-B959-ACC00829476F}"/>
                </a:ext>
              </a:extLst>
            </p:cNvPr>
            <p:cNvSpPr/>
            <p:nvPr/>
          </p:nvSpPr>
          <p:spPr>
            <a:xfrm>
              <a:off x="8481911" y="3271991"/>
              <a:ext cx="45207" cy="4520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9" name="타원 1308">
              <a:extLst>
                <a:ext uri="{FF2B5EF4-FFF2-40B4-BE49-F238E27FC236}">
                  <a16:creationId xmlns:a16="http://schemas.microsoft.com/office/drawing/2014/main" id="{B30DF61B-DB10-4873-BA71-60D69E4A2072}"/>
                </a:ext>
              </a:extLst>
            </p:cNvPr>
            <p:cNvSpPr/>
            <p:nvPr/>
          </p:nvSpPr>
          <p:spPr>
            <a:xfrm>
              <a:off x="8502937" y="3271991"/>
              <a:ext cx="45207" cy="4520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0" name="타원 1309">
              <a:extLst>
                <a:ext uri="{FF2B5EF4-FFF2-40B4-BE49-F238E27FC236}">
                  <a16:creationId xmlns:a16="http://schemas.microsoft.com/office/drawing/2014/main" id="{E3C306D9-AB73-4ACD-9596-D41E5C23BC98}"/>
                </a:ext>
              </a:extLst>
            </p:cNvPr>
            <p:cNvSpPr/>
            <p:nvPr/>
          </p:nvSpPr>
          <p:spPr>
            <a:xfrm>
              <a:off x="8590549" y="3271991"/>
              <a:ext cx="45207" cy="4520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1" name="타원 1310">
              <a:extLst>
                <a:ext uri="{FF2B5EF4-FFF2-40B4-BE49-F238E27FC236}">
                  <a16:creationId xmlns:a16="http://schemas.microsoft.com/office/drawing/2014/main" id="{CD3A9012-C209-4202-82CF-71A362A2A4B1}"/>
                </a:ext>
              </a:extLst>
            </p:cNvPr>
            <p:cNvSpPr/>
            <p:nvPr/>
          </p:nvSpPr>
          <p:spPr>
            <a:xfrm>
              <a:off x="8523965" y="3271991"/>
              <a:ext cx="45207" cy="4520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2" name="타원 1311">
              <a:extLst>
                <a:ext uri="{FF2B5EF4-FFF2-40B4-BE49-F238E27FC236}">
                  <a16:creationId xmlns:a16="http://schemas.microsoft.com/office/drawing/2014/main" id="{8E88D4D7-FDE2-4D22-A980-DA6C154EABE1}"/>
                </a:ext>
              </a:extLst>
            </p:cNvPr>
            <p:cNvSpPr/>
            <p:nvPr/>
          </p:nvSpPr>
          <p:spPr>
            <a:xfrm>
              <a:off x="8611578" y="3271991"/>
              <a:ext cx="45207" cy="4520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3" name="타원 1312">
              <a:extLst>
                <a:ext uri="{FF2B5EF4-FFF2-40B4-BE49-F238E27FC236}">
                  <a16:creationId xmlns:a16="http://schemas.microsoft.com/office/drawing/2014/main" id="{48572A8E-B5C5-4BA1-A5F1-44C9DC9D9825}"/>
                </a:ext>
              </a:extLst>
            </p:cNvPr>
            <p:cNvSpPr/>
            <p:nvPr/>
          </p:nvSpPr>
          <p:spPr>
            <a:xfrm>
              <a:off x="8632603" y="3271991"/>
              <a:ext cx="45207" cy="4520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4" name="타원 1313">
              <a:extLst>
                <a:ext uri="{FF2B5EF4-FFF2-40B4-BE49-F238E27FC236}">
                  <a16:creationId xmlns:a16="http://schemas.microsoft.com/office/drawing/2014/main" id="{BBD28F39-5BF5-4601-BC30-424DA53AFB59}"/>
                </a:ext>
              </a:extLst>
            </p:cNvPr>
            <p:cNvSpPr/>
            <p:nvPr/>
          </p:nvSpPr>
          <p:spPr>
            <a:xfrm>
              <a:off x="8720215" y="3271991"/>
              <a:ext cx="45207" cy="4520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5" name="타원 1314">
              <a:extLst>
                <a:ext uri="{FF2B5EF4-FFF2-40B4-BE49-F238E27FC236}">
                  <a16:creationId xmlns:a16="http://schemas.microsoft.com/office/drawing/2014/main" id="{2B5ED827-A13E-4676-9B1D-622CF501563C}"/>
                </a:ext>
              </a:extLst>
            </p:cNvPr>
            <p:cNvSpPr/>
            <p:nvPr/>
          </p:nvSpPr>
          <p:spPr>
            <a:xfrm>
              <a:off x="8523965" y="3271991"/>
              <a:ext cx="45207" cy="4520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6" name="타원 1315">
              <a:extLst>
                <a:ext uri="{FF2B5EF4-FFF2-40B4-BE49-F238E27FC236}">
                  <a16:creationId xmlns:a16="http://schemas.microsoft.com/office/drawing/2014/main" id="{E9CA54E0-08F7-4178-AC63-CD281066C1C4}"/>
                </a:ext>
              </a:extLst>
            </p:cNvPr>
            <p:cNvSpPr/>
            <p:nvPr/>
          </p:nvSpPr>
          <p:spPr>
            <a:xfrm>
              <a:off x="8632603" y="3271991"/>
              <a:ext cx="45207" cy="4520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7" name="타원 1316">
              <a:extLst>
                <a:ext uri="{FF2B5EF4-FFF2-40B4-BE49-F238E27FC236}">
                  <a16:creationId xmlns:a16="http://schemas.microsoft.com/office/drawing/2014/main" id="{4D19735A-F451-4D8B-8F2F-94FA3A549BF0}"/>
                </a:ext>
              </a:extLst>
            </p:cNvPr>
            <p:cNvSpPr/>
            <p:nvPr/>
          </p:nvSpPr>
          <p:spPr>
            <a:xfrm>
              <a:off x="8513446" y="3271991"/>
              <a:ext cx="45207" cy="4520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8" name="타원 1317">
              <a:extLst>
                <a:ext uri="{FF2B5EF4-FFF2-40B4-BE49-F238E27FC236}">
                  <a16:creationId xmlns:a16="http://schemas.microsoft.com/office/drawing/2014/main" id="{D7270D70-A3B7-4C8A-B11D-AD577BE676F0}"/>
                </a:ext>
              </a:extLst>
            </p:cNvPr>
            <p:cNvSpPr/>
            <p:nvPr/>
          </p:nvSpPr>
          <p:spPr>
            <a:xfrm>
              <a:off x="8474896" y="3271991"/>
              <a:ext cx="45207" cy="4520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9" name="타원 1318">
              <a:extLst>
                <a:ext uri="{FF2B5EF4-FFF2-40B4-BE49-F238E27FC236}">
                  <a16:creationId xmlns:a16="http://schemas.microsoft.com/office/drawing/2014/main" id="{9A203DE8-1D73-416C-8101-2995787C590B}"/>
                </a:ext>
              </a:extLst>
            </p:cNvPr>
            <p:cNvSpPr/>
            <p:nvPr/>
          </p:nvSpPr>
          <p:spPr>
            <a:xfrm>
              <a:off x="8583534" y="3271991"/>
              <a:ext cx="45207" cy="4520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0" name="타원 1319">
              <a:extLst>
                <a:ext uri="{FF2B5EF4-FFF2-40B4-BE49-F238E27FC236}">
                  <a16:creationId xmlns:a16="http://schemas.microsoft.com/office/drawing/2014/main" id="{64A021A1-8C83-4576-B75B-56F7B15F5863}"/>
                </a:ext>
              </a:extLst>
            </p:cNvPr>
            <p:cNvSpPr/>
            <p:nvPr/>
          </p:nvSpPr>
          <p:spPr>
            <a:xfrm>
              <a:off x="8495922" y="3271991"/>
              <a:ext cx="45207" cy="4520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1" name="타원 1320">
              <a:extLst>
                <a:ext uri="{FF2B5EF4-FFF2-40B4-BE49-F238E27FC236}">
                  <a16:creationId xmlns:a16="http://schemas.microsoft.com/office/drawing/2014/main" id="{3EC099BD-A9F9-44E7-8F9C-B333BA04A9E1}"/>
                </a:ext>
              </a:extLst>
            </p:cNvPr>
            <p:cNvSpPr/>
            <p:nvPr/>
          </p:nvSpPr>
          <p:spPr>
            <a:xfrm>
              <a:off x="8516950" y="3271991"/>
              <a:ext cx="45207" cy="4520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2" name="타원 1321">
              <a:extLst>
                <a:ext uri="{FF2B5EF4-FFF2-40B4-BE49-F238E27FC236}">
                  <a16:creationId xmlns:a16="http://schemas.microsoft.com/office/drawing/2014/main" id="{D9156ABC-130A-43C0-858B-E3B343FD5ABC}"/>
                </a:ext>
              </a:extLst>
            </p:cNvPr>
            <p:cNvSpPr/>
            <p:nvPr/>
          </p:nvSpPr>
          <p:spPr>
            <a:xfrm>
              <a:off x="8548493" y="3271991"/>
              <a:ext cx="45207" cy="4520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3" name="타원 1322">
              <a:extLst>
                <a:ext uri="{FF2B5EF4-FFF2-40B4-BE49-F238E27FC236}">
                  <a16:creationId xmlns:a16="http://schemas.microsoft.com/office/drawing/2014/main" id="{CD3882B5-B9FF-46AB-8FF5-83E3833F442C}"/>
                </a:ext>
              </a:extLst>
            </p:cNvPr>
            <p:cNvSpPr/>
            <p:nvPr/>
          </p:nvSpPr>
          <p:spPr>
            <a:xfrm>
              <a:off x="8590548" y="3271991"/>
              <a:ext cx="45207" cy="4520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4" name="타원 1323">
              <a:extLst>
                <a:ext uri="{FF2B5EF4-FFF2-40B4-BE49-F238E27FC236}">
                  <a16:creationId xmlns:a16="http://schemas.microsoft.com/office/drawing/2014/main" id="{54961722-7093-4CEE-9981-54ECB3D7F46A}"/>
                </a:ext>
              </a:extLst>
            </p:cNvPr>
            <p:cNvSpPr/>
            <p:nvPr/>
          </p:nvSpPr>
          <p:spPr>
            <a:xfrm>
              <a:off x="8699186" y="3271991"/>
              <a:ext cx="45207" cy="4520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5" name="타원 1324">
              <a:extLst>
                <a:ext uri="{FF2B5EF4-FFF2-40B4-BE49-F238E27FC236}">
                  <a16:creationId xmlns:a16="http://schemas.microsoft.com/office/drawing/2014/main" id="{72B86542-5FFC-4308-A9A0-9A75DC90FA7D}"/>
                </a:ext>
              </a:extLst>
            </p:cNvPr>
            <p:cNvSpPr/>
            <p:nvPr/>
          </p:nvSpPr>
          <p:spPr>
            <a:xfrm>
              <a:off x="8360548" y="3271991"/>
              <a:ext cx="45207" cy="4520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6" name="타원 1325">
              <a:extLst>
                <a:ext uri="{FF2B5EF4-FFF2-40B4-BE49-F238E27FC236}">
                  <a16:creationId xmlns:a16="http://schemas.microsoft.com/office/drawing/2014/main" id="{6947C358-64F5-4B18-ABD7-AA3516EBE92D}"/>
                </a:ext>
              </a:extLst>
            </p:cNvPr>
            <p:cNvSpPr/>
            <p:nvPr/>
          </p:nvSpPr>
          <p:spPr>
            <a:xfrm>
              <a:off x="8367562" y="3271991"/>
              <a:ext cx="45207" cy="4520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7" name="타원 1326">
              <a:extLst>
                <a:ext uri="{FF2B5EF4-FFF2-40B4-BE49-F238E27FC236}">
                  <a16:creationId xmlns:a16="http://schemas.microsoft.com/office/drawing/2014/main" id="{93473D32-9226-4BC2-A6E5-408B9475BB2A}"/>
                </a:ext>
              </a:extLst>
            </p:cNvPr>
            <p:cNvSpPr/>
            <p:nvPr/>
          </p:nvSpPr>
          <p:spPr>
            <a:xfrm>
              <a:off x="8357043" y="3271991"/>
              <a:ext cx="45207" cy="4520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8" name="타원 1327">
              <a:extLst>
                <a:ext uri="{FF2B5EF4-FFF2-40B4-BE49-F238E27FC236}">
                  <a16:creationId xmlns:a16="http://schemas.microsoft.com/office/drawing/2014/main" id="{FD3FAFB4-5FE9-49CC-A24F-968DD0B5A186}"/>
                </a:ext>
              </a:extLst>
            </p:cNvPr>
            <p:cNvSpPr/>
            <p:nvPr/>
          </p:nvSpPr>
          <p:spPr>
            <a:xfrm>
              <a:off x="8427131" y="3271991"/>
              <a:ext cx="45207" cy="4520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9" name="타원 1328">
              <a:extLst>
                <a:ext uri="{FF2B5EF4-FFF2-40B4-BE49-F238E27FC236}">
                  <a16:creationId xmlns:a16="http://schemas.microsoft.com/office/drawing/2014/main" id="{EF631E59-DAD1-4A15-8166-E1A98C0F99CF}"/>
                </a:ext>
              </a:extLst>
            </p:cNvPr>
            <p:cNvSpPr/>
            <p:nvPr/>
          </p:nvSpPr>
          <p:spPr>
            <a:xfrm>
              <a:off x="8360546" y="3271991"/>
              <a:ext cx="45207" cy="4520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0" name="타원 1329">
              <a:extLst>
                <a:ext uri="{FF2B5EF4-FFF2-40B4-BE49-F238E27FC236}">
                  <a16:creationId xmlns:a16="http://schemas.microsoft.com/office/drawing/2014/main" id="{8C926ED7-12D2-42C0-9E77-681B8A1BB620}"/>
                </a:ext>
              </a:extLst>
            </p:cNvPr>
            <p:cNvSpPr/>
            <p:nvPr/>
          </p:nvSpPr>
          <p:spPr>
            <a:xfrm>
              <a:off x="8392090" y="3271991"/>
              <a:ext cx="45207" cy="4520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1" name="타원 1330">
              <a:extLst>
                <a:ext uri="{FF2B5EF4-FFF2-40B4-BE49-F238E27FC236}">
                  <a16:creationId xmlns:a16="http://schemas.microsoft.com/office/drawing/2014/main" id="{0CBE3D52-D79A-4F37-8F6D-1D5602E1D685}"/>
                </a:ext>
              </a:extLst>
            </p:cNvPr>
            <p:cNvSpPr/>
            <p:nvPr/>
          </p:nvSpPr>
          <p:spPr>
            <a:xfrm>
              <a:off x="8434145" y="3271991"/>
              <a:ext cx="45207" cy="4520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2" name="타원 1331">
              <a:extLst>
                <a:ext uri="{FF2B5EF4-FFF2-40B4-BE49-F238E27FC236}">
                  <a16:creationId xmlns:a16="http://schemas.microsoft.com/office/drawing/2014/main" id="{BF48F050-7CF9-48C8-8D99-A4813ED586AF}"/>
                </a:ext>
              </a:extLst>
            </p:cNvPr>
            <p:cNvSpPr/>
            <p:nvPr/>
          </p:nvSpPr>
          <p:spPr>
            <a:xfrm>
              <a:off x="8345234" y="3271991"/>
              <a:ext cx="45207" cy="4520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3" name="타원 1332">
              <a:extLst>
                <a:ext uri="{FF2B5EF4-FFF2-40B4-BE49-F238E27FC236}">
                  <a16:creationId xmlns:a16="http://schemas.microsoft.com/office/drawing/2014/main" id="{79AAB57F-D63B-4012-BDB5-D9E260F170E1}"/>
                </a:ext>
              </a:extLst>
            </p:cNvPr>
            <p:cNvSpPr/>
            <p:nvPr/>
          </p:nvSpPr>
          <p:spPr>
            <a:xfrm>
              <a:off x="8441153" y="3271991"/>
              <a:ext cx="45207" cy="4520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4" name="타원 1333">
              <a:extLst>
                <a:ext uri="{FF2B5EF4-FFF2-40B4-BE49-F238E27FC236}">
                  <a16:creationId xmlns:a16="http://schemas.microsoft.com/office/drawing/2014/main" id="{19DF0C97-CD3E-46B2-B175-0BD2DC5EB591}"/>
                </a:ext>
              </a:extLst>
            </p:cNvPr>
            <p:cNvSpPr/>
            <p:nvPr/>
          </p:nvSpPr>
          <p:spPr>
            <a:xfrm>
              <a:off x="8331216" y="3271991"/>
              <a:ext cx="45207" cy="4520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5" name="타원 1334">
              <a:extLst>
                <a:ext uri="{FF2B5EF4-FFF2-40B4-BE49-F238E27FC236}">
                  <a16:creationId xmlns:a16="http://schemas.microsoft.com/office/drawing/2014/main" id="{FE49D4EE-5E33-4B46-9448-0359793EB7F9}"/>
                </a:ext>
              </a:extLst>
            </p:cNvPr>
            <p:cNvSpPr/>
            <p:nvPr/>
          </p:nvSpPr>
          <p:spPr>
            <a:xfrm>
              <a:off x="8328782" y="3271991"/>
              <a:ext cx="45207" cy="4520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6" name="타원 1335">
              <a:extLst>
                <a:ext uri="{FF2B5EF4-FFF2-40B4-BE49-F238E27FC236}">
                  <a16:creationId xmlns:a16="http://schemas.microsoft.com/office/drawing/2014/main" id="{7FCDFCD5-1C5A-4140-B9F0-062F0C3D6449}"/>
                </a:ext>
              </a:extLst>
            </p:cNvPr>
            <p:cNvSpPr/>
            <p:nvPr/>
          </p:nvSpPr>
          <p:spPr>
            <a:xfrm>
              <a:off x="8296175" y="3271991"/>
              <a:ext cx="45207" cy="4520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7" name="타원 1336">
              <a:extLst>
                <a:ext uri="{FF2B5EF4-FFF2-40B4-BE49-F238E27FC236}">
                  <a16:creationId xmlns:a16="http://schemas.microsoft.com/office/drawing/2014/main" id="{6712E5AF-6799-4C72-BA5D-8D0C247F5906}"/>
                </a:ext>
              </a:extLst>
            </p:cNvPr>
            <p:cNvSpPr/>
            <p:nvPr/>
          </p:nvSpPr>
          <p:spPr>
            <a:xfrm>
              <a:off x="8404813" y="3271991"/>
              <a:ext cx="45207" cy="4520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8" name="타원 1337">
              <a:extLst>
                <a:ext uri="{FF2B5EF4-FFF2-40B4-BE49-F238E27FC236}">
                  <a16:creationId xmlns:a16="http://schemas.microsoft.com/office/drawing/2014/main" id="{0A7B3B89-758E-4588-8AAE-B5DC21AFF572}"/>
                </a:ext>
              </a:extLst>
            </p:cNvPr>
            <p:cNvSpPr/>
            <p:nvPr/>
          </p:nvSpPr>
          <p:spPr>
            <a:xfrm>
              <a:off x="8296175" y="3271991"/>
              <a:ext cx="45207" cy="4520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9" name="타원 1338">
              <a:extLst>
                <a:ext uri="{FF2B5EF4-FFF2-40B4-BE49-F238E27FC236}">
                  <a16:creationId xmlns:a16="http://schemas.microsoft.com/office/drawing/2014/main" id="{91EE695C-D200-455F-83A2-87414C8B6E4D}"/>
                </a:ext>
              </a:extLst>
            </p:cNvPr>
            <p:cNvSpPr/>
            <p:nvPr/>
          </p:nvSpPr>
          <p:spPr>
            <a:xfrm>
              <a:off x="8317202" y="3271991"/>
              <a:ext cx="45207" cy="4520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0" name="타원 1339">
              <a:extLst>
                <a:ext uri="{FF2B5EF4-FFF2-40B4-BE49-F238E27FC236}">
                  <a16:creationId xmlns:a16="http://schemas.microsoft.com/office/drawing/2014/main" id="{E86C70CB-4550-448B-A57D-8CFA3AEA34F6}"/>
                </a:ext>
              </a:extLst>
            </p:cNvPr>
            <p:cNvSpPr/>
            <p:nvPr/>
          </p:nvSpPr>
          <p:spPr>
            <a:xfrm>
              <a:off x="8338230" y="3271991"/>
              <a:ext cx="45207" cy="4520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1" name="타원 1340">
              <a:extLst>
                <a:ext uri="{FF2B5EF4-FFF2-40B4-BE49-F238E27FC236}">
                  <a16:creationId xmlns:a16="http://schemas.microsoft.com/office/drawing/2014/main" id="{7347FDF1-2AE5-4B2B-A3F4-7F5BEA1D21C7}"/>
                </a:ext>
              </a:extLst>
            </p:cNvPr>
            <p:cNvSpPr/>
            <p:nvPr/>
          </p:nvSpPr>
          <p:spPr>
            <a:xfrm>
              <a:off x="8446870" y="3271991"/>
              <a:ext cx="45207" cy="4520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2" name="타원 1341">
              <a:extLst>
                <a:ext uri="{FF2B5EF4-FFF2-40B4-BE49-F238E27FC236}">
                  <a16:creationId xmlns:a16="http://schemas.microsoft.com/office/drawing/2014/main" id="{5D6A2D99-EE45-4256-BEC2-C3BC7FFDC1E6}"/>
                </a:ext>
              </a:extLst>
            </p:cNvPr>
            <p:cNvSpPr/>
            <p:nvPr/>
          </p:nvSpPr>
          <p:spPr>
            <a:xfrm>
              <a:off x="7861613" y="3319777"/>
              <a:ext cx="45207" cy="4520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3" name="타원 1342">
              <a:extLst>
                <a:ext uri="{FF2B5EF4-FFF2-40B4-BE49-F238E27FC236}">
                  <a16:creationId xmlns:a16="http://schemas.microsoft.com/office/drawing/2014/main" id="{0B476F52-F860-408D-BFD6-BD8403F8A0C8}"/>
                </a:ext>
              </a:extLst>
            </p:cNvPr>
            <p:cNvSpPr/>
            <p:nvPr/>
          </p:nvSpPr>
          <p:spPr>
            <a:xfrm>
              <a:off x="7893156" y="3319777"/>
              <a:ext cx="45207" cy="4520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4" name="타원 1343">
              <a:extLst>
                <a:ext uri="{FF2B5EF4-FFF2-40B4-BE49-F238E27FC236}">
                  <a16:creationId xmlns:a16="http://schemas.microsoft.com/office/drawing/2014/main" id="{A7ADF262-C53E-4C13-935D-ACD93CAFFB63}"/>
                </a:ext>
              </a:extLst>
            </p:cNvPr>
            <p:cNvSpPr/>
            <p:nvPr/>
          </p:nvSpPr>
          <p:spPr>
            <a:xfrm>
              <a:off x="7935210" y="3319777"/>
              <a:ext cx="45207" cy="4520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5" name="타원 1344">
              <a:extLst>
                <a:ext uri="{FF2B5EF4-FFF2-40B4-BE49-F238E27FC236}">
                  <a16:creationId xmlns:a16="http://schemas.microsoft.com/office/drawing/2014/main" id="{9FFE3AF2-4DCA-477B-8404-8D9D7779A7D1}"/>
                </a:ext>
              </a:extLst>
            </p:cNvPr>
            <p:cNvSpPr/>
            <p:nvPr/>
          </p:nvSpPr>
          <p:spPr>
            <a:xfrm>
              <a:off x="7966750" y="3319777"/>
              <a:ext cx="45207" cy="4520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6" name="타원 1345">
              <a:extLst>
                <a:ext uri="{FF2B5EF4-FFF2-40B4-BE49-F238E27FC236}">
                  <a16:creationId xmlns:a16="http://schemas.microsoft.com/office/drawing/2014/main" id="{1FF17A01-CEB2-435B-AD0E-293C0C398E33}"/>
                </a:ext>
              </a:extLst>
            </p:cNvPr>
            <p:cNvSpPr/>
            <p:nvPr/>
          </p:nvSpPr>
          <p:spPr>
            <a:xfrm>
              <a:off x="8075387" y="3319777"/>
              <a:ext cx="45207" cy="4520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7" name="타원 1346">
              <a:extLst>
                <a:ext uri="{FF2B5EF4-FFF2-40B4-BE49-F238E27FC236}">
                  <a16:creationId xmlns:a16="http://schemas.microsoft.com/office/drawing/2014/main" id="{56512044-6C85-40F5-8DEC-5496D10833F8}"/>
                </a:ext>
              </a:extLst>
            </p:cNvPr>
            <p:cNvSpPr/>
            <p:nvPr/>
          </p:nvSpPr>
          <p:spPr>
            <a:xfrm>
              <a:off x="7879137" y="3319777"/>
              <a:ext cx="45207" cy="4520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8" name="타원 1347">
              <a:extLst>
                <a:ext uri="{FF2B5EF4-FFF2-40B4-BE49-F238E27FC236}">
                  <a16:creationId xmlns:a16="http://schemas.microsoft.com/office/drawing/2014/main" id="{B1AF5660-2B65-4775-87B3-9DDD5645FEBA}"/>
                </a:ext>
              </a:extLst>
            </p:cNvPr>
            <p:cNvSpPr/>
            <p:nvPr/>
          </p:nvSpPr>
          <p:spPr>
            <a:xfrm>
              <a:off x="7987774" y="3319777"/>
              <a:ext cx="45207" cy="4520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9" name="타원 1348">
              <a:extLst>
                <a:ext uri="{FF2B5EF4-FFF2-40B4-BE49-F238E27FC236}">
                  <a16:creationId xmlns:a16="http://schemas.microsoft.com/office/drawing/2014/main" id="{78ACEB98-E191-4F99-B258-EB0DCB209675}"/>
                </a:ext>
              </a:extLst>
            </p:cNvPr>
            <p:cNvSpPr/>
            <p:nvPr/>
          </p:nvSpPr>
          <p:spPr>
            <a:xfrm>
              <a:off x="8008803" y="3319777"/>
              <a:ext cx="45207" cy="4520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50" name="타원 1349">
              <a:extLst>
                <a:ext uri="{FF2B5EF4-FFF2-40B4-BE49-F238E27FC236}">
                  <a16:creationId xmlns:a16="http://schemas.microsoft.com/office/drawing/2014/main" id="{60E156A4-18FF-4B74-8FC0-BABBF9890C0A}"/>
                </a:ext>
              </a:extLst>
            </p:cNvPr>
            <p:cNvSpPr/>
            <p:nvPr/>
          </p:nvSpPr>
          <p:spPr>
            <a:xfrm>
              <a:off x="8117441" y="3319777"/>
              <a:ext cx="45207" cy="4520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51" name="타원 1350">
              <a:extLst>
                <a:ext uri="{FF2B5EF4-FFF2-40B4-BE49-F238E27FC236}">
                  <a16:creationId xmlns:a16="http://schemas.microsoft.com/office/drawing/2014/main" id="{72D71454-CF4E-4231-BC8C-0D3B7ED9A6D3}"/>
                </a:ext>
              </a:extLst>
            </p:cNvPr>
            <p:cNvSpPr/>
            <p:nvPr/>
          </p:nvSpPr>
          <p:spPr>
            <a:xfrm>
              <a:off x="8040350" y="3319777"/>
              <a:ext cx="45207" cy="4520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52" name="타원 1351">
              <a:extLst>
                <a:ext uri="{FF2B5EF4-FFF2-40B4-BE49-F238E27FC236}">
                  <a16:creationId xmlns:a16="http://schemas.microsoft.com/office/drawing/2014/main" id="{C53415A4-D37F-427C-8906-27E4CFE1A3F1}"/>
                </a:ext>
              </a:extLst>
            </p:cNvPr>
            <p:cNvSpPr/>
            <p:nvPr/>
          </p:nvSpPr>
          <p:spPr>
            <a:xfrm>
              <a:off x="8061368" y="3319777"/>
              <a:ext cx="45207" cy="4520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53" name="타원 1352">
              <a:extLst>
                <a:ext uri="{FF2B5EF4-FFF2-40B4-BE49-F238E27FC236}">
                  <a16:creationId xmlns:a16="http://schemas.microsoft.com/office/drawing/2014/main" id="{82C72753-1181-4324-A356-0B63FECCC6E2}"/>
                </a:ext>
              </a:extLst>
            </p:cNvPr>
            <p:cNvSpPr/>
            <p:nvPr/>
          </p:nvSpPr>
          <p:spPr>
            <a:xfrm>
              <a:off x="8148980" y="3319777"/>
              <a:ext cx="45207" cy="4520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54" name="타원 1353">
              <a:extLst>
                <a:ext uri="{FF2B5EF4-FFF2-40B4-BE49-F238E27FC236}">
                  <a16:creationId xmlns:a16="http://schemas.microsoft.com/office/drawing/2014/main" id="{D79A2D92-D882-4E18-9116-978B5DAD7A5F}"/>
                </a:ext>
              </a:extLst>
            </p:cNvPr>
            <p:cNvSpPr/>
            <p:nvPr/>
          </p:nvSpPr>
          <p:spPr>
            <a:xfrm>
              <a:off x="8082396" y="3319777"/>
              <a:ext cx="45207" cy="4520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55" name="타원 1354">
              <a:extLst>
                <a:ext uri="{FF2B5EF4-FFF2-40B4-BE49-F238E27FC236}">
                  <a16:creationId xmlns:a16="http://schemas.microsoft.com/office/drawing/2014/main" id="{BF63FFF5-244A-478A-A646-572A9590AADB}"/>
                </a:ext>
              </a:extLst>
            </p:cNvPr>
            <p:cNvSpPr/>
            <p:nvPr/>
          </p:nvSpPr>
          <p:spPr>
            <a:xfrm>
              <a:off x="8191010" y="3319777"/>
              <a:ext cx="45207" cy="4520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57" name="TextBox 1356">
              <a:extLst>
                <a:ext uri="{FF2B5EF4-FFF2-40B4-BE49-F238E27FC236}">
                  <a16:creationId xmlns:a16="http://schemas.microsoft.com/office/drawing/2014/main" id="{AE9C799F-591F-4BCC-A1FA-4D1A6553A158}"/>
                </a:ext>
              </a:extLst>
            </p:cNvPr>
            <p:cNvSpPr txBox="1"/>
            <p:nvPr/>
          </p:nvSpPr>
          <p:spPr>
            <a:xfrm>
              <a:off x="7626915" y="3516868"/>
              <a:ext cx="121860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/>
                <a:t>Feature</a:t>
              </a:r>
              <a:r>
                <a:rPr lang="ko-KR" altLang="en-US" sz="1100" dirty="0"/>
                <a:t> </a:t>
              </a:r>
              <a:r>
                <a:rPr lang="en-US" altLang="ko-KR" sz="1100" dirty="0"/>
                <a:t>Select A</a:t>
              </a:r>
              <a:endParaRPr lang="ko-KR" altLang="en-US" sz="1100" dirty="0"/>
            </a:p>
          </p:txBody>
        </p:sp>
        <p:cxnSp>
          <p:nvCxnSpPr>
            <p:cNvPr id="1358" name="직선 화살표 연결선 1357">
              <a:extLst>
                <a:ext uri="{FF2B5EF4-FFF2-40B4-BE49-F238E27FC236}">
                  <a16:creationId xmlns:a16="http://schemas.microsoft.com/office/drawing/2014/main" id="{697600C4-F5CC-408D-9974-835EF079232A}"/>
                </a:ext>
              </a:extLst>
            </p:cNvPr>
            <p:cNvCxnSpPr/>
            <p:nvPr/>
          </p:nvCxnSpPr>
          <p:spPr>
            <a:xfrm>
              <a:off x="5225056" y="2842682"/>
              <a:ext cx="116445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1FD828B1-76C3-409A-AF76-BFE76524E997}"/>
                </a:ext>
              </a:extLst>
            </p:cNvPr>
            <p:cNvCxnSpPr/>
            <p:nvPr/>
          </p:nvCxnSpPr>
          <p:spPr>
            <a:xfrm>
              <a:off x="7658290" y="3190875"/>
              <a:ext cx="125432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2" name="TextBox 1361">
              <a:extLst>
                <a:ext uri="{FF2B5EF4-FFF2-40B4-BE49-F238E27FC236}">
                  <a16:creationId xmlns:a16="http://schemas.microsoft.com/office/drawing/2014/main" id="{77EBA407-2642-4387-8D9A-0570A99FAC7D}"/>
                </a:ext>
              </a:extLst>
            </p:cNvPr>
            <p:cNvSpPr txBox="1"/>
            <p:nvPr/>
          </p:nvSpPr>
          <p:spPr>
            <a:xfrm>
              <a:off x="7870706" y="2827204"/>
              <a:ext cx="92204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/>
                <a:t>3.48 cm</a:t>
              </a:r>
              <a:endParaRPr lang="ko-KR" altLang="en-US" sz="1600" dirty="0"/>
            </a:p>
          </p:txBody>
        </p:sp>
      </p:grpSp>
      <p:grpSp>
        <p:nvGrpSpPr>
          <p:cNvPr id="163" name="그룹 162">
            <a:extLst>
              <a:ext uri="{FF2B5EF4-FFF2-40B4-BE49-F238E27FC236}">
                <a16:creationId xmlns:a16="http://schemas.microsoft.com/office/drawing/2014/main" id="{15B4F607-7B34-47D5-A1D0-B569C6BB98B1}"/>
              </a:ext>
            </a:extLst>
          </p:cNvPr>
          <p:cNvGrpSpPr/>
          <p:nvPr/>
        </p:nvGrpSpPr>
        <p:grpSpPr>
          <a:xfrm>
            <a:off x="4735704" y="4294818"/>
            <a:ext cx="4609469" cy="2253393"/>
            <a:chOff x="4735704" y="4294818"/>
            <a:chExt cx="4609469" cy="2253393"/>
          </a:xfrm>
        </p:grpSpPr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83AE43D2-B908-477A-BFA7-D594B116D0A5}"/>
                </a:ext>
              </a:extLst>
            </p:cNvPr>
            <p:cNvGrpSpPr/>
            <p:nvPr/>
          </p:nvGrpSpPr>
          <p:grpSpPr>
            <a:xfrm rot="18970373">
              <a:off x="7075678" y="4294818"/>
              <a:ext cx="1954163" cy="1885002"/>
              <a:chOff x="7293993" y="4294818"/>
              <a:chExt cx="1954163" cy="1885002"/>
            </a:xfrm>
          </p:grpSpPr>
          <p:sp>
            <p:nvSpPr>
              <p:cNvPr id="1068" name="타원 1067">
                <a:extLst>
                  <a:ext uri="{FF2B5EF4-FFF2-40B4-BE49-F238E27FC236}">
                    <a16:creationId xmlns:a16="http://schemas.microsoft.com/office/drawing/2014/main" id="{4392B890-6572-4280-BC16-BBECD05D1389}"/>
                  </a:ext>
                </a:extLst>
              </p:cNvPr>
              <p:cNvSpPr/>
              <p:nvPr/>
            </p:nvSpPr>
            <p:spPr>
              <a:xfrm rot="2630436">
                <a:off x="7386363" y="5185451"/>
                <a:ext cx="45207" cy="45207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69" name="타원 1068">
                <a:extLst>
                  <a:ext uri="{FF2B5EF4-FFF2-40B4-BE49-F238E27FC236}">
                    <a16:creationId xmlns:a16="http://schemas.microsoft.com/office/drawing/2014/main" id="{685E8A43-9C34-4FCF-82C0-976A78F2304A}"/>
                  </a:ext>
                </a:extLst>
              </p:cNvPr>
              <p:cNvSpPr/>
              <p:nvPr/>
            </p:nvSpPr>
            <p:spPr>
              <a:xfrm rot="2630436">
                <a:off x="7541797" y="5185451"/>
                <a:ext cx="45207" cy="45207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70" name="타원 1069">
                <a:extLst>
                  <a:ext uri="{FF2B5EF4-FFF2-40B4-BE49-F238E27FC236}">
                    <a16:creationId xmlns:a16="http://schemas.microsoft.com/office/drawing/2014/main" id="{4FA97A00-0B10-4743-81A5-67D1659F485E}"/>
                  </a:ext>
                </a:extLst>
              </p:cNvPr>
              <p:cNvSpPr/>
              <p:nvPr/>
            </p:nvSpPr>
            <p:spPr>
              <a:xfrm rot="2630436">
                <a:off x="7484139" y="5185451"/>
                <a:ext cx="45207" cy="45207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71" name="타원 1070">
                <a:extLst>
                  <a:ext uri="{FF2B5EF4-FFF2-40B4-BE49-F238E27FC236}">
                    <a16:creationId xmlns:a16="http://schemas.microsoft.com/office/drawing/2014/main" id="{C804A06E-085E-4844-A96B-DA008CA4EF8B}"/>
                  </a:ext>
                </a:extLst>
              </p:cNvPr>
              <p:cNvSpPr/>
              <p:nvPr/>
            </p:nvSpPr>
            <p:spPr>
              <a:xfrm rot="2630436">
                <a:off x="7639575" y="5185451"/>
                <a:ext cx="45207" cy="45207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72" name="타원 1071">
                <a:extLst>
                  <a:ext uri="{FF2B5EF4-FFF2-40B4-BE49-F238E27FC236}">
                    <a16:creationId xmlns:a16="http://schemas.microsoft.com/office/drawing/2014/main" id="{3E1515F7-A061-400D-BF5A-0F07833DB9A8}"/>
                  </a:ext>
                </a:extLst>
              </p:cNvPr>
              <p:cNvSpPr/>
              <p:nvPr/>
            </p:nvSpPr>
            <p:spPr>
              <a:xfrm rot="2630436">
                <a:off x="7543002" y="5185451"/>
                <a:ext cx="45207" cy="45207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73" name="타원 1072">
                <a:extLst>
                  <a:ext uri="{FF2B5EF4-FFF2-40B4-BE49-F238E27FC236}">
                    <a16:creationId xmlns:a16="http://schemas.microsoft.com/office/drawing/2014/main" id="{37A379B5-4CA9-4455-A33A-22F639D3411A}"/>
                  </a:ext>
                </a:extLst>
              </p:cNvPr>
              <p:cNvSpPr/>
              <p:nvPr/>
            </p:nvSpPr>
            <p:spPr>
              <a:xfrm rot="2630436">
                <a:off x="7698435" y="5185451"/>
                <a:ext cx="45207" cy="45207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74" name="타원 1073">
                <a:extLst>
                  <a:ext uri="{FF2B5EF4-FFF2-40B4-BE49-F238E27FC236}">
                    <a16:creationId xmlns:a16="http://schemas.microsoft.com/office/drawing/2014/main" id="{3E7CCA03-7F6C-44C5-B188-73BC23C69D93}"/>
                  </a:ext>
                </a:extLst>
              </p:cNvPr>
              <p:cNvSpPr/>
              <p:nvPr/>
            </p:nvSpPr>
            <p:spPr>
              <a:xfrm rot="2630436">
                <a:off x="7640778" y="5185451"/>
                <a:ext cx="45207" cy="45207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75" name="타원 1074">
                <a:extLst>
                  <a:ext uri="{FF2B5EF4-FFF2-40B4-BE49-F238E27FC236}">
                    <a16:creationId xmlns:a16="http://schemas.microsoft.com/office/drawing/2014/main" id="{A4866960-70EE-4131-9B70-1988B540FD48}"/>
                  </a:ext>
                </a:extLst>
              </p:cNvPr>
              <p:cNvSpPr/>
              <p:nvPr/>
            </p:nvSpPr>
            <p:spPr>
              <a:xfrm rot="2630436">
                <a:off x="7796214" y="5185451"/>
                <a:ext cx="45207" cy="45207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76" name="타원 1075">
                <a:extLst>
                  <a:ext uri="{FF2B5EF4-FFF2-40B4-BE49-F238E27FC236}">
                    <a16:creationId xmlns:a16="http://schemas.microsoft.com/office/drawing/2014/main" id="{B263A135-6383-4115-8633-21305BCB0058}"/>
                  </a:ext>
                </a:extLst>
              </p:cNvPr>
              <p:cNvSpPr/>
              <p:nvPr/>
            </p:nvSpPr>
            <p:spPr>
              <a:xfrm rot="2630436">
                <a:off x="7623103" y="5185451"/>
                <a:ext cx="45207" cy="45207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77" name="타원 1076">
                <a:extLst>
                  <a:ext uri="{FF2B5EF4-FFF2-40B4-BE49-F238E27FC236}">
                    <a16:creationId xmlns:a16="http://schemas.microsoft.com/office/drawing/2014/main" id="{9F1B0AF4-CF59-4025-B138-55D5CA8D94EB}"/>
                  </a:ext>
                </a:extLst>
              </p:cNvPr>
              <p:cNvSpPr/>
              <p:nvPr/>
            </p:nvSpPr>
            <p:spPr>
              <a:xfrm rot="2630436">
                <a:off x="7778538" y="5185451"/>
                <a:ext cx="45207" cy="45207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78" name="타원 1077">
                <a:extLst>
                  <a:ext uri="{FF2B5EF4-FFF2-40B4-BE49-F238E27FC236}">
                    <a16:creationId xmlns:a16="http://schemas.microsoft.com/office/drawing/2014/main" id="{0BE026FB-34E1-42E1-8049-04F93454342A}"/>
                  </a:ext>
                </a:extLst>
              </p:cNvPr>
              <p:cNvSpPr/>
              <p:nvPr/>
            </p:nvSpPr>
            <p:spPr>
              <a:xfrm rot="2630436">
                <a:off x="7720880" y="5185451"/>
                <a:ext cx="45207" cy="45207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79" name="타원 1078">
                <a:extLst>
                  <a:ext uri="{FF2B5EF4-FFF2-40B4-BE49-F238E27FC236}">
                    <a16:creationId xmlns:a16="http://schemas.microsoft.com/office/drawing/2014/main" id="{F92A0C74-B8DD-4E26-B740-C058BCD96D52}"/>
                  </a:ext>
                </a:extLst>
              </p:cNvPr>
              <p:cNvSpPr/>
              <p:nvPr/>
            </p:nvSpPr>
            <p:spPr>
              <a:xfrm rot="2630436">
                <a:off x="7876316" y="5185451"/>
                <a:ext cx="45207" cy="45207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80" name="타원 1079">
                <a:extLst>
                  <a:ext uri="{FF2B5EF4-FFF2-40B4-BE49-F238E27FC236}">
                    <a16:creationId xmlns:a16="http://schemas.microsoft.com/office/drawing/2014/main" id="{FD470668-A5CD-4FCA-B839-E685C855B9A3}"/>
                  </a:ext>
                </a:extLst>
              </p:cNvPr>
              <p:cNvSpPr/>
              <p:nvPr/>
            </p:nvSpPr>
            <p:spPr>
              <a:xfrm rot="2630436">
                <a:off x="7779741" y="5185451"/>
                <a:ext cx="45207" cy="45207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81" name="타원 1080">
                <a:extLst>
                  <a:ext uri="{FF2B5EF4-FFF2-40B4-BE49-F238E27FC236}">
                    <a16:creationId xmlns:a16="http://schemas.microsoft.com/office/drawing/2014/main" id="{39E67780-4BDA-4CB2-8575-9A4004B2C178}"/>
                  </a:ext>
                </a:extLst>
              </p:cNvPr>
              <p:cNvSpPr/>
              <p:nvPr/>
            </p:nvSpPr>
            <p:spPr>
              <a:xfrm rot="2630436">
                <a:off x="7935177" y="5185451"/>
                <a:ext cx="45207" cy="45207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82" name="타원 1081">
                <a:extLst>
                  <a:ext uri="{FF2B5EF4-FFF2-40B4-BE49-F238E27FC236}">
                    <a16:creationId xmlns:a16="http://schemas.microsoft.com/office/drawing/2014/main" id="{861C5F19-7374-4B11-9BB4-601A4A406D5C}"/>
                  </a:ext>
                </a:extLst>
              </p:cNvPr>
              <p:cNvSpPr/>
              <p:nvPr/>
            </p:nvSpPr>
            <p:spPr>
              <a:xfrm rot="2630436">
                <a:off x="7877520" y="5185451"/>
                <a:ext cx="45207" cy="45207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83" name="타원 1082">
                <a:extLst>
                  <a:ext uri="{FF2B5EF4-FFF2-40B4-BE49-F238E27FC236}">
                    <a16:creationId xmlns:a16="http://schemas.microsoft.com/office/drawing/2014/main" id="{6AD56BCD-6D32-4068-BF9E-881A24652CE5}"/>
                  </a:ext>
                </a:extLst>
              </p:cNvPr>
              <p:cNvSpPr/>
              <p:nvPr/>
            </p:nvSpPr>
            <p:spPr>
              <a:xfrm rot="2630436">
                <a:off x="8032955" y="5185451"/>
                <a:ext cx="45207" cy="45207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84" name="타원 1083">
                <a:extLst>
                  <a:ext uri="{FF2B5EF4-FFF2-40B4-BE49-F238E27FC236}">
                    <a16:creationId xmlns:a16="http://schemas.microsoft.com/office/drawing/2014/main" id="{506A088C-50BB-4981-B97E-728D61689609}"/>
                  </a:ext>
                </a:extLst>
              </p:cNvPr>
              <p:cNvSpPr/>
              <p:nvPr/>
            </p:nvSpPr>
            <p:spPr>
              <a:xfrm rot="2630436">
                <a:off x="7647061" y="5185451"/>
                <a:ext cx="45207" cy="45207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85" name="타원 1084">
                <a:extLst>
                  <a:ext uri="{FF2B5EF4-FFF2-40B4-BE49-F238E27FC236}">
                    <a16:creationId xmlns:a16="http://schemas.microsoft.com/office/drawing/2014/main" id="{B50AFF2D-9966-43E1-9245-C2776BDA2B05}"/>
                  </a:ext>
                </a:extLst>
              </p:cNvPr>
              <p:cNvSpPr/>
              <p:nvPr/>
            </p:nvSpPr>
            <p:spPr>
              <a:xfrm rot="2630436">
                <a:off x="7802496" y="5185451"/>
                <a:ext cx="45207" cy="45207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86" name="타원 1085">
                <a:extLst>
                  <a:ext uri="{FF2B5EF4-FFF2-40B4-BE49-F238E27FC236}">
                    <a16:creationId xmlns:a16="http://schemas.microsoft.com/office/drawing/2014/main" id="{D781BDFE-504B-472D-AB3B-5F717C956AE4}"/>
                  </a:ext>
                </a:extLst>
              </p:cNvPr>
              <p:cNvSpPr/>
              <p:nvPr/>
            </p:nvSpPr>
            <p:spPr>
              <a:xfrm rot="2630436">
                <a:off x="7744838" y="5185451"/>
                <a:ext cx="45207" cy="45207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87" name="타원 1086">
                <a:extLst>
                  <a:ext uri="{FF2B5EF4-FFF2-40B4-BE49-F238E27FC236}">
                    <a16:creationId xmlns:a16="http://schemas.microsoft.com/office/drawing/2014/main" id="{009D55D0-20D3-415B-A140-FEB954D1DBDC}"/>
                  </a:ext>
                </a:extLst>
              </p:cNvPr>
              <p:cNvSpPr/>
              <p:nvPr/>
            </p:nvSpPr>
            <p:spPr>
              <a:xfrm rot="2630436">
                <a:off x="7900273" y="5185451"/>
                <a:ext cx="45207" cy="45207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88" name="타원 1087">
                <a:extLst>
                  <a:ext uri="{FF2B5EF4-FFF2-40B4-BE49-F238E27FC236}">
                    <a16:creationId xmlns:a16="http://schemas.microsoft.com/office/drawing/2014/main" id="{76884E7D-3CC8-4805-86D1-5C1FA105BCC0}"/>
                  </a:ext>
                </a:extLst>
              </p:cNvPr>
              <p:cNvSpPr/>
              <p:nvPr/>
            </p:nvSpPr>
            <p:spPr>
              <a:xfrm rot="2630436">
                <a:off x="7803702" y="5185451"/>
                <a:ext cx="45207" cy="45207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89" name="타원 1088">
                <a:extLst>
                  <a:ext uri="{FF2B5EF4-FFF2-40B4-BE49-F238E27FC236}">
                    <a16:creationId xmlns:a16="http://schemas.microsoft.com/office/drawing/2014/main" id="{40266819-515D-4BE7-A73C-24363E5A6DDA}"/>
                  </a:ext>
                </a:extLst>
              </p:cNvPr>
              <p:cNvSpPr/>
              <p:nvPr/>
            </p:nvSpPr>
            <p:spPr>
              <a:xfrm rot="2630436">
                <a:off x="7959135" y="5185451"/>
                <a:ext cx="45207" cy="45207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90" name="타원 1089">
                <a:extLst>
                  <a:ext uri="{FF2B5EF4-FFF2-40B4-BE49-F238E27FC236}">
                    <a16:creationId xmlns:a16="http://schemas.microsoft.com/office/drawing/2014/main" id="{239FBCA1-C044-4678-BA72-8C28882816E1}"/>
                  </a:ext>
                </a:extLst>
              </p:cNvPr>
              <p:cNvSpPr/>
              <p:nvPr/>
            </p:nvSpPr>
            <p:spPr>
              <a:xfrm rot="2630436">
                <a:off x="7901477" y="5185451"/>
                <a:ext cx="45207" cy="45207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91" name="타원 1090">
                <a:extLst>
                  <a:ext uri="{FF2B5EF4-FFF2-40B4-BE49-F238E27FC236}">
                    <a16:creationId xmlns:a16="http://schemas.microsoft.com/office/drawing/2014/main" id="{6C2FF04C-467A-4096-8642-B974B6F3AC88}"/>
                  </a:ext>
                </a:extLst>
              </p:cNvPr>
              <p:cNvSpPr/>
              <p:nvPr/>
            </p:nvSpPr>
            <p:spPr>
              <a:xfrm rot="2630436">
                <a:off x="8056912" y="5185451"/>
                <a:ext cx="45207" cy="45207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92" name="타원 1091">
                <a:extLst>
                  <a:ext uri="{FF2B5EF4-FFF2-40B4-BE49-F238E27FC236}">
                    <a16:creationId xmlns:a16="http://schemas.microsoft.com/office/drawing/2014/main" id="{930E7D03-EFDA-4259-B705-BE2DDC0B7288}"/>
                  </a:ext>
                </a:extLst>
              </p:cNvPr>
              <p:cNvSpPr/>
              <p:nvPr/>
            </p:nvSpPr>
            <p:spPr>
              <a:xfrm rot="2630436">
                <a:off x="7883803" y="5185451"/>
                <a:ext cx="45207" cy="45207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93" name="타원 1092">
                <a:extLst>
                  <a:ext uri="{FF2B5EF4-FFF2-40B4-BE49-F238E27FC236}">
                    <a16:creationId xmlns:a16="http://schemas.microsoft.com/office/drawing/2014/main" id="{17670631-DD5D-42DB-895E-ED938AF6D2A8}"/>
                  </a:ext>
                </a:extLst>
              </p:cNvPr>
              <p:cNvSpPr/>
              <p:nvPr/>
            </p:nvSpPr>
            <p:spPr>
              <a:xfrm rot="2630436">
                <a:off x="8039235" y="5185451"/>
                <a:ext cx="45207" cy="45207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94" name="타원 1093">
                <a:extLst>
                  <a:ext uri="{FF2B5EF4-FFF2-40B4-BE49-F238E27FC236}">
                    <a16:creationId xmlns:a16="http://schemas.microsoft.com/office/drawing/2014/main" id="{FC595277-6A5A-4141-9CA1-D66590C5A375}"/>
                  </a:ext>
                </a:extLst>
              </p:cNvPr>
              <p:cNvSpPr/>
              <p:nvPr/>
            </p:nvSpPr>
            <p:spPr>
              <a:xfrm rot="2630436">
                <a:off x="7981578" y="5185451"/>
                <a:ext cx="45207" cy="45207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95" name="타원 1094">
                <a:extLst>
                  <a:ext uri="{FF2B5EF4-FFF2-40B4-BE49-F238E27FC236}">
                    <a16:creationId xmlns:a16="http://schemas.microsoft.com/office/drawing/2014/main" id="{2E8939EF-AD7D-4BFD-BF00-0A5285A236A4}"/>
                  </a:ext>
                </a:extLst>
              </p:cNvPr>
              <p:cNvSpPr/>
              <p:nvPr/>
            </p:nvSpPr>
            <p:spPr>
              <a:xfrm rot="2630436">
                <a:off x="8137014" y="5185451"/>
                <a:ext cx="45207" cy="45207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96" name="타원 1095">
                <a:extLst>
                  <a:ext uri="{FF2B5EF4-FFF2-40B4-BE49-F238E27FC236}">
                    <a16:creationId xmlns:a16="http://schemas.microsoft.com/office/drawing/2014/main" id="{B984D064-4F42-4E57-AFCB-9F3188DAAC47}"/>
                  </a:ext>
                </a:extLst>
              </p:cNvPr>
              <p:cNvSpPr/>
              <p:nvPr/>
            </p:nvSpPr>
            <p:spPr>
              <a:xfrm rot="2630436">
                <a:off x="8040442" y="5185451"/>
                <a:ext cx="45207" cy="45207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97" name="타원 1096">
                <a:extLst>
                  <a:ext uri="{FF2B5EF4-FFF2-40B4-BE49-F238E27FC236}">
                    <a16:creationId xmlns:a16="http://schemas.microsoft.com/office/drawing/2014/main" id="{F1D7DC2B-6479-48CD-B410-1BEBE2A6535C}"/>
                  </a:ext>
                </a:extLst>
              </p:cNvPr>
              <p:cNvSpPr/>
              <p:nvPr/>
            </p:nvSpPr>
            <p:spPr>
              <a:xfrm rot="2630436">
                <a:off x="8164405" y="5185451"/>
                <a:ext cx="45207" cy="45207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98" name="타원 1097">
                <a:extLst>
                  <a:ext uri="{FF2B5EF4-FFF2-40B4-BE49-F238E27FC236}">
                    <a16:creationId xmlns:a16="http://schemas.microsoft.com/office/drawing/2014/main" id="{09C39CE6-8BF0-4A2C-9627-95B8F4FBC3F5}"/>
                  </a:ext>
                </a:extLst>
              </p:cNvPr>
              <p:cNvSpPr/>
              <p:nvPr/>
            </p:nvSpPr>
            <p:spPr>
              <a:xfrm rot="2630436">
                <a:off x="8138219" y="5185451"/>
                <a:ext cx="45207" cy="45207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99" name="타원 1098">
                <a:extLst>
                  <a:ext uri="{FF2B5EF4-FFF2-40B4-BE49-F238E27FC236}">
                    <a16:creationId xmlns:a16="http://schemas.microsoft.com/office/drawing/2014/main" id="{F86C129A-31BD-4D85-AC7A-227AAF5984CA}"/>
                  </a:ext>
                </a:extLst>
              </p:cNvPr>
              <p:cNvSpPr/>
              <p:nvPr/>
            </p:nvSpPr>
            <p:spPr>
              <a:xfrm rot="2630436">
                <a:off x="8252732" y="5237949"/>
                <a:ext cx="45207" cy="45207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00" name="타원 1099">
                <a:extLst>
                  <a:ext uri="{FF2B5EF4-FFF2-40B4-BE49-F238E27FC236}">
                    <a16:creationId xmlns:a16="http://schemas.microsoft.com/office/drawing/2014/main" id="{E3AFCD54-6C88-457B-8477-FC774406F233}"/>
                  </a:ext>
                </a:extLst>
              </p:cNvPr>
              <p:cNvSpPr/>
              <p:nvPr/>
            </p:nvSpPr>
            <p:spPr>
              <a:xfrm rot="2630436">
                <a:off x="8285164" y="5237949"/>
                <a:ext cx="45207" cy="45207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01" name="타원 1100">
                <a:extLst>
                  <a:ext uri="{FF2B5EF4-FFF2-40B4-BE49-F238E27FC236}">
                    <a16:creationId xmlns:a16="http://schemas.microsoft.com/office/drawing/2014/main" id="{8CC71CF4-9428-4A77-9556-04A7D535CE11}"/>
                  </a:ext>
                </a:extLst>
              </p:cNvPr>
              <p:cNvSpPr/>
              <p:nvPr/>
            </p:nvSpPr>
            <p:spPr>
              <a:xfrm rot="2630436">
                <a:off x="8227507" y="5237949"/>
                <a:ext cx="45207" cy="45207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02" name="타원 1101">
                <a:extLst>
                  <a:ext uri="{FF2B5EF4-FFF2-40B4-BE49-F238E27FC236}">
                    <a16:creationId xmlns:a16="http://schemas.microsoft.com/office/drawing/2014/main" id="{1292BA1B-51B5-4144-A8E3-ED12D476C101}"/>
                  </a:ext>
                </a:extLst>
              </p:cNvPr>
              <p:cNvSpPr/>
              <p:nvPr/>
            </p:nvSpPr>
            <p:spPr>
              <a:xfrm rot="2630436">
                <a:off x="8382942" y="5237949"/>
                <a:ext cx="45207" cy="45207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03" name="타원 1102">
                <a:extLst>
                  <a:ext uri="{FF2B5EF4-FFF2-40B4-BE49-F238E27FC236}">
                    <a16:creationId xmlns:a16="http://schemas.microsoft.com/office/drawing/2014/main" id="{168FF41C-D61A-49FB-9EA1-586FBFA336C0}"/>
                  </a:ext>
                </a:extLst>
              </p:cNvPr>
              <p:cNvSpPr/>
              <p:nvPr/>
            </p:nvSpPr>
            <p:spPr>
              <a:xfrm rot="2630436">
                <a:off x="8286369" y="5237949"/>
                <a:ext cx="45207" cy="45207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04" name="타원 1103">
                <a:extLst>
                  <a:ext uri="{FF2B5EF4-FFF2-40B4-BE49-F238E27FC236}">
                    <a16:creationId xmlns:a16="http://schemas.microsoft.com/office/drawing/2014/main" id="{922FEB5C-4147-47E2-B33C-9DD5CE5DD36E}"/>
                  </a:ext>
                </a:extLst>
              </p:cNvPr>
              <p:cNvSpPr/>
              <p:nvPr/>
            </p:nvSpPr>
            <p:spPr>
              <a:xfrm rot="2630436">
                <a:off x="8234383" y="5237949"/>
                <a:ext cx="45207" cy="45207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05" name="타원 1104">
                <a:extLst>
                  <a:ext uri="{FF2B5EF4-FFF2-40B4-BE49-F238E27FC236}">
                    <a16:creationId xmlns:a16="http://schemas.microsoft.com/office/drawing/2014/main" id="{F40C5B4E-8B64-4448-9CB1-80EBAD5A073D}"/>
                  </a:ext>
                </a:extLst>
              </p:cNvPr>
              <p:cNvSpPr/>
              <p:nvPr/>
            </p:nvSpPr>
            <p:spPr>
              <a:xfrm rot="2630436">
                <a:off x="8384147" y="5237949"/>
                <a:ext cx="45207" cy="45207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06" name="타원 1105">
                <a:extLst>
                  <a:ext uri="{FF2B5EF4-FFF2-40B4-BE49-F238E27FC236}">
                    <a16:creationId xmlns:a16="http://schemas.microsoft.com/office/drawing/2014/main" id="{DEAAD07C-F408-4F03-BB2B-ADEB234BB9E8}"/>
                  </a:ext>
                </a:extLst>
              </p:cNvPr>
              <p:cNvSpPr/>
              <p:nvPr/>
            </p:nvSpPr>
            <p:spPr>
              <a:xfrm rot="2630436">
                <a:off x="8539581" y="5237949"/>
                <a:ext cx="45207" cy="45207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07" name="타원 1106">
                <a:extLst>
                  <a:ext uri="{FF2B5EF4-FFF2-40B4-BE49-F238E27FC236}">
                    <a16:creationId xmlns:a16="http://schemas.microsoft.com/office/drawing/2014/main" id="{C061C072-D388-4E1D-BC77-259E96D6FE5C}"/>
                  </a:ext>
                </a:extLst>
              </p:cNvPr>
              <p:cNvSpPr/>
              <p:nvPr/>
            </p:nvSpPr>
            <p:spPr>
              <a:xfrm rot="2630436">
                <a:off x="8366471" y="5237949"/>
                <a:ext cx="45207" cy="45207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08" name="타원 1107">
                <a:extLst>
                  <a:ext uri="{FF2B5EF4-FFF2-40B4-BE49-F238E27FC236}">
                    <a16:creationId xmlns:a16="http://schemas.microsoft.com/office/drawing/2014/main" id="{AB9761B8-4F82-4FFB-82CA-9ECDB481A854}"/>
                  </a:ext>
                </a:extLst>
              </p:cNvPr>
              <p:cNvSpPr/>
              <p:nvPr/>
            </p:nvSpPr>
            <p:spPr>
              <a:xfrm rot="2630436">
                <a:off x="8521905" y="5237949"/>
                <a:ext cx="45207" cy="45207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09" name="타원 1108">
                <a:extLst>
                  <a:ext uri="{FF2B5EF4-FFF2-40B4-BE49-F238E27FC236}">
                    <a16:creationId xmlns:a16="http://schemas.microsoft.com/office/drawing/2014/main" id="{30E666EC-19DD-4107-BA60-E6134321EECE}"/>
                  </a:ext>
                </a:extLst>
              </p:cNvPr>
              <p:cNvSpPr/>
              <p:nvPr/>
            </p:nvSpPr>
            <p:spPr>
              <a:xfrm rot="2630436">
                <a:off x="8464248" y="5237949"/>
                <a:ext cx="45207" cy="45207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10" name="타원 1109">
                <a:extLst>
                  <a:ext uri="{FF2B5EF4-FFF2-40B4-BE49-F238E27FC236}">
                    <a16:creationId xmlns:a16="http://schemas.microsoft.com/office/drawing/2014/main" id="{1F6B17DC-D50C-4B03-B82B-AE424AAC389F}"/>
                  </a:ext>
                </a:extLst>
              </p:cNvPr>
              <p:cNvSpPr/>
              <p:nvPr/>
            </p:nvSpPr>
            <p:spPr>
              <a:xfrm rot="2630436">
                <a:off x="8619682" y="5237949"/>
                <a:ext cx="45207" cy="45207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11" name="타원 1110">
                <a:extLst>
                  <a:ext uri="{FF2B5EF4-FFF2-40B4-BE49-F238E27FC236}">
                    <a16:creationId xmlns:a16="http://schemas.microsoft.com/office/drawing/2014/main" id="{EE000739-35E3-4DFB-8575-31B844AD04DE}"/>
                  </a:ext>
                </a:extLst>
              </p:cNvPr>
              <p:cNvSpPr/>
              <p:nvPr/>
            </p:nvSpPr>
            <p:spPr>
              <a:xfrm rot="2630436">
                <a:off x="8523110" y="5237949"/>
                <a:ext cx="45207" cy="45207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12" name="타원 1111">
                <a:extLst>
                  <a:ext uri="{FF2B5EF4-FFF2-40B4-BE49-F238E27FC236}">
                    <a16:creationId xmlns:a16="http://schemas.microsoft.com/office/drawing/2014/main" id="{F29868AE-DB98-401E-8FB0-11173B51EB99}"/>
                  </a:ext>
                </a:extLst>
              </p:cNvPr>
              <p:cNvSpPr/>
              <p:nvPr/>
            </p:nvSpPr>
            <p:spPr>
              <a:xfrm rot="2630436">
                <a:off x="8678545" y="5237949"/>
                <a:ext cx="45207" cy="45207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13" name="타원 1112">
                <a:extLst>
                  <a:ext uri="{FF2B5EF4-FFF2-40B4-BE49-F238E27FC236}">
                    <a16:creationId xmlns:a16="http://schemas.microsoft.com/office/drawing/2014/main" id="{C65C3E35-32CB-4ECE-9CF5-231A32EB6D5E}"/>
                  </a:ext>
                </a:extLst>
              </p:cNvPr>
              <p:cNvSpPr/>
              <p:nvPr/>
            </p:nvSpPr>
            <p:spPr>
              <a:xfrm rot="2630436">
                <a:off x="8620887" y="5237949"/>
                <a:ext cx="45207" cy="45207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14" name="타원 1113">
                <a:extLst>
                  <a:ext uri="{FF2B5EF4-FFF2-40B4-BE49-F238E27FC236}">
                    <a16:creationId xmlns:a16="http://schemas.microsoft.com/office/drawing/2014/main" id="{8F542317-ACA1-4318-95AA-5E1D48744E2D}"/>
                  </a:ext>
                </a:extLst>
              </p:cNvPr>
              <p:cNvSpPr/>
              <p:nvPr/>
            </p:nvSpPr>
            <p:spPr>
              <a:xfrm rot="2630436">
                <a:off x="8776323" y="5237949"/>
                <a:ext cx="45207" cy="45207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15" name="타원 1114">
                <a:extLst>
                  <a:ext uri="{FF2B5EF4-FFF2-40B4-BE49-F238E27FC236}">
                    <a16:creationId xmlns:a16="http://schemas.microsoft.com/office/drawing/2014/main" id="{EFD662EA-0277-4528-B50E-66F379E862B3}"/>
                  </a:ext>
                </a:extLst>
              </p:cNvPr>
              <p:cNvSpPr/>
              <p:nvPr/>
            </p:nvSpPr>
            <p:spPr>
              <a:xfrm rot="2630436">
                <a:off x="8390429" y="5237949"/>
                <a:ext cx="45207" cy="45207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16" name="타원 1115">
                <a:extLst>
                  <a:ext uri="{FF2B5EF4-FFF2-40B4-BE49-F238E27FC236}">
                    <a16:creationId xmlns:a16="http://schemas.microsoft.com/office/drawing/2014/main" id="{4A72C19C-DDDB-4664-AF30-4757F982ED39}"/>
                  </a:ext>
                </a:extLst>
              </p:cNvPr>
              <p:cNvSpPr/>
              <p:nvPr/>
            </p:nvSpPr>
            <p:spPr>
              <a:xfrm rot="2630436">
                <a:off x="8545863" y="5237949"/>
                <a:ext cx="45207" cy="45207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17" name="타원 1116">
                <a:extLst>
                  <a:ext uri="{FF2B5EF4-FFF2-40B4-BE49-F238E27FC236}">
                    <a16:creationId xmlns:a16="http://schemas.microsoft.com/office/drawing/2014/main" id="{877C5EA5-C392-4B22-B547-8F2A5E7CEECE}"/>
                  </a:ext>
                </a:extLst>
              </p:cNvPr>
              <p:cNvSpPr/>
              <p:nvPr/>
            </p:nvSpPr>
            <p:spPr>
              <a:xfrm rot="2630436">
                <a:off x="8488207" y="5237949"/>
                <a:ext cx="45207" cy="45207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18" name="타원 1117">
                <a:extLst>
                  <a:ext uri="{FF2B5EF4-FFF2-40B4-BE49-F238E27FC236}">
                    <a16:creationId xmlns:a16="http://schemas.microsoft.com/office/drawing/2014/main" id="{ACF4F2CD-1F6E-4CDD-8D77-0C0CB62569DB}"/>
                  </a:ext>
                </a:extLst>
              </p:cNvPr>
              <p:cNvSpPr/>
              <p:nvPr/>
            </p:nvSpPr>
            <p:spPr>
              <a:xfrm rot="2630436">
                <a:off x="8643641" y="5237949"/>
                <a:ext cx="45207" cy="45207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19" name="타원 1118">
                <a:extLst>
                  <a:ext uri="{FF2B5EF4-FFF2-40B4-BE49-F238E27FC236}">
                    <a16:creationId xmlns:a16="http://schemas.microsoft.com/office/drawing/2014/main" id="{8EB8EB18-291B-434E-831F-E2968EADC111}"/>
                  </a:ext>
                </a:extLst>
              </p:cNvPr>
              <p:cNvSpPr/>
              <p:nvPr/>
            </p:nvSpPr>
            <p:spPr>
              <a:xfrm rot="2630436">
                <a:off x="8547068" y="5237949"/>
                <a:ext cx="45207" cy="45207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20" name="타원 1119">
                <a:extLst>
                  <a:ext uri="{FF2B5EF4-FFF2-40B4-BE49-F238E27FC236}">
                    <a16:creationId xmlns:a16="http://schemas.microsoft.com/office/drawing/2014/main" id="{C3C09FBF-39F9-4CC3-8242-5240A0CA15FD}"/>
                  </a:ext>
                </a:extLst>
              </p:cNvPr>
              <p:cNvSpPr/>
              <p:nvPr/>
            </p:nvSpPr>
            <p:spPr>
              <a:xfrm rot="2630436">
                <a:off x="8702503" y="5237949"/>
                <a:ext cx="45207" cy="45207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21" name="타원 1120">
                <a:extLst>
                  <a:ext uri="{FF2B5EF4-FFF2-40B4-BE49-F238E27FC236}">
                    <a16:creationId xmlns:a16="http://schemas.microsoft.com/office/drawing/2014/main" id="{615F9C32-5955-4D48-A879-BC829FE5E0A6}"/>
                  </a:ext>
                </a:extLst>
              </p:cNvPr>
              <p:cNvSpPr/>
              <p:nvPr/>
            </p:nvSpPr>
            <p:spPr>
              <a:xfrm rot="2630436">
                <a:off x="8644846" y="5237949"/>
                <a:ext cx="45207" cy="45207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22" name="타원 1121">
                <a:extLst>
                  <a:ext uri="{FF2B5EF4-FFF2-40B4-BE49-F238E27FC236}">
                    <a16:creationId xmlns:a16="http://schemas.microsoft.com/office/drawing/2014/main" id="{90EEDFBD-F6A4-4B9E-8AE5-5CDDE143D06D}"/>
                  </a:ext>
                </a:extLst>
              </p:cNvPr>
              <p:cNvSpPr/>
              <p:nvPr/>
            </p:nvSpPr>
            <p:spPr>
              <a:xfrm rot="2630436">
                <a:off x="8800280" y="5237949"/>
                <a:ext cx="45207" cy="45207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23" name="타원 1122">
                <a:extLst>
                  <a:ext uri="{FF2B5EF4-FFF2-40B4-BE49-F238E27FC236}">
                    <a16:creationId xmlns:a16="http://schemas.microsoft.com/office/drawing/2014/main" id="{E8C05998-D871-4783-A4A6-5A7FA6AEF46C}"/>
                  </a:ext>
                </a:extLst>
              </p:cNvPr>
              <p:cNvSpPr/>
              <p:nvPr/>
            </p:nvSpPr>
            <p:spPr>
              <a:xfrm rot="2630436">
                <a:off x="8627169" y="5237949"/>
                <a:ext cx="45207" cy="45207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24" name="타원 1123">
                <a:extLst>
                  <a:ext uri="{FF2B5EF4-FFF2-40B4-BE49-F238E27FC236}">
                    <a16:creationId xmlns:a16="http://schemas.microsoft.com/office/drawing/2014/main" id="{47C9866D-BDAB-46A1-A1EF-92948F2991E6}"/>
                  </a:ext>
                </a:extLst>
              </p:cNvPr>
              <p:cNvSpPr/>
              <p:nvPr/>
            </p:nvSpPr>
            <p:spPr>
              <a:xfrm rot="2630436">
                <a:off x="8782604" y="5237949"/>
                <a:ext cx="45207" cy="45207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25" name="타원 1124">
                <a:extLst>
                  <a:ext uri="{FF2B5EF4-FFF2-40B4-BE49-F238E27FC236}">
                    <a16:creationId xmlns:a16="http://schemas.microsoft.com/office/drawing/2014/main" id="{254DF9DD-078F-4FC0-8085-80F3CA276F3E}"/>
                  </a:ext>
                </a:extLst>
              </p:cNvPr>
              <p:cNvSpPr/>
              <p:nvPr/>
            </p:nvSpPr>
            <p:spPr>
              <a:xfrm rot="2630436">
                <a:off x="8724947" y="5237949"/>
                <a:ext cx="45207" cy="45207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26" name="타원 1125">
                <a:extLst>
                  <a:ext uri="{FF2B5EF4-FFF2-40B4-BE49-F238E27FC236}">
                    <a16:creationId xmlns:a16="http://schemas.microsoft.com/office/drawing/2014/main" id="{778824CB-1299-41A9-AB69-8ACB52D7AE6B}"/>
                  </a:ext>
                </a:extLst>
              </p:cNvPr>
              <p:cNvSpPr/>
              <p:nvPr/>
            </p:nvSpPr>
            <p:spPr>
              <a:xfrm rot="2630436">
                <a:off x="8880381" y="5237949"/>
                <a:ext cx="45207" cy="45207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27" name="타원 1126">
                <a:extLst>
                  <a:ext uri="{FF2B5EF4-FFF2-40B4-BE49-F238E27FC236}">
                    <a16:creationId xmlns:a16="http://schemas.microsoft.com/office/drawing/2014/main" id="{382CD50C-8384-4840-BB09-607D695A184E}"/>
                  </a:ext>
                </a:extLst>
              </p:cNvPr>
              <p:cNvSpPr/>
              <p:nvPr/>
            </p:nvSpPr>
            <p:spPr>
              <a:xfrm rot="2630436">
                <a:off x="8783809" y="5237949"/>
                <a:ext cx="45207" cy="45207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28" name="타원 1127">
                <a:extLst>
                  <a:ext uri="{FF2B5EF4-FFF2-40B4-BE49-F238E27FC236}">
                    <a16:creationId xmlns:a16="http://schemas.microsoft.com/office/drawing/2014/main" id="{0AAF2DB3-5212-4EA1-B886-EC97D450346B}"/>
                  </a:ext>
                </a:extLst>
              </p:cNvPr>
              <p:cNvSpPr/>
              <p:nvPr/>
            </p:nvSpPr>
            <p:spPr>
              <a:xfrm rot="2630436">
                <a:off x="8939244" y="5237949"/>
                <a:ext cx="45207" cy="45207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29" name="타원 1128">
                <a:extLst>
                  <a:ext uri="{FF2B5EF4-FFF2-40B4-BE49-F238E27FC236}">
                    <a16:creationId xmlns:a16="http://schemas.microsoft.com/office/drawing/2014/main" id="{74A7C680-B2A2-44CA-AA4A-D5333ACAAACA}"/>
                  </a:ext>
                </a:extLst>
              </p:cNvPr>
              <p:cNvSpPr/>
              <p:nvPr/>
            </p:nvSpPr>
            <p:spPr>
              <a:xfrm rot="2630436">
                <a:off x="8881587" y="5237949"/>
                <a:ext cx="45207" cy="45207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30" name="타원 1129">
                <a:extLst>
                  <a:ext uri="{FF2B5EF4-FFF2-40B4-BE49-F238E27FC236}">
                    <a16:creationId xmlns:a16="http://schemas.microsoft.com/office/drawing/2014/main" id="{D31A9C8B-BC54-4E8D-BCF9-F16FABBE8ED2}"/>
                  </a:ext>
                </a:extLst>
              </p:cNvPr>
              <p:cNvSpPr/>
              <p:nvPr/>
            </p:nvSpPr>
            <p:spPr>
              <a:xfrm rot="2630436">
                <a:off x="9037022" y="5237949"/>
                <a:ext cx="45207" cy="45207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31" name="타원 1130">
                <a:extLst>
                  <a:ext uri="{FF2B5EF4-FFF2-40B4-BE49-F238E27FC236}">
                    <a16:creationId xmlns:a16="http://schemas.microsoft.com/office/drawing/2014/main" id="{0F689E76-C391-43C5-9661-A22D01D92F77}"/>
                  </a:ext>
                </a:extLst>
              </p:cNvPr>
              <p:cNvSpPr/>
              <p:nvPr/>
            </p:nvSpPr>
            <p:spPr>
              <a:xfrm rot="2630436">
                <a:off x="7738455" y="5185451"/>
                <a:ext cx="45207" cy="45207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32" name="타원 1131">
                <a:extLst>
                  <a:ext uri="{FF2B5EF4-FFF2-40B4-BE49-F238E27FC236}">
                    <a16:creationId xmlns:a16="http://schemas.microsoft.com/office/drawing/2014/main" id="{2DB4CB9F-B2F1-44E0-8ABB-A050E790E9C3}"/>
                  </a:ext>
                </a:extLst>
              </p:cNvPr>
              <p:cNvSpPr/>
              <p:nvPr/>
            </p:nvSpPr>
            <p:spPr>
              <a:xfrm rot="2630436">
                <a:off x="7836232" y="5185451"/>
                <a:ext cx="45207" cy="45207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33" name="타원 1132">
                <a:extLst>
                  <a:ext uri="{FF2B5EF4-FFF2-40B4-BE49-F238E27FC236}">
                    <a16:creationId xmlns:a16="http://schemas.microsoft.com/office/drawing/2014/main" id="{51E4A9CD-261B-4074-BB25-6AE2A2536DD3}"/>
                  </a:ext>
                </a:extLst>
              </p:cNvPr>
              <p:cNvSpPr/>
              <p:nvPr/>
            </p:nvSpPr>
            <p:spPr>
              <a:xfrm rot="2630436">
                <a:off x="7739661" y="5185451"/>
                <a:ext cx="45207" cy="45207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34" name="타원 1133">
                <a:extLst>
                  <a:ext uri="{FF2B5EF4-FFF2-40B4-BE49-F238E27FC236}">
                    <a16:creationId xmlns:a16="http://schemas.microsoft.com/office/drawing/2014/main" id="{5D1399B6-428E-41EA-BAD9-A0D4ED12FE26}"/>
                  </a:ext>
                </a:extLst>
              </p:cNvPr>
              <p:cNvSpPr/>
              <p:nvPr/>
            </p:nvSpPr>
            <p:spPr>
              <a:xfrm rot="2630436">
                <a:off x="7895097" y="5185451"/>
                <a:ext cx="45207" cy="45207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35" name="타원 1134">
                <a:extLst>
                  <a:ext uri="{FF2B5EF4-FFF2-40B4-BE49-F238E27FC236}">
                    <a16:creationId xmlns:a16="http://schemas.microsoft.com/office/drawing/2014/main" id="{92B1F170-1BF2-4CA1-B4F2-B53163D8B4B0}"/>
                  </a:ext>
                </a:extLst>
              </p:cNvPr>
              <p:cNvSpPr/>
              <p:nvPr/>
            </p:nvSpPr>
            <p:spPr>
              <a:xfrm rot="2630436">
                <a:off x="7837438" y="5185451"/>
                <a:ext cx="45207" cy="45207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36" name="타원 1135">
                <a:extLst>
                  <a:ext uri="{FF2B5EF4-FFF2-40B4-BE49-F238E27FC236}">
                    <a16:creationId xmlns:a16="http://schemas.microsoft.com/office/drawing/2014/main" id="{B7B07C94-BE66-417D-9D68-2A91A42B37A2}"/>
                  </a:ext>
                </a:extLst>
              </p:cNvPr>
              <p:cNvSpPr/>
              <p:nvPr/>
            </p:nvSpPr>
            <p:spPr>
              <a:xfrm rot="2630436">
                <a:off x="7992872" y="5185451"/>
                <a:ext cx="45207" cy="45207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37" name="타원 1136">
                <a:extLst>
                  <a:ext uri="{FF2B5EF4-FFF2-40B4-BE49-F238E27FC236}">
                    <a16:creationId xmlns:a16="http://schemas.microsoft.com/office/drawing/2014/main" id="{1242AEEC-CECF-464C-B4A9-0C5AFF8D72ED}"/>
                  </a:ext>
                </a:extLst>
              </p:cNvPr>
              <p:cNvSpPr/>
              <p:nvPr/>
            </p:nvSpPr>
            <p:spPr>
              <a:xfrm rot="2630436">
                <a:off x="7819761" y="5185451"/>
                <a:ext cx="45207" cy="45207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38" name="타원 1137">
                <a:extLst>
                  <a:ext uri="{FF2B5EF4-FFF2-40B4-BE49-F238E27FC236}">
                    <a16:creationId xmlns:a16="http://schemas.microsoft.com/office/drawing/2014/main" id="{02F4B886-2F9C-45C9-BCC1-DB5B85119A88}"/>
                  </a:ext>
                </a:extLst>
              </p:cNvPr>
              <p:cNvSpPr/>
              <p:nvPr/>
            </p:nvSpPr>
            <p:spPr>
              <a:xfrm rot="2630436">
                <a:off x="7975196" y="5185451"/>
                <a:ext cx="45207" cy="45207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39" name="타원 1138">
                <a:extLst>
                  <a:ext uri="{FF2B5EF4-FFF2-40B4-BE49-F238E27FC236}">
                    <a16:creationId xmlns:a16="http://schemas.microsoft.com/office/drawing/2014/main" id="{81AF64C6-E9D8-4AA0-BB78-2ADABF6029DE}"/>
                  </a:ext>
                </a:extLst>
              </p:cNvPr>
              <p:cNvSpPr/>
              <p:nvPr/>
            </p:nvSpPr>
            <p:spPr>
              <a:xfrm rot="2630436">
                <a:off x="7917538" y="5185451"/>
                <a:ext cx="45207" cy="45207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40" name="타원 1139">
                <a:extLst>
                  <a:ext uri="{FF2B5EF4-FFF2-40B4-BE49-F238E27FC236}">
                    <a16:creationId xmlns:a16="http://schemas.microsoft.com/office/drawing/2014/main" id="{38A50E1C-CD99-4BEC-B2E3-564B448FE7BF}"/>
                  </a:ext>
                </a:extLst>
              </p:cNvPr>
              <p:cNvSpPr/>
              <p:nvPr/>
            </p:nvSpPr>
            <p:spPr>
              <a:xfrm rot="2630436">
                <a:off x="8072973" y="5185451"/>
                <a:ext cx="45207" cy="45207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41" name="타원 1140">
                <a:extLst>
                  <a:ext uri="{FF2B5EF4-FFF2-40B4-BE49-F238E27FC236}">
                    <a16:creationId xmlns:a16="http://schemas.microsoft.com/office/drawing/2014/main" id="{69DA60F4-573E-4423-A6BD-7E69F040E0A7}"/>
                  </a:ext>
                </a:extLst>
              </p:cNvPr>
              <p:cNvSpPr/>
              <p:nvPr/>
            </p:nvSpPr>
            <p:spPr>
              <a:xfrm rot="2630436">
                <a:off x="7976401" y="5185451"/>
                <a:ext cx="45207" cy="45207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42" name="타원 1141">
                <a:extLst>
                  <a:ext uri="{FF2B5EF4-FFF2-40B4-BE49-F238E27FC236}">
                    <a16:creationId xmlns:a16="http://schemas.microsoft.com/office/drawing/2014/main" id="{264B272F-DCED-4941-8889-F0F850C1B261}"/>
                  </a:ext>
                </a:extLst>
              </p:cNvPr>
              <p:cNvSpPr/>
              <p:nvPr/>
            </p:nvSpPr>
            <p:spPr>
              <a:xfrm rot="2630436">
                <a:off x="8209076" y="5185451"/>
                <a:ext cx="45207" cy="45207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43" name="타원 1142">
                <a:extLst>
                  <a:ext uri="{FF2B5EF4-FFF2-40B4-BE49-F238E27FC236}">
                    <a16:creationId xmlns:a16="http://schemas.microsoft.com/office/drawing/2014/main" id="{A485584F-D110-4326-B7EF-51D9EE4D0531}"/>
                  </a:ext>
                </a:extLst>
              </p:cNvPr>
              <p:cNvSpPr/>
              <p:nvPr/>
            </p:nvSpPr>
            <p:spPr>
              <a:xfrm rot="2630436">
                <a:off x="7843721" y="5185451"/>
                <a:ext cx="45207" cy="45207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44" name="타원 1143">
                <a:extLst>
                  <a:ext uri="{FF2B5EF4-FFF2-40B4-BE49-F238E27FC236}">
                    <a16:creationId xmlns:a16="http://schemas.microsoft.com/office/drawing/2014/main" id="{AD59CF92-DD90-4FC1-A845-938D1D741D02}"/>
                  </a:ext>
                </a:extLst>
              </p:cNvPr>
              <p:cNvSpPr/>
              <p:nvPr/>
            </p:nvSpPr>
            <p:spPr>
              <a:xfrm rot="2630436">
                <a:off x="7999157" y="5185451"/>
                <a:ext cx="45207" cy="45207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45" name="타원 1144">
                <a:extLst>
                  <a:ext uri="{FF2B5EF4-FFF2-40B4-BE49-F238E27FC236}">
                    <a16:creationId xmlns:a16="http://schemas.microsoft.com/office/drawing/2014/main" id="{CFA65ED1-0218-489E-9CBA-50B0FE986660}"/>
                  </a:ext>
                </a:extLst>
              </p:cNvPr>
              <p:cNvSpPr/>
              <p:nvPr/>
            </p:nvSpPr>
            <p:spPr>
              <a:xfrm rot="2630436">
                <a:off x="7941497" y="5185451"/>
                <a:ext cx="45207" cy="45207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46" name="타원 1145">
                <a:extLst>
                  <a:ext uri="{FF2B5EF4-FFF2-40B4-BE49-F238E27FC236}">
                    <a16:creationId xmlns:a16="http://schemas.microsoft.com/office/drawing/2014/main" id="{A0FD1A87-C1B2-40DC-99FC-657F055E7B46}"/>
                  </a:ext>
                </a:extLst>
              </p:cNvPr>
              <p:cNvSpPr/>
              <p:nvPr/>
            </p:nvSpPr>
            <p:spPr>
              <a:xfrm rot="2630436">
                <a:off x="8231831" y="5185451"/>
                <a:ext cx="45207" cy="45207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47" name="타원 1146">
                <a:extLst>
                  <a:ext uri="{FF2B5EF4-FFF2-40B4-BE49-F238E27FC236}">
                    <a16:creationId xmlns:a16="http://schemas.microsoft.com/office/drawing/2014/main" id="{BE8AC443-A3F1-4CBB-8621-746E14F8BA61}"/>
                  </a:ext>
                </a:extLst>
              </p:cNvPr>
              <p:cNvSpPr/>
              <p:nvPr/>
            </p:nvSpPr>
            <p:spPr>
              <a:xfrm rot="2630436">
                <a:off x="8000359" y="5185451"/>
                <a:ext cx="45207" cy="45207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48" name="타원 1147">
                <a:extLst>
                  <a:ext uri="{FF2B5EF4-FFF2-40B4-BE49-F238E27FC236}">
                    <a16:creationId xmlns:a16="http://schemas.microsoft.com/office/drawing/2014/main" id="{D66C5979-5E4E-4150-8CA3-DD882BE6F80D}"/>
                  </a:ext>
                </a:extLst>
              </p:cNvPr>
              <p:cNvSpPr/>
              <p:nvPr/>
            </p:nvSpPr>
            <p:spPr>
              <a:xfrm rot="2630436">
                <a:off x="8290692" y="5185451"/>
                <a:ext cx="45207" cy="45207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49" name="타원 1148">
                <a:extLst>
                  <a:ext uri="{FF2B5EF4-FFF2-40B4-BE49-F238E27FC236}">
                    <a16:creationId xmlns:a16="http://schemas.microsoft.com/office/drawing/2014/main" id="{16492CE9-1D23-44E8-9DC6-8A8CE020C57C}"/>
                  </a:ext>
                </a:extLst>
              </p:cNvPr>
              <p:cNvSpPr/>
              <p:nvPr/>
            </p:nvSpPr>
            <p:spPr>
              <a:xfrm rot="2630436">
                <a:off x="8233035" y="5185451"/>
                <a:ext cx="45207" cy="45207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50" name="타원 1149">
                <a:extLst>
                  <a:ext uri="{FF2B5EF4-FFF2-40B4-BE49-F238E27FC236}">
                    <a16:creationId xmlns:a16="http://schemas.microsoft.com/office/drawing/2014/main" id="{000FD787-FC16-441F-AFA9-A4393B705963}"/>
                  </a:ext>
                </a:extLst>
              </p:cNvPr>
              <p:cNvSpPr/>
              <p:nvPr/>
            </p:nvSpPr>
            <p:spPr>
              <a:xfrm rot="2630436">
                <a:off x="8080461" y="5185451"/>
                <a:ext cx="45207" cy="45207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51" name="타원 1150">
                <a:extLst>
                  <a:ext uri="{FF2B5EF4-FFF2-40B4-BE49-F238E27FC236}">
                    <a16:creationId xmlns:a16="http://schemas.microsoft.com/office/drawing/2014/main" id="{41AD3C23-367B-4C3D-BAB3-1E0AA54646F7}"/>
                  </a:ext>
                </a:extLst>
              </p:cNvPr>
              <p:cNvSpPr/>
              <p:nvPr/>
            </p:nvSpPr>
            <p:spPr>
              <a:xfrm rot="2630436">
                <a:off x="8317506" y="5237949"/>
                <a:ext cx="45207" cy="45207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52" name="타원 1151">
                <a:extLst>
                  <a:ext uri="{FF2B5EF4-FFF2-40B4-BE49-F238E27FC236}">
                    <a16:creationId xmlns:a16="http://schemas.microsoft.com/office/drawing/2014/main" id="{06C88F38-3EEC-4841-B731-D60188133028}"/>
                  </a:ext>
                </a:extLst>
              </p:cNvPr>
              <p:cNvSpPr/>
              <p:nvPr/>
            </p:nvSpPr>
            <p:spPr>
              <a:xfrm rot="2630436">
                <a:off x="8415283" y="5237949"/>
                <a:ext cx="45207" cy="45207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53" name="타원 1152">
                <a:extLst>
                  <a:ext uri="{FF2B5EF4-FFF2-40B4-BE49-F238E27FC236}">
                    <a16:creationId xmlns:a16="http://schemas.microsoft.com/office/drawing/2014/main" id="{8A0778CF-55A2-4470-8A5C-A47A8A2DD859}"/>
                  </a:ext>
                </a:extLst>
              </p:cNvPr>
              <p:cNvSpPr/>
              <p:nvPr/>
            </p:nvSpPr>
            <p:spPr>
              <a:xfrm rot="2630436">
                <a:off x="8242170" y="5237949"/>
                <a:ext cx="45207" cy="45207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54" name="타원 1153">
                <a:extLst>
                  <a:ext uri="{FF2B5EF4-FFF2-40B4-BE49-F238E27FC236}">
                    <a16:creationId xmlns:a16="http://schemas.microsoft.com/office/drawing/2014/main" id="{C2EB050E-DDBE-4D2B-9012-033E8C2641AF}"/>
                  </a:ext>
                </a:extLst>
              </p:cNvPr>
              <p:cNvSpPr/>
              <p:nvPr/>
            </p:nvSpPr>
            <p:spPr>
              <a:xfrm rot="2630436">
                <a:off x="8397607" y="5237949"/>
                <a:ext cx="45207" cy="45207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55" name="타원 1154">
                <a:extLst>
                  <a:ext uri="{FF2B5EF4-FFF2-40B4-BE49-F238E27FC236}">
                    <a16:creationId xmlns:a16="http://schemas.microsoft.com/office/drawing/2014/main" id="{8CDEBF16-6C91-4C3B-9ECB-7807B9F96108}"/>
                  </a:ext>
                </a:extLst>
              </p:cNvPr>
              <p:cNvSpPr/>
              <p:nvPr/>
            </p:nvSpPr>
            <p:spPr>
              <a:xfrm rot="2630436">
                <a:off x="8339948" y="5237949"/>
                <a:ext cx="45207" cy="45207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56" name="타원 1155">
                <a:extLst>
                  <a:ext uri="{FF2B5EF4-FFF2-40B4-BE49-F238E27FC236}">
                    <a16:creationId xmlns:a16="http://schemas.microsoft.com/office/drawing/2014/main" id="{74E87F0C-4994-4F90-8D67-DBA652C89483}"/>
                  </a:ext>
                </a:extLst>
              </p:cNvPr>
              <p:cNvSpPr/>
              <p:nvPr/>
            </p:nvSpPr>
            <p:spPr>
              <a:xfrm rot="2630436">
                <a:off x="8495384" y="5237949"/>
                <a:ext cx="45207" cy="45207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57" name="타원 1156">
                <a:extLst>
                  <a:ext uri="{FF2B5EF4-FFF2-40B4-BE49-F238E27FC236}">
                    <a16:creationId xmlns:a16="http://schemas.microsoft.com/office/drawing/2014/main" id="{BFDCE595-642F-4565-BB1C-95585AAB56A1}"/>
                  </a:ext>
                </a:extLst>
              </p:cNvPr>
              <p:cNvSpPr/>
              <p:nvPr/>
            </p:nvSpPr>
            <p:spPr>
              <a:xfrm rot="2630436">
                <a:off x="8398811" y="5237949"/>
                <a:ext cx="45207" cy="45207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58" name="타원 1157">
                <a:extLst>
                  <a:ext uri="{FF2B5EF4-FFF2-40B4-BE49-F238E27FC236}">
                    <a16:creationId xmlns:a16="http://schemas.microsoft.com/office/drawing/2014/main" id="{CEA8D073-0DBE-4D85-8625-833DA6241510}"/>
                  </a:ext>
                </a:extLst>
              </p:cNvPr>
              <p:cNvSpPr/>
              <p:nvPr/>
            </p:nvSpPr>
            <p:spPr>
              <a:xfrm rot="2630436">
                <a:off x="8554246" y="5237949"/>
                <a:ext cx="45207" cy="45207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59" name="타원 1158">
                <a:extLst>
                  <a:ext uri="{FF2B5EF4-FFF2-40B4-BE49-F238E27FC236}">
                    <a16:creationId xmlns:a16="http://schemas.microsoft.com/office/drawing/2014/main" id="{0A8CA399-0C1B-4AFB-BB1D-B6D53F2AC489}"/>
                  </a:ext>
                </a:extLst>
              </p:cNvPr>
              <p:cNvSpPr/>
              <p:nvPr/>
            </p:nvSpPr>
            <p:spPr>
              <a:xfrm rot="2630436">
                <a:off x="8496589" y="5237949"/>
                <a:ext cx="45207" cy="45207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60" name="타원 1159">
                <a:extLst>
                  <a:ext uri="{FF2B5EF4-FFF2-40B4-BE49-F238E27FC236}">
                    <a16:creationId xmlns:a16="http://schemas.microsoft.com/office/drawing/2014/main" id="{90D2E872-30DD-432D-A65D-0583F0F6A841}"/>
                  </a:ext>
                </a:extLst>
              </p:cNvPr>
              <p:cNvSpPr/>
              <p:nvPr/>
            </p:nvSpPr>
            <p:spPr>
              <a:xfrm rot="2630436">
                <a:off x="8266130" y="5237949"/>
                <a:ext cx="45207" cy="45207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161" name="타원 1160">
                <a:extLst>
                  <a:ext uri="{FF2B5EF4-FFF2-40B4-BE49-F238E27FC236}">
                    <a16:creationId xmlns:a16="http://schemas.microsoft.com/office/drawing/2014/main" id="{409FA993-061B-424D-900A-911BF7FA1B81}"/>
                  </a:ext>
                </a:extLst>
              </p:cNvPr>
              <p:cNvSpPr/>
              <p:nvPr/>
            </p:nvSpPr>
            <p:spPr>
              <a:xfrm rot="2630436">
                <a:off x="8421564" y="5237949"/>
                <a:ext cx="45207" cy="45207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62" name="타원 1161">
                <a:extLst>
                  <a:ext uri="{FF2B5EF4-FFF2-40B4-BE49-F238E27FC236}">
                    <a16:creationId xmlns:a16="http://schemas.microsoft.com/office/drawing/2014/main" id="{A43EAC16-46A8-46AE-BF96-D58857FBA0A9}"/>
                  </a:ext>
                </a:extLst>
              </p:cNvPr>
              <p:cNvSpPr/>
              <p:nvPr/>
            </p:nvSpPr>
            <p:spPr>
              <a:xfrm rot="2630436">
                <a:off x="8363907" y="5237949"/>
                <a:ext cx="45207" cy="45207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63" name="타원 1162">
                <a:extLst>
                  <a:ext uri="{FF2B5EF4-FFF2-40B4-BE49-F238E27FC236}">
                    <a16:creationId xmlns:a16="http://schemas.microsoft.com/office/drawing/2014/main" id="{9EE68161-B5B4-407B-AC53-25AFB276C7FD}"/>
                  </a:ext>
                </a:extLst>
              </p:cNvPr>
              <p:cNvSpPr/>
              <p:nvPr/>
            </p:nvSpPr>
            <p:spPr>
              <a:xfrm rot="2630436">
                <a:off x="8519342" y="5237949"/>
                <a:ext cx="45207" cy="45207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64" name="타원 1163">
                <a:extLst>
                  <a:ext uri="{FF2B5EF4-FFF2-40B4-BE49-F238E27FC236}">
                    <a16:creationId xmlns:a16="http://schemas.microsoft.com/office/drawing/2014/main" id="{4D4A449F-2524-42A8-881D-B47D792BC670}"/>
                  </a:ext>
                </a:extLst>
              </p:cNvPr>
              <p:cNvSpPr/>
              <p:nvPr/>
            </p:nvSpPr>
            <p:spPr>
              <a:xfrm rot="2630436">
                <a:off x="8422769" y="5237949"/>
                <a:ext cx="45207" cy="45207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65" name="타원 1164">
                <a:extLst>
                  <a:ext uri="{FF2B5EF4-FFF2-40B4-BE49-F238E27FC236}">
                    <a16:creationId xmlns:a16="http://schemas.microsoft.com/office/drawing/2014/main" id="{D160E4D3-C4D1-4D2B-9B92-2746E33CDCAF}"/>
                  </a:ext>
                </a:extLst>
              </p:cNvPr>
              <p:cNvSpPr/>
              <p:nvPr/>
            </p:nvSpPr>
            <p:spPr>
              <a:xfrm rot="2630436">
                <a:off x="8578205" y="5237949"/>
                <a:ext cx="45207" cy="45207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66" name="타원 1165">
                <a:extLst>
                  <a:ext uri="{FF2B5EF4-FFF2-40B4-BE49-F238E27FC236}">
                    <a16:creationId xmlns:a16="http://schemas.microsoft.com/office/drawing/2014/main" id="{70E903DB-153C-4ECE-BAC6-A23A48BB4526}"/>
                  </a:ext>
                </a:extLst>
              </p:cNvPr>
              <p:cNvSpPr/>
              <p:nvPr/>
            </p:nvSpPr>
            <p:spPr>
              <a:xfrm rot="2630436">
                <a:off x="8520547" y="5237949"/>
                <a:ext cx="45207" cy="45207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67" name="타원 1166">
                <a:extLst>
                  <a:ext uri="{FF2B5EF4-FFF2-40B4-BE49-F238E27FC236}">
                    <a16:creationId xmlns:a16="http://schemas.microsoft.com/office/drawing/2014/main" id="{05CE4261-758A-4FAE-B567-8D7A22CD9A93}"/>
                  </a:ext>
                </a:extLst>
              </p:cNvPr>
              <p:cNvSpPr/>
              <p:nvPr/>
            </p:nvSpPr>
            <p:spPr>
              <a:xfrm rot="2630436">
                <a:off x="8675983" y="5237949"/>
                <a:ext cx="45207" cy="45207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68" name="타원 1167">
                <a:extLst>
                  <a:ext uri="{FF2B5EF4-FFF2-40B4-BE49-F238E27FC236}">
                    <a16:creationId xmlns:a16="http://schemas.microsoft.com/office/drawing/2014/main" id="{0ED75548-2441-4F59-AF1A-E664372172C0}"/>
                  </a:ext>
                </a:extLst>
              </p:cNvPr>
              <p:cNvSpPr/>
              <p:nvPr/>
            </p:nvSpPr>
            <p:spPr>
              <a:xfrm rot="2630436">
                <a:off x="8502870" y="5237949"/>
                <a:ext cx="45207" cy="45207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69" name="타원 1168">
                <a:extLst>
                  <a:ext uri="{FF2B5EF4-FFF2-40B4-BE49-F238E27FC236}">
                    <a16:creationId xmlns:a16="http://schemas.microsoft.com/office/drawing/2014/main" id="{342C028A-3997-4B63-B3F4-7B23F36F48DC}"/>
                  </a:ext>
                </a:extLst>
              </p:cNvPr>
              <p:cNvSpPr/>
              <p:nvPr/>
            </p:nvSpPr>
            <p:spPr>
              <a:xfrm rot="2630436">
                <a:off x="8600648" y="5237949"/>
                <a:ext cx="45207" cy="45207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70" name="타원 1169">
                <a:extLst>
                  <a:ext uri="{FF2B5EF4-FFF2-40B4-BE49-F238E27FC236}">
                    <a16:creationId xmlns:a16="http://schemas.microsoft.com/office/drawing/2014/main" id="{CD808CC1-AF00-4F07-A5AD-E9EC2D31BA42}"/>
                  </a:ext>
                </a:extLst>
              </p:cNvPr>
              <p:cNvSpPr/>
              <p:nvPr/>
            </p:nvSpPr>
            <p:spPr>
              <a:xfrm rot="2630436">
                <a:off x="8364206" y="5237949"/>
                <a:ext cx="45207" cy="45207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71" name="타원 1170">
                <a:extLst>
                  <a:ext uri="{FF2B5EF4-FFF2-40B4-BE49-F238E27FC236}">
                    <a16:creationId xmlns:a16="http://schemas.microsoft.com/office/drawing/2014/main" id="{6E26AD4F-01B9-4BFE-88A1-988BC1A9AF94}"/>
                  </a:ext>
                </a:extLst>
              </p:cNvPr>
              <p:cNvSpPr/>
              <p:nvPr/>
            </p:nvSpPr>
            <p:spPr>
              <a:xfrm rot="2630436">
                <a:off x="8297563" y="5237949"/>
                <a:ext cx="45207" cy="45207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72" name="타원 1171">
                <a:extLst>
                  <a:ext uri="{FF2B5EF4-FFF2-40B4-BE49-F238E27FC236}">
                    <a16:creationId xmlns:a16="http://schemas.microsoft.com/office/drawing/2014/main" id="{83D5E773-E8B9-4245-BBB5-28B1F68CAF60}"/>
                  </a:ext>
                </a:extLst>
              </p:cNvPr>
              <p:cNvSpPr/>
              <p:nvPr/>
            </p:nvSpPr>
            <p:spPr>
              <a:xfrm rot="2630436">
                <a:off x="8395341" y="5237949"/>
                <a:ext cx="45207" cy="45207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73" name="타원 1172">
                <a:extLst>
                  <a:ext uri="{FF2B5EF4-FFF2-40B4-BE49-F238E27FC236}">
                    <a16:creationId xmlns:a16="http://schemas.microsoft.com/office/drawing/2014/main" id="{83F012A4-41F2-4942-8BA7-F0CEF86868B6}"/>
                  </a:ext>
                </a:extLst>
              </p:cNvPr>
              <p:cNvSpPr/>
              <p:nvPr/>
            </p:nvSpPr>
            <p:spPr>
              <a:xfrm rot="2630436">
                <a:off x="8320007" y="5237949"/>
                <a:ext cx="45207" cy="45207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74" name="타원 1173">
                <a:extLst>
                  <a:ext uri="{FF2B5EF4-FFF2-40B4-BE49-F238E27FC236}">
                    <a16:creationId xmlns:a16="http://schemas.microsoft.com/office/drawing/2014/main" id="{65F59090-D749-4F66-AA96-F38AFE847B67}"/>
                  </a:ext>
                </a:extLst>
              </p:cNvPr>
              <p:cNvSpPr/>
              <p:nvPr/>
            </p:nvSpPr>
            <p:spPr>
              <a:xfrm rot="2630436">
                <a:off x="8378869" y="5237949"/>
                <a:ext cx="45207" cy="45207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75" name="타원 1174">
                <a:extLst>
                  <a:ext uri="{FF2B5EF4-FFF2-40B4-BE49-F238E27FC236}">
                    <a16:creationId xmlns:a16="http://schemas.microsoft.com/office/drawing/2014/main" id="{EE7BB327-9170-4084-BB8D-F880BA7EB07B}"/>
                  </a:ext>
                </a:extLst>
              </p:cNvPr>
              <p:cNvSpPr/>
              <p:nvPr/>
            </p:nvSpPr>
            <p:spPr>
              <a:xfrm rot="2630436">
                <a:off x="8401623" y="5237949"/>
                <a:ext cx="45207" cy="45207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76" name="타원 1175">
                <a:extLst>
                  <a:ext uri="{FF2B5EF4-FFF2-40B4-BE49-F238E27FC236}">
                    <a16:creationId xmlns:a16="http://schemas.microsoft.com/office/drawing/2014/main" id="{69EEEDE1-3A67-4CC5-999D-7D713795F9B7}"/>
                  </a:ext>
                </a:extLst>
              </p:cNvPr>
              <p:cNvSpPr/>
              <p:nvPr/>
            </p:nvSpPr>
            <p:spPr>
              <a:xfrm rot="2630436">
                <a:off x="8402827" y="5237949"/>
                <a:ext cx="45207" cy="45207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77" name="타원 1176">
                <a:extLst>
                  <a:ext uri="{FF2B5EF4-FFF2-40B4-BE49-F238E27FC236}">
                    <a16:creationId xmlns:a16="http://schemas.microsoft.com/office/drawing/2014/main" id="{BB7B9370-F382-42BD-93FC-990C2E970BFC}"/>
                  </a:ext>
                </a:extLst>
              </p:cNvPr>
              <p:cNvSpPr/>
              <p:nvPr/>
            </p:nvSpPr>
            <p:spPr>
              <a:xfrm rot="2630436">
                <a:off x="8500605" y="5237949"/>
                <a:ext cx="45207" cy="45207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78" name="타원 1177">
                <a:extLst>
                  <a:ext uri="{FF2B5EF4-FFF2-40B4-BE49-F238E27FC236}">
                    <a16:creationId xmlns:a16="http://schemas.microsoft.com/office/drawing/2014/main" id="{FB0959BD-6651-468B-B4D5-D3508F740F79}"/>
                  </a:ext>
                </a:extLst>
              </p:cNvPr>
              <p:cNvSpPr/>
              <p:nvPr/>
            </p:nvSpPr>
            <p:spPr>
              <a:xfrm rot="2630436">
                <a:off x="8416563" y="5237949"/>
                <a:ext cx="45207" cy="45207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79" name="타원 1178">
                <a:extLst>
                  <a:ext uri="{FF2B5EF4-FFF2-40B4-BE49-F238E27FC236}">
                    <a16:creationId xmlns:a16="http://schemas.microsoft.com/office/drawing/2014/main" id="{47BDF288-A46A-410D-9FA6-955581AE087D}"/>
                  </a:ext>
                </a:extLst>
              </p:cNvPr>
              <p:cNvSpPr/>
              <p:nvPr/>
            </p:nvSpPr>
            <p:spPr>
              <a:xfrm rot="2630436">
                <a:off x="8424050" y="5237949"/>
                <a:ext cx="45207" cy="45207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80" name="타원 1179">
                <a:extLst>
                  <a:ext uri="{FF2B5EF4-FFF2-40B4-BE49-F238E27FC236}">
                    <a16:creationId xmlns:a16="http://schemas.microsoft.com/office/drawing/2014/main" id="{3E9EC037-8E09-499F-A823-BA675DB79BEB}"/>
                  </a:ext>
                </a:extLst>
              </p:cNvPr>
              <p:cNvSpPr/>
              <p:nvPr/>
            </p:nvSpPr>
            <p:spPr>
              <a:xfrm rot="2630436">
                <a:off x="8119209" y="5237949"/>
                <a:ext cx="45207" cy="45207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81" name="타원 1180">
                <a:extLst>
                  <a:ext uri="{FF2B5EF4-FFF2-40B4-BE49-F238E27FC236}">
                    <a16:creationId xmlns:a16="http://schemas.microsoft.com/office/drawing/2014/main" id="{A1475127-B260-4311-8F79-92A237C82944}"/>
                  </a:ext>
                </a:extLst>
              </p:cNvPr>
              <p:cNvSpPr/>
              <p:nvPr/>
            </p:nvSpPr>
            <p:spPr>
              <a:xfrm rot="2630436">
                <a:off x="8189200" y="5237949"/>
                <a:ext cx="45207" cy="45207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82" name="타원 1181">
                <a:extLst>
                  <a:ext uri="{FF2B5EF4-FFF2-40B4-BE49-F238E27FC236}">
                    <a16:creationId xmlns:a16="http://schemas.microsoft.com/office/drawing/2014/main" id="{289A664D-7EB0-42A4-841B-1F98941B4895}"/>
                  </a:ext>
                </a:extLst>
              </p:cNvPr>
              <p:cNvSpPr/>
              <p:nvPr/>
            </p:nvSpPr>
            <p:spPr>
              <a:xfrm rot="2630436">
                <a:off x="8182322" y="5237949"/>
                <a:ext cx="45207" cy="45207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83" name="타원 1182">
                <a:extLst>
                  <a:ext uri="{FF2B5EF4-FFF2-40B4-BE49-F238E27FC236}">
                    <a16:creationId xmlns:a16="http://schemas.microsoft.com/office/drawing/2014/main" id="{23E77934-F116-4057-9E4F-77242DAA3455}"/>
                  </a:ext>
                </a:extLst>
              </p:cNvPr>
              <p:cNvSpPr/>
              <p:nvPr/>
            </p:nvSpPr>
            <p:spPr>
              <a:xfrm rot="2630436">
                <a:off x="8195481" y="5237949"/>
                <a:ext cx="45207" cy="45207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84" name="타원 1183">
                <a:extLst>
                  <a:ext uri="{FF2B5EF4-FFF2-40B4-BE49-F238E27FC236}">
                    <a16:creationId xmlns:a16="http://schemas.microsoft.com/office/drawing/2014/main" id="{D6200C18-2143-49C5-8829-9349EC59ED32}"/>
                  </a:ext>
                </a:extLst>
              </p:cNvPr>
              <p:cNvSpPr/>
              <p:nvPr/>
            </p:nvSpPr>
            <p:spPr>
              <a:xfrm rot="2630436">
                <a:off x="8404109" y="5237949"/>
                <a:ext cx="45207" cy="45207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85" name="타원 1184">
                <a:extLst>
                  <a:ext uri="{FF2B5EF4-FFF2-40B4-BE49-F238E27FC236}">
                    <a16:creationId xmlns:a16="http://schemas.microsoft.com/office/drawing/2014/main" id="{802833DE-6175-4EC2-9E13-4CBD0E912847}"/>
                  </a:ext>
                </a:extLst>
              </p:cNvPr>
              <p:cNvSpPr/>
              <p:nvPr/>
            </p:nvSpPr>
            <p:spPr>
              <a:xfrm rot="2630436">
                <a:off x="8151977" y="5237949"/>
                <a:ext cx="45207" cy="45207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86" name="타원 1185">
                <a:extLst>
                  <a:ext uri="{FF2B5EF4-FFF2-40B4-BE49-F238E27FC236}">
                    <a16:creationId xmlns:a16="http://schemas.microsoft.com/office/drawing/2014/main" id="{D101C8D8-8B9A-4036-8B60-39AF77978FE6}"/>
                  </a:ext>
                </a:extLst>
              </p:cNvPr>
              <p:cNvSpPr/>
              <p:nvPr/>
            </p:nvSpPr>
            <p:spPr>
              <a:xfrm rot="2630436">
                <a:off x="8418867" y="5237949"/>
                <a:ext cx="45207" cy="45207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87" name="타원 1186">
                <a:extLst>
                  <a:ext uri="{FF2B5EF4-FFF2-40B4-BE49-F238E27FC236}">
                    <a16:creationId xmlns:a16="http://schemas.microsoft.com/office/drawing/2014/main" id="{82AB9D25-85CF-4631-989A-829573152033}"/>
                  </a:ext>
                </a:extLst>
              </p:cNvPr>
              <p:cNvSpPr/>
              <p:nvPr/>
            </p:nvSpPr>
            <p:spPr>
              <a:xfrm rot="2630436">
                <a:off x="8431816" y="5237949"/>
                <a:ext cx="45207" cy="45207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88" name="타원 1187">
                <a:extLst>
                  <a:ext uri="{FF2B5EF4-FFF2-40B4-BE49-F238E27FC236}">
                    <a16:creationId xmlns:a16="http://schemas.microsoft.com/office/drawing/2014/main" id="{420E47E4-7962-42D5-97E6-3008B12D57B4}"/>
                  </a:ext>
                </a:extLst>
              </p:cNvPr>
              <p:cNvSpPr/>
              <p:nvPr/>
            </p:nvSpPr>
            <p:spPr>
              <a:xfrm rot="2630436">
                <a:off x="8337820" y="5237949"/>
                <a:ext cx="45207" cy="45207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89" name="타원 1188">
                <a:extLst>
                  <a:ext uri="{FF2B5EF4-FFF2-40B4-BE49-F238E27FC236}">
                    <a16:creationId xmlns:a16="http://schemas.microsoft.com/office/drawing/2014/main" id="{84D6E898-6307-4386-AC8D-05156DC6322A}"/>
                  </a:ext>
                </a:extLst>
              </p:cNvPr>
              <p:cNvSpPr/>
              <p:nvPr/>
            </p:nvSpPr>
            <p:spPr>
              <a:xfrm rot="2630436">
                <a:off x="8357997" y="5237949"/>
                <a:ext cx="45207" cy="45207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90" name="타원 1189">
                <a:extLst>
                  <a:ext uri="{FF2B5EF4-FFF2-40B4-BE49-F238E27FC236}">
                    <a16:creationId xmlns:a16="http://schemas.microsoft.com/office/drawing/2014/main" id="{466AAD3F-F00A-4E57-9540-23AD8C9FBBB4}"/>
                  </a:ext>
                </a:extLst>
              </p:cNvPr>
              <p:cNvSpPr/>
              <p:nvPr/>
            </p:nvSpPr>
            <p:spPr>
              <a:xfrm rot="2630436">
                <a:off x="8455775" y="5237949"/>
                <a:ext cx="45207" cy="45207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91" name="타원 1190">
                <a:extLst>
                  <a:ext uri="{FF2B5EF4-FFF2-40B4-BE49-F238E27FC236}">
                    <a16:creationId xmlns:a16="http://schemas.microsoft.com/office/drawing/2014/main" id="{F96F8B11-1D18-4484-9578-3DB493214195}"/>
                  </a:ext>
                </a:extLst>
              </p:cNvPr>
              <p:cNvSpPr/>
              <p:nvPr/>
            </p:nvSpPr>
            <p:spPr>
              <a:xfrm rot="2630436">
                <a:off x="8438097" y="5237949"/>
                <a:ext cx="45207" cy="45207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92" name="타원 1191">
                <a:extLst>
                  <a:ext uri="{FF2B5EF4-FFF2-40B4-BE49-F238E27FC236}">
                    <a16:creationId xmlns:a16="http://schemas.microsoft.com/office/drawing/2014/main" id="{51316467-A6BA-49D8-82AD-462DC130EB20}"/>
                  </a:ext>
                </a:extLst>
              </p:cNvPr>
              <p:cNvSpPr/>
              <p:nvPr/>
            </p:nvSpPr>
            <p:spPr>
              <a:xfrm rot="2630436">
                <a:off x="8380441" y="5237949"/>
                <a:ext cx="45207" cy="45207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93" name="타원 1192">
                <a:extLst>
                  <a:ext uri="{FF2B5EF4-FFF2-40B4-BE49-F238E27FC236}">
                    <a16:creationId xmlns:a16="http://schemas.microsoft.com/office/drawing/2014/main" id="{1B3AB99B-D7C5-455B-8FCD-1C40AD361533}"/>
                  </a:ext>
                </a:extLst>
              </p:cNvPr>
              <p:cNvSpPr/>
              <p:nvPr/>
            </p:nvSpPr>
            <p:spPr>
              <a:xfrm rot="2630436">
                <a:off x="8439303" y="5237949"/>
                <a:ext cx="45207" cy="45207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94" name="타원 1193">
                <a:extLst>
                  <a:ext uri="{FF2B5EF4-FFF2-40B4-BE49-F238E27FC236}">
                    <a16:creationId xmlns:a16="http://schemas.microsoft.com/office/drawing/2014/main" id="{856BD127-7CD8-4140-8878-5EED1DABEDE1}"/>
                  </a:ext>
                </a:extLst>
              </p:cNvPr>
              <p:cNvSpPr/>
              <p:nvPr/>
            </p:nvSpPr>
            <p:spPr>
              <a:xfrm rot="2630436">
                <a:off x="8537084" y="5237949"/>
                <a:ext cx="45207" cy="45207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95" name="타원 1194">
                <a:extLst>
                  <a:ext uri="{FF2B5EF4-FFF2-40B4-BE49-F238E27FC236}">
                    <a16:creationId xmlns:a16="http://schemas.microsoft.com/office/drawing/2014/main" id="{C8178D89-3FF5-46A6-B8EF-FA145062AB05}"/>
                  </a:ext>
                </a:extLst>
              </p:cNvPr>
              <p:cNvSpPr/>
              <p:nvPr/>
            </p:nvSpPr>
            <p:spPr>
              <a:xfrm rot="2630436">
                <a:off x="7886778" y="5185451"/>
                <a:ext cx="45207" cy="45207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96" name="타원 1195">
                <a:extLst>
                  <a:ext uri="{FF2B5EF4-FFF2-40B4-BE49-F238E27FC236}">
                    <a16:creationId xmlns:a16="http://schemas.microsoft.com/office/drawing/2014/main" id="{55A566D2-7408-415B-9DC0-0BBB3A1395AC}"/>
                  </a:ext>
                </a:extLst>
              </p:cNvPr>
              <p:cNvSpPr/>
              <p:nvPr/>
            </p:nvSpPr>
            <p:spPr>
              <a:xfrm rot="2630436">
                <a:off x="7909532" y="5185451"/>
                <a:ext cx="45207" cy="45207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97" name="타원 1196">
                <a:extLst>
                  <a:ext uri="{FF2B5EF4-FFF2-40B4-BE49-F238E27FC236}">
                    <a16:creationId xmlns:a16="http://schemas.microsoft.com/office/drawing/2014/main" id="{80183B03-83BE-4DDD-8950-B013A7BEDABB}"/>
                  </a:ext>
                </a:extLst>
              </p:cNvPr>
              <p:cNvSpPr/>
              <p:nvPr/>
            </p:nvSpPr>
            <p:spPr>
              <a:xfrm rot="2630436">
                <a:off x="7910736" y="5185451"/>
                <a:ext cx="45207" cy="45207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98" name="타원 1197">
                <a:extLst>
                  <a:ext uri="{FF2B5EF4-FFF2-40B4-BE49-F238E27FC236}">
                    <a16:creationId xmlns:a16="http://schemas.microsoft.com/office/drawing/2014/main" id="{205A8031-46B4-44FD-9B71-96C62372CED6}"/>
                  </a:ext>
                </a:extLst>
              </p:cNvPr>
              <p:cNvSpPr/>
              <p:nvPr/>
            </p:nvSpPr>
            <p:spPr>
              <a:xfrm rot="2630436">
                <a:off x="7904352" y="5185451"/>
                <a:ext cx="45207" cy="45207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99" name="타원 1198">
                <a:extLst>
                  <a:ext uri="{FF2B5EF4-FFF2-40B4-BE49-F238E27FC236}">
                    <a16:creationId xmlns:a16="http://schemas.microsoft.com/office/drawing/2014/main" id="{55A2A9BC-BBA8-47DE-ADEA-81830FD3DD7D}"/>
                  </a:ext>
                </a:extLst>
              </p:cNvPr>
              <p:cNvSpPr/>
              <p:nvPr/>
            </p:nvSpPr>
            <p:spPr>
              <a:xfrm rot="2630436">
                <a:off x="8002129" y="5185451"/>
                <a:ext cx="45207" cy="45207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00" name="타원 1199">
                <a:extLst>
                  <a:ext uri="{FF2B5EF4-FFF2-40B4-BE49-F238E27FC236}">
                    <a16:creationId xmlns:a16="http://schemas.microsoft.com/office/drawing/2014/main" id="{5E7681FF-F0B2-4F18-A82F-BBCD009DCD7F}"/>
                  </a:ext>
                </a:extLst>
              </p:cNvPr>
              <p:cNvSpPr/>
              <p:nvPr/>
            </p:nvSpPr>
            <p:spPr>
              <a:xfrm rot="2630436">
                <a:off x="7829018" y="5185451"/>
                <a:ext cx="45207" cy="45207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01" name="타원 1200">
                <a:extLst>
                  <a:ext uri="{FF2B5EF4-FFF2-40B4-BE49-F238E27FC236}">
                    <a16:creationId xmlns:a16="http://schemas.microsoft.com/office/drawing/2014/main" id="{46EB7FA2-3E54-4E9F-8F58-E45CEED7C237}"/>
                  </a:ext>
                </a:extLst>
              </p:cNvPr>
              <p:cNvSpPr/>
              <p:nvPr/>
            </p:nvSpPr>
            <p:spPr>
              <a:xfrm rot="2630436">
                <a:off x="7926794" y="5185451"/>
                <a:ext cx="45207" cy="45207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02" name="타원 1201">
                <a:extLst>
                  <a:ext uri="{FF2B5EF4-FFF2-40B4-BE49-F238E27FC236}">
                    <a16:creationId xmlns:a16="http://schemas.microsoft.com/office/drawing/2014/main" id="{9AE628AB-E8BF-44D9-9451-A25BD21B8649}"/>
                  </a:ext>
                </a:extLst>
              </p:cNvPr>
              <p:cNvSpPr/>
              <p:nvPr/>
            </p:nvSpPr>
            <p:spPr>
              <a:xfrm rot="2630436">
                <a:off x="7985657" y="5185451"/>
                <a:ext cx="45207" cy="45207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03" name="타원 1202">
                <a:extLst>
                  <a:ext uri="{FF2B5EF4-FFF2-40B4-BE49-F238E27FC236}">
                    <a16:creationId xmlns:a16="http://schemas.microsoft.com/office/drawing/2014/main" id="{4A353CA5-E7B0-4390-8E26-3C3DC9ADBF33}"/>
                  </a:ext>
                </a:extLst>
              </p:cNvPr>
              <p:cNvSpPr/>
              <p:nvPr/>
            </p:nvSpPr>
            <p:spPr>
              <a:xfrm rot="2630436">
                <a:off x="8083438" y="5185451"/>
                <a:ext cx="45207" cy="45207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04" name="타원 1203">
                <a:extLst>
                  <a:ext uri="{FF2B5EF4-FFF2-40B4-BE49-F238E27FC236}">
                    <a16:creationId xmlns:a16="http://schemas.microsoft.com/office/drawing/2014/main" id="{E4606D7E-E050-467C-8F1F-713871E26073}"/>
                  </a:ext>
                </a:extLst>
              </p:cNvPr>
              <p:cNvSpPr/>
              <p:nvPr/>
            </p:nvSpPr>
            <p:spPr>
              <a:xfrm rot="2630436">
                <a:off x="8008417" y="5185451"/>
                <a:ext cx="45207" cy="45207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05" name="타원 1204">
                <a:extLst>
                  <a:ext uri="{FF2B5EF4-FFF2-40B4-BE49-F238E27FC236}">
                    <a16:creationId xmlns:a16="http://schemas.microsoft.com/office/drawing/2014/main" id="{85D51DB6-765C-4D46-972C-CDEB6ECC61A1}"/>
                  </a:ext>
                </a:extLst>
              </p:cNvPr>
              <p:cNvSpPr/>
              <p:nvPr/>
            </p:nvSpPr>
            <p:spPr>
              <a:xfrm rot="2630436">
                <a:off x="7950751" y="5185451"/>
                <a:ext cx="45207" cy="45207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06" name="타원 1205">
                <a:extLst>
                  <a:ext uri="{FF2B5EF4-FFF2-40B4-BE49-F238E27FC236}">
                    <a16:creationId xmlns:a16="http://schemas.microsoft.com/office/drawing/2014/main" id="{9EE064CF-9AC4-49EA-8601-351F86188338}"/>
                  </a:ext>
                </a:extLst>
              </p:cNvPr>
              <p:cNvSpPr/>
              <p:nvPr/>
            </p:nvSpPr>
            <p:spPr>
              <a:xfrm rot="2630436">
                <a:off x="8106181" y="5185451"/>
                <a:ext cx="45207" cy="45207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07" name="타원 1206">
                <a:extLst>
                  <a:ext uri="{FF2B5EF4-FFF2-40B4-BE49-F238E27FC236}">
                    <a16:creationId xmlns:a16="http://schemas.microsoft.com/office/drawing/2014/main" id="{B09A51F0-E37A-4813-BF97-1D905BCC4947}"/>
                  </a:ext>
                </a:extLst>
              </p:cNvPr>
              <p:cNvSpPr/>
              <p:nvPr/>
            </p:nvSpPr>
            <p:spPr>
              <a:xfrm rot="2630436">
                <a:off x="8009618" y="5185451"/>
                <a:ext cx="45207" cy="45207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08" name="타원 1207">
                <a:extLst>
                  <a:ext uri="{FF2B5EF4-FFF2-40B4-BE49-F238E27FC236}">
                    <a16:creationId xmlns:a16="http://schemas.microsoft.com/office/drawing/2014/main" id="{9DFA2B9F-984A-403E-AF21-879171F46096}"/>
                  </a:ext>
                </a:extLst>
              </p:cNvPr>
              <p:cNvSpPr/>
              <p:nvPr/>
            </p:nvSpPr>
            <p:spPr>
              <a:xfrm rot="2630436">
                <a:off x="8107395" y="5185451"/>
                <a:ext cx="45207" cy="45207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209" name="직선 화살표 연결선 1208">
                <a:extLst>
                  <a:ext uri="{FF2B5EF4-FFF2-40B4-BE49-F238E27FC236}">
                    <a16:creationId xmlns:a16="http://schemas.microsoft.com/office/drawing/2014/main" id="{BBF4E056-1FC5-4145-8590-04ADA10904BD}"/>
                  </a:ext>
                </a:extLst>
              </p:cNvPr>
              <p:cNvCxnSpPr>
                <a:cxnSpLocks/>
              </p:cNvCxnSpPr>
              <p:nvPr/>
            </p:nvCxnSpPr>
            <p:spPr>
              <a:xfrm rot="2630436" flipV="1">
                <a:off x="7293993" y="4294818"/>
                <a:ext cx="1954163" cy="1885002"/>
              </a:xfrm>
              <a:prstGeom prst="straightConnector1">
                <a:avLst/>
              </a:prstGeom>
              <a:ln w="19050">
                <a:solidFill>
                  <a:srgbClr val="00206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2" name="그룹 161">
              <a:extLst>
                <a:ext uri="{FF2B5EF4-FFF2-40B4-BE49-F238E27FC236}">
                  <a16:creationId xmlns:a16="http://schemas.microsoft.com/office/drawing/2014/main" id="{182552E6-D20A-4E86-8A1C-6069249E1E86}"/>
                </a:ext>
              </a:extLst>
            </p:cNvPr>
            <p:cNvGrpSpPr/>
            <p:nvPr/>
          </p:nvGrpSpPr>
          <p:grpSpPr>
            <a:xfrm>
              <a:off x="4735704" y="4505303"/>
              <a:ext cx="4609469" cy="2042908"/>
              <a:chOff x="4735704" y="4505303"/>
              <a:chExt cx="4609469" cy="2042908"/>
            </a:xfrm>
          </p:grpSpPr>
          <p:cxnSp>
            <p:nvCxnSpPr>
              <p:cNvPr id="939" name="직선 화살표 연결선 938">
                <a:extLst>
                  <a:ext uri="{FF2B5EF4-FFF2-40B4-BE49-F238E27FC236}">
                    <a16:creationId xmlns:a16="http://schemas.microsoft.com/office/drawing/2014/main" id="{E608C72F-75B4-4177-B3E7-08CEC442A46F}"/>
                  </a:ext>
                </a:extLst>
              </p:cNvPr>
              <p:cNvCxnSpPr/>
              <p:nvPr/>
            </p:nvCxnSpPr>
            <p:spPr>
              <a:xfrm>
                <a:off x="4735704" y="5199928"/>
                <a:ext cx="195949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41" name="TextBox 940">
                <a:extLst>
                  <a:ext uri="{FF2B5EF4-FFF2-40B4-BE49-F238E27FC236}">
                    <a16:creationId xmlns:a16="http://schemas.microsoft.com/office/drawing/2014/main" id="{9727BF23-5F18-4FAA-80F7-C8243E00369D}"/>
                  </a:ext>
                </a:extLst>
              </p:cNvPr>
              <p:cNvSpPr txBox="1"/>
              <p:nvPr/>
            </p:nvSpPr>
            <p:spPr>
              <a:xfrm>
                <a:off x="7034129" y="6286601"/>
                <a:ext cx="138371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dirty="0"/>
                  <a:t>Feature Select PC1</a:t>
                </a:r>
                <a:endParaRPr lang="ko-KR" altLang="en-US" sz="1100" dirty="0"/>
              </a:p>
            </p:txBody>
          </p:sp>
          <p:sp>
            <p:nvSpPr>
              <p:cNvPr id="1210" name="TextBox 1209">
                <a:extLst>
                  <a:ext uri="{FF2B5EF4-FFF2-40B4-BE49-F238E27FC236}">
                    <a16:creationId xmlns:a16="http://schemas.microsoft.com/office/drawing/2014/main" id="{B71CA108-16C8-4D5D-8217-B4D7F91CA053}"/>
                  </a:ext>
                </a:extLst>
              </p:cNvPr>
              <p:cNvSpPr txBox="1"/>
              <p:nvPr/>
            </p:nvSpPr>
            <p:spPr>
              <a:xfrm>
                <a:off x="8756550" y="4505303"/>
                <a:ext cx="5886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PC1</a:t>
                </a:r>
                <a:endParaRPr lang="ko-KR" altLang="en-US" dirty="0"/>
              </a:p>
            </p:txBody>
          </p:sp>
          <p:grpSp>
            <p:nvGrpSpPr>
              <p:cNvPr id="1363" name="그룹 1362">
                <a:extLst>
                  <a:ext uri="{FF2B5EF4-FFF2-40B4-BE49-F238E27FC236}">
                    <a16:creationId xmlns:a16="http://schemas.microsoft.com/office/drawing/2014/main" id="{0CB2ECC3-2F77-41E8-BDF2-5D0AF924916E}"/>
                  </a:ext>
                </a:extLst>
              </p:cNvPr>
              <p:cNvGrpSpPr/>
              <p:nvPr/>
            </p:nvGrpSpPr>
            <p:grpSpPr>
              <a:xfrm rot="18943577">
                <a:off x="7392147" y="5316338"/>
                <a:ext cx="1714580" cy="338554"/>
                <a:chOff x="7158691" y="5367338"/>
                <a:chExt cx="1714580" cy="338554"/>
              </a:xfrm>
            </p:grpSpPr>
            <p:cxnSp>
              <p:nvCxnSpPr>
                <p:cNvPr id="1364" name="직선 연결선 1363">
                  <a:extLst>
                    <a:ext uri="{FF2B5EF4-FFF2-40B4-BE49-F238E27FC236}">
                      <a16:creationId xmlns:a16="http://schemas.microsoft.com/office/drawing/2014/main" id="{1D72D3B8-9037-44BD-A30D-2AD7D811C9B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158691" y="5367338"/>
                  <a:ext cx="171458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65" name="TextBox 1364">
                  <a:extLst>
                    <a:ext uri="{FF2B5EF4-FFF2-40B4-BE49-F238E27FC236}">
                      <a16:creationId xmlns:a16="http://schemas.microsoft.com/office/drawing/2014/main" id="{8B5915FA-4884-4B95-951E-955E7D845CCC}"/>
                    </a:ext>
                  </a:extLst>
                </p:cNvPr>
                <p:cNvSpPr txBox="1"/>
                <p:nvPr/>
              </p:nvSpPr>
              <p:spPr>
                <a:xfrm>
                  <a:off x="7607990" y="5367338"/>
                  <a:ext cx="949842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ko-KR" altLang="en-US" sz="1600" dirty="0"/>
                    <a:t>4.76 </a:t>
                  </a:r>
                  <a:r>
                    <a:rPr lang="ko-KR" altLang="en-US" sz="1600" dirty="0" err="1"/>
                    <a:t>cm</a:t>
                  </a:r>
                  <a:endParaRPr lang="ko-KR" altLang="en-US" sz="1600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601843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Box 83">
            <a:extLst>
              <a:ext uri="{FF2B5EF4-FFF2-40B4-BE49-F238E27FC236}">
                <a16:creationId xmlns:a16="http://schemas.microsoft.com/office/drawing/2014/main" id="{61B1B877-E2D0-4649-89F9-86ED9D5C231F}"/>
              </a:ext>
            </a:extLst>
          </p:cNvPr>
          <p:cNvSpPr txBox="1"/>
          <p:nvPr/>
        </p:nvSpPr>
        <p:spPr>
          <a:xfrm>
            <a:off x="776177" y="754912"/>
            <a:ext cx="10639646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상관계수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16634865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809</TotalTime>
  <Words>540</Words>
  <Application>Microsoft Office PowerPoint</Application>
  <PresentationFormat>와이드스크린</PresentationFormat>
  <Paragraphs>114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맑은 고딕</vt:lpstr>
      <vt:lpstr>Arial</vt:lpstr>
      <vt:lpstr>Office 테마</vt:lpstr>
      <vt:lpstr>차원의 저주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차원의 저주</dc:title>
  <dc:creator>김 은란</dc:creator>
  <cp:lastModifiedBy>김 은란</cp:lastModifiedBy>
  <cp:revision>4</cp:revision>
  <dcterms:created xsi:type="dcterms:W3CDTF">2022-01-12T01:34:52Z</dcterms:created>
  <dcterms:modified xsi:type="dcterms:W3CDTF">2022-01-12T15:04:20Z</dcterms:modified>
</cp:coreProperties>
</file>