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100" d="100"/>
          <a:sy n="100" d="100"/>
        </p:scale>
        <p:origin x="9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69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456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686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522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318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911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153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6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16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187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881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49307-8EED-4752-8348-FB14E8ED7E91}" type="datetimeFigureOut">
              <a:rPr lang="fr-CH" smtClean="0"/>
              <a:t>27.03.2020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5048-CD72-48AF-AA22-B8F3244675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634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" y="0"/>
            <a:ext cx="10140461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390743" y="7692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AmbuBag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910771" y="3621315"/>
            <a:ext cx="263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Actionneur linéaire LEFS25A-300</a:t>
            </a:r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>
            <a:off x="1429658" y="15312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Palette fixe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9153350" y="2245696"/>
            <a:ext cx="17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Palette mobile </a:t>
            </a:r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5936342" y="5559585"/>
            <a:ext cx="23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Patine de base</a:t>
            </a:r>
            <a:endParaRPr lang="fr-CH" dirty="0"/>
          </a:p>
        </p:txBody>
      </p:sp>
      <p:sp>
        <p:nvSpPr>
          <p:cNvPr id="13" name="ZoneTexte 12"/>
          <p:cNvSpPr txBox="1"/>
          <p:nvPr/>
        </p:nvSpPr>
        <p:spPr>
          <a:xfrm>
            <a:off x="7075714" y="5000617"/>
            <a:ext cx="328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Patine support </a:t>
            </a:r>
            <a:r>
              <a:rPr lang="fr-CH" dirty="0" err="1" smtClean="0"/>
              <a:t>AmbuBag</a:t>
            </a:r>
            <a:endParaRPr lang="fr-CH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 flipV="1">
            <a:off x="5936342" y="4267646"/>
            <a:ext cx="2206172" cy="754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956170" y="3687075"/>
            <a:ext cx="826058" cy="1013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7039428" y="2430362"/>
            <a:ext cx="2166257" cy="73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3"/>
          </p:cNvCxnSpPr>
          <p:nvPr/>
        </p:nvCxnSpPr>
        <p:spPr>
          <a:xfrm>
            <a:off x="2750458" y="1715923"/>
            <a:ext cx="1705428" cy="639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6088742" y="1113162"/>
            <a:ext cx="3454401" cy="810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2" idx="1"/>
          </p:cNvCxnSpPr>
          <p:nvPr/>
        </p:nvCxnSpPr>
        <p:spPr>
          <a:xfrm flipH="1" flipV="1">
            <a:off x="5451020" y="5021944"/>
            <a:ext cx="485322" cy="722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9" y="0"/>
            <a:ext cx="10140461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390743" y="76925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AmbuBag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508907" y="3147035"/>
            <a:ext cx="263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Actionneur linéaire LEFS25A-300 (SMC)</a:t>
            </a:r>
            <a:endParaRPr lang="fr-CH" dirty="0"/>
          </a:p>
        </p:txBody>
      </p:sp>
      <p:sp>
        <p:nvSpPr>
          <p:cNvPr id="7" name="ZoneTexte 6"/>
          <p:cNvSpPr txBox="1"/>
          <p:nvPr/>
        </p:nvSpPr>
        <p:spPr>
          <a:xfrm>
            <a:off x="9390743" y="177738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Palette fixe</a:t>
            </a:r>
            <a:endParaRPr lang="fr-CH" dirty="0"/>
          </a:p>
        </p:txBody>
      </p:sp>
      <p:sp>
        <p:nvSpPr>
          <p:cNvPr id="8" name="ZoneTexte 7"/>
          <p:cNvSpPr txBox="1"/>
          <p:nvPr/>
        </p:nvSpPr>
        <p:spPr>
          <a:xfrm>
            <a:off x="1025769" y="1777385"/>
            <a:ext cx="17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Palette mobile 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6081484" y="6038795"/>
            <a:ext cx="23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Patine de base</a:t>
            </a:r>
            <a:endParaRPr lang="fr-CH" dirty="0"/>
          </a:p>
        </p:txBody>
      </p:sp>
      <p:sp>
        <p:nvSpPr>
          <p:cNvPr id="10" name="ZoneTexte 9"/>
          <p:cNvSpPr txBox="1"/>
          <p:nvPr/>
        </p:nvSpPr>
        <p:spPr>
          <a:xfrm>
            <a:off x="7678058" y="5286367"/>
            <a:ext cx="328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Patine support </a:t>
            </a:r>
            <a:r>
              <a:rPr lang="fr-CH" dirty="0" err="1" smtClean="0"/>
              <a:t>AmbuBag</a:t>
            </a:r>
            <a:endParaRPr lang="fr-CH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6088742" y="1113162"/>
            <a:ext cx="3454401" cy="810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10" idx="1"/>
          </p:cNvCxnSpPr>
          <p:nvPr/>
        </p:nvCxnSpPr>
        <p:spPr>
          <a:xfrm flipH="1" flipV="1">
            <a:off x="5974442" y="4467225"/>
            <a:ext cx="1703616" cy="1003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3"/>
          </p:cNvCxnSpPr>
          <p:nvPr/>
        </p:nvCxnSpPr>
        <p:spPr>
          <a:xfrm>
            <a:off x="2821355" y="1962051"/>
            <a:ext cx="2045920" cy="1091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1826078" y="3793366"/>
            <a:ext cx="1317172" cy="167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7" idx="1"/>
          </p:cNvCxnSpPr>
          <p:nvPr/>
        </p:nvCxnSpPr>
        <p:spPr>
          <a:xfrm flipH="1">
            <a:off x="7257140" y="1962051"/>
            <a:ext cx="2133603" cy="496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1"/>
          </p:cNvCxnSpPr>
          <p:nvPr/>
        </p:nvCxnSpPr>
        <p:spPr>
          <a:xfrm flipH="1" flipV="1">
            <a:off x="5867400" y="5457826"/>
            <a:ext cx="214084" cy="765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08907" y="5742244"/>
            <a:ext cx="26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Drive LECPA (SMC)</a:t>
            </a:r>
            <a:endParaRPr lang="fr-CH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534489" y="5835726"/>
            <a:ext cx="1475536" cy="22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239"/>
            <a:ext cx="5617029" cy="36927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723"/>
            <a:ext cx="6668364" cy="1605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4548"/>
            <a:ext cx="7302633" cy="158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2114" y="2491557"/>
            <a:ext cx="5536250" cy="673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1797050" y="476249"/>
            <a:ext cx="1149350" cy="5404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-1" y="174170"/>
            <a:ext cx="1683657" cy="4621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/>
          <p:cNvSpPr/>
          <p:nvPr/>
        </p:nvSpPr>
        <p:spPr>
          <a:xfrm>
            <a:off x="5651500" y="609599"/>
            <a:ext cx="314325" cy="2859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/>
          <p:cNvSpPr/>
          <p:nvPr/>
        </p:nvSpPr>
        <p:spPr>
          <a:xfrm>
            <a:off x="2073275" y="4657725"/>
            <a:ext cx="965200" cy="4425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/>
          <p:cNvSpPr txBox="1"/>
          <p:nvPr/>
        </p:nvSpPr>
        <p:spPr>
          <a:xfrm>
            <a:off x="5808662" y="5268607"/>
            <a:ext cx="532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Estimation de prix 800-1200CHF/(</a:t>
            </a:r>
            <a:r>
              <a:rPr lang="fr-CH" dirty="0" err="1" smtClean="0"/>
              <a:t>actionneur+drive</a:t>
            </a:r>
            <a:r>
              <a:rPr lang="fr-CH" dirty="0" smtClean="0"/>
              <a:t>)</a:t>
            </a:r>
          </a:p>
          <a:p>
            <a:r>
              <a:rPr lang="fr-CH" dirty="0" smtClean="0"/>
              <a:t>Disponibilité sous 8 jours ouvrables</a:t>
            </a:r>
          </a:p>
          <a:p>
            <a:r>
              <a:rPr lang="fr-CH" dirty="0" smtClean="0"/>
              <a:t>SMC Suisse </a:t>
            </a:r>
            <a:endParaRPr lang="fr-CH" dirty="0"/>
          </a:p>
        </p:txBody>
      </p:sp>
      <p:sp>
        <p:nvSpPr>
          <p:cNvPr id="17" name="ZoneTexte 16"/>
          <p:cNvSpPr txBox="1"/>
          <p:nvPr/>
        </p:nvSpPr>
        <p:spPr>
          <a:xfrm>
            <a:off x="7414079" y="358204"/>
            <a:ext cx="4276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Solution robuste (5 millions de cycles)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Seulement 5 pièces à fabriquer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Utilisation de profilés en aluminium (seule une découpe à la longueur)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Fabrication aisée platines avec </a:t>
            </a:r>
            <a:r>
              <a:rPr lang="fr-CH" dirty="0" err="1" smtClean="0"/>
              <a:t>qq</a:t>
            </a:r>
            <a:r>
              <a:rPr lang="fr-CH" dirty="0" smtClean="0"/>
              <a:t> trous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Palette en impression 3D ou autre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Possibilité de commande: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Rythme de respiration (BPM)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Volume de respiration (L/B)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Rampe en insufflation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Maintient de 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smtClean="0"/>
              <a:t>Rampe en exsufflation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Ensemble de test disponible lundi 30.03</a:t>
            </a:r>
            <a:endParaRPr lang="fr-CH" dirty="0"/>
          </a:p>
        </p:txBody>
      </p:sp>
      <p:sp>
        <p:nvSpPr>
          <p:cNvPr id="18" name="Rectangle 17"/>
          <p:cNvSpPr/>
          <p:nvPr/>
        </p:nvSpPr>
        <p:spPr>
          <a:xfrm>
            <a:off x="5808662" y="5162530"/>
            <a:ext cx="5602288" cy="10294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7739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HES-SO Genève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Sudki Bassem (HES)</dc:creator>
  <cp:lastModifiedBy>Sudki Bassem (HES)</cp:lastModifiedBy>
  <cp:revision>2</cp:revision>
  <dcterms:created xsi:type="dcterms:W3CDTF">2020-03-27T10:13:28Z</dcterms:created>
  <dcterms:modified xsi:type="dcterms:W3CDTF">2020-03-27T10:22:33Z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469700730</vt:i4>
  </property>
  <property fmtid="{D5CDD505-2E9C-101B-9397-08002B2CF9AE}" pid="3" name="_NewReviewCycle">
    <vt:lpwstr/>
  </property>
  <property fmtid="{D5CDD505-2E9C-101B-9397-08002B2CF9AE}" pid="4" name="_EmailSubject">
    <vt:lpwstr>Attribution des tâches projet GEVE100%</vt:lpwstr>
  </property>
  <property fmtid="{D5CDD505-2E9C-101B-9397-08002B2CF9AE}" pid="5" name="_AuthorEmail">
    <vt:lpwstr>bassem.sudki@hesge.ch</vt:lpwstr>
  </property>
  <property fmtid="{D5CDD505-2E9C-101B-9397-08002B2CF9AE}" pid="6" name="_AuthorEmailDisplayName">
    <vt:lpwstr>Sudki Bassem (HES)</vt:lpwstr>
  </property>
</Properties>
</file>