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83" r:id="rId3"/>
  </p:sldMasterIdLst>
  <p:notesMasterIdLst>
    <p:notesMasterId r:id="rId16"/>
  </p:notesMasterIdLst>
  <p:sldIdLst>
    <p:sldId id="274" r:id="rId4"/>
    <p:sldId id="260" r:id="rId5"/>
    <p:sldId id="275" r:id="rId6"/>
    <p:sldId id="314" r:id="rId7"/>
    <p:sldId id="265" r:id="rId8"/>
    <p:sldId id="288" r:id="rId9"/>
    <p:sldId id="283" r:id="rId10"/>
    <p:sldId id="342" r:id="rId11"/>
    <p:sldId id="343" r:id="rId12"/>
    <p:sldId id="344" r:id="rId13"/>
    <p:sldId id="270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E6FF"/>
    <a:srgbClr val="1AD7FF"/>
    <a:srgbClr val="4FA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658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1DEF9-C021-49F7-A5E6-4141182102E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9086F-8533-4B3C-98FF-18AE675E7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9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ABE1F5-A9FC-461F-B80A-BE95936E57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71BD-987A-4A2A-BD55-7A36DF9B864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7AB-1D81-4DC4-8F72-A185D93CE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71BD-987A-4A2A-BD55-7A36DF9B864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7AB-1D81-4DC4-8F72-A185D93CE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71BD-987A-4A2A-BD55-7A36DF9B864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7AB-1D81-4DC4-8F72-A185D93CE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71BD-987A-4A2A-BD55-7A36DF9B864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7AB-1D81-4DC4-8F72-A185D93CE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71BD-987A-4A2A-BD55-7A36DF9B864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7AB-1D81-4DC4-8F72-A185D93CE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71BD-987A-4A2A-BD55-7A36DF9B864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7AB-1D81-4DC4-8F72-A185D93CE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71BD-987A-4A2A-BD55-7A36DF9B864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7AB-1D81-4DC4-8F72-A185D93CE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71BD-987A-4A2A-BD55-7A36DF9B864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7AB-1D81-4DC4-8F72-A185D93CE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71BD-987A-4A2A-BD55-7A36DF9B864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7AB-1D81-4DC4-8F72-A185D93CE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71BD-987A-4A2A-BD55-7A36DF9B864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7AB-1D81-4DC4-8F72-A185D93CE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71BD-987A-4A2A-BD55-7A36DF9B864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7AB-1D81-4DC4-8F72-A185D93CE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Footer (Light Vers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"/>
              <a:t>Body Level One</a:t>
            </a:r>
          </a:p>
          <a:p>
            <a:pPr lvl="1">
              <a:defRPr sz="1800"/>
            </a:pPr>
            <a:r>
              <a:rPr sz="800"/>
              <a:t>Body Level Two</a:t>
            </a:r>
          </a:p>
          <a:p>
            <a:pPr lvl="2">
              <a:defRPr sz="1800"/>
            </a:pPr>
            <a:r>
              <a:rPr sz="800"/>
              <a:t>Body Level Three</a:t>
            </a:r>
          </a:p>
          <a:p>
            <a:pPr lvl="3">
              <a:defRPr sz="1800"/>
            </a:pPr>
            <a:r>
              <a:rPr sz="800"/>
              <a:t>Body Level Four</a:t>
            </a:r>
          </a:p>
          <a:p>
            <a:pPr lvl="4">
              <a:defRPr sz="1800"/>
            </a:pPr>
            <a:r>
              <a:rPr sz="800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11518676" y="6578600"/>
            <a:ext cx="185906" cy="203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382375" y="15402"/>
            <a:ext cx="430181" cy="29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bg1"/>
                </a:solidFill>
              </a:defRPr>
            </a:lvl1pPr>
          </a:lstStyle>
          <a:p>
            <a:fld id="{4A8454CE-A017-41A1-B2AF-6CF4C99720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82EE9A-7031-4EA4-8A44-A4CCE5431636}" type="datetimeFigureOut">
              <a:rPr lang="en-AU" smtClean="0"/>
              <a:t>30/12/2019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195" y="-503279"/>
            <a:ext cx="3251918" cy="5707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69" y="2195662"/>
            <a:ext cx="3251251" cy="5705856"/>
          </a:xfrm>
          <a:prstGeom prst="rect">
            <a:avLst/>
          </a:prstGeom>
        </p:spPr>
      </p:pic>
      <p:sp>
        <p:nvSpPr>
          <p:cNvPr id="7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877651" y="116073"/>
            <a:ext cx="2221829" cy="3938362"/>
          </a:xfrm>
          <a:prstGeom prst="rect">
            <a:avLst/>
          </a:pr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905588" y="2822202"/>
            <a:ext cx="2221829" cy="3938362"/>
          </a:xfrm>
          <a:prstGeom prst="rect">
            <a:avLst/>
          </a:pr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ormal Center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71BD-987A-4A2A-BD55-7A36DF9B864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E7AB-1D81-4DC4-8F72-A185D93CEF3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17494" r="9821" b="1277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/>
        </p:nvSpPr>
        <p:spPr>
          <a:xfrm>
            <a:off x="174171" y="136525"/>
            <a:ext cx="11843658" cy="65849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9" r:id="rId17"/>
    <p:sldLayoutId id="2147483680" r:id="rId18"/>
    <p:sldLayoutId id="2147483681" r:id="rId19"/>
    <p:sldLayoutId id="214748368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3722-91AC-492A-AE27-F4D67BBFD4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AB8F-F5E9-4DC4-9AE9-32D69D30B2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1" t="17966" r="14990" b="18496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4280535" y="2890876"/>
            <a:ext cx="4297680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gradFill>
                  <a:gsLst>
                    <a:gs pos="0">
                      <a:srgbClr val="07F7FF"/>
                    </a:gs>
                    <a:gs pos="100000">
                      <a:srgbClr val="2D528C"/>
                    </a:gs>
                  </a:gsLst>
                  <a:lin ang="0" scaled="0"/>
                </a:gradFill>
                <a:latin typeface="Lovelo Line Bold" panose="02000000000000000000" pitchFamily="50" charset="0"/>
              </a:rPr>
              <a:t>在线商品展示及销售</a:t>
            </a:r>
            <a:endParaRPr lang="en-US" altLang="zh-CN" sz="4400" dirty="0">
              <a:gradFill>
                <a:gsLst>
                  <a:gs pos="0">
                    <a:srgbClr val="07F7FF"/>
                  </a:gs>
                  <a:gs pos="100000">
                    <a:srgbClr val="2D528C"/>
                  </a:gs>
                </a:gsLst>
                <a:lin ang="0" scaled="0"/>
              </a:gradFill>
              <a:latin typeface="Lovelo Line Bold" panose="02000000000000000000" pitchFamily="50" charset="0"/>
            </a:endParaRPr>
          </a:p>
          <a:p>
            <a:pPr algn="ctr"/>
            <a:r>
              <a:rPr lang="en-US" altLang="zh-CN" sz="2800" dirty="0">
                <a:gradFill>
                  <a:gsLst>
                    <a:gs pos="0">
                      <a:srgbClr val="07F7FF"/>
                    </a:gs>
                    <a:gs pos="100000">
                      <a:srgbClr val="2D528C"/>
                    </a:gs>
                  </a:gsLst>
                  <a:lin ang="0" scaled="0"/>
                </a:gradFill>
                <a:latin typeface="Lovelo Line Bold" panose="02000000000000000000" pitchFamily="50" charset="0"/>
              </a:rPr>
              <a:t>Dream</a:t>
            </a:r>
            <a:r>
              <a:rPr lang="zh-CN" altLang="en-US" sz="2800" dirty="0">
                <a:gradFill>
                  <a:gsLst>
                    <a:gs pos="0">
                      <a:srgbClr val="07F7FF"/>
                    </a:gs>
                    <a:gs pos="100000">
                      <a:srgbClr val="2D528C"/>
                    </a:gs>
                  </a:gsLst>
                  <a:lin ang="0" scaled="0"/>
                </a:gradFill>
                <a:latin typeface="Lovelo Line Bold" panose="02000000000000000000" pitchFamily="50" charset="0"/>
              </a:rPr>
              <a:t>商城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43095" y="2359025"/>
            <a:ext cx="3972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gradFill>
                  <a:gsLst>
                    <a:gs pos="0">
                      <a:srgbClr val="07F7FF"/>
                    </a:gs>
                    <a:gs pos="100000">
                      <a:srgbClr val="2D528C"/>
                    </a:gs>
                  </a:gsLst>
                  <a:lin ang="0" scaled="0"/>
                </a:gradFill>
                <a:latin typeface="Lovelo Line Bold" panose="02000000000000000000" pitchFamily="50" charset="0"/>
              </a:rPr>
              <a:t>学期项目展</a:t>
            </a:r>
            <a:r>
              <a:rPr lang="zh-CN" altLang="en-US" sz="3600" dirty="0">
                <a:gradFill>
                  <a:gsLst>
                    <a:gs pos="0">
                      <a:srgbClr val="07F7FF"/>
                    </a:gs>
                    <a:gs pos="100000">
                      <a:srgbClr val="2D528C"/>
                    </a:gs>
                  </a:gsLst>
                  <a:lin ang="0" scaled="0"/>
                </a:gradFill>
                <a:latin typeface="Lovelo Line Bold" panose="02000000000000000000" pitchFamily="50" charset="0"/>
              </a:rPr>
              <a:t>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4965065"/>
            <a:ext cx="306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endParaRPr lang="zh-CN" altLang="en-US" dirty="0">
              <a:gradFill>
                <a:gsLst>
                  <a:gs pos="0">
                    <a:srgbClr val="07F7FF"/>
                  </a:gs>
                  <a:gs pos="100000">
                    <a:srgbClr val="2D528C"/>
                  </a:gs>
                </a:gsLst>
                <a:lin ang="0" scaled="0"/>
              </a:gradFill>
              <a:latin typeface="Lovelo Line Bold" panose="02000000000000000000" pitchFamily="50" charset="0"/>
            </a:endParaRP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53330" y="3877310"/>
            <a:ext cx="3267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gradFill>
                  <a:gsLst>
                    <a:gs pos="0">
                      <a:srgbClr val="07F7FF"/>
                    </a:gs>
                    <a:gs pos="100000">
                      <a:srgbClr val="2D528C"/>
                    </a:gs>
                  </a:gsLst>
                  <a:lin ang="0" scaled="0"/>
                </a:gradFill>
                <a:latin typeface="Lovelo Line Bold" panose="02000000000000000000" pitchFamily="50" charset="0"/>
                <a:sym typeface="+mn-ea"/>
              </a:rPr>
              <a:t>开发团队：</a:t>
            </a:r>
          </a:p>
          <a:p>
            <a:r>
              <a:rPr lang="zh-CN" altLang="en-US" b="1" dirty="0">
                <a:gradFill>
                  <a:gsLst>
                    <a:gs pos="0">
                      <a:srgbClr val="07F7FF"/>
                    </a:gs>
                    <a:gs pos="100000">
                      <a:srgbClr val="2D528C"/>
                    </a:gs>
                  </a:gsLst>
                  <a:lin ang="0" scaled="0"/>
                </a:gradFill>
                <a:latin typeface="Lovelo Line Bold" panose="02000000000000000000" pitchFamily="50" charset="0"/>
                <a:sym typeface="+mn-ea"/>
              </a:rPr>
              <a:t>             郭国锋 </a:t>
            </a:r>
          </a:p>
          <a:p>
            <a:r>
              <a:rPr lang="zh-CN" altLang="en-US" b="1" dirty="0">
                <a:gradFill>
                  <a:gsLst>
                    <a:gs pos="0">
                      <a:srgbClr val="07F7FF"/>
                    </a:gs>
                    <a:gs pos="100000">
                      <a:srgbClr val="2D528C"/>
                    </a:gs>
                  </a:gsLst>
                  <a:lin ang="0" scaled="0"/>
                </a:gradFill>
                <a:latin typeface="Lovelo Line Bold" panose="02000000000000000000" pitchFamily="50" charset="0"/>
                <a:sym typeface="+mn-ea"/>
              </a:rPr>
              <a:t>             高伟栋          </a:t>
            </a:r>
          </a:p>
          <a:p>
            <a:r>
              <a:rPr lang="zh-CN" altLang="en-US" b="1" dirty="0">
                <a:gradFill>
                  <a:gsLst>
                    <a:gs pos="0">
                      <a:srgbClr val="07F7FF"/>
                    </a:gs>
                    <a:gs pos="100000">
                      <a:srgbClr val="2D528C"/>
                    </a:gs>
                  </a:gsLst>
                  <a:lin ang="0" scaled="0"/>
                </a:gradFill>
                <a:latin typeface="Lovelo Line Bold" panose="02000000000000000000" pitchFamily="50" charset="0"/>
                <a:sym typeface="+mn-ea"/>
              </a:rPr>
              <a:t>                公敏</a:t>
            </a:r>
          </a:p>
        </p:txBody>
      </p:sp>
      <p:pic>
        <p:nvPicPr>
          <p:cNvPr id="9" name="图片 8" descr="niit3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0" y="313055"/>
            <a:ext cx="2705100" cy="1016000"/>
          </a:xfrm>
          <a:prstGeom prst="rect">
            <a:avLst/>
          </a:prstGeom>
        </p:spPr>
      </p:pic>
      <p:pic>
        <p:nvPicPr>
          <p:cNvPr id="10" name="图片 9" descr="22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335" y="3413760"/>
            <a:ext cx="553720" cy="553720"/>
          </a:xfrm>
          <a:prstGeom prst="rect">
            <a:avLst/>
          </a:prstGeom>
        </p:spPr>
      </p:pic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9190" y="4965065"/>
            <a:ext cx="1621155" cy="161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17494" r="9821" b="12771"/>
          <a:stretch>
            <a:fillRect/>
          </a:stretch>
        </p:blipFill>
        <p:spPr>
          <a:xfrm>
            <a:off x="0" y="-63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4962525" y="1851645"/>
            <a:ext cx="1885950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</a:rPr>
              <a:t>4</a:t>
            </a:r>
          </a:p>
        </p:txBody>
      </p:sp>
      <p:pic>
        <p:nvPicPr>
          <p:cNvPr id="4" name="图片 3" descr="niit3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" y="690880"/>
            <a:ext cx="1956435" cy="7346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58555" y="1299210"/>
            <a:ext cx="7359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63890" y="3533775"/>
            <a:ext cx="17252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平台管理员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1.买家管理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1)查看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主要是查看买家列表。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查看当前已注册的买家数量。</a:t>
            </a:r>
          </a:p>
          <a:p>
            <a:endParaRPr lang="en-US" altLang="zh-CN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1535" y="1990090"/>
            <a:ext cx="27876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2.商家管理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1)查看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主要是查看商家列表。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查看当前已注册的买家数量。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2)审核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审核商家用户的商户身份。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3.投诉管理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1)查看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2)处理</a:t>
            </a:r>
            <a:endParaRPr lang="en-US" altLang="zh-CN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179972" y="2069297"/>
            <a:ext cx="1941903" cy="2384004"/>
            <a:chOff x="4815811" y="1544854"/>
            <a:chExt cx="2306611" cy="2831742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6567142" y="2875576"/>
              <a:ext cx="555280" cy="266040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73177" y="3240628"/>
              <a:ext cx="349354" cy="736768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90256" y="2946817"/>
              <a:ext cx="61411" cy="535859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6845536" y="2890351"/>
              <a:ext cx="261556" cy="535859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636373" y="3394234"/>
              <a:ext cx="225677" cy="458004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346222" y="3146516"/>
              <a:ext cx="225675" cy="508695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578790" y="3844363"/>
              <a:ext cx="57583" cy="458004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22532" y="3969216"/>
              <a:ext cx="113793" cy="407380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056315" y="2229057"/>
              <a:ext cx="41725" cy="661295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687343" y="1812146"/>
              <a:ext cx="389834" cy="416911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074263" y="1545097"/>
              <a:ext cx="613080" cy="267049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424178" y="1545097"/>
              <a:ext cx="650086" cy="147183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027800" y="1678621"/>
              <a:ext cx="396378" cy="319641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824863" y="2038040"/>
              <a:ext cx="182074" cy="471038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815811" y="2509078"/>
              <a:ext cx="157366" cy="731551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864987" y="2460205"/>
              <a:ext cx="501063" cy="48873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140569" y="2460205"/>
              <a:ext cx="231736" cy="333219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40215" y="2538060"/>
              <a:ext cx="625436" cy="153832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997581" y="2791703"/>
              <a:ext cx="150273" cy="432668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26929" y="2521803"/>
              <a:ext cx="324406" cy="269901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460687" y="2691892"/>
              <a:ext cx="45250" cy="295751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5046450" y="1998261"/>
              <a:ext cx="331494" cy="461944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358269" y="1728362"/>
              <a:ext cx="38326" cy="731843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369214" y="2176842"/>
              <a:ext cx="436907" cy="283363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42741" y="1721262"/>
              <a:ext cx="361776" cy="467998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791453" y="1545097"/>
              <a:ext cx="272787" cy="631502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078550" y="1544854"/>
              <a:ext cx="165859" cy="583116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6268895" y="1812146"/>
              <a:ext cx="432758" cy="315824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6222965" y="2127970"/>
              <a:ext cx="838390" cy="101087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951453" y="2626814"/>
              <a:ext cx="315891" cy="583825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955481" y="2142494"/>
              <a:ext cx="297384" cy="484319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823080" y="2142494"/>
              <a:ext cx="413894" cy="34105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58929" y="2137145"/>
              <a:ext cx="518246" cy="314314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796760" y="2229057"/>
              <a:ext cx="279115" cy="213143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763857" y="2464323"/>
              <a:ext cx="297497" cy="426028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6468879" y="2453261"/>
              <a:ext cx="308910" cy="256572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267344" y="2150093"/>
              <a:ext cx="191716" cy="559740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5800527" y="2172490"/>
              <a:ext cx="163662" cy="442486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443793" y="2638651"/>
              <a:ext cx="493125" cy="58831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354198" y="2464323"/>
              <a:ext cx="562090" cy="160164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981770" y="2458732"/>
              <a:ext cx="767441" cy="179810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971041" y="2650381"/>
              <a:ext cx="492339" cy="66725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5170294" y="2791703"/>
              <a:ext cx="350013" cy="193658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984068" y="2982116"/>
              <a:ext cx="502232" cy="273251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009678" y="3255367"/>
              <a:ext cx="579969" cy="251905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312063" y="3507272"/>
              <a:ext cx="253114" cy="418062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5568935" y="3508706"/>
              <a:ext cx="143924" cy="519313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436326" y="4028019"/>
              <a:ext cx="285930" cy="336774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731751" y="4040560"/>
              <a:ext cx="271109" cy="336036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980145" y="3646755"/>
              <a:ext cx="0" cy="718038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964189" y="2638543"/>
              <a:ext cx="0" cy="585828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505937" y="2982116"/>
              <a:ext cx="496924" cy="664639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5971041" y="3212073"/>
              <a:ext cx="20698" cy="432284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485274" y="2728943"/>
              <a:ext cx="96764" cy="429337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6578656" y="2451459"/>
              <a:ext cx="193124" cy="706821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6276482" y="2728943"/>
              <a:ext cx="190780" cy="495428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523949" y="2708886"/>
              <a:ext cx="930829" cy="259958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5961667" y="3619808"/>
              <a:ext cx="384555" cy="444519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007431" y="4049017"/>
              <a:ext cx="341269" cy="308667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338757" y="3659296"/>
              <a:ext cx="299586" cy="181627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338757" y="3668444"/>
              <a:ext cx="9943" cy="394503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263895" y="3228456"/>
              <a:ext cx="90999" cy="439988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5580713" y="3232828"/>
              <a:ext cx="390290" cy="266587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96539" y="2984830"/>
              <a:ext cx="492359" cy="251738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979171" y="3220748"/>
              <a:ext cx="286190" cy="0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6002860" y="3210639"/>
              <a:ext cx="273622" cy="422323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724992" y="3636725"/>
              <a:ext cx="235599" cy="409089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5304451" y="3615724"/>
              <a:ext cx="672942" cy="346934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320956" y="3971950"/>
              <a:ext cx="1022510" cy="92378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6346222" y="3414241"/>
              <a:ext cx="499314" cy="270528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579511" y="3432465"/>
              <a:ext cx="1273491" cy="70641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447581" y="4356121"/>
              <a:ext cx="544159" cy="10020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998499" y="4360458"/>
              <a:ext cx="326678" cy="10550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6327763" y="4312160"/>
              <a:ext cx="264162" cy="63185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325177" y="4049017"/>
              <a:ext cx="12393" cy="317124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339518" y="4050282"/>
              <a:ext cx="233863" cy="261878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6359970" y="3854229"/>
              <a:ext cx="290379" cy="203076"/>
            </a:xfrm>
            <a:prstGeom prst="line">
              <a:avLst/>
            </a:prstGeom>
            <a:ln w="12700">
              <a:solidFill>
                <a:srgbClr val="00AF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678932" y="4567184"/>
            <a:ext cx="955045" cy="873707"/>
            <a:chOff x="5408480" y="4511869"/>
            <a:chExt cx="1134411" cy="1037797"/>
          </a:xfrm>
          <a:solidFill>
            <a:srgbClr val="0D114B"/>
          </a:solidFill>
        </p:grpSpPr>
        <p:sp>
          <p:nvSpPr>
            <p:cNvPr id="10" name="Freeform 9"/>
            <p:cNvSpPr/>
            <p:nvPr/>
          </p:nvSpPr>
          <p:spPr>
            <a:xfrm>
              <a:off x="5464289" y="4511869"/>
              <a:ext cx="1028142" cy="964410"/>
            </a:xfrm>
            <a:custGeom>
              <a:avLst/>
              <a:gdLst>
                <a:gd name="connsiteX0" fmla="*/ 0 w 672200"/>
                <a:gd name="connsiteY0" fmla="*/ 0 h 630649"/>
                <a:gd name="connsiteX1" fmla="*/ 671846 w 672200"/>
                <a:gd name="connsiteY1" fmla="*/ 0 h 630649"/>
                <a:gd name="connsiteX2" fmla="*/ 672200 w 672200"/>
                <a:gd name="connsiteY2" fmla="*/ 32054 h 630649"/>
                <a:gd name="connsiteX3" fmla="*/ 657576 w 672200"/>
                <a:gd name="connsiteY3" fmla="*/ 470997 h 630649"/>
                <a:gd name="connsiteX4" fmla="*/ 493887 w 672200"/>
                <a:gd name="connsiteY4" fmla="*/ 626220 h 630649"/>
                <a:gd name="connsiteX5" fmla="*/ 200376 w 672200"/>
                <a:gd name="connsiteY5" fmla="*/ 629042 h 630649"/>
                <a:gd name="connsiteX6" fmla="*/ 31043 w 672200"/>
                <a:gd name="connsiteY6" fmla="*/ 487931 h 630649"/>
                <a:gd name="connsiteX7" fmla="*/ 213 w 672200"/>
                <a:gd name="connsiteY7" fmla="*/ 53019 h 630649"/>
                <a:gd name="connsiteX0-1" fmla="*/ 0 w 672200"/>
                <a:gd name="connsiteY0-2" fmla="*/ 0 h 630649"/>
                <a:gd name="connsiteX1-3" fmla="*/ 671846 w 672200"/>
                <a:gd name="connsiteY1-4" fmla="*/ 0 h 630649"/>
                <a:gd name="connsiteX2-5" fmla="*/ 672200 w 672200"/>
                <a:gd name="connsiteY2-6" fmla="*/ 32054 h 630649"/>
                <a:gd name="connsiteX3-7" fmla="*/ 657576 w 672200"/>
                <a:gd name="connsiteY3-8" fmla="*/ 470997 h 630649"/>
                <a:gd name="connsiteX4-9" fmla="*/ 493887 w 672200"/>
                <a:gd name="connsiteY4-10" fmla="*/ 626220 h 630649"/>
                <a:gd name="connsiteX5-11" fmla="*/ 200376 w 672200"/>
                <a:gd name="connsiteY5-12" fmla="*/ 629042 h 630649"/>
                <a:gd name="connsiteX6-13" fmla="*/ 31043 w 672200"/>
                <a:gd name="connsiteY6-14" fmla="*/ 487931 h 630649"/>
                <a:gd name="connsiteX7-15" fmla="*/ 231194 w 672200"/>
                <a:gd name="connsiteY7-16" fmla="*/ 129219 h 630649"/>
                <a:gd name="connsiteX8" fmla="*/ 0 w 672200"/>
                <a:gd name="connsiteY8" fmla="*/ 0 h 630649"/>
                <a:gd name="connsiteX0-17" fmla="*/ 46884 w 719084"/>
                <a:gd name="connsiteY0-18" fmla="*/ 0 h 630649"/>
                <a:gd name="connsiteX1-19" fmla="*/ 718730 w 719084"/>
                <a:gd name="connsiteY1-20" fmla="*/ 0 h 630649"/>
                <a:gd name="connsiteX2-21" fmla="*/ 719084 w 719084"/>
                <a:gd name="connsiteY2-22" fmla="*/ 32054 h 630649"/>
                <a:gd name="connsiteX3-23" fmla="*/ 704460 w 719084"/>
                <a:gd name="connsiteY3-24" fmla="*/ 470997 h 630649"/>
                <a:gd name="connsiteX4-25" fmla="*/ 540771 w 719084"/>
                <a:gd name="connsiteY4-26" fmla="*/ 626220 h 630649"/>
                <a:gd name="connsiteX5-27" fmla="*/ 247260 w 719084"/>
                <a:gd name="connsiteY5-28" fmla="*/ 629042 h 630649"/>
                <a:gd name="connsiteX6-29" fmla="*/ 77927 w 719084"/>
                <a:gd name="connsiteY6-30" fmla="*/ 487931 h 630649"/>
                <a:gd name="connsiteX7-31" fmla="*/ 46884 w 719084"/>
                <a:gd name="connsiteY7-32" fmla="*/ 0 h 630649"/>
                <a:gd name="connsiteX0-33" fmla="*/ 756 w 672956"/>
                <a:gd name="connsiteY0-34" fmla="*/ 0 h 630649"/>
                <a:gd name="connsiteX1-35" fmla="*/ 672602 w 672956"/>
                <a:gd name="connsiteY1-36" fmla="*/ 0 h 630649"/>
                <a:gd name="connsiteX2-37" fmla="*/ 672956 w 672956"/>
                <a:gd name="connsiteY2-38" fmla="*/ 32054 h 630649"/>
                <a:gd name="connsiteX3-39" fmla="*/ 658332 w 672956"/>
                <a:gd name="connsiteY3-40" fmla="*/ 470997 h 630649"/>
                <a:gd name="connsiteX4-41" fmla="*/ 494643 w 672956"/>
                <a:gd name="connsiteY4-42" fmla="*/ 626220 h 630649"/>
                <a:gd name="connsiteX5-43" fmla="*/ 201132 w 672956"/>
                <a:gd name="connsiteY5-44" fmla="*/ 629042 h 630649"/>
                <a:gd name="connsiteX6-45" fmla="*/ 31799 w 672956"/>
                <a:gd name="connsiteY6-46" fmla="*/ 487931 h 630649"/>
                <a:gd name="connsiteX7-47" fmla="*/ 756 w 672956"/>
                <a:gd name="connsiteY7-48" fmla="*/ 0 h 630649"/>
                <a:gd name="connsiteX0-49" fmla="*/ 124 w 672324"/>
                <a:gd name="connsiteY0-50" fmla="*/ 0 h 630649"/>
                <a:gd name="connsiteX1-51" fmla="*/ 671970 w 672324"/>
                <a:gd name="connsiteY1-52" fmla="*/ 0 h 630649"/>
                <a:gd name="connsiteX2-53" fmla="*/ 672324 w 672324"/>
                <a:gd name="connsiteY2-54" fmla="*/ 32054 h 630649"/>
                <a:gd name="connsiteX3-55" fmla="*/ 657700 w 672324"/>
                <a:gd name="connsiteY3-56" fmla="*/ 470997 h 630649"/>
                <a:gd name="connsiteX4-57" fmla="*/ 494011 w 672324"/>
                <a:gd name="connsiteY4-58" fmla="*/ 626220 h 630649"/>
                <a:gd name="connsiteX5-59" fmla="*/ 200500 w 672324"/>
                <a:gd name="connsiteY5-60" fmla="*/ 629042 h 630649"/>
                <a:gd name="connsiteX6-61" fmla="*/ 31167 w 672324"/>
                <a:gd name="connsiteY6-62" fmla="*/ 487931 h 630649"/>
                <a:gd name="connsiteX7-63" fmla="*/ 124 w 672324"/>
                <a:gd name="connsiteY7-64" fmla="*/ 0 h 6306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72324" h="630649">
                  <a:moveTo>
                    <a:pt x="124" y="0"/>
                  </a:moveTo>
                  <a:lnTo>
                    <a:pt x="671970" y="0"/>
                  </a:lnTo>
                  <a:lnTo>
                    <a:pt x="672324" y="32054"/>
                  </a:lnTo>
                  <a:cubicBezTo>
                    <a:pt x="671950" y="155680"/>
                    <a:pt x="661404" y="375100"/>
                    <a:pt x="657700" y="470997"/>
                  </a:cubicBezTo>
                  <a:cubicBezTo>
                    <a:pt x="594200" y="541082"/>
                    <a:pt x="561744" y="571657"/>
                    <a:pt x="494011" y="626220"/>
                  </a:cubicBezTo>
                  <a:cubicBezTo>
                    <a:pt x="406522" y="621517"/>
                    <a:pt x="294575" y="635157"/>
                    <a:pt x="200500" y="629042"/>
                  </a:cubicBezTo>
                  <a:cubicBezTo>
                    <a:pt x="134647" y="580594"/>
                    <a:pt x="89963" y="547669"/>
                    <a:pt x="31167" y="487931"/>
                  </a:cubicBezTo>
                  <a:cubicBezTo>
                    <a:pt x="21583" y="380710"/>
                    <a:pt x="-1901" y="109897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08480" y="4647679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08480" y="4781032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08480" y="4925056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08480" y="5065557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806853" y="5368691"/>
              <a:ext cx="371880" cy="1809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 </a:t>
              </a:r>
              <a:endParaRPr kumimoji="0" lang="id-ID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4278432" y="2991358"/>
            <a:ext cx="204220" cy="204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688313" y="3002815"/>
            <a:ext cx="204220" cy="204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278432" y="4398615"/>
            <a:ext cx="204220" cy="204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688313" y="4397959"/>
            <a:ext cx="204220" cy="204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出自【趣你的PPT】(微信:qunideppt)：最优质的PPT资源库"/>
          <p:cNvSpPr/>
          <p:nvPr/>
        </p:nvSpPr>
        <p:spPr>
          <a:xfrm>
            <a:off x="0" y="288925"/>
            <a:ext cx="4279265" cy="71628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6" name="出自【趣你的PPT】(微信:qunideppt)：最优质的PPT资源库"/>
          <p:cNvSpPr/>
          <p:nvPr/>
        </p:nvSpPr>
        <p:spPr>
          <a:xfrm>
            <a:off x="4409187" y="288926"/>
            <a:ext cx="174911" cy="71629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7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0" y="416560"/>
            <a:ext cx="39662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 For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1" t="17966" r="14990" b="18496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/>
          <p:cNvSpPr/>
          <p:nvPr/>
        </p:nvSpPr>
        <p:spPr>
          <a:xfrm>
            <a:off x="3683635" y="2159000"/>
            <a:ext cx="4826000" cy="2540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文本框 14"/>
          <p:cNvSpPr txBox="1"/>
          <p:nvPr>
            <p:custDataLst>
              <p:tags r:id="rId1"/>
            </p:custDataLst>
          </p:nvPr>
        </p:nvSpPr>
        <p:spPr>
          <a:xfrm>
            <a:off x="4889580" y="2331136"/>
            <a:ext cx="2412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</a:p>
        </p:txBody>
      </p:sp>
      <p:sp>
        <p:nvSpPr>
          <p:cNvPr id="6" name="PA_文本框 15"/>
          <p:cNvSpPr txBox="1"/>
          <p:nvPr>
            <p:custDataLst>
              <p:tags r:id="rId2"/>
            </p:custDataLst>
          </p:nvPr>
        </p:nvSpPr>
        <p:spPr>
          <a:xfrm>
            <a:off x="3882729" y="3708052"/>
            <a:ext cx="44252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  <a:sym typeface="Arial" panose="020B0604020202020204" pitchFamily="34" charset="0"/>
              </a:rPr>
              <a:t>Thank you for listening to our introduction.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  <a:sym typeface="Arial" panose="020B0604020202020204" pitchFamily="34" charset="0"/>
              </a:rPr>
              <a:t> I hope you are interested in our products.</a:t>
            </a:r>
          </a:p>
        </p:txBody>
      </p:sp>
      <p:sp>
        <p:nvSpPr>
          <p:cNvPr id="8" name="圆角矩形 17"/>
          <p:cNvSpPr/>
          <p:nvPr/>
        </p:nvSpPr>
        <p:spPr>
          <a:xfrm>
            <a:off x="5190490" y="3260011"/>
            <a:ext cx="1809750" cy="4000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54626" y="3260002"/>
            <a:ext cx="168274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Is End 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 descr="niit3副本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5" y="690880"/>
            <a:ext cx="1956435" cy="734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>
          <a:xfrm>
            <a:off x="0" y="-127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文本框 5"/>
          <p:cNvSpPr txBox="1"/>
          <p:nvPr/>
        </p:nvSpPr>
        <p:spPr>
          <a:xfrm>
            <a:off x="649427" y="2905780"/>
            <a:ext cx="576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975" y="3444014"/>
            <a:ext cx="3313292" cy="3981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5454" y="2905780"/>
            <a:ext cx="576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1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9427" y="4825925"/>
            <a:ext cx="576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510" y="5364159"/>
            <a:ext cx="3313292" cy="3981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5454" y="4825925"/>
            <a:ext cx="576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3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4394" y="3229610"/>
            <a:ext cx="19901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郭国锋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86915" y="3628390"/>
            <a:ext cx="1653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·2016207295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087585" y="2905780"/>
            <a:ext cx="576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93668" y="3444014"/>
            <a:ext cx="3313292" cy="3981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63612" y="2905780"/>
            <a:ext cx="576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2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87585" y="4825925"/>
            <a:ext cx="576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57803" y="5350189"/>
            <a:ext cx="3313292" cy="3981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63612" y="4825925"/>
            <a:ext cx="576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4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440054" y="3228340"/>
            <a:ext cx="19669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高伟栋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440054" y="5111035"/>
            <a:ext cx="19669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公敏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624060" y="3628390"/>
            <a:ext cx="1247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·2016207147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531985" y="5511165"/>
            <a:ext cx="1339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·2016207258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94455" y="690880"/>
            <a:ext cx="44030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团队介绍</a:t>
            </a:r>
            <a:endParaRPr lang="zh-CN" altLang="en-US" sz="4400"/>
          </a:p>
        </p:txBody>
      </p:sp>
      <p:pic>
        <p:nvPicPr>
          <p:cNvPr id="3" name="图片 2" descr="niit3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" y="690880"/>
            <a:ext cx="1956435" cy="7346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17494" r="9821" b="12771"/>
          <a:stretch>
            <a:fillRect/>
          </a:stretch>
        </p:blipFill>
        <p:spPr>
          <a:xfrm>
            <a:off x="-635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8435975" y="939165"/>
            <a:ext cx="29076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买家用户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用户管理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2.资金管理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3.收货地址管理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4.订单管理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5.购物车管理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6.投诉管理</a:t>
            </a:r>
          </a:p>
        </p:txBody>
      </p:sp>
      <p:pic>
        <p:nvPicPr>
          <p:cNvPr id="5" name="图片 4" descr="22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15" y="2256155"/>
            <a:ext cx="2297430" cy="2278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7715" y="2601595"/>
            <a:ext cx="30359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                Dream</a:t>
            </a:r>
          </a:p>
          <a:p>
            <a:r>
              <a:rPr lang="zh-CN" altLang="en-US" sz="2400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                     </a:t>
            </a:r>
          </a:p>
          <a:p>
            <a:endParaRPr lang="zh-CN" altLang="en-US" sz="2400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                    商城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48175" y="4135755"/>
            <a:ext cx="742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</a:rPr>
              <a:t>后台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0900" y="4135755"/>
            <a:ext cx="22523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商家用户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1.用户管理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2.资金管理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3.商品管理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4.库存管理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5.投诉管理</a:t>
            </a:r>
            <a:endParaRPr lang="en-US" altLang="zh-CN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47430" y="4170045"/>
            <a:ext cx="1725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平台管理员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1.买家管理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2.商家管理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3.投诉管理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0" y="2567305"/>
            <a:ext cx="7423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1" name="图片 10" descr="niit3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5" y="690880"/>
            <a:ext cx="1956435" cy="734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17494" r="9821" b="1277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8186420" y="1038225"/>
            <a:ext cx="2907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首页展示</a:t>
            </a:r>
            <a:endParaRPr lang="en-US" altLang="zh-CN" dirty="0">
              <a:solidFill>
                <a:srgbClr val="FFC000"/>
              </a:soli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1.按照商品类别展示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2.按照最新商品展示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3.安装最热商品展示</a:t>
            </a:r>
          </a:p>
        </p:txBody>
      </p:sp>
      <p:pic>
        <p:nvPicPr>
          <p:cNvPr id="5" name="图片 4" descr="22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10" y="2237105"/>
            <a:ext cx="2297430" cy="22974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7715" y="2601595"/>
            <a:ext cx="30359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                Dream</a:t>
            </a:r>
          </a:p>
          <a:p>
            <a:r>
              <a:rPr lang="zh-CN" altLang="en-US" sz="2400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                     </a:t>
            </a:r>
          </a:p>
          <a:p>
            <a:endParaRPr lang="zh-CN" altLang="en-US" sz="2400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                    商城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48175" y="4135755"/>
            <a:ext cx="742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</a:rPr>
              <a:t>前台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05280" y="3422015"/>
            <a:ext cx="22523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搜索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1.根据产品类别查询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2.根据名称等关键字进行模糊查询</a:t>
            </a:r>
            <a:endParaRPr lang="en-US" altLang="zh-CN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47430" y="4170045"/>
            <a:ext cx="17252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商品详情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1.显示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2.购买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3.加入购物车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4.评论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0" y="2567305"/>
            <a:ext cx="7423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1" name="图片 10" descr="niit3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5" y="690880"/>
            <a:ext cx="1956435" cy="734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17494" r="9821" b="1277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图片 3" descr="22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130" y="1005205"/>
            <a:ext cx="4622800" cy="4622800"/>
          </a:xfrm>
          <a:prstGeom prst="rect">
            <a:avLst/>
          </a:prstGeom>
        </p:spPr>
      </p:pic>
      <p:sp>
        <p:nvSpPr>
          <p:cNvPr id="30" name="TextBox 13"/>
          <p:cNvSpPr txBox="1"/>
          <p:nvPr/>
        </p:nvSpPr>
        <p:spPr>
          <a:xfrm>
            <a:off x="1635261" y="2598561"/>
            <a:ext cx="1295287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AD7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项目名称</a:t>
            </a:r>
          </a:p>
        </p:txBody>
      </p:sp>
      <p:sp>
        <p:nvSpPr>
          <p:cNvPr id="31" name="TextBox 13"/>
          <p:cNvSpPr txBox="1"/>
          <p:nvPr/>
        </p:nvSpPr>
        <p:spPr>
          <a:xfrm>
            <a:off x="1651407" y="2981522"/>
            <a:ext cx="2333999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Dream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商城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8451215" y="3441065"/>
            <a:ext cx="1304290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D7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项目简介</a:t>
            </a:r>
          </a:p>
        </p:txBody>
      </p:sp>
      <p:sp>
        <p:nvSpPr>
          <p:cNvPr id="35" name="TextBox 13"/>
          <p:cNvSpPr txBox="1"/>
          <p:nvPr/>
        </p:nvSpPr>
        <p:spPr>
          <a:xfrm>
            <a:off x="8451215" y="3716655"/>
            <a:ext cx="3191510" cy="1772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该平台是一个类似于天猫的在线产品展示和销售平台。商家可以发布商品，普通用户可以购买商品。商家完成注册之后，还需要进行第二部的审核才能够添加和发布产品。</a:t>
            </a:r>
          </a:p>
          <a:p>
            <a:pPr marL="0" marR="0" lvl="0" indent="0" algn="l" defTabSz="12166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用户可以根据订单向平台发起投诉，平台管理员负责对投诉进行处理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AD7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3" name="Oval 87"/>
          <p:cNvSpPr/>
          <p:nvPr/>
        </p:nvSpPr>
        <p:spPr>
          <a:xfrm>
            <a:off x="3400030" y="1813480"/>
            <a:ext cx="785137" cy="785137"/>
          </a:xfrm>
          <a:prstGeom prst="ellipse">
            <a:avLst/>
          </a:prstGeom>
          <a:solidFill>
            <a:srgbClr val="0D1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AutoShape 37"/>
          <p:cNvSpPr/>
          <p:nvPr/>
        </p:nvSpPr>
        <p:spPr bwMode="auto">
          <a:xfrm>
            <a:off x="3598545" y="2026285"/>
            <a:ext cx="387350" cy="360045"/>
          </a:xfrm>
          <a:custGeom>
            <a:avLst/>
            <a:gdLst>
              <a:gd name="T0" fmla="*/ 3362378 w 21600"/>
              <a:gd name="T1" fmla="*/ 0 h 21600"/>
              <a:gd name="T2" fmla="*/ 4670372 w 21600"/>
              <a:gd name="T3" fmla="*/ 263525 h 21600"/>
              <a:gd name="T4" fmla="*/ 5740365 w 21600"/>
              <a:gd name="T5" fmla="*/ 982239 h 21600"/>
              <a:gd name="T6" fmla="*/ 6459379 w 21600"/>
              <a:gd name="T7" fmla="*/ 2050344 h 21600"/>
              <a:gd name="T8" fmla="*/ 6720417 w 21600"/>
              <a:gd name="T9" fmla="*/ 3360208 h 21600"/>
              <a:gd name="T10" fmla="*/ 6459379 w 21600"/>
              <a:gd name="T11" fmla="*/ 4670072 h 21600"/>
              <a:gd name="T12" fmla="*/ 5740365 w 21600"/>
              <a:gd name="T13" fmla="*/ 5738178 h 21600"/>
              <a:gd name="T14" fmla="*/ 4670372 w 21600"/>
              <a:gd name="T15" fmla="*/ 6456892 h 21600"/>
              <a:gd name="T16" fmla="*/ 3362378 w 21600"/>
              <a:gd name="T17" fmla="*/ 6720417 h 21600"/>
              <a:gd name="T18" fmla="*/ 2051597 w 21600"/>
              <a:gd name="T19" fmla="*/ 6456892 h 21600"/>
              <a:gd name="T20" fmla="*/ 982857 w 21600"/>
              <a:gd name="T21" fmla="*/ 5738178 h 21600"/>
              <a:gd name="T22" fmla="*/ 263843 w 21600"/>
              <a:gd name="T23" fmla="*/ 4670072 h 21600"/>
              <a:gd name="T24" fmla="*/ 0 w 21600"/>
              <a:gd name="T25" fmla="*/ 3360208 h 21600"/>
              <a:gd name="T26" fmla="*/ 263843 w 21600"/>
              <a:gd name="T27" fmla="*/ 2050344 h 21600"/>
              <a:gd name="T28" fmla="*/ 982857 w 21600"/>
              <a:gd name="T29" fmla="*/ 982239 h 21600"/>
              <a:gd name="T30" fmla="*/ 2051597 w 21600"/>
              <a:gd name="T31" fmla="*/ 263525 h 21600"/>
              <a:gd name="T32" fmla="*/ 3362378 w 21600"/>
              <a:gd name="T33" fmla="*/ 0 h 21600"/>
              <a:gd name="T34" fmla="*/ 5651377 w 21600"/>
              <a:gd name="T35" fmla="*/ 2741683 h 21600"/>
              <a:gd name="T36" fmla="*/ 5712037 w 21600"/>
              <a:gd name="T37" fmla="*/ 2599496 h 21600"/>
              <a:gd name="T38" fmla="*/ 5651377 w 21600"/>
              <a:gd name="T39" fmla="*/ 2456374 h 21600"/>
              <a:gd name="T40" fmla="*/ 5213615 w 21600"/>
              <a:gd name="T41" fmla="*/ 2006477 h 21600"/>
              <a:gd name="T42" fmla="*/ 5064266 w 21600"/>
              <a:gd name="T43" fmla="*/ 1947668 h 21600"/>
              <a:gd name="T44" fmla="*/ 4919274 w 21600"/>
              <a:gd name="T45" fmla="*/ 2006477 h 21600"/>
              <a:gd name="T46" fmla="*/ 3017026 w 21600"/>
              <a:gd name="T47" fmla="*/ 3910912 h 21600"/>
              <a:gd name="T48" fmla="*/ 2876409 w 21600"/>
              <a:gd name="T49" fmla="*/ 3970020 h 21600"/>
              <a:gd name="T50" fmla="*/ 2731100 w 21600"/>
              <a:gd name="T51" fmla="*/ 3910912 h 21600"/>
              <a:gd name="T52" fmla="*/ 1800207 w 21600"/>
              <a:gd name="T53" fmla="*/ 2981554 h 21600"/>
              <a:gd name="T54" fmla="*/ 1659573 w 21600"/>
              <a:gd name="T55" fmla="*/ 2922764 h 21600"/>
              <a:gd name="T56" fmla="*/ 1505867 w 21600"/>
              <a:gd name="T57" fmla="*/ 2981554 h 21600"/>
              <a:gd name="T58" fmla="*/ 1068105 w 21600"/>
              <a:gd name="T59" fmla="*/ 3427095 h 21600"/>
              <a:gd name="T60" fmla="*/ 1009932 w 21600"/>
              <a:gd name="T61" fmla="*/ 3570217 h 21600"/>
              <a:gd name="T62" fmla="*/ 1068105 w 21600"/>
              <a:gd name="T63" fmla="*/ 3713339 h 21600"/>
              <a:gd name="T64" fmla="*/ 2410319 w 21600"/>
              <a:gd name="T65" fmla="*/ 5055553 h 21600"/>
              <a:gd name="T66" fmla="*/ 2570251 w 21600"/>
              <a:gd name="T67" fmla="*/ 5158546 h 21600"/>
              <a:gd name="T68" fmla="*/ 2755988 w 21600"/>
              <a:gd name="T69" fmla="*/ 5202414 h 21600"/>
              <a:gd name="T70" fmla="*/ 2992455 w 21600"/>
              <a:gd name="T71" fmla="*/ 5202414 h 21600"/>
              <a:gd name="T72" fmla="*/ 3175088 w 21600"/>
              <a:gd name="T73" fmla="*/ 5160098 h 21600"/>
              <a:gd name="T74" fmla="*/ 3337807 w 21600"/>
              <a:gd name="T75" fmla="*/ 5055553 h 21600"/>
              <a:gd name="T76" fmla="*/ 5651377 w 21600"/>
              <a:gd name="T77" fmla="*/ 2741683 h 21600"/>
              <a:gd name="T78" fmla="*/ 5651377 w 21600"/>
              <a:gd name="T79" fmla="*/ 2741683 h 216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2" y="0"/>
                  <a:pt x="13706" y="282"/>
                  <a:pt x="15011" y="847"/>
                </a:cubicBezTo>
                <a:cubicBezTo>
                  <a:pt x="16319" y="1409"/>
                  <a:pt x="17464" y="2177"/>
                  <a:pt x="18450" y="3157"/>
                </a:cubicBezTo>
                <a:cubicBezTo>
                  <a:pt x="19433" y="4134"/>
                  <a:pt x="20201" y="5277"/>
                  <a:pt x="20761" y="6590"/>
                </a:cubicBezTo>
                <a:cubicBezTo>
                  <a:pt x="21317" y="7900"/>
                  <a:pt x="21600" y="9306"/>
                  <a:pt x="21600" y="10800"/>
                </a:cubicBezTo>
                <a:cubicBezTo>
                  <a:pt x="21600" y="12294"/>
                  <a:pt x="21317" y="13700"/>
                  <a:pt x="20761" y="15010"/>
                </a:cubicBezTo>
                <a:cubicBezTo>
                  <a:pt x="20201" y="16320"/>
                  <a:pt x="19430" y="17466"/>
                  <a:pt x="18450" y="18443"/>
                </a:cubicBezTo>
                <a:cubicBezTo>
                  <a:pt x="17464" y="19423"/>
                  <a:pt x="16319" y="20191"/>
                  <a:pt x="15011" y="20753"/>
                </a:cubicBezTo>
                <a:cubicBezTo>
                  <a:pt x="13706" y="21318"/>
                  <a:pt x="12302" y="21600"/>
                  <a:pt x="10807" y="21600"/>
                </a:cubicBezTo>
                <a:cubicBezTo>
                  <a:pt x="9310" y="21600"/>
                  <a:pt x="7905" y="21318"/>
                  <a:pt x="6594" y="20753"/>
                </a:cubicBezTo>
                <a:cubicBezTo>
                  <a:pt x="5281" y="20191"/>
                  <a:pt x="4136" y="19423"/>
                  <a:pt x="3159" y="18443"/>
                </a:cubicBezTo>
                <a:cubicBezTo>
                  <a:pt x="2178" y="17466"/>
                  <a:pt x="1410" y="16320"/>
                  <a:pt x="848" y="15010"/>
                </a:cubicBezTo>
                <a:cubicBezTo>
                  <a:pt x="283" y="13700"/>
                  <a:pt x="0" y="12294"/>
                  <a:pt x="0" y="10800"/>
                </a:cubicBezTo>
                <a:cubicBezTo>
                  <a:pt x="0" y="9306"/>
                  <a:pt x="283" y="7900"/>
                  <a:pt x="848" y="6590"/>
                </a:cubicBezTo>
                <a:cubicBezTo>
                  <a:pt x="1410" y="5277"/>
                  <a:pt x="2181" y="4134"/>
                  <a:pt x="3159" y="3157"/>
                </a:cubicBezTo>
                <a:cubicBezTo>
                  <a:pt x="4136" y="2177"/>
                  <a:pt x="5281" y="1409"/>
                  <a:pt x="6594" y="847"/>
                </a:cubicBezTo>
                <a:cubicBezTo>
                  <a:pt x="7903" y="282"/>
                  <a:pt x="9307" y="0"/>
                  <a:pt x="10807" y="0"/>
                </a:cubicBezTo>
                <a:moveTo>
                  <a:pt x="18164" y="8812"/>
                </a:moveTo>
                <a:cubicBezTo>
                  <a:pt x="18289" y="8688"/>
                  <a:pt x="18354" y="8533"/>
                  <a:pt x="18359" y="8355"/>
                </a:cubicBezTo>
                <a:cubicBezTo>
                  <a:pt x="18362" y="8171"/>
                  <a:pt x="18300" y="8022"/>
                  <a:pt x="18164" y="7895"/>
                </a:cubicBezTo>
                <a:lnTo>
                  <a:pt x="16757" y="6449"/>
                </a:lnTo>
                <a:cubicBezTo>
                  <a:pt x="16613" y="6322"/>
                  <a:pt x="16455" y="6260"/>
                  <a:pt x="16277" y="6260"/>
                </a:cubicBezTo>
                <a:cubicBezTo>
                  <a:pt x="16099" y="6260"/>
                  <a:pt x="15946" y="6322"/>
                  <a:pt x="15811" y="6449"/>
                </a:cubicBezTo>
                <a:lnTo>
                  <a:pt x="9697" y="12570"/>
                </a:lnTo>
                <a:cubicBezTo>
                  <a:pt x="9570" y="12697"/>
                  <a:pt x="9417" y="12760"/>
                  <a:pt x="9245" y="12760"/>
                </a:cubicBezTo>
                <a:cubicBezTo>
                  <a:pt x="9069" y="12760"/>
                  <a:pt x="8914" y="12697"/>
                  <a:pt x="8778" y="12570"/>
                </a:cubicBezTo>
                <a:lnTo>
                  <a:pt x="5786" y="9583"/>
                </a:lnTo>
                <a:cubicBezTo>
                  <a:pt x="5659" y="9459"/>
                  <a:pt x="5507" y="9394"/>
                  <a:pt x="5334" y="9394"/>
                </a:cubicBezTo>
                <a:cubicBezTo>
                  <a:pt x="5156" y="9394"/>
                  <a:pt x="4995" y="9459"/>
                  <a:pt x="4840" y="9583"/>
                </a:cubicBezTo>
                <a:lnTo>
                  <a:pt x="3433" y="11015"/>
                </a:lnTo>
                <a:cubicBezTo>
                  <a:pt x="3306" y="11142"/>
                  <a:pt x="3246" y="11297"/>
                  <a:pt x="3246" y="11475"/>
                </a:cubicBezTo>
                <a:cubicBezTo>
                  <a:pt x="3246" y="11656"/>
                  <a:pt x="3306" y="11811"/>
                  <a:pt x="3433" y="11935"/>
                </a:cubicBezTo>
                <a:lnTo>
                  <a:pt x="7747" y="16249"/>
                </a:lnTo>
                <a:cubicBezTo>
                  <a:pt x="7874" y="16374"/>
                  <a:pt x="8044" y="16484"/>
                  <a:pt x="8261" y="16580"/>
                </a:cubicBezTo>
                <a:cubicBezTo>
                  <a:pt x="8479" y="16673"/>
                  <a:pt x="8677" y="16721"/>
                  <a:pt x="8858" y="16721"/>
                </a:cubicBezTo>
                <a:lnTo>
                  <a:pt x="9618" y="16721"/>
                </a:lnTo>
                <a:cubicBezTo>
                  <a:pt x="9796" y="16721"/>
                  <a:pt x="9993" y="16676"/>
                  <a:pt x="10205" y="16585"/>
                </a:cubicBezTo>
                <a:cubicBezTo>
                  <a:pt x="10417" y="16495"/>
                  <a:pt x="10592" y="16382"/>
                  <a:pt x="10728" y="16249"/>
                </a:cubicBezTo>
                <a:lnTo>
                  <a:pt x="18164" y="8812"/>
                </a:lnTo>
                <a:close/>
                <a:moveTo>
                  <a:pt x="18164" y="8812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Oval 101"/>
          <p:cNvSpPr/>
          <p:nvPr/>
        </p:nvSpPr>
        <p:spPr>
          <a:xfrm>
            <a:off x="4279178" y="1419566"/>
            <a:ext cx="785137" cy="785137"/>
          </a:xfrm>
          <a:prstGeom prst="ellipse">
            <a:avLst/>
          </a:prstGeom>
          <a:solidFill>
            <a:srgbClr val="00A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AutoShape 42"/>
          <p:cNvSpPr/>
          <p:nvPr/>
        </p:nvSpPr>
        <p:spPr bwMode="auto">
          <a:xfrm>
            <a:off x="4478186" y="1618492"/>
            <a:ext cx="387119" cy="387119"/>
          </a:xfrm>
          <a:custGeom>
            <a:avLst/>
            <a:gdLst>
              <a:gd name="T0" fmla="*/ 3362378 w 21600"/>
              <a:gd name="T1" fmla="*/ 0 h 21600"/>
              <a:gd name="T2" fmla="*/ 4670372 w 21600"/>
              <a:gd name="T3" fmla="*/ 263525 h 21600"/>
              <a:gd name="T4" fmla="*/ 5740365 w 21600"/>
              <a:gd name="T5" fmla="*/ 982239 h 21600"/>
              <a:gd name="T6" fmla="*/ 6459379 w 21600"/>
              <a:gd name="T7" fmla="*/ 2050344 h 21600"/>
              <a:gd name="T8" fmla="*/ 6720417 w 21600"/>
              <a:gd name="T9" fmla="*/ 3360208 h 21600"/>
              <a:gd name="T10" fmla="*/ 6459379 w 21600"/>
              <a:gd name="T11" fmla="*/ 4670072 h 21600"/>
              <a:gd name="T12" fmla="*/ 5740365 w 21600"/>
              <a:gd name="T13" fmla="*/ 5738178 h 21600"/>
              <a:gd name="T14" fmla="*/ 4670372 w 21600"/>
              <a:gd name="T15" fmla="*/ 6457827 h 21600"/>
              <a:gd name="T16" fmla="*/ 3362378 w 21600"/>
              <a:gd name="T17" fmla="*/ 6720417 h 21600"/>
              <a:gd name="T18" fmla="*/ 2051597 w 21600"/>
              <a:gd name="T19" fmla="*/ 6457827 h 21600"/>
              <a:gd name="T20" fmla="*/ 982857 w 21600"/>
              <a:gd name="T21" fmla="*/ 5738178 h 21600"/>
              <a:gd name="T22" fmla="*/ 263843 w 21600"/>
              <a:gd name="T23" fmla="*/ 4670072 h 21600"/>
              <a:gd name="T24" fmla="*/ 0 w 21600"/>
              <a:gd name="T25" fmla="*/ 3360208 h 21600"/>
              <a:gd name="T26" fmla="*/ 263843 w 21600"/>
              <a:gd name="T27" fmla="*/ 2050344 h 21600"/>
              <a:gd name="T28" fmla="*/ 982857 w 21600"/>
              <a:gd name="T29" fmla="*/ 982239 h 21600"/>
              <a:gd name="T30" fmla="*/ 2051597 w 21600"/>
              <a:gd name="T31" fmla="*/ 263525 h 21600"/>
              <a:gd name="T32" fmla="*/ 3362378 w 21600"/>
              <a:gd name="T33" fmla="*/ 0 h 21600"/>
              <a:gd name="T34" fmla="*/ 5302603 w 21600"/>
              <a:gd name="T35" fmla="*/ 3033518 h 21600"/>
              <a:gd name="T36" fmla="*/ 5257800 w 21600"/>
              <a:gd name="T37" fmla="*/ 2934899 h 21600"/>
              <a:gd name="T38" fmla="*/ 5163520 w 21600"/>
              <a:gd name="T39" fmla="*/ 2894753 h 21600"/>
              <a:gd name="T40" fmla="*/ 3842456 w 21600"/>
              <a:gd name="T41" fmla="*/ 2894753 h 21600"/>
              <a:gd name="T42" fmla="*/ 3842456 w 21600"/>
              <a:gd name="T43" fmla="*/ 1439915 h 21600"/>
              <a:gd name="T44" fmla="*/ 3707747 w 21600"/>
              <a:gd name="T45" fmla="*/ 1304572 h 21600"/>
              <a:gd name="T46" fmla="*/ 3017961 w 21600"/>
              <a:gd name="T47" fmla="*/ 1304572 h 21600"/>
              <a:gd name="T48" fmla="*/ 2878896 w 21600"/>
              <a:gd name="T49" fmla="*/ 1439915 h 21600"/>
              <a:gd name="T50" fmla="*/ 2878896 w 21600"/>
              <a:gd name="T51" fmla="*/ 2894753 h 21600"/>
              <a:gd name="T52" fmla="*/ 1562188 w 21600"/>
              <a:gd name="T53" fmla="*/ 2894753 h 21600"/>
              <a:gd name="T54" fmla="*/ 1423106 w 21600"/>
              <a:gd name="T55" fmla="*/ 3033518 h 21600"/>
              <a:gd name="T56" fmla="*/ 1423106 w 21600"/>
              <a:gd name="T57" fmla="*/ 3697482 h 21600"/>
              <a:gd name="T58" fmla="*/ 1562188 w 21600"/>
              <a:gd name="T59" fmla="*/ 3836247 h 21600"/>
              <a:gd name="T60" fmla="*/ 2878896 w 21600"/>
              <a:gd name="T61" fmla="*/ 3836247 h 21600"/>
              <a:gd name="T62" fmla="*/ 2878896 w 21600"/>
              <a:gd name="T63" fmla="*/ 5283306 h 21600"/>
              <a:gd name="T64" fmla="*/ 3017961 w 21600"/>
              <a:gd name="T65" fmla="*/ 5417714 h 21600"/>
              <a:gd name="T66" fmla="*/ 3707747 w 21600"/>
              <a:gd name="T67" fmla="*/ 5417714 h 21600"/>
              <a:gd name="T68" fmla="*/ 3842456 w 21600"/>
              <a:gd name="T69" fmla="*/ 5283306 h 21600"/>
              <a:gd name="T70" fmla="*/ 3842456 w 21600"/>
              <a:gd name="T71" fmla="*/ 3836247 h 21600"/>
              <a:gd name="T72" fmla="*/ 5163520 w 21600"/>
              <a:gd name="T73" fmla="*/ 3836247 h 21600"/>
              <a:gd name="T74" fmla="*/ 5257800 w 21600"/>
              <a:gd name="T75" fmla="*/ 3796101 h 21600"/>
              <a:gd name="T76" fmla="*/ 5302603 w 21600"/>
              <a:gd name="T77" fmla="*/ 3697482 h 21600"/>
              <a:gd name="T78" fmla="*/ 5302603 w 21600"/>
              <a:gd name="T79" fmla="*/ 3033518 h 21600"/>
              <a:gd name="T80" fmla="*/ 5302603 w 21600"/>
              <a:gd name="T81" fmla="*/ 3033518 h 216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2" y="0"/>
                  <a:pt x="13706" y="280"/>
                  <a:pt x="15011" y="847"/>
                </a:cubicBezTo>
                <a:cubicBezTo>
                  <a:pt x="16319" y="1409"/>
                  <a:pt x="17464" y="2177"/>
                  <a:pt x="18450" y="3157"/>
                </a:cubicBezTo>
                <a:cubicBezTo>
                  <a:pt x="19433" y="4136"/>
                  <a:pt x="20201" y="5280"/>
                  <a:pt x="20761" y="6590"/>
                </a:cubicBezTo>
                <a:cubicBezTo>
                  <a:pt x="21317" y="7903"/>
                  <a:pt x="21600" y="9306"/>
                  <a:pt x="21600" y="10800"/>
                </a:cubicBezTo>
                <a:cubicBezTo>
                  <a:pt x="21600" y="12296"/>
                  <a:pt x="21317" y="13700"/>
                  <a:pt x="20761" y="15010"/>
                </a:cubicBezTo>
                <a:cubicBezTo>
                  <a:pt x="20201" y="16323"/>
                  <a:pt x="19430" y="17466"/>
                  <a:pt x="18450" y="18443"/>
                </a:cubicBezTo>
                <a:cubicBezTo>
                  <a:pt x="17464" y="19423"/>
                  <a:pt x="16319" y="20191"/>
                  <a:pt x="15011" y="20756"/>
                </a:cubicBezTo>
                <a:cubicBezTo>
                  <a:pt x="13706" y="21320"/>
                  <a:pt x="12302" y="21600"/>
                  <a:pt x="10807" y="21600"/>
                </a:cubicBezTo>
                <a:cubicBezTo>
                  <a:pt x="9310" y="21600"/>
                  <a:pt x="7905" y="21320"/>
                  <a:pt x="6594" y="20756"/>
                </a:cubicBezTo>
                <a:cubicBezTo>
                  <a:pt x="5281" y="20191"/>
                  <a:pt x="4136" y="19423"/>
                  <a:pt x="3159" y="18443"/>
                </a:cubicBezTo>
                <a:cubicBezTo>
                  <a:pt x="2178" y="17466"/>
                  <a:pt x="1410" y="16323"/>
                  <a:pt x="848" y="15010"/>
                </a:cubicBezTo>
                <a:cubicBezTo>
                  <a:pt x="283" y="13700"/>
                  <a:pt x="0" y="12296"/>
                  <a:pt x="0" y="10800"/>
                </a:cubicBezTo>
                <a:cubicBezTo>
                  <a:pt x="0" y="9306"/>
                  <a:pt x="283" y="7903"/>
                  <a:pt x="848" y="6590"/>
                </a:cubicBezTo>
                <a:cubicBezTo>
                  <a:pt x="1410" y="5280"/>
                  <a:pt x="2181" y="4136"/>
                  <a:pt x="3159" y="3157"/>
                </a:cubicBezTo>
                <a:cubicBezTo>
                  <a:pt x="4136" y="2177"/>
                  <a:pt x="5281" y="1409"/>
                  <a:pt x="6594" y="847"/>
                </a:cubicBezTo>
                <a:cubicBezTo>
                  <a:pt x="7903" y="282"/>
                  <a:pt x="9307" y="0"/>
                  <a:pt x="10807" y="0"/>
                </a:cubicBezTo>
                <a:moveTo>
                  <a:pt x="17043" y="9750"/>
                </a:moveTo>
                <a:cubicBezTo>
                  <a:pt x="17043" y="9623"/>
                  <a:pt x="16995" y="9518"/>
                  <a:pt x="16899" y="9433"/>
                </a:cubicBezTo>
                <a:cubicBezTo>
                  <a:pt x="16805" y="9346"/>
                  <a:pt x="16704" y="9304"/>
                  <a:pt x="16596" y="9304"/>
                </a:cubicBezTo>
                <a:lnTo>
                  <a:pt x="12350" y="9304"/>
                </a:lnTo>
                <a:lnTo>
                  <a:pt x="12350" y="4628"/>
                </a:lnTo>
                <a:cubicBezTo>
                  <a:pt x="12350" y="4329"/>
                  <a:pt x="12203" y="4184"/>
                  <a:pt x="11917" y="4193"/>
                </a:cubicBezTo>
                <a:lnTo>
                  <a:pt x="9700" y="4193"/>
                </a:lnTo>
                <a:cubicBezTo>
                  <a:pt x="9403" y="4193"/>
                  <a:pt x="9253" y="4337"/>
                  <a:pt x="9253" y="4628"/>
                </a:cubicBezTo>
                <a:lnTo>
                  <a:pt x="9253" y="9304"/>
                </a:lnTo>
                <a:lnTo>
                  <a:pt x="5021" y="9304"/>
                </a:lnTo>
                <a:cubicBezTo>
                  <a:pt x="4724" y="9304"/>
                  <a:pt x="4574" y="9453"/>
                  <a:pt x="4574" y="9750"/>
                </a:cubicBezTo>
                <a:lnTo>
                  <a:pt x="4574" y="11884"/>
                </a:lnTo>
                <a:cubicBezTo>
                  <a:pt x="4574" y="12181"/>
                  <a:pt x="4724" y="12330"/>
                  <a:pt x="5021" y="12330"/>
                </a:cubicBezTo>
                <a:lnTo>
                  <a:pt x="9253" y="12330"/>
                </a:lnTo>
                <a:lnTo>
                  <a:pt x="9253" y="16981"/>
                </a:lnTo>
                <a:cubicBezTo>
                  <a:pt x="9253" y="17277"/>
                  <a:pt x="9403" y="17424"/>
                  <a:pt x="9700" y="17413"/>
                </a:cubicBezTo>
                <a:lnTo>
                  <a:pt x="11917" y="17413"/>
                </a:lnTo>
                <a:cubicBezTo>
                  <a:pt x="12214" y="17413"/>
                  <a:pt x="12358" y="17269"/>
                  <a:pt x="12350" y="16981"/>
                </a:cubicBezTo>
                <a:lnTo>
                  <a:pt x="12350" y="12330"/>
                </a:lnTo>
                <a:lnTo>
                  <a:pt x="16596" y="12330"/>
                </a:lnTo>
                <a:cubicBezTo>
                  <a:pt x="16704" y="12330"/>
                  <a:pt x="16805" y="12288"/>
                  <a:pt x="16899" y="12201"/>
                </a:cubicBezTo>
                <a:cubicBezTo>
                  <a:pt x="16995" y="12119"/>
                  <a:pt x="17043" y="12011"/>
                  <a:pt x="17043" y="11884"/>
                </a:cubicBezTo>
                <a:lnTo>
                  <a:pt x="17043" y="9750"/>
                </a:lnTo>
                <a:close/>
                <a:moveTo>
                  <a:pt x="17043" y="975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Oval 100"/>
          <p:cNvSpPr/>
          <p:nvPr/>
        </p:nvSpPr>
        <p:spPr>
          <a:xfrm>
            <a:off x="6508028" y="2656052"/>
            <a:ext cx="785137" cy="785137"/>
          </a:xfrm>
          <a:prstGeom prst="ellipse">
            <a:avLst/>
          </a:prstGeom>
          <a:solidFill>
            <a:srgbClr val="0D1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AutoShape 41"/>
          <p:cNvSpPr/>
          <p:nvPr/>
        </p:nvSpPr>
        <p:spPr bwMode="auto">
          <a:xfrm>
            <a:off x="6706767" y="2855196"/>
            <a:ext cx="387119" cy="387119"/>
          </a:xfrm>
          <a:custGeom>
            <a:avLst/>
            <a:gdLst>
              <a:gd name="T0" fmla="*/ 6309095 w 21600"/>
              <a:gd name="T1" fmla="*/ 2634650 h 21600"/>
              <a:gd name="T2" fmla="*/ 6599696 w 21600"/>
              <a:gd name="T3" fmla="*/ 2754436 h 21600"/>
              <a:gd name="T4" fmla="*/ 6720417 w 21600"/>
              <a:gd name="T5" fmla="*/ 3045037 h 21600"/>
              <a:gd name="T6" fmla="*/ 6720417 w 21600"/>
              <a:gd name="T7" fmla="*/ 3675380 h 21600"/>
              <a:gd name="T8" fmla="*/ 6599696 w 21600"/>
              <a:gd name="T9" fmla="*/ 3965981 h 21600"/>
              <a:gd name="T10" fmla="*/ 6309095 w 21600"/>
              <a:gd name="T11" fmla="*/ 4086701 h 21600"/>
              <a:gd name="T12" fmla="*/ 4086384 w 21600"/>
              <a:gd name="T13" fmla="*/ 4086701 h 21600"/>
              <a:gd name="T14" fmla="*/ 4086384 w 21600"/>
              <a:gd name="T15" fmla="*/ 6301017 h 21600"/>
              <a:gd name="T16" fmla="*/ 3965663 w 21600"/>
              <a:gd name="T17" fmla="*/ 6599696 h 21600"/>
              <a:gd name="T18" fmla="*/ 3675080 w 21600"/>
              <a:gd name="T19" fmla="*/ 6720417 h 21600"/>
              <a:gd name="T20" fmla="*/ 3045337 w 21600"/>
              <a:gd name="T21" fmla="*/ 6720417 h 21600"/>
              <a:gd name="T22" fmla="*/ 2754753 w 21600"/>
              <a:gd name="T23" fmla="*/ 6599696 h 21600"/>
              <a:gd name="T24" fmla="*/ 2634033 w 21600"/>
              <a:gd name="T25" fmla="*/ 6309095 h 21600"/>
              <a:gd name="T26" fmla="*/ 2634033 w 21600"/>
              <a:gd name="T27" fmla="*/ 4086701 h 21600"/>
              <a:gd name="T28" fmla="*/ 420335 w 21600"/>
              <a:gd name="T29" fmla="*/ 4086701 h 21600"/>
              <a:gd name="T30" fmla="*/ 120721 w 21600"/>
              <a:gd name="T31" fmla="*/ 3970655 h 21600"/>
              <a:gd name="T32" fmla="*/ 0 w 21600"/>
              <a:gd name="T33" fmla="*/ 3675380 h 21600"/>
              <a:gd name="T34" fmla="*/ 0 w 21600"/>
              <a:gd name="T35" fmla="*/ 3045037 h 21600"/>
              <a:gd name="T36" fmla="*/ 120721 w 21600"/>
              <a:gd name="T37" fmla="*/ 2754436 h 21600"/>
              <a:gd name="T38" fmla="*/ 411321 w 21600"/>
              <a:gd name="T39" fmla="*/ 2634650 h 21600"/>
              <a:gd name="T40" fmla="*/ 2634033 w 21600"/>
              <a:gd name="T41" fmla="*/ 2634650 h 21600"/>
              <a:gd name="T42" fmla="*/ 2634033 w 21600"/>
              <a:gd name="T43" fmla="*/ 420335 h 21600"/>
              <a:gd name="T44" fmla="*/ 2750079 w 21600"/>
              <a:gd name="T45" fmla="*/ 120721 h 21600"/>
              <a:gd name="T46" fmla="*/ 3045337 w 21600"/>
              <a:gd name="T47" fmla="*/ 0 h 21600"/>
              <a:gd name="T48" fmla="*/ 3675080 w 21600"/>
              <a:gd name="T49" fmla="*/ 0 h 21600"/>
              <a:gd name="T50" fmla="*/ 3965663 w 21600"/>
              <a:gd name="T51" fmla="*/ 120721 h 21600"/>
              <a:gd name="T52" fmla="*/ 4086384 w 21600"/>
              <a:gd name="T53" fmla="*/ 411321 h 21600"/>
              <a:gd name="T54" fmla="*/ 4086384 w 21600"/>
              <a:gd name="T55" fmla="*/ 2634650 h 21600"/>
              <a:gd name="T56" fmla="*/ 6309095 w 21600"/>
              <a:gd name="T57" fmla="*/ 2634650 h 21600"/>
              <a:gd name="T58" fmla="*/ 6309095 w 21600"/>
              <a:gd name="T59" fmla="*/ 2634650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>
                <a:moveTo>
                  <a:pt x="20278" y="8468"/>
                </a:moveTo>
                <a:cubicBezTo>
                  <a:pt x="20642" y="8468"/>
                  <a:pt x="20954" y="8597"/>
                  <a:pt x="21212" y="8853"/>
                </a:cubicBezTo>
                <a:cubicBezTo>
                  <a:pt x="21471" y="9111"/>
                  <a:pt x="21600" y="9423"/>
                  <a:pt x="21600" y="9787"/>
                </a:cubicBezTo>
                <a:lnTo>
                  <a:pt x="21600" y="11813"/>
                </a:lnTo>
                <a:cubicBezTo>
                  <a:pt x="21600" y="12181"/>
                  <a:pt x="21471" y="12489"/>
                  <a:pt x="21212" y="12747"/>
                </a:cubicBezTo>
                <a:cubicBezTo>
                  <a:pt x="20954" y="13006"/>
                  <a:pt x="20642" y="13135"/>
                  <a:pt x="20278" y="13135"/>
                </a:cubicBezTo>
                <a:lnTo>
                  <a:pt x="13134" y="13135"/>
                </a:lnTo>
                <a:lnTo>
                  <a:pt x="13134" y="20252"/>
                </a:lnTo>
                <a:cubicBezTo>
                  <a:pt x="13134" y="20637"/>
                  <a:pt x="13005" y="20957"/>
                  <a:pt x="12746" y="21212"/>
                </a:cubicBezTo>
                <a:cubicBezTo>
                  <a:pt x="12488" y="21471"/>
                  <a:pt x="12176" y="21600"/>
                  <a:pt x="11812" y="21600"/>
                </a:cubicBezTo>
                <a:lnTo>
                  <a:pt x="9788" y="21600"/>
                </a:lnTo>
                <a:cubicBezTo>
                  <a:pt x="9424" y="21600"/>
                  <a:pt x="9112" y="21471"/>
                  <a:pt x="8854" y="21212"/>
                </a:cubicBezTo>
                <a:cubicBezTo>
                  <a:pt x="8592" y="20957"/>
                  <a:pt x="8466" y="20645"/>
                  <a:pt x="8466" y="20278"/>
                </a:cubicBezTo>
                <a:lnTo>
                  <a:pt x="8466" y="13135"/>
                </a:lnTo>
                <a:lnTo>
                  <a:pt x="1351" y="13135"/>
                </a:lnTo>
                <a:cubicBezTo>
                  <a:pt x="966" y="13135"/>
                  <a:pt x="646" y="13012"/>
                  <a:pt x="388" y="12762"/>
                </a:cubicBezTo>
                <a:cubicBezTo>
                  <a:pt x="129" y="12515"/>
                  <a:pt x="0" y="12198"/>
                  <a:pt x="0" y="11813"/>
                </a:cubicBezTo>
                <a:lnTo>
                  <a:pt x="0" y="9787"/>
                </a:lnTo>
                <a:cubicBezTo>
                  <a:pt x="0" y="9422"/>
                  <a:pt x="129" y="9114"/>
                  <a:pt x="388" y="8853"/>
                </a:cubicBezTo>
                <a:cubicBezTo>
                  <a:pt x="646" y="8597"/>
                  <a:pt x="955" y="8468"/>
                  <a:pt x="1322" y="8468"/>
                </a:cubicBezTo>
                <a:lnTo>
                  <a:pt x="8466" y="8468"/>
                </a:lnTo>
                <a:lnTo>
                  <a:pt x="8466" y="1351"/>
                </a:lnTo>
                <a:cubicBezTo>
                  <a:pt x="8466" y="966"/>
                  <a:pt x="8589" y="646"/>
                  <a:pt x="8839" y="388"/>
                </a:cubicBezTo>
                <a:cubicBezTo>
                  <a:pt x="9089" y="132"/>
                  <a:pt x="9403" y="0"/>
                  <a:pt x="9788" y="0"/>
                </a:cubicBezTo>
                <a:lnTo>
                  <a:pt x="11812" y="0"/>
                </a:lnTo>
                <a:cubicBezTo>
                  <a:pt x="12176" y="0"/>
                  <a:pt x="12488" y="132"/>
                  <a:pt x="12746" y="388"/>
                </a:cubicBezTo>
                <a:cubicBezTo>
                  <a:pt x="13005" y="646"/>
                  <a:pt x="13134" y="957"/>
                  <a:pt x="13134" y="1322"/>
                </a:cubicBezTo>
                <a:lnTo>
                  <a:pt x="13134" y="8468"/>
                </a:lnTo>
                <a:lnTo>
                  <a:pt x="20278" y="8468"/>
                </a:lnTo>
                <a:close/>
                <a:moveTo>
                  <a:pt x="20278" y="8468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Oval 99"/>
          <p:cNvSpPr/>
          <p:nvPr/>
        </p:nvSpPr>
        <p:spPr>
          <a:xfrm>
            <a:off x="3127306" y="2782276"/>
            <a:ext cx="785137" cy="785137"/>
          </a:xfrm>
          <a:prstGeom prst="ellipse">
            <a:avLst/>
          </a:prstGeom>
          <a:solidFill>
            <a:srgbClr val="00A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AutoShape 38"/>
          <p:cNvSpPr/>
          <p:nvPr/>
        </p:nvSpPr>
        <p:spPr bwMode="auto">
          <a:xfrm>
            <a:off x="3325841" y="2981202"/>
            <a:ext cx="387119" cy="387119"/>
          </a:xfrm>
          <a:custGeom>
            <a:avLst/>
            <a:gdLst>
              <a:gd name="T0" fmla="*/ 5617457 w 21600"/>
              <a:gd name="T1" fmla="*/ 2327875 h 21600"/>
              <a:gd name="T2" fmla="*/ 1829135 w 21600"/>
              <a:gd name="T3" fmla="*/ 6120871 h 21600"/>
              <a:gd name="T4" fmla="*/ 0 w 21600"/>
              <a:gd name="T5" fmla="*/ 6720417 h 21600"/>
              <a:gd name="T6" fmla="*/ 600163 w 21600"/>
              <a:gd name="T7" fmla="*/ 4891599 h 21600"/>
              <a:gd name="T8" fmla="*/ 4392224 w 21600"/>
              <a:gd name="T9" fmla="*/ 1102342 h 21600"/>
              <a:gd name="T10" fmla="*/ 5617457 w 21600"/>
              <a:gd name="T11" fmla="*/ 2327875 h 21600"/>
              <a:gd name="T12" fmla="*/ 4506419 w 21600"/>
              <a:gd name="T13" fmla="*/ 2017060 h 21600"/>
              <a:gd name="T14" fmla="*/ 4506419 w 21600"/>
              <a:gd name="T15" fmla="*/ 1828818 h 21600"/>
              <a:gd name="T16" fmla="*/ 4408717 w 21600"/>
              <a:gd name="T17" fmla="*/ 1784950 h 21600"/>
              <a:gd name="T18" fmla="*/ 4319111 w 21600"/>
              <a:gd name="T19" fmla="*/ 1828818 h 21600"/>
              <a:gd name="T20" fmla="*/ 1300215 w 21600"/>
              <a:gd name="T21" fmla="*/ 4839635 h 21600"/>
              <a:gd name="T22" fmla="*/ 1255413 w 21600"/>
              <a:gd name="T23" fmla="*/ 4937337 h 21600"/>
              <a:gd name="T24" fmla="*/ 1300215 w 21600"/>
              <a:gd name="T25" fmla="*/ 5035956 h 21600"/>
              <a:gd name="T26" fmla="*/ 1396048 w 21600"/>
              <a:gd name="T27" fmla="*/ 5070810 h 21600"/>
              <a:gd name="T28" fmla="*/ 1488440 w 21600"/>
              <a:gd name="T29" fmla="*/ 5035956 h 21600"/>
              <a:gd name="T30" fmla="*/ 4506419 w 21600"/>
              <a:gd name="T31" fmla="*/ 2017060 h 21600"/>
              <a:gd name="T32" fmla="*/ 6567029 w 21600"/>
              <a:gd name="T33" fmla="*/ 643414 h 21600"/>
              <a:gd name="T34" fmla="*/ 6720417 w 21600"/>
              <a:gd name="T35" fmla="*/ 1012737 h 21600"/>
              <a:gd name="T36" fmla="*/ 6567029 w 21600"/>
              <a:gd name="T37" fmla="*/ 1378303 h 21600"/>
              <a:gd name="T38" fmla="*/ 6047123 w 21600"/>
              <a:gd name="T39" fmla="*/ 1898209 h 21600"/>
              <a:gd name="T40" fmla="*/ 4821590 w 21600"/>
              <a:gd name="T41" fmla="*/ 673594 h 21600"/>
              <a:gd name="T42" fmla="*/ 5342414 w 21600"/>
              <a:gd name="T43" fmla="*/ 152770 h 21600"/>
              <a:gd name="T44" fmla="*/ 5708932 w 21600"/>
              <a:gd name="T45" fmla="*/ 0 h 21600"/>
              <a:gd name="T46" fmla="*/ 6076386 w 21600"/>
              <a:gd name="T47" fmla="*/ 152770 h 21600"/>
              <a:gd name="T48" fmla="*/ 6325588 w 21600"/>
              <a:gd name="T49" fmla="*/ 393894 h 21600"/>
              <a:gd name="T50" fmla="*/ 6567029 w 21600"/>
              <a:gd name="T51" fmla="*/ 643414 h 21600"/>
              <a:gd name="T52" fmla="*/ 6567029 w 21600"/>
              <a:gd name="T53" fmla="*/ 643414 h 2160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1600" h="21600">
                <a:moveTo>
                  <a:pt x="18055" y="7482"/>
                </a:moveTo>
                <a:lnTo>
                  <a:pt x="5879" y="19673"/>
                </a:lnTo>
                <a:lnTo>
                  <a:pt x="0" y="21600"/>
                </a:lnTo>
                <a:lnTo>
                  <a:pt x="1929" y="15722"/>
                </a:lnTo>
                <a:lnTo>
                  <a:pt x="14117" y="3543"/>
                </a:lnTo>
                <a:lnTo>
                  <a:pt x="18055" y="7482"/>
                </a:lnTo>
                <a:close/>
                <a:moveTo>
                  <a:pt x="14484" y="6483"/>
                </a:moveTo>
                <a:cubicBezTo>
                  <a:pt x="14672" y="6295"/>
                  <a:pt x="14672" y="6093"/>
                  <a:pt x="14484" y="5878"/>
                </a:cubicBezTo>
                <a:cubicBezTo>
                  <a:pt x="14393" y="5784"/>
                  <a:pt x="14287" y="5737"/>
                  <a:pt x="14170" y="5737"/>
                </a:cubicBezTo>
                <a:cubicBezTo>
                  <a:pt x="14052" y="5737"/>
                  <a:pt x="13958" y="5784"/>
                  <a:pt x="13882" y="5878"/>
                </a:cubicBezTo>
                <a:lnTo>
                  <a:pt x="4179" y="15555"/>
                </a:lnTo>
                <a:cubicBezTo>
                  <a:pt x="4085" y="15649"/>
                  <a:pt x="4035" y="15751"/>
                  <a:pt x="4035" y="15869"/>
                </a:cubicBezTo>
                <a:cubicBezTo>
                  <a:pt x="4035" y="15986"/>
                  <a:pt x="4085" y="16092"/>
                  <a:pt x="4179" y="16186"/>
                </a:cubicBezTo>
                <a:cubicBezTo>
                  <a:pt x="4252" y="16262"/>
                  <a:pt x="4358" y="16298"/>
                  <a:pt x="4487" y="16298"/>
                </a:cubicBezTo>
                <a:cubicBezTo>
                  <a:pt x="4599" y="16298"/>
                  <a:pt x="4696" y="16262"/>
                  <a:pt x="4784" y="16186"/>
                </a:cubicBezTo>
                <a:lnTo>
                  <a:pt x="14484" y="6483"/>
                </a:lnTo>
                <a:close/>
                <a:moveTo>
                  <a:pt x="21107" y="2068"/>
                </a:moveTo>
                <a:cubicBezTo>
                  <a:pt x="21436" y="2394"/>
                  <a:pt x="21600" y="2791"/>
                  <a:pt x="21600" y="3255"/>
                </a:cubicBezTo>
                <a:cubicBezTo>
                  <a:pt x="21600" y="3722"/>
                  <a:pt x="21436" y="4110"/>
                  <a:pt x="21107" y="4430"/>
                </a:cubicBezTo>
                <a:lnTo>
                  <a:pt x="19436" y="6101"/>
                </a:lnTo>
                <a:lnTo>
                  <a:pt x="15497" y="2165"/>
                </a:lnTo>
                <a:lnTo>
                  <a:pt x="17171" y="491"/>
                </a:lnTo>
                <a:cubicBezTo>
                  <a:pt x="17494" y="165"/>
                  <a:pt x="17891" y="0"/>
                  <a:pt x="18349" y="0"/>
                </a:cubicBezTo>
                <a:cubicBezTo>
                  <a:pt x="18807" y="0"/>
                  <a:pt x="19204" y="165"/>
                  <a:pt x="19530" y="491"/>
                </a:cubicBezTo>
                <a:lnTo>
                  <a:pt x="20331" y="1266"/>
                </a:lnTo>
                <a:lnTo>
                  <a:pt x="21107" y="2068"/>
                </a:lnTo>
                <a:close/>
                <a:moveTo>
                  <a:pt x="21107" y="2068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Oval 98"/>
          <p:cNvSpPr/>
          <p:nvPr/>
        </p:nvSpPr>
        <p:spPr>
          <a:xfrm>
            <a:off x="3184456" y="3978122"/>
            <a:ext cx="785137" cy="785137"/>
          </a:xfrm>
          <a:prstGeom prst="ellipse">
            <a:avLst/>
          </a:prstGeom>
          <a:solidFill>
            <a:srgbClr val="0D1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AutoShape 39"/>
          <p:cNvSpPr/>
          <p:nvPr/>
        </p:nvSpPr>
        <p:spPr bwMode="auto">
          <a:xfrm>
            <a:off x="3382991" y="4177266"/>
            <a:ext cx="387119" cy="387119"/>
          </a:xfrm>
          <a:custGeom>
            <a:avLst/>
            <a:gdLst>
              <a:gd name="T0" fmla="*/ 6304439 w 21600"/>
              <a:gd name="T1" fmla="*/ 0 h 21600"/>
              <a:gd name="T2" fmla="*/ 6598461 w 21600"/>
              <a:gd name="T3" fmla="*/ 149031 h 21600"/>
              <a:gd name="T4" fmla="*/ 6720417 w 21600"/>
              <a:gd name="T5" fmla="*/ 502779 h 21600"/>
              <a:gd name="T6" fmla="*/ 6720417 w 21600"/>
              <a:gd name="T7" fmla="*/ 6217638 h 21600"/>
              <a:gd name="T8" fmla="*/ 6598461 w 21600"/>
              <a:gd name="T9" fmla="*/ 6572321 h 21600"/>
              <a:gd name="T10" fmla="*/ 6304439 w 21600"/>
              <a:gd name="T11" fmla="*/ 6720417 h 21600"/>
              <a:gd name="T12" fmla="*/ 418783 w 21600"/>
              <a:gd name="T13" fmla="*/ 6720417 h 21600"/>
              <a:gd name="T14" fmla="*/ 123525 w 21600"/>
              <a:gd name="T15" fmla="*/ 6572321 h 21600"/>
              <a:gd name="T16" fmla="*/ 0 w 21600"/>
              <a:gd name="T17" fmla="*/ 6217638 h 21600"/>
              <a:gd name="T18" fmla="*/ 0 w 21600"/>
              <a:gd name="T19" fmla="*/ 502779 h 21600"/>
              <a:gd name="T20" fmla="*/ 123525 w 21600"/>
              <a:gd name="T21" fmla="*/ 149031 h 21600"/>
              <a:gd name="T22" fmla="*/ 418783 w 21600"/>
              <a:gd name="T23" fmla="*/ 0 h 21600"/>
              <a:gd name="T24" fmla="*/ 6304439 w 21600"/>
              <a:gd name="T25" fmla="*/ 0 h 21600"/>
              <a:gd name="T26" fmla="*/ 6161934 w 21600"/>
              <a:gd name="T27" fmla="*/ 675464 h 21600"/>
              <a:gd name="T28" fmla="*/ 560652 w 21600"/>
              <a:gd name="T29" fmla="*/ 675464 h 21600"/>
              <a:gd name="T30" fmla="*/ 560652 w 21600"/>
              <a:gd name="T31" fmla="*/ 6048693 h 21600"/>
              <a:gd name="T32" fmla="*/ 6161934 w 21600"/>
              <a:gd name="T33" fmla="*/ 6048693 h 21600"/>
              <a:gd name="T34" fmla="*/ 6161934 w 21600"/>
              <a:gd name="T35" fmla="*/ 675464 h 21600"/>
              <a:gd name="T36" fmla="*/ 1687883 w 21600"/>
              <a:gd name="T37" fmla="*/ 2695328 h 21600"/>
              <a:gd name="T38" fmla="*/ 1283406 w 21600"/>
              <a:gd name="T39" fmla="*/ 2499625 h 21600"/>
              <a:gd name="T40" fmla="*/ 1119752 w 21600"/>
              <a:gd name="T41" fmla="*/ 2026391 h 21600"/>
              <a:gd name="T42" fmla="*/ 1283406 w 21600"/>
              <a:gd name="T43" fmla="*/ 1541022 h 21600"/>
              <a:gd name="T44" fmla="*/ 1687883 w 21600"/>
              <a:gd name="T45" fmla="*/ 1344401 h 21600"/>
              <a:gd name="T46" fmla="*/ 2082394 w 21600"/>
              <a:gd name="T47" fmla="*/ 1541022 h 21600"/>
              <a:gd name="T48" fmla="*/ 2246365 w 21600"/>
              <a:gd name="T49" fmla="*/ 2026391 h 21600"/>
              <a:gd name="T50" fmla="*/ 2082394 w 21600"/>
              <a:gd name="T51" fmla="*/ 2499625 h 21600"/>
              <a:gd name="T52" fmla="*/ 1687883 w 21600"/>
              <a:gd name="T53" fmla="*/ 2695328 h 21600"/>
              <a:gd name="T54" fmla="*/ 5600665 w 21600"/>
              <a:gd name="T55" fmla="*/ 5378820 h 21600"/>
              <a:gd name="T56" fmla="*/ 1119752 w 21600"/>
              <a:gd name="T57" fmla="*/ 5378820 h 21600"/>
              <a:gd name="T58" fmla="*/ 1119752 w 21600"/>
              <a:gd name="T59" fmla="*/ 4918975 h 21600"/>
              <a:gd name="T60" fmla="*/ 2129684 w 21600"/>
              <a:gd name="T61" fmla="*/ 3343416 h 21600"/>
              <a:gd name="T62" fmla="*/ 2814479 w 21600"/>
              <a:gd name="T63" fmla="*/ 4026958 h 21600"/>
              <a:gd name="T64" fmla="*/ 4104746 w 21600"/>
              <a:gd name="T65" fmla="*/ 1676365 h 21600"/>
              <a:gd name="T66" fmla="*/ 5600030 w 21600"/>
              <a:gd name="T67" fmla="*/ 3531641 h 21600"/>
              <a:gd name="T68" fmla="*/ 5600030 w 21600"/>
              <a:gd name="T69" fmla="*/ 5378820 h 21600"/>
              <a:gd name="T70" fmla="*/ 5600665 w 21600"/>
              <a:gd name="T71" fmla="*/ 5378820 h 21600"/>
              <a:gd name="T72" fmla="*/ 5600665 w 21600"/>
              <a:gd name="T73" fmla="*/ 5378820 h 216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1600" h="21600">
                <a:moveTo>
                  <a:pt x="20263" y="0"/>
                </a:moveTo>
                <a:cubicBezTo>
                  <a:pt x="20631" y="0"/>
                  <a:pt x="20946" y="159"/>
                  <a:pt x="21208" y="479"/>
                </a:cubicBezTo>
                <a:cubicBezTo>
                  <a:pt x="21470" y="799"/>
                  <a:pt x="21600" y="1178"/>
                  <a:pt x="21600" y="1616"/>
                </a:cubicBezTo>
                <a:lnTo>
                  <a:pt x="21600" y="19984"/>
                </a:lnTo>
                <a:cubicBezTo>
                  <a:pt x="21600" y="20422"/>
                  <a:pt x="21470" y="20804"/>
                  <a:pt x="21208" y="21124"/>
                </a:cubicBezTo>
                <a:cubicBezTo>
                  <a:pt x="20949" y="21441"/>
                  <a:pt x="20633" y="21600"/>
                  <a:pt x="20263" y="21600"/>
                </a:cubicBezTo>
                <a:lnTo>
                  <a:pt x="1346" y="21600"/>
                </a:lnTo>
                <a:cubicBezTo>
                  <a:pt x="982" y="21600"/>
                  <a:pt x="663" y="21441"/>
                  <a:pt x="397" y="21124"/>
                </a:cubicBezTo>
                <a:cubicBezTo>
                  <a:pt x="132" y="20804"/>
                  <a:pt x="0" y="20422"/>
                  <a:pt x="0" y="19984"/>
                </a:cubicBezTo>
                <a:lnTo>
                  <a:pt x="0" y="1616"/>
                </a:lnTo>
                <a:cubicBezTo>
                  <a:pt x="0" y="1178"/>
                  <a:pt x="132" y="799"/>
                  <a:pt x="397" y="479"/>
                </a:cubicBezTo>
                <a:cubicBezTo>
                  <a:pt x="661" y="159"/>
                  <a:pt x="979" y="0"/>
                  <a:pt x="1346" y="0"/>
                </a:cubicBezTo>
                <a:lnTo>
                  <a:pt x="20263" y="0"/>
                </a:lnTo>
                <a:close/>
                <a:moveTo>
                  <a:pt x="19805" y="2171"/>
                </a:moveTo>
                <a:lnTo>
                  <a:pt x="1802" y="2171"/>
                </a:lnTo>
                <a:lnTo>
                  <a:pt x="1802" y="19441"/>
                </a:lnTo>
                <a:lnTo>
                  <a:pt x="19805" y="19441"/>
                </a:lnTo>
                <a:lnTo>
                  <a:pt x="19805" y="2171"/>
                </a:lnTo>
                <a:close/>
                <a:moveTo>
                  <a:pt x="5425" y="8663"/>
                </a:moveTo>
                <a:cubicBezTo>
                  <a:pt x="4911" y="8663"/>
                  <a:pt x="4475" y="8454"/>
                  <a:pt x="4125" y="8034"/>
                </a:cubicBezTo>
                <a:cubicBezTo>
                  <a:pt x="3770" y="7611"/>
                  <a:pt x="3599" y="7103"/>
                  <a:pt x="3599" y="6513"/>
                </a:cubicBezTo>
                <a:cubicBezTo>
                  <a:pt x="3599" y="5896"/>
                  <a:pt x="3770" y="5373"/>
                  <a:pt x="4125" y="4953"/>
                </a:cubicBezTo>
                <a:cubicBezTo>
                  <a:pt x="4478" y="4527"/>
                  <a:pt x="4911" y="4321"/>
                  <a:pt x="5425" y="4321"/>
                </a:cubicBezTo>
                <a:cubicBezTo>
                  <a:pt x="5915" y="4321"/>
                  <a:pt x="6341" y="4530"/>
                  <a:pt x="6693" y="4953"/>
                </a:cubicBezTo>
                <a:cubicBezTo>
                  <a:pt x="7046" y="5373"/>
                  <a:pt x="7220" y="5896"/>
                  <a:pt x="7220" y="6513"/>
                </a:cubicBezTo>
                <a:cubicBezTo>
                  <a:pt x="7220" y="7103"/>
                  <a:pt x="7046" y="7611"/>
                  <a:pt x="6693" y="8034"/>
                </a:cubicBezTo>
                <a:cubicBezTo>
                  <a:pt x="6341" y="8454"/>
                  <a:pt x="5915" y="8663"/>
                  <a:pt x="5425" y="8663"/>
                </a:cubicBezTo>
                <a:moveTo>
                  <a:pt x="18001" y="17288"/>
                </a:moveTo>
                <a:lnTo>
                  <a:pt x="3599" y="17288"/>
                </a:lnTo>
                <a:lnTo>
                  <a:pt x="3599" y="15810"/>
                </a:lnTo>
                <a:lnTo>
                  <a:pt x="6845" y="10746"/>
                </a:lnTo>
                <a:lnTo>
                  <a:pt x="9046" y="12943"/>
                </a:lnTo>
                <a:lnTo>
                  <a:pt x="13193" y="5388"/>
                </a:lnTo>
                <a:lnTo>
                  <a:pt x="17999" y="11351"/>
                </a:lnTo>
                <a:lnTo>
                  <a:pt x="17999" y="17288"/>
                </a:lnTo>
                <a:lnTo>
                  <a:pt x="18001" y="17288"/>
                </a:lnTo>
                <a:close/>
                <a:moveTo>
                  <a:pt x="18001" y="17288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9" name="图片 18" descr="niit3副本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5" y="690880"/>
            <a:ext cx="1956435" cy="734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90994" y="1837721"/>
            <a:ext cx="6701449" cy="3340359"/>
            <a:chOff x="807798" y="1815560"/>
            <a:chExt cx="7589089" cy="3782807"/>
          </a:xfrm>
          <a:solidFill>
            <a:schemeClr val="bg1">
              <a:lumMod val="85000"/>
            </a:schemeClr>
          </a:solidFill>
        </p:grpSpPr>
        <p:sp>
          <p:nvSpPr>
            <p:cNvPr id="28" name="Freeform 5"/>
            <p:cNvSpPr/>
            <p:nvPr/>
          </p:nvSpPr>
          <p:spPr bwMode="auto">
            <a:xfrm>
              <a:off x="5273605" y="4517366"/>
              <a:ext cx="157208" cy="296336"/>
            </a:xfrm>
            <a:custGeom>
              <a:avLst/>
              <a:gdLst>
                <a:gd name="T0" fmla="*/ 38 w 48"/>
                <a:gd name="T1" fmla="*/ 0 h 90"/>
                <a:gd name="T2" fmla="*/ 37 w 48"/>
                <a:gd name="T3" fmla="*/ 7 h 90"/>
                <a:gd name="T4" fmla="*/ 21 w 48"/>
                <a:gd name="T5" fmla="*/ 22 h 90"/>
                <a:gd name="T6" fmla="*/ 6 w 48"/>
                <a:gd name="T7" fmla="*/ 36 h 90"/>
                <a:gd name="T8" fmla="*/ 9 w 48"/>
                <a:gd name="T9" fmla="*/ 48 h 90"/>
                <a:gd name="T10" fmla="*/ 5 w 48"/>
                <a:gd name="T11" fmla="*/ 58 h 90"/>
                <a:gd name="T12" fmla="*/ 0 w 48"/>
                <a:gd name="T13" fmla="*/ 63 h 90"/>
                <a:gd name="T14" fmla="*/ 3 w 48"/>
                <a:gd name="T15" fmla="*/ 72 h 90"/>
                <a:gd name="T16" fmla="*/ 3 w 48"/>
                <a:gd name="T17" fmla="*/ 78 h 90"/>
                <a:gd name="T18" fmla="*/ 13 w 48"/>
                <a:gd name="T19" fmla="*/ 90 h 90"/>
                <a:gd name="T20" fmla="*/ 33 w 48"/>
                <a:gd name="T21" fmla="*/ 65 h 90"/>
                <a:gd name="T22" fmla="*/ 44 w 48"/>
                <a:gd name="T23" fmla="*/ 24 h 90"/>
                <a:gd name="T24" fmla="*/ 48 w 48"/>
                <a:gd name="T25" fmla="*/ 25 h 90"/>
                <a:gd name="T26" fmla="*/ 48 w 48"/>
                <a:gd name="T27" fmla="*/ 22 h 90"/>
                <a:gd name="T28" fmla="*/ 38 w 48"/>
                <a:gd name="T2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90">
                  <a:moveTo>
                    <a:pt x="38" y="0"/>
                  </a:moveTo>
                  <a:cubicBezTo>
                    <a:pt x="37" y="2"/>
                    <a:pt x="38" y="6"/>
                    <a:pt x="37" y="7"/>
                  </a:cubicBezTo>
                  <a:cubicBezTo>
                    <a:pt x="33" y="10"/>
                    <a:pt x="26" y="19"/>
                    <a:pt x="21" y="22"/>
                  </a:cubicBezTo>
                  <a:cubicBezTo>
                    <a:pt x="14" y="26"/>
                    <a:pt x="6" y="25"/>
                    <a:pt x="6" y="36"/>
                  </a:cubicBezTo>
                  <a:cubicBezTo>
                    <a:pt x="6" y="40"/>
                    <a:pt x="9" y="46"/>
                    <a:pt x="9" y="48"/>
                  </a:cubicBezTo>
                  <a:cubicBezTo>
                    <a:pt x="9" y="49"/>
                    <a:pt x="5" y="58"/>
                    <a:pt x="5" y="58"/>
                  </a:cubicBezTo>
                  <a:cubicBezTo>
                    <a:pt x="4" y="58"/>
                    <a:pt x="0" y="62"/>
                    <a:pt x="0" y="63"/>
                  </a:cubicBezTo>
                  <a:cubicBezTo>
                    <a:pt x="0" y="66"/>
                    <a:pt x="0" y="70"/>
                    <a:pt x="3" y="72"/>
                  </a:cubicBezTo>
                  <a:cubicBezTo>
                    <a:pt x="3" y="73"/>
                    <a:pt x="3" y="75"/>
                    <a:pt x="3" y="78"/>
                  </a:cubicBezTo>
                  <a:cubicBezTo>
                    <a:pt x="3" y="83"/>
                    <a:pt x="8" y="90"/>
                    <a:pt x="13" y="90"/>
                  </a:cubicBezTo>
                  <a:cubicBezTo>
                    <a:pt x="27" y="90"/>
                    <a:pt x="29" y="75"/>
                    <a:pt x="33" y="65"/>
                  </a:cubicBezTo>
                  <a:cubicBezTo>
                    <a:pt x="38" y="52"/>
                    <a:pt x="44" y="40"/>
                    <a:pt x="44" y="24"/>
                  </a:cubicBezTo>
                  <a:cubicBezTo>
                    <a:pt x="44" y="24"/>
                    <a:pt x="48" y="25"/>
                    <a:pt x="48" y="25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4" y="16"/>
                    <a:pt x="46" y="1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6049904" y="4042950"/>
              <a:ext cx="43128" cy="82084"/>
            </a:xfrm>
            <a:custGeom>
              <a:avLst/>
              <a:gdLst>
                <a:gd name="T0" fmla="*/ 0 w 13"/>
                <a:gd name="T1" fmla="*/ 19 h 25"/>
                <a:gd name="T2" fmla="*/ 6 w 13"/>
                <a:gd name="T3" fmla="*/ 25 h 25"/>
                <a:gd name="T4" fmla="*/ 13 w 13"/>
                <a:gd name="T5" fmla="*/ 16 h 25"/>
                <a:gd name="T6" fmla="*/ 3 w 13"/>
                <a:gd name="T7" fmla="*/ 0 h 25"/>
                <a:gd name="T8" fmla="*/ 0 w 13"/>
                <a:gd name="T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0" y="19"/>
                  </a:moveTo>
                  <a:cubicBezTo>
                    <a:pt x="0" y="22"/>
                    <a:pt x="3" y="25"/>
                    <a:pt x="6" y="25"/>
                  </a:cubicBezTo>
                  <a:cubicBezTo>
                    <a:pt x="10" y="25"/>
                    <a:pt x="13" y="20"/>
                    <a:pt x="13" y="16"/>
                  </a:cubicBezTo>
                  <a:cubicBezTo>
                    <a:pt x="13" y="8"/>
                    <a:pt x="7" y="6"/>
                    <a:pt x="3" y="0"/>
                  </a:cubicBezTo>
                  <a:cubicBezTo>
                    <a:pt x="3" y="7"/>
                    <a:pt x="0" y="12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6379622" y="4134773"/>
              <a:ext cx="222595" cy="240686"/>
            </a:xfrm>
            <a:custGeom>
              <a:avLst/>
              <a:gdLst>
                <a:gd name="T0" fmla="*/ 68 w 68"/>
                <a:gd name="T1" fmla="*/ 63 h 73"/>
                <a:gd name="T2" fmla="*/ 68 w 68"/>
                <a:gd name="T3" fmla="*/ 53 h 73"/>
                <a:gd name="T4" fmla="*/ 64 w 68"/>
                <a:gd name="T5" fmla="*/ 49 h 73"/>
                <a:gd name="T6" fmla="*/ 59 w 68"/>
                <a:gd name="T7" fmla="*/ 41 h 73"/>
                <a:gd name="T8" fmla="*/ 55 w 68"/>
                <a:gd name="T9" fmla="*/ 37 h 73"/>
                <a:gd name="T10" fmla="*/ 56 w 68"/>
                <a:gd name="T11" fmla="*/ 34 h 73"/>
                <a:gd name="T12" fmla="*/ 54 w 68"/>
                <a:gd name="T13" fmla="*/ 32 h 73"/>
                <a:gd name="T14" fmla="*/ 53 w 68"/>
                <a:gd name="T15" fmla="*/ 32 h 73"/>
                <a:gd name="T16" fmla="*/ 53 w 68"/>
                <a:gd name="T17" fmla="*/ 31 h 73"/>
                <a:gd name="T18" fmla="*/ 46 w 68"/>
                <a:gd name="T19" fmla="*/ 26 h 73"/>
                <a:gd name="T20" fmla="*/ 33 w 68"/>
                <a:gd name="T21" fmla="*/ 16 h 73"/>
                <a:gd name="T22" fmla="*/ 25 w 68"/>
                <a:gd name="T23" fmla="*/ 10 h 73"/>
                <a:gd name="T24" fmla="*/ 23 w 68"/>
                <a:gd name="T25" fmla="*/ 9 h 73"/>
                <a:gd name="T26" fmla="*/ 15 w 68"/>
                <a:gd name="T27" fmla="*/ 0 h 73"/>
                <a:gd name="T28" fmla="*/ 7 w 68"/>
                <a:gd name="T29" fmla="*/ 0 h 73"/>
                <a:gd name="T30" fmla="*/ 3 w 68"/>
                <a:gd name="T31" fmla="*/ 0 h 73"/>
                <a:gd name="T32" fmla="*/ 0 w 68"/>
                <a:gd name="T33" fmla="*/ 0 h 73"/>
                <a:gd name="T34" fmla="*/ 0 w 68"/>
                <a:gd name="T35" fmla="*/ 0 h 73"/>
                <a:gd name="T36" fmla="*/ 7 w 68"/>
                <a:gd name="T37" fmla="*/ 10 h 73"/>
                <a:gd name="T38" fmla="*/ 12 w 68"/>
                <a:gd name="T39" fmla="*/ 12 h 73"/>
                <a:gd name="T40" fmla="*/ 16 w 68"/>
                <a:gd name="T41" fmla="*/ 18 h 73"/>
                <a:gd name="T42" fmla="*/ 24 w 68"/>
                <a:gd name="T43" fmla="*/ 26 h 73"/>
                <a:gd name="T44" fmla="*/ 27 w 68"/>
                <a:gd name="T45" fmla="*/ 34 h 73"/>
                <a:gd name="T46" fmla="*/ 31 w 68"/>
                <a:gd name="T47" fmla="*/ 35 h 73"/>
                <a:gd name="T48" fmla="*/ 32 w 68"/>
                <a:gd name="T49" fmla="*/ 37 h 73"/>
                <a:gd name="T50" fmla="*/ 36 w 68"/>
                <a:gd name="T51" fmla="*/ 43 h 73"/>
                <a:gd name="T52" fmla="*/ 44 w 68"/>
                <a:gd name="T53" fmla="*/ 56 h 73"/>
                <a:gd name="T54" fmla="*/ 57 w 68"/>
                <a:gd name="T55" fmla="*/ 67 h 73"/>
                <a:gd name="T56" fmla="*/ 62 w 68"/>
                <a:gd name="T57" fmla="*/ 73 h 73"/>
                <a:gd name="T58" fmla="*/ 68 w 68"/>
                <a:gd name="T59" fmla="*/ 70 h 73"/>
                <a:gd name="T60" fmla="*/ 68 w 68"/>
                <a:gd name="T61" fmla="*/ 6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73">
                  <a:moveTo>
                    <a:pt x="68" y="63"/>
                  </a:moveTo>
                  <a:cubicBezTo>
                    <a:pt x="68" y="58"/>
                    <a:pt x="68" y="56"/>
                    <a:pt x="68" y="53"/>
                  </a:cubicBezTo>
                  <a:cubicBezTo>
                    <a:pt x="68" y="51"/>
                    <a:pt x="66" y="51"/>
                    <a:pt x="64" y="49"/>
                  </a:cubicBezTo>
                  <a:cubicBezTo>
                    <a:pt x="62" y="47"/>
                    <a:pt x="59" y="45"/>
                    <a:pt x="59" y="41"/>
                  </a:cubicBezTo>
                  <a:cubicBezTo>
                    <a:pt x="57" y="41"/>
                    <a:pt x="55" y="40"/>
                    <a:pt x="55" y="37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3"/>
                    <a:pt x="55" y="32"/>
                    <a:pt x="54" y="32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3" y="32"/>
                    <a:pt x="53" y="31"/>
                    <a:pt x="53" y="31"/>
                  </a:cubicBezTo>
                  <a:cubicBezTo>
                    <a:pt x="53" y="28"/>
                    <a:pt x="49" y="27"/>
                    <a:pt x="46" y="26"/>
                  </a:cubicBezTo>
                  <a:cubicBezTo>
                    <a:pt x="39" y="24"/>
                    <a:pt x="37" y="21"/>
                    <a:pt x="33" y="16"/>
                  </a:cubicBezTo>
                  <a:cubicBezTo>
                    <a:pt x="30" y="14"/>
                    <a:pt x="29" y="11"/>
                    <a:pt x="25" y="10"/>
                  </a:cubicBezTo>
                  <a:cubicBezTo>
                    <a:pt x="24" y="10"/>
                    <a:pt x="23" y="10"/>
                    <a:pt x="23" y="9"/>
                  </a:cubicBezTo>
                  <a:cubicBezTo>
                    <a:pt x="21" y="5"/>
                    <a:pt x="19" y="4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3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5" y="9"/>
                    <a:pt x="7" y="10"/>
                  </a:cubicBezTo>
                  <a:cubicBezTo>
                    <a:pt x="9" y="10"/>
                    <a:pt x="11" y="10"/>
                    <a:pt x="12" y="12"/>
                  </a:cubicBezTo>
                  <a:cubicBezTo>
                    <a:pt x="14" y="14"/>
                    <a:pt x="14" y="16"/>
                    <a:pt x="16" y="18"/>
                  </a:cubicBezTo>
                  <a:cubicBezTo>
                    <a:pt x="17" y="22"/>
                    <a:pt x="23" y="21"/>
                    <a:pt x="24" y="26"/>
                  </a:cubicBezTo>
                  <a:cubicBezTo>
                    <a:pt x="25" y="28"/>
                    <a:pt x="26" y="33"/>
                    <a:pt x="27" y="34"/>
                  </a:cubicBezTo>
                  <a:cubicBezTo>
                    <a:pt x="28" y="34"/>
                    <a:pt x="31" y="34"/>
                    <a:pt x="31" y="35"/>
                  </a:cubicBezTo>
                  <a:cubicBezTo>
                    <a:pt x="31" y="36"/>
                    <a:pt x="31" y="37"/>
                    <a:pt x="32" y="37"/>
                  </a:cubicBezTo>
                  <a:cubicBezTo>
                    <a:pt x="32" y="37"/>
                    <a:pt x="35" y="41"/>
                    <a:pt x="36" y="43"/>
                  </a:cubicBezTo>
                  <a:cubicBezTo>
                    <a:pt x="38" y="48"/>
                    <a:pt x="40" y="52"/>
                    <a:pt x="44" y="56"/>
                  </a:cubicBezTo>
                  <a:cubicBezTo>
                    <a:pt x="49" y="60"/>
                    <a:pt x="53" y="62"/>
                    <a:pt x="57" y="67"/>
                  </a:cubicBezTo>
                  <a:cubicBezTo>
                    <a:pt x="57" y="67"/>
                    <a:pt x="61" y="73"/>
                    <a:pt x="62" y="73"/>
                  </a:cubicBezTo>
                  <a:cubicBezTo>
                    <a:pt x="64" y="73"/>
                    <a:pt x="68" y="72"/>
                    <a:pt x="68" y="70"/>
                  </a:cubicBezTo>
                  <a:cubicBezTo>
                    <a:pt x="68" y="67"/>
                    <a:pt x="68" y="64"/>
                    <a:pt x="68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6674560" y="4098600"/>
              <a:ext cx="214247" cy="240686"/>
            </a:xfrm>
            <a:custGeom>
              <a:avLst/>
              <a:gdLst>
                <a:gd name="T0" fmla="*/ 0 w 65"/>
                <a:gd name="T1" fmla="*/ 41 h 73"/>
                <a:gd name="T2" fmla="*/ 3 w 65"/>
                <a:gd name="T3" fmla="*/ 50 h 73"/>
                <a:gd name="T4" fmla="*/ 6 w 65"/>
                <a:gd name="T5" fmla="*/ 52 h 73"/>
                <a:gd name="T6" fmla="*/ 6 w 65"/>
                <a:gd name="T7" fmla="*/ 53 h 73"/>
                <a:gd name="T8" fmla="*/ 13 w 65"/>
                <a:gd name="T9" fmla="*/ 65 h 73"/>
                <a:gd name="T10" fmla="*/ 18 w 65"/>
                <a:gd name="T11" fmla="*/ 64 h 73"/>
                <a:gd name="T12" fmla="*/ 19 w 65"/>
                <a:gd name="T13" fmla="*/ 67 h 73"/>
                <a:gd name="T14" fmla="*/ 20 w 65"/>
                <a:gd name="T15" fmla="*/ 69 h 73"/>
                <a:gd name="T16" fmla="*/ 26 w 65"/>
                <a:gd name="T17" fmla="*/ 66 h 73"/>
                <a:gd name="T18" fmla="*/ 36 w 65"/>
                <a:gd name="T19" fmla="*/ 70 h 73"/>
                <a:gd name="T20" fmla="*/ 39 w 65"/>
                <a:gd name="T21" fmla="*/ 73 h 73"/>
                <a:gd name="T22" fmla="*/ 46 w 65"/>
                <a:gd name="T23" fmla="*/ 69 h 73"/>
                <a:gd name="T24" fmla="*/ 49 w 65"/>
                <a:gd name="T25" fmla="*/ 62 h 73"/>
                <a:gd name="T26" fmla="*/ 48 w 65"/>
                <a:gd name="T27" fmla="*/ 58 h 73"/>
                <a:gd name="T28" fmla="*/ 53 w 65"/>
                <a:gd name="T29" fmla="*/ 53 h 73"/>
                <a:gd name="T30" fmla="*/ 56 w 65"/>
                <a:gd name="T31" fmla="*/ 43 h 73"/>
                <a:gd name="T32" fmla="*/ 57 w 65"/>
                <a:gd name="T33" fmla="*/ 41 h 73"/>
                <a:gd name="T34" fmla="*/ 59 w 65"/>
                <a:gd name="T35" fmla="*/ 40 h 73"/>
                <a:gd name="T36" fmla="*/ 64 w 65"/>
                <a:gd name="T37" fmla="*/ 38 h 73"/>
                <a:gd name="T38" fmla="*/ 54 w 65"/>
                <a:gd name="T39" fmla="*/ 23 h 73"/>
                <a:gd name="T40" fmla="*/ 55 w 65"/>
                <a:gd name="T41" fmla="*/ 22 h 73"/>
                <a:gd name="T42" fmla="*/ 54 w 65"/>
                <a:gd name="T43" fmla="*/ 20 h 73"/>
                <a:gd name="T44" fmla="*/ 61 w 65"/>
                <a:gd name="T45" fmla="*/ 16 h 73"/>
                <a:gd name="T46" fmla="*/ 60 w 65"/>
                <a:gd name="T47" fmla="*/ 15 h 73"/>
                <a:gd name="T48" fmla="*/ 65 w 65"/>
                <a:gd name="T49" fmla="*/ 13 h 73"/>
                <a:gd name="T50" fmla="*/ 56 w 65"/>
                <a:gd name="T51" fmla="*/ 6 h 73"/>
                <a:gd name="T52" fmla="*/ 52 w 65"/>
                <a:gd name="T53" fmla="*/ 0 h 73"/>
                <a:gd name="T54" fmla="*/ 42 w 65"/>
                <a:gd name="T55" fmla="*/ 13 h 73"/>
                <a:gd name="T56" fmla="*/ 34 w 65"/>
                <a:gd name="T57" fmla="*/ 15 h 73"/>
                <a:gd name="T58" fmla="*/ 32 w 65"/>
                <a:gd name="T59" fmla="*/ 17 h 73"/>
                <a:gd name="T60" fmla="*/ 30 w 65"/>
                <a:gd name="T61" fmla="*/ 19 h 73"/>
                <a:gd name="T62" fmla="*/ 28 w 65"/>
                <a:gd name="T63" fmla="*/ 21 h 73"/>
                <a:gd name="T64" fmla="*/ 23 w 65"/>
                <a:gd name="T65" fmla="*/ 26 h 73"/>
                <a:gd name="T66" fmla="*/ 17 w 65"/>
                <a:gd name="T67" fmla="*/ 28 h 73"/>
                <a:gd name="T68" fmla="*/ 7 w 65"/>
                <a:gd name="T69" fmla="*/ 38 h 73"/>
                <a:gd name="T70" fmla="*/ 0 w 65"/>
                <a:gd name="T71" fmla="*/ 4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73">
                  <a:moveTo>
                    <a:pt x="0" y="41"/>
                  </a:moveTo>
                  <a:cubicBezTo>
                    <a:pt x="0" y="42"/>
                    <a:pt x="2" y="50"/>
                    <a:pt x="3" y="50"/>
                  </a:cubicBezTo>
                  <a:cubicBezTo>
                    <a:pt x="4" y="50"/>
                    <a:pt x="5" y="50"/>
                    <a:pt x="6" y="52"/>
                  </a:cubicBezTo>
                  <a:cubicBezTo>
                    <a:pt x="6" y="52"/>
                    <a:pt x="6" y="52"/>
                    <a:pt x="6" y="53"/>
                  </a:cubicBezTo>
                  <a:cubicBezTo>
                    <a:pt x="9" y="57"/>
                    <a:pt x="5" y="65"/>
                    <a:pt x="13" y="65"/>
                  </a:cubicBezTo>
                  <a:cubicBezTo>
                    <a:pt x="15" y="65"/>
                    <a:pt x="16" y="64"/>
                    <a:pt x="18" y="64"/>
                  </a:cubicBezTo>
                  <a:cubicBezTo>
                    <a:pt x="18" y="65"/>
                    <a:pt x="18" y="67"/>
                    <a:pt x="19" y="67"/>
                  </a:cubicBezTo>
                  <a:cubicBezTo>
                    <a:pt x="19" y="67"/>
                    <a:pt x="20" y="69"/>
                    <a:pt x="20" y="69"/>
                  </a:cubicBezTo>
                  <a:cubicBezTo>
                    <a:pt x="23" y="69"/>
                    <a:pt x="24" y="66"/>
                    <a:pt x="26" y="66"/>
                  </a:cubicBezTo>
                  <a:cubicBezTo>
                    <a:pt x="30" y="66"/>
                    <a:pt x="32" y="69"/>
                    <a:pt x="36" y="70"/>
                  </a:cubicBezTo>
                  <a:cubicBezTo>
                    <a:pt x="36" y="71"/>
                    <a:pt x="37" y="73"/>
                    <a:pt x="39" y="73"/>
                  </a:cubicBezTo>
                  <a:cubicBezTo>
                    <a:pt x="42" y="73"/>
                    <a:pt x="42" y="70"/>
                    <a:pt x="46" y="69"/>
                  </a:cubicBezTo>
                  <a:cubicBezTo>
                    <a:pt x="46" y="67"/>
                    <a:pt x="49" y="63"/>
                    <a:pt x="49" y="62"/>
                  </a:cubicBezTo>
                  <a:cubicBezTo>
                    <a:pt x="49" y="60"/>
                    <a:pt x="48" y="60"/>
                    <a:pt x="48" y="58"/>
                  </a:cubicBezTo>
                  <a:cubicBezTo>
                    <a:pt x="48" y="57"/>
                    <a:pt x="50" y="54"/>
                    <a:pt x="53" y="53"/>
                  </a:cubicBezTo>
                  <a:cubicBezTo>
                    <a:pt x="53" y="49"/>
                    <a:pt x="54" y="48"/>
                    <a:pt x="56" y="43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0"/>
                    <a:pt x="58" y="40"/>
                    <a:pt x="59" y="40"/>
                  </a:cubicBezTo>
                  <a:cubicBezTo>
                    <a:pt x="61" y="40"/>
                    <a:pt x="63" y="41"/>
                    <a:pt x="64" y="38"/>
                  </a:cubicBezTo>
                  <a:cubicBezTo>
                    <a:pt x="60" y="38"/>
                    <a:pt x="54" y="27"/>
                    <a:pt x="54" y="23"/>
                  </a:cubicBezTo>
                  <a:cubicBezTo>
                    <a:pt x="54" y="23"/>
                    <a:pt x="55" y="22"/>
                    <a:pt x="55" y="22"/>
                  </a:cubicBezTo>
                  <a:cubicBezTo>
                    <a:pt x="55" y="21"/>
                    <a:pt x="55" y="20"/>
                    <a:pt x="54" y="20"/>
                  </a:cubicBezTo>
                  <a:cubicBezTo>
                    <a:pt x="54" y="20"/>
                    <a:pt x="61" y="17"/>
                    <a:pt x="61" y="16"/>
                  </a:cubicBezTo>
                  <a:cubicBezTo>
                    <a:pt x="61" y="16"/>
                    <a:pt x="60" y="16"/>
                    <a:pt x="60" y="15"/>
                  </a:cubicBezTo>
                  <a:cubicBezTo>
                    <a:pt x="60" y="13"/>
                    <a:pt x="65" y="15"/>
                    <a:pt x="65" y="13"/>
                  </a:cubicBezTo>
                  <a:cubicBezTo>
                    <a:pt x="65" y="8"/>
                    <a:pt x="56" y="11"/>
                    <a:pt x="56" y="6"/>
                  </a:cubicBezTo>
                  <a:cubicBezTo>
                    <a:pt x="56" y="3"/>
                    <a:pt x="56" y="0"/>
                    <a:pt x="52" y="0"/>
                  </a:cubicBezTo>
                  <a:cubicBezTo>
                    <a:pt x="49" y="0"/>
                    <a:pt x="44" y="9"/>
                    <a:pt x="42" y="13"/>
                  </a:cubicBezTo>
                  <a:cubicBezTo>
                    <a:pt x="41" y="14"/>
                    <a:pt x="36" y="13"/>
                    <a:pt x="34" y="15"/>
                  </a:cubicBezTo>
                  <a:cubicBezTo>
                    <a:pt x="33" y="16"/>
                    <a:pt x="33" y="17"/>
                    <a:pt x="32" y="17"/>
                  </a:cubicBezTo>
                  <a:cubicBezTo>
                    <a:pt x="31" y="18"/>
                    <a:pt x="31" y="18"/>
                    <a:pt x="30" y="19"/>
                  </a:cubicBezTo>
                  <a:cubicBezTo>
                    <a:pt x="30" y="19"/>
                    <a:pt x="27" y="21"/>
                    <a:pt x="28" y="21"/>
                  </a:cubicBezTo>
                  <a:cubicBezTo>
                    <a:pt x="27" y="23"/>
                    <a:pt x="27" y="25"/>
                    <a:pt x="23" y="26"/>
                  </a:cubicBezTo>
                  <a:cubicBezTo>
                    <a:pt x="21" y="27"/>
                    <a:pt x="18" y="27"/>
                    <a:pt x="17" y="28"/>
                  </a:cubicBezTo>
                  <a:cubicBezTo>
                    <a:pt x="14" y="31"/>
                    <a:pt x="15" y="38"/>
                    <a:pt x="7" y="38"/>
                  </a:cubicBezTo>
                  <a:cubicBezTo>
                    <a:pt x="4" y="38"/>
                    <a:pt x="0" y="37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879069" y="4214074"/>
              <a:ext cx="137730" cy="158602"/>
            </a:xfrm>
            <a:custGeom>
              <a:avLst/>
              <a:gdLst>
                <a:gd name="T0" fmla="*/ 32 w 42"/>
                <a:gd name="T1" fmla="*/ 14 h 48"/>
                <a:gd name="T2" fmla="*/ 18 w 42"/>
                <a:gd name="T3" fmla="*/ 18 h 48"/>
                <a:gd name="T4" fmla="*/ 18 w 42"/>
                <a:gd name="T5" fmla="*/ 17 h 48"/>
                <a:gd name="T6" fmla="*/ 15 w 42"/>
                <a:gd name="T7" fmla="*/ 20 h 48"/>
                <a:gd name="T8" fmla="*/ 10 w 42"/>
                <a:gd name="T9" fmla="*/ 12 h 48"/>
                <a:gd name="T10" fmla="*/ 17 w 42"/>
                <a:gd name="T11" fmla="*/ 8 h 48"/>
                <a:gd name="T12" fmla="*/ 26 w 42"/>
                <a:gd name="T13" fmla="*/ 7 h 48"/>
                <a:gd name="T14" fmla="*/ 34 w 42"/>
                <a:gd name="T15" fmla="*/ 9 h 48"/>
                <a:gd name="T16" fmla="*/ 41 w 42"/>
                <a:gd name="T17" fmla="*/ 2 h 48"/>
                <a:gd name="T18" fmla="*/ 42 w 42"/>
                <a:gd name="T19" fmla="*/ 0 h 48"/>
                <a:gd name="T20" fmla="*/ 40 w 42"/>
                <a:gd name="T21" fmla="*/ 0 h 48"/>
                <a:gd name="T22" fmla="*/ 33 w 42"/>
                <a:gd name="T23" fmla="*/ 4 h 48"/>
                <a:gd name="T24" fmla="*/ 31 w 42"/>
                <a:gd name="T25" fmla="*/ 4 h 48"/>
                <a:gd name="T26" fmla="*/ 16 w 42"/>
                <a:gd name="T27" fmla="*/ 2 h 48"/>
                <a:gd name="T28" fmla="*/ 7 w 42"/>
                <a:gd name="T29" fmla="*/ 15 h 48"/>
                <a:gd name="T30" fmla="*/ 5 w 42"/>
                <a:gd name="T31" fmla="*/ 19 h 48"/>
                <a:gd name="T32" fmla="*/ 0 w 42"/>
                <a:gd name="T33" fmla="*/ 31 h 48"/>
                <a:gd name="T34" fmla="*/ 4 w 42"/>
                <a:gd name="T35" fmla="*/ 34 h 48"/>
                <a:gd name="T36" fmla="*/ 4 w 42"/>
                <a:gd name="T37" fmla="*/ 45 h 48"/>
                <a:gd name="T38" fmla="*/ 8 w 42"/>
                <a:gd name="T39" fmla="*/ 48 h 48"/>
                <a:gd name="T40" fmla="*/ 12 w 42"/>
                <a:gd name="T41" fmla="*/ 39 h 48"/>
                <a:gd name="T42" fmla="*/ 10 w 42"/>
                <a:gd name="T43" fmla="*/ 31 h 48"/>
                <a:gd name="T44" fmla="*/ 14 w 42"/>
                <a:gd name="T45" fmla="*/ 29 h 48"/>
                <a:gd name="T46" fmla="*/ 15 w 42"/>
                <a:gd name="T47" fmla="*/ 29 h 48"/>
                <a:gd name="T48" fmla="*/ 15 w 42"/>
                <a:gd name="T49" fmla="*/ 33 h 48"/>
                <a:gd name="T50" fmla="*/ 18 w 42"/>
                <a:gd name="T51" fmla="*/ 41 h 48"/>
                <a:gd name="T52" fmla="*/ 18 w 42"/>
                <a:gd name="T53" fmla="*/ 44 h 48"/>
                <a:gd name="T54" fmla="*/ 21 w 42"/>
                <a:gd name="T55" fmla="*/ 44 h 48"/>
                <a:gd name="T56" fmla="*/ 26 w 42"/>
                <a:gd name="T57" fmla="*/ 38 h 48"/>
                <a:gd name="T58" fmla="*/ 23 w 42"/>
                <a:gd name="T59" fmla="*/ 34 h 48"/>
                <a:gd name="T60" fmla="*/ 24 w 42"/>
                <a:gd name="T61" fmla="*/ 32 h 48"/>
                <a:gd name="T62" fmla="*/ 19 w 42"/>
                <a:gd name="T63" fmla="*/ 23 h 48"/>
                <a:gd name="T64" fmla="*/ 32 w 42"/>
                <a:gd name="T65" fmla="*/ 16 h 48"/>
                <a:gd name="T66" fmla="*/ 32 w 42"/>
                <a:gd name="T67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48">
                  <a:moveTo>
                    <a:pt x="32" y="14"/>
                  </a:moveTo>
                  <a:cubicBezTo>
                    <a:pt x="28" y="14"/>
                    <a:pt x="18" y="18"/>
                    <a:pt x="18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9"/>
                    <a:pt x="16" y="20"/>
                    <a:pt x="15" y="20"/>
                  </a:cubicBezTo>
                  <a:cubicBezTo>
                    <a:pt x="11" y="20"/>
                    <a:pt x="10" y="15"/>
                    <a:pt x="10" y="12"/>
                  </a:cubicBezTo>
                  <a:cubicBezTo>
                    <a:pt x="10" y="7"/>
                    <a:pt x="13" y="8"/>
                    <a:pt x="17" y="8"/>
                  </a:cubicBezTo>
                  <a:cubicBezTo>
                    <a:pt x="21" y="8"/>
                    <a:pt x="23" y="7"/>
                    <a:pt x="26" y="7"/>
                  </a:cubicBezTo>
                  <a:cubicBezTo>
                    <a:pt x="29" y="7"/>
                    <a:pt x="31" y="9"/>
                    <a:pt x="34" y="9"/>
                  </a:cubicBezTo>
                  <a:cubicBezTo>
                    <a:pt x="38" y="9"/>
                    <a:pt x="40" y="5"/>
                    <a:pt x="41" y="2"/>
                  </a:cubicBezTo>
                  <a:cubicBezTo>
                    <a:pt x="41" y="2"/>
                    <a:pt x="42" y="0"/>
                    <a:pt x="4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0"/>
                    <a:pt x="35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0" y="2"/>
                    <a:pt x="7" y="10"/>
                    <a:pt x="7" y="15"/>
                  </a:cubicBezTo>
                  <a:cubicBezTo>
                    <a:pt x="7" y="16"/>
                    <a:pt x="5" y="18"/>
                    <a:pt x="5" y="19"/>
                  </a:cubicBezTo>
                  <a:cubicBezTo>
                    <a:pt x="3" y="24"/>
                    <a:pt x="0" y="26"/>
                    <a:pt x="0" y="31"/>
                  </a:cubicBezTo>
                  <a:cubicBezTo>
                    <a:pt x="0" y="34"/>
                    <a:pt x="4" y="34"/>
                    <a:pt x="4" y="34"/>
                  </a:cubicBezTo>
                  <a:cubicBezTo>
                    <a:pt x="4" y="38"/>
                    <a:pt x="4" y="42"/>
                    <a:pt x="4" y="45"/>
                  </a:cubicBezTo>
                  <a:cubicBezTo>
                    <a:pt x="4" y="46"/>
                    <a:pt x="6" y="48"/>
                    <a:pt x="8" y="48"/>
                  </a:cubicBezTo>
                  <a:cubicBezTo>
                    <a:pt x="11" y="48"/>
                    <a:pt x="12" y="40"/>
                    <a:pt x="12" y="39"/>
                  </a:cubicBezTo>
                  <a:cubicBezTo>
                    <a:pt x="12" y="36"/>
                    <a:pt x="10" y="34"/>
                    <a:pt x="10" y="31"/>
                  </a:cubicBezTo>
                  <a:cubicBezTo>
                    <a:pt x="10" y="30"/>
                    <a:pt x="12" y="29"/>
                    <a:pt x="14" y="29"/>
                  </a:cubicBezTo>
                  <a:cubicBezTo>
                    <a:pt x="14" y="29"/>
                    <a:pt x="15" y="29"/>
                    <a:pt x="15" y="2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8" y="38"/>
                    <a:pt x="18" y="41"/>
                  </a:cubicBezTo>
                  <a:cubicBezTo>
                    <a:pt x="18" y="42"/>
                    <a:pt x="18" y="40"/>
                    <a:pt x="1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0"/>
                    <a:pt x="26" y="41"/>
                    <a:pt x="26" y="38"/>
                  </a:cubicBezTo>
                  <a:cubicBezTo>
                    <a:pt x="25" y="38"/>
                    <a:pt x="23" y="35"/>
                    <a:pt x="23" y="34"/>
                  </a:cubicBezTo>
                  <a:cubicBezTo>
                    <a:pt x="23" y="34"/>
                    <a:pt x="24" y="33"/>
                    <a:pt x="24" y="32"/>
                  </a:cubicBezTo>
                  <a:cubicBezTo>
                    <a:pt x="23" y="32"/>
                    <a:pt x="19" y="23"/>
                    <a:pt x="19" y="23"/>
                  </a:cubicBezTo>
                  <a:cubicBezTo>
                    <a:pt x="25" y="23"/>
                    <a:pt x="24" y="18"/>
                    <a:pt x="32" y="16"/>
                  </a:cubicBezTo>
                  <a:lnTo>
                    <a:pt x="3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Freeform 10"/>
            <p:cNvSpPr/>
            <p:nvPr/>
          </p:nvSpPr>
          <p:spPr bwMode="auto">
            <a:xfrm>
              <a:off x="6599435" y="4375459"/>
              <a:ext cx="217030" cy="62606"/>
            </a:xfrm>
            <a:custGeom>
              <a:avLst/>
              <a:gdLst>
                <a:gd name="T0" fmla="*/ 59 w 66"/>
                <a:gd name="T1" fmla="*/ 17 h 19"/>
                <a:gd name="T2" fmla="*/ 64 w 66"/>
                <a:gd name="T3" fmla="*/ 18 h 19"/>
                <a:gd name="T4" fmla="*/ 66 w 66"/>
                <a:gd name="T5" fmla="*/ 16 h 19"/>
                <a:gd name="T6" fmla="*/ 62 w 66"/>
                <a:gd name="T7" fmla="*/ 14 h 19"/>
                <a:gd name="T8" fmla="*/ 57 w 66"/>
                <a:gd name="T9" fmla="*/ 13 h 19"/>
                <a:gd name="T10" fmla="*/ 55 w 66"/>
                <a:gd name="T11" fmla="*/ 11 h 19"/>
                <a:gd name="T12" fmla="*/ 46 w 66"/>
                <a:gd name="T13" fmla="*/ 8 h 19"/>
                <a:gd name="T14" fmla="*/ 54 w 66"/>
                <a:gd name="T15" fmla="*/ 7 h 19"/>
                <a:gd name="T16" fmla="*/ 52 w 66"/>
                <a:gd name="T17" fmla="*/ 7 h 19"/>
                <a:gd name="T18" fmla="*/ 45 w 66"/>
                <a:gd name="T19" fmla="*/ 8 h 19"/>
                <a:gd name="T20" fmla="*/ 35 w 66"/>
                <a:gd name="T21" fmla="*/ 4 h 19"/>
                <a:gd name="T22" fmla="*/ 28 w 66"/>
                <a:gd name="T23" fmla="*/ 7 h 19"/>
                <a:gd name="T24" fmla="*/ 11 w 66"/>
                <a:gd name="T25" fmla="*/ 0 h 19"/>
                <a:gd name="T26" fmla="*/ 8 w 66"/>
                <a:gd name="T27" fmla="*/ 1 h 19"/>
                <a:gd name="T28" fmla="*/ 6 w 66"/>
                <a:gd name="T29" fmla="*/ 0 h 19"/>
                <a:gd name="T30" fmla="*/ 0 w 66"/>
                <a:gd name="T31" fmla="*/ 5 h 19"/>
                <a:gd name="T32" fmla="*/ 8 w 66"/>
                <a:gd name="T33" fmla="*/ 10 h 19"/>
                <a:gd name="T34" fmla="*/ 17 w 66"/>
                <a:gd name="T35" fmla="*/ 11 h 19"/>
                <a:gd name="T36" fmla="*/ 29 w 66"/>
                <a:gd name="T37" fmla="*/ 13 h 19"/>
                <a:gd name="T38" fmla="*/ 35 w 66"/>
                <a:gd name="T39" fmla="*/ 16 h 19"/>
                <a:gd name="T40" fmla="*/ 59 w 66"/>
                <a:gd name="T41" fmla="*/ 19 h 19"/>
                <a:gd name="T42" fmla="*/ 59 w 66"/>
                <a:gd name="T43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" h="19">
                  <a:moveTo>
                    <a:pt x="59" y="17"/>
                  </a:moveTo>
                  <a:cubicBezTo>
                    <a:pt x="62" y="17"/>
                    <a:pt x="61" y="18"/>
                    <a:pt x="64" y="18"/>
                  </a:cubicBezTo>
                  <a:cubicBezTo>
                    <a:pt x="64" y="18"/>
                    <a:pt x="66" y="17"/>
                    <a:pt x="66" y="16"/>
                  </a:cubicBezTo>
                  <a:cubicBezTo>
                    <a:pt x="64" y="15"/>
                    <a:pt x="64" y="14"/>
                    <a:pt x="62" y="14"/>
                  </a:cubicBezTo>
                  <a:cubicBezTo>
                    <a:pt x="60" y="13"/>
                    <a:pt x="59" y="15"/>
                    <a:pt x="57" y="13"/>
                  </a:cubicBezTo>
                  <a:cubicBezTo>
                    <a:pt x="57" y="13"/>
                    <a:pt x="57" y="11"/>
                    <a:pt x="55" y="11"/>
                  </a:cubicBezTo>
                  <a:cubicBezTo>
                    <a:pt x="51" y="11"/>
                    <a:pt x="48" y="11"/>
                    <a:pt x="46" y="8"/>
                  </a:cubicBezTo>
                  <a:cubicBezTo>
                    <a:pt x="46" y="9"/>
                    <a:pt x="54" y="7"/>
                    <a:pt x="54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1" y="8"/>
                    <a:pt x="40" y="4"/>
                    <a:pt x="35" y="4"/>
                  </a:cubicBezTo>
                  <a:cubicBezTo>
                    <a:pt x="33" y="4"/>
                    <a:pt x="32" y="7"/>
                    <a:pt x="28" y="7"/>
                  </a:cubicBezTo>
                  <a:cubicBezTo>
                    <a:pt x="21" y="7"/>
                    <a:pt x="18" y="0"/>
                    <a:pt x="11" y="0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7" y="1"/>
                    <a:pt x="6" y="0"/>
                    <a:pt x="6" y="0"/>
                  </a:cubicBezTo>
                  <a:cubicBezTo>
                    <a:pt x="4" y="0"/>
                    <a:pt x="0" y="4"/>
                    <a:pt x="0" y="5"/>
                  </a:cubicBezTo>
                  <a:cubicBezTo>
                    <a:pt x="4" y="5"/>
                    <a:pt x="5" y="8"/>
                    <a:pt x="8" y="10"/>
                  </a:cubicBezTo>
                  <a:cubicBezTo>
                    <a:pt x="10" y="12"/>
                    <a:pt x="13" y="10"/>
                    <a:pt x="17" y="11"/>
                  </a:cubicBezTo>
                  <a:cubicBezTo>
                    <a:pt x="21" y="12"/>
                    <a:pt x="25" y="13"/>
                    <a:pt x="29" y="13"/>
                  </a:cubicBezTo>
                  <a:cubicBezTo>
                    <a:pt x="31" y="13"/>
                    <a:pt x="32" y="16"/>
                    <a:pt x="35" y="16"/>
                  </a:cubicBezTo>
                  <a:cubicBezTo>
                    <a:pt x="44" y="16"/>
                    <a:pt x="51" y="16"/>
                    <a:pt x="59" y="19"/>
                  </a:cubicBezTo>
                  <a:cubicBezTo>
                    <a:pt x="59" y="18"/>
                    <a:pt x="58" y="17"/>
                    <a:pt x="5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6905502" y="4425544"/>
              <a:ext cx="65387" cy="15304"/>
            </a:xfrm>
            <a:custGeom>
              <a:avLst/>
              <a:gdLst>
                <a:gd name="T0" fmla="*/ 13 w 20"/>
                <a:gd name="T1" fmla="*/ 4 h 5"/>
                <a:gd name="T2" fmla="*/ 20 w 20"/>
                <a:gd name="T3" fmla="*/ 0 h 5"/>
                <a:gd name="T4" fmla="*/ 13 w 20"/>
                <a:gd name="T5" fmla="*/ 2 h 5"/>
                <a:gd name="T6" fmla="*/ 4 w 20"/>
                <a:gd name="T7" fmla="*/ 1 h 5"/>
                <a:gd name="T8" fmla="*/ 0 w 20"/>
                <a:gd name="T9" fmla="*/ 2 h 5"/>
                <a:gd name="T10" fmla="*/ 5 w 20"/>
                <a:gd name="T11" fmla="*/ 4 h 5"/>
                <a:gd name="T12" fmla="*/ 13 w 20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">
                  <a:moveTo>
                    <a:pt x="13" y="4"/>
                  </a:moveTo>
                  <a:cubicBezTo>
                    <a:pt x="16" y="4"/>
                    <a:pt x="18" y="3"/>
                    <a:pt x="20" y="0"/>
                  </a:cubicBezTo>
                  <a:cubicBezTo>
                    <a:pt x="18" y="1"/>
                    <a:pt x="17" y="2"/>
                    <a:pt x="13" y="2"/>
                  </a:cubicBezTo>
                  <a:cubicBezTo>
                    <a:pt x="10" y="2"/>
                    <a:pt x="8" y="1"/>
                    <a:pt x="4" y="1"/>
                  </a:cubicBezTo>
                  <a:cubicBezTo>
                    <a:pt x="3" y="1"/>
                    <a:pt x="0" y="0"/>
                    <a:pt x="0" y="2"/>
                  </a:cubicBezTo>
                  <a:cubicBezTo>
                    <a:pt x="0" y="5"/>
                    <a:pt x="4" y="4"/>
                    <a:pt x="5" y="4"/>
                  </a:cubicBezTo>
                  <a:cubicBezTo>
                    <a:pt x="7" y="4"/>
                    <a:pt x="10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Freeform 12"/>
            <p:cNvSpPr/>
            <p:nvPr/>
          </p:nvSpPr>
          <p:spPr bwMode="auto">
            <a:xfrm>
              <a:off x="6842898" y="4425544"/>
              <a:ext cx="50084" cy="19477"/>
            </a:xfrm>
            <a:custGeom>
              <a:avLst/>
              <a:gdLst>
                <a:gd name="T0" fmla="*/ 8 w 15"/>
                <a:gd name="T1" fmla="*/ 0 h 6"/>
                <a:gd name="T2" fmla="*/ 8 w 15"/>
                <a:gd name="T3" fmla="*/ 2 h 6"/>
                <a:gd name="T4" fmla="*/ 3 w 15"/>
                <a:gd name="T5" fmla="*/ 2 h 6"/>
                <a:gd name="T6" fmla="*/ 0 w 15"/>
                <a:gd name="T7" fmla="*/ 4 h 6"/>
                <a:gd name="T8" fmla="*/ 4 w 15"/>
                <a:gd name="T9" fmla="*/ 6 h 6"/>
                <a:gd name="T10" fmla="*/ 10 w 15"/>
                <a:gd name="T11" fmla="*/ 3 h 6"/>
                <a:gd name="T12" fmla="*/ 11 w 15"/>
                <a:gd name="T13" fmla="*/ 4 h 6"/>
                <a:gd name="T14" fmla="*/ 15 w 15"/>
                <a:gd name="T15" fmla="*/ 4 h 6"/>
                <a:gd name="T16" fmla="*/ 15 w 15"/>
                <a:gd name="T17" fmla="*/ 0 h 6"/>
                <a:gd name="T18" fmla="*/ 8 w 15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6">
                  <a:moveTo>
                    <a:pt x="8" y="0"/>
                  </a:moveTo>
                  <a:cubicBezTo>
                    <a:pt x="8" y="0"/>
                    <a:pt x="8" y="2"/>
                    <a:pt x="8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1" y="2"/>
                    <a:pt x="0" y="2"/>
                    <a:pt x="0" y="4"/>
                  </a:cubicBezTo>
                  <a:cubicBezTo>
                    <a:pt x="0" y="5"/>
                    <a:pt x="2" y="6"/>
                    <a:pt x="4" y="6"/>
                  </a:cubicBezTo>
                  <a:cubicBezTo>
                    <a:pt x="6" y="6"/>
                    <a:pt x="7" y="4"/>
                    <a:pt x="10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1" y="4"/>
                    <a:pt x="15" y="4"/>
                    <a:pt x="15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Freeform 13"/>
            <p:cNvSpPr/>
            <p:nvPr/>
          </p:nvSpPr>
          <p:spPr bwMode="auto">
            <a:xfrm>
              <a:off x="6888808" y="4447804"/>
              <a:ext cx="33389" cy="29216"/>
            </a:xfrm>
            <a:custGeom>
              <a:avLst/>
              <a:gdLst>
                <a:gd name="T0" fmla="*/ 6 w 10"/>
                <a:gd name="T1" fmla="*/ 5 h 9"/>
                <a:gd name="T2" fmla="*/ 8 w 10"/>
                <a:gd name="T3" fmla="*/ 9 h 9"/>
                <a:gd name="T4" fmla="*/ 8 w 10"/>
                <a:gd name="T5" fmla="*/ 9 h 9"/>
                <a:gd name="T6" fmla="*/ 10 w 10"/>
                <a:gd name="T7" fmla="*/ 7 h 9"/>
                <a:gd name="T8" fmla="*/ 7 w 10"/>
                <a:gd name="T9" fmla="*/ 1 h 9"/>
                <a:gd name="T10" fmla="*/ 5 w 10"/>
                <a:gd name="T11" fmla="*/ 1 h 9"/>
                <a:gd name="T12" fmla="*/ 0 w 10"/>
                <a:gd name="T13" fmla="*/ 2 h 9"/>
                <a:gd name="T14" fmla="*/ 6 w 10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6" y="5"/>
                  </a:moveTo>
                  <a:cubicBezTo>
                    <a:pt x="6" y="6"/>
                    <a:pt x="6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8"/>
                    <a:pt x="10" y="7"/>
                  </a:cubicBezTo>
                  <a:cubicBezTo>
                    <a:pt x="10" y="4"/>
                    <a:pt x="7" y="5"/>
                    <a:pt x="7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3" y="1"/>
                    <a:pt x="0" y="0"/>
                    <a:pt x="0" y="2"/>
                  </a:cubicBezTo>
                  <a:cubicBezTo>
                    <a:pt x="0" y="4"/>
                    <a:pt x="4" y="5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Freeform 14"/>
            <p:cNvSpPr/>
            <p:nvPr/>
          </p:nvSpPr>
          <p:spPr bwMode="auto">
            <a:xfrm>
              <a:off x="6823421" y="4428326"/>
              <a:ext cx="12521" cy="12521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2 w 4"/>
                <a:gd name="T7" fmla="*/ 4 h 4"/>
                <a:gd name="T8" fmla="*/ 4 w 4"/>
                <a:gd name="T9" fmla="*/ 1 h 4"/>
                <a:gd name="T10" fmla="*/ 2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1"/>
                  </a:cubicBezTo>
                  <a:cubicBezTo>
                    <a:pt x="4" y="1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Freeform 15"/>
            <p:cNvSpPr/>
            <p:nvPr/>
          </p:nvSpPr>
          <p:spPr bwMode="auto">
            <a:xfrm>
              <a:off x="6984802" y="4428326"/>
              <a:ext cx="75126" cy="45911"/>
            </a:xfrm>
            <a:custGeom>
              <a:avLst/>
              <a:gdLst>
                <a:gd name="T0" fmla="*/ 9 w 23"/>
                <a:gd name="T1" fmla="*/ 7 h 14"/>
                <a:gd name="T2" fmla="*/ 23 w 23"/>
                <a:gd name="T3" fmla="*/ 2 h 14"/>
                <a:gd name="T4" fmla="*/ 8 w 23"/>
                <a:gd name="T5" fmla="*/ 3 h 14"/>
                <a:gd name="T6" fmla="*/ 7 w 23"/>
                <a:gd name="T7" fmla="*/ 6 h 14"/>
                <a:gd name="T8" fmla="*/ 0 w 23"/>
                <a:gd name="T9" fmla="*/ 12 h 14"/>
                <a:gd name="T10" fmla="*/ 1 w 23"/>
                <a:gd name="T11" fmla="*/ 14 h 14"/>
                <a:gd name="T12" fmla="*/ 9 w 23"/>
                <a:gd name="T13" fmla="*/ 10 h 14"/>
                <a:gd name="T14" fmla="*/ 9 w 23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4">
                  <a:moveTo>
                    <a:pt x="9" y="7"/>
                  </a:moveTo>
                  <a:cubicBezTo>
                    <a:pt x="13" y="7"/>
                    <a:pt x="21" y="5"/>
                    <a:pt x="23" y="2"/>
                  </a:cubicBezTo>
                  <a:cubicBezTo>
                    <a:pt x="21" y="0"/>
                    <a:pt x="11" y="1"/>
                    <a:pt x="8" y="3"/>
                  </a:cubicBezTo>
                  <a:cubicBezTo>
                    <a:pt x="8" y="4"/>
                    <a:pt x="8" y="5"/>
                    <a:pt x="7" y="6"/>
                  </a:cubicBezTo>
                  <a:cubicBezTo>
                    <a:pt x="4" y="7"/>
                    <a:pt x="0" y="7"/>
                    <a:pt x="0" y="12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4" y="14"/>
                    <a:pt x="8" y="11"/>
                    <a:pt x="9" y="10"/>
                  </a:cubicBezTo>
                  <a:cubicBezTo>
                    <a:pt x="9" y="9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Freeform 16"/>
            <p:cNvSpPr/>
            <p:nvPr/>
          </p:nvSpPr>
          <p:spPr bwMode="auto">
            <a:xfrm>
              <a:off x="7204614" y="4368503"/>
              <a:ext cx="16695" cy="30607"/>
            </a:xfrm>
            <a:custGeom>
              <a:avLst/>
              <a:gdLst>
                <a:gd name="T0" fmla="*/ 5 w 5"/>
                <a:gd name="T1" fmla="*/ 2 h 9"/>
                <a:gd name="T2" fmla="*/ 4 w 5"/>
                <a:gd name="T3" fmla="*/ 0 h 9"/>
                <a:gd name="T4" fmla="*/ 3 w 5"/>
                <a:gd name="T5" fmla="*/ 4 h 9"/>
                <a:gd name="T6" fmla="*/ 0 w 5"/>
                <a:gd name="T7" fmla="*/ 7 h 9"/>
                <a:gd name="T8" fmla="*/ 2 w 5"/>
                <a:gd name="T9" fmla="*/ 9 h 9"/>
                <a:gd name="T10" fmla="*/ 3 w 5"/>
                <a:gd name="T11" fmla="*/ 4 h 9"/>
                <a:gd name="T12" fmla="*/ 5 w 5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5" y="2"/>
                  </a:moveTo>
                  <a:cubicBezTo>
                    <a:pt x="5" y="1"/>
                    <a:pt x="4" y="2"/>
                    <a:pt x="4" y="0"/>
                  </a:cubicBezTo>
                  <a:cubicBezTo>
                    <a:pt x="2" y="0"/>
                    <a:pt x="3" y="2"/>
                    <a:pt x="3" y="4"/>
                  </a:cubicBezTo>
                  <a:cubicBezTo>
                    <a:pt x="3" y="5"/>
                    <a:pt x="0" y="5"/>
                    <a:pt x="0" y="7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4" y="9"/>
                    <a:pt x="3" y="7"/>
                    <a:pt x="3" y="4"/>
                  </a:cubicBezTo>
                  <a:cubicBezTo>
                    <a:pt x="4" y="4"/>
                    <a:pt x="5" y="4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Freeform 17"/>
            <p:cNvSpPr/>
            <p:nvPr/>
          </p:nvSpPr>
          <p:spPr bwMode="auto">
            <a:xfrm>
              <a:off x="7037668" y="4310070"/>
              <a:ext cx="19477" cy="22260"/>
            </a:xfrm>
            <a:custGeom>
              <a:avLst/>
              <a:gdLst>
                <a:gd name="T0" fmla="*/ 0 w 6"/>
                <a:gd name="T1" fmla="*/ 3 h 7"/>
                <a:gd name="T2" fmla="*/ 4 w 6"/>
                <a:gd name="T3" fmla="*/ 7 h 7"/>
                <a:gd name="T4" fmla="*/ 6 w 6"/>
                <a:gd name="T5" fmla="*/ 4 h 7"/>
                <a:gd name="T6" fmla="*/ 0 w 6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3"/>
                  </a:moveTo>
                  <a:cubicBezTo>
                    <a:pt x="0" y="5"/>
                    <a:pt x="3" y="7"/>
                    <a:pt x="4" y="7"/>
                  </a:cubicBezTo>
                  <a:cubicBezTo>
                    <a:pt x="5" y="7"/>
                    <a:pt x="6" y="5"/>
                    <a:pt x="6" y="4"/>
                  </a:cubicBezTo>
                  <a:cubicBezTo>
                    <a:pt x="6" y="2"/>
                    <a:pt x="0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Freeform 18"/>
            <p:cNvSpPr/>
            <p:nvPr/>
          </p:nvSpPr>
          <p:spPr bwMode="auto">
            <a:xfrm>
              <a:off x="7076622" y="4305896"/>
              <a:ext cx="59822" cy="23651"/>
            </a:xfrm>
            <a:custGeom>
              <a:avLst/>
              <a:gdLst>
                <a:gd name="T0" fmla="*/ 0 w 18"/>
                <a:gd name="T1" fmla="*/ 3 h 7"/>
                <a:gd name="T2" fmla="*/ 4 w 18"/>
                <a:gd name="T3" fmla="*/ 4 h 7"/>
                <a:gd name="T4" fmla="*/ 9 w 18"/>
                <a:gd name="T5" fmla="*/ 4 h 7"/>
                <a:gd name="T6" fmla="*/ 17 w 18"/>
                <a:gd name="T7" fmla="*/ 7 h 7"/>
                <a:gd name="T8" fmla="*/ 18 w 18"/>
                <a:gd name="T9" fmla="*/ 6 h 7"/>
                <a:gd name="T10" fmla="*/ 16 w 18"/>
                <a:gd name="T11" fmla="*/ 2 h 7"/>
                <a:gd name="T12" fmla="*/ 15 w 18"/>
                <a:gd name="T13" fmla="*/ 2 h 7"/>
                <a:gd name="T14" fmla="*/ 12 w 18"/>
                <a:gd name="T15" fmla="*/ 0 h 7"/>
                <a:gd name="T16" fmla="*/ 1 w 18"/>
                <a:gd name="T17" fmla="*/ 0 h 7"/>
                <a:gd name="T18" fmla="*/ 0 w 18"/>
                <a:gd name="T1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">
                  <a:moveTo>
                    <a:pt x="0" y="3"/>
                  </a:moveTo>
                  <a:cubicBezTo>
                    <a:pt x="0" y="3"/>
                    <a:pt x="3" y="4"/>
                    <a:pt x="4" y="4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12" y="4"/>
                    <a:pt x="14" y="7"/>
                    <a:pt x="17" y="7"/>
                  </a:cubicBezTo>
                  <a:cubicBezTo>
                    <a:pt x="17" y="7"/>
                    <a:pt x="18" y="7"/>
                    <a:pt x="18" y="6"/>
                  </a:cubicBezTo>
                  <a:cubicBezTo>
                    <a:pt x="18" y="5"/>
                    <a:pt x="16" y="4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2" y="4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Freeform 19"/>
            <p:cNvSpPr/>
            <p:nvPr/>
          </p:nvSpPr>
          <p:spPr bwMode="auto">
            <a:xfrm>
              <a:off x="7076622" y="4247464"/>
              <a:ext cx="9739" cy="12521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  <a:gd name="T4" fmla="*/ 3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2"/>
                    <a:pt x="0" y="2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Freeform 20"/>
            <p:cNvSpPr/>
            <p:nvPr/>
          </p:nvSpPr>
          <p:spPr bwMode="auto">
            <a:xfrm>
              <a:off x="7076622" y="42474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Freeform 21"/>
            <p:cNvSpPr/>
            <p:nvPr/>
          </p:nvSpPr>
          <p:spPr bwMode="auto">
            <a:xfrm>
              <a:off x="7066884" y="4201553"/>
              <a:ext cx="26433" cy="41737"/>
            </a:xfrm>
            <a:custGeom>
              <a:avLst/>
              <a:gdLst>
                <a:gd name="T0" fmla="*/ 8 w 8"/>
                <a:gd name="T1" fmla="*/ 6 h 13"/>
                <a:gd name="T2" fmla="*/ 2 w 8"/>
                <a:gd name="T3" fmla="*/ 0 h 13"/>
                <a:gd name="T4" fmla="*/ 0 w 8"/>
                <a:gd name="T5" fmla="*/ 4 h 13"/>
                <a:gd name="T6" fmla="*/ 3 w 8"/>
                <a:gd name="T7" fmla="*/ 11 h 13"/>
                <a:gd name="T8" fmla="*/ 3 w 8"/>
                <a:gd name="T9" fmla="*/ 13 h 13"/>
                <a:gd name="T10" fmla="*/ 8 w 8"/>
                <a:gd name="T11" fmla="*/ 12 h 13"/>
                <a:gd name="T12" fmla="*/ 6 w 8"/>
                <a:gd name="T13" fmla="*/ 9 h 13"/>
                <a:gd name="T14" fmla="*/ 8 w 8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3">
                  <a:moveTo>
                    <a:pt x="8" y="6"/>
                  </a:moveTo>
                  <a:cubicBezTo>
                    <a:pt x="4" y="5"/>
                    <a:pt x="2" y="3"/>
                    <a:pt x="2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7"/>
                    <a:pt x="3" y="8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3" y="13"/>
                    <a:pt x="7" y="12"/>
                    <a:pt x="8" y="12"/>
                  </a:cubicBezTo>
                  <a:cubicBezTo>
                    <a:pt x="8" y="10"/>
                    <a:pt x="6" y="10"/>
                    <a:pt x="6" y="9"/>
                  </a:cubicBezTo>
                  <a:cubicBezTo>
                    <a:pt x="6" y="7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Freeform 22"/>
            <p:cNvSpPr/>
            <p:nvPr/>
          </p:nvSpPr>
          <p:spPr bwMode="auto">
            <a:xfrm>
              <a:off x="7517638" y="4339286"/>
              <a:ext cx="82082" cy="45911"/>
            </a:xfrm>
            <a:custGeom>
              <a:avLst/>
              <a:gdLst>
                <a:gd name="T0" fmla="*/ 0 w 25"/>
                <a:gd name="T1" fmla="*/ 10 h 14"/>
                <a:gd name="T2" fmla="*/ 5 w 25"/>
                <a:gd name="T3" fmla="*/ 13 h 14"/>
                <a:gd name="T4" fmla="*/ 6 w 25"/>
                <a:gd name="T5" fmla="*/ 13 h 14"/>
                <a:gd name="T6" fmla="*/ 6 w 25"/>
                <a:gd name="T7" fmla="*/ 13 h 14"/>
                <a:gd name="T8" fmla="*/ 6 w 25"/>
                <a:gd name="T9" fmla="*/ 13 h 14"/>
                <a:gd name="T10" fmla="*/ 9 w 25"/>
                <a:gd name="T11" fmla="*/ 14 h 14"/>
                <a:gd name="T12" fmla="*/ 20 w 25"/>
                <a:gd name="T13" fmla="*/ 11 h 14"/>
                <a:gd name="T14" fmla="*/ 25 w 25"/>
                <a:gd name="T15" fmla="*/ 3 h 14"/>
                <a:gd name="T16" fmla="*/ 23 w 25"/>
                <a:gd name="T17" fmla="*/ 0 h 14"/>
                <a:gd name="T18" fmla="*/ 18 w 25"/>
                <a:gd name="T19" fmla="*/ 6 h 14"/>
                <a:gd name="T20" fmla="*/ 9 w 25"/>
                <a:gd name="T21" fmla="*/ 9 h 14"/>
                <a:gd name="T22" fmla="*/ 7 w 25"/>
                <a:gd name="T23" fmla="*/ 10 h 14"/>
                <a:gd name="T24" fmla="*/ 0 w 25"/>
                <a:gd name="T25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4">
                  <a:moveTo>
                    <a:pt x="0" y="10"/>
                  </a:moveTo>
                  <a:cubicBezTo>
                    <a:pt x="0" y="10"/>
                    <a:pt x="3" y="12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9" y="14"/>
                    <a:pt x="9" y="14"/>
                  </a:cubicBezTo>
                  <a:cubicBezTo>
                    <a:pt x="14" y="14"/>
                    <a:pt x="16" y="12"/>
                    <a:pt x="20" y="11"/>
                  </a:cubicBezTo>
                  <a:cubicBezTo>
                    <a:pt x="20" y="7"/>
                    <a:pt x="25" y="8"/>
                    <a:pt x="25" y="3"/>
                  </a:cubicBezTo>
                  <a:cubicBezTo>
                    <a:pt x="25" y="2"/>
                    <a:pt x="24" y="0"/>
                    <a:pt x="23" y="0"/>
                  </a:cubicBezTo>
                  <a:cubicBezTo>
                    <a:pt x="20" y="0"/>
                    <a:pt x="21" y="5"/>
                    <a:pt x="18" y="6"/>
                  </a:cubicBezTo>
                  <a:cubicBezTo>
                    <a:pt x="16" y="7"/>
                    <a:pt x="12" y="8"/>
                    <a:pt x="9" y="9"/>
                  </a:cubicBezTo>
                  <a:cubicBezTo>
                    <a:pt x="9" y="9"/>
                    <a:pt x="7" y="10"/>
                    <a:pt x="7" y="10"/>
                  </a:cubicBez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Freeform 23"/>
            <p:cNvSpPr/>
            <p:nvPr/>
          </p:nvSpPr>
          <p:spPr bwMode="auto">
            <a:xfrm>
              <a:off x="7136444" y="4253029"/>
              <a:ext cx="429886" cy="223991"/>
            </a:xfrm>
            <a:custGeom>
              <a:avLst/>
              <a:gdLst>
                <a:gd name="T0" fmla="*/ 104 w 131"/>
                <a:gd name="T1" fmla="*/ 37 h 68"/>
                <a:gd name="T2" fmla="*/ 92 w 131"/>
                <a:gd name="T3" fmla="*/ 26 h 68"/>
                <a:gd name="T4" fmla="*/ 89 w 131"/>
                <a:gd name="T5" fmla="*/ 23 h 68"/>
                <a:gd name="T6" fmla="*/ 82 w 131"/>
                <a:gd name="T7" fmla="*/ 20 h 68"/>
                <a:gd name="T8" fmla="*/ 66 w 131"/>
                <a:gd name="T9" fmla="*/ 15 h 68"/>
                <a:gd name="T10" fmla="*/ 66 w 131"/>
                <a:gd name="T11" fmla="*/ 15 h 68"/>
                <a:gd name="T12" fmla="*/ 66 w 131"/>
                <a:gd name="T13" fmla="*/ 15 h 68"/>
                <a:gd name="T14" fmla="*/ 65 w 131"/>
                <a:gd name="T15" fmla="*/ 15 h 68"/>
                <a:gd name="T16" fmla="*/ 66 w 131"/>
                <a:gd name="T17" fmla="*/ 14 h 68"/>
                <a:gd name="T18" fmla="*/ 62 w 131"/>
                <a:gd name="T19" fmla="*/ 12 h 68"/>
                <a:gd name="T20" fmla="*/ 56 w 131"/>
                <a:gd name="T21" fmla="*/ 12 h 68"/>
                <a:gd name="T22" fmla="*/ 50 w 131"/>
                <a:gd name="T23" fmla="*/ 8 h 68"/>
                <a:gd name="T24" fmla="*/ 47 w 131"/>
                <a:gd name="T25" fmla="*/ 7 h 68"/>
                <a:gd name="T26" fmla="*/ 40 w 131"/>
                <a:gd name="T27" fmla="*/ 13 h 68"/>
                <a:gd name="T28" fmla="*/ 35 w 131"/>
                <a:gd name="T29" fmla="*/ 16 h 68"/>
                <a:gd name="T30" fmla="*/ 30 w 131"/>
                <a:gd name="T31" fmla="*/ 20 h 68"/>
                <a:gd name="T32" fmla="*/ 26 w 131"/>
                <a:gd name="T33" fmla="*/ 15 h 68"/>
                <a:gd name="T34" fmla="*/ 22 w 131"/>
                <a:gd name="T35" fmla="*/ 13 h 68"/>
                <a:gd name="T36" fmla="*/ 22 w 131"/>
                <a:gd name="T37" fmla="*/ 5 h 68"/>
                <a:gd name="T38" fmla="*/ 11 w 131"/>
                <a:gd name="T39" fmla="*/ 0 h 68"/>
                <a:gd name="T40" fmla="*/ 3 w 131"/>
                <a:gd name="T41" fmla="*/ 4 h 68"/>
                <a:gd name="T42" fmla="*/ 0 w 131"/>
                <a:gd name="T43" fmla="*/ 6 h 68"/>
                <a:gd name="T44" fmla="*/ 7 w 131"/>
                <a:gd name="T45" fmla="*/ 11 h 68"/>
                <a:gd name="T46" fmla="*/ 8 w 131"/>
                <a:gd name="T47" fmla="*/ 13 h 68"/>
                <a:gd name="T48" fmla="*/ 12 w 131"/>
                <a:gd name="T49" fmla="*/ 14 h 68"/>
                <a:gd name="T50" fmla="*/ 18 w 131"/>
                <a:gd name="T51" fmla="*/ 12 h 68"/>
                <a:gd name="T52" fmla="*/ 20 w 131"/>
                <a:gd name="T53" fmla="*/ 12 h 68"/>
                <a:gd name="T54" fmla="*/ 8 w 131"/>
                <a:gd name="T55" fmla="*/ 16 h 68"/>
                <a:gd name="T56" fmla="*/ 12 w 131"/>
                <a:gd name="T57" fmla="*/ 19 h 68"/>
                <a:gd name="T58" fmla="*/ 13 w 131"/>
                <a:gd name="T59" fmla="*/ 25 h 68"/>
                <a:gd name="T60" fmla="*/ 15 w 131"/>
                <a:gd name="T61" fmla="*/ 25 h 68"/>
                <a:gd name="T62" fmla="*/ 18 w 131"/>
                <a:gd name="T63" fmla="*/ 21 h 68"/>
                <a:gd name="T64" fmla="*/ 18 w 131"/>
                <a:gd name="T65" fmla="*/ 23 h 68"/>
                <a:gd name="T66" fmla="*/ 27 w 131"/>
                <a:gd name="T67" fmla="*/ 28 h 68"/>
                <a:gd name="T68" fmla="*/ 39 w 131"/>
                <a:gd name="T69" fmla="*/ 30 h 68"/>
                <a:gd name="T70" fmla="*/ 49 w 131"/>
                <a:gd name="T71" fmla="*/ 37 h 68"/>
                <a:gd name="T72" fmla="*/ 52 w 131"/>
                <a:gd name="T73" fmla="*/ 46 h 68"/>
                <a:gd name="T74" fmla="*/ 47 w 131"/>
                <a:gd name="T75" fmla="*/ 51 h 68"/>
                <a:gd name="T76" fmla="*/ 50 w 131"/>
                <a:gd name="T77" fmla="*/ 52 h 68"/>
                <a:gd name="T78" fmla="*/ 55 w 131"/>
                <a:gd name="T79" fmla="*/ 52 h 68"/>
                <a:gd name="T80" fmla="*/ 58 w 131"/>
                <a:gd name="T81" fmla="*/ 52 h 68"/>
                <a:gd name="T82" fmla="*/ 72 w 131"/>
                <a:gd name="T83" fmla="*/ 60 h 68"/>
                <a:gd name="T84" fmla="*/ 80 w 131"/>
                <a:gd name="T85" fmla="*/ 60 h 68"/>
                <a:gd name="T86" fmla="*/ 81 w 131"/>
                <a:gd name="T87" fmla="*/ 54 h 68"/>
                <a:gd name="T88" fmla="*/ 90 w 131"/>
                <a:gd name="T89" fmla="*/ 48 h 68"/>
                <a:gd name="T90" fmla="*/ 106 w 131"/>
                <a:gd name="T91" fmla="*/ 58 h 68"/>
                <a:gd name="T92" fmla="*/ 108 w 131"/>
                <a:gd name="T93" fmla="*/ 59 h 68"/>
                <a:gd name="T94" fmla="*/ 117 w 131"/>
                <a:gd name="T95" fmla="*/ 64 h 68"/>
                <a:gd name="T96" fmla="*/ 123 w 131"/>
                <a:gd name="T97" fmla="*/ 64 h 68"/>
                <a:gd name="T98" fmla="*/ 127 w 131"/>
                <a:gd name="T99" fmla="*/ 68 h 68"/>
                <a:gd name="T100" fmla="*/ 128 w 131"/>
                <a:gd name="T101" fmla="*/ 68 h 68"/>
                <a:gd name="T102" fmla="*/ 131 w 131"/>
                <a:gd name="T103" fmla="*/ 65 h 68"/>
                <a:gd name="T104" fmla="*/ 127 w 131"/>
                <a:gd name="T105" fmla="*/ 64 h 68"/>
                <a:gd name="T106" fmla="*/ 125 w 131"/>
                <a:gd name="T107" fmla="*/ 61 h 68"/>
                <a:gd name="T108" fmla="*/ 122 w 131"/>
                <a:gd name="T109" fmla="*/ 61 h 68"/>
                <a:gd name="T110" fmla="*/ 120 w 131"/>
                <a:gd name="T111" fmla="*/ 58 h 68"/>
                <a:gd name="T112" fmla="*/ 115 w 131"/>
                <a:gd name="T113" fmla="*/ 56 h 68"/>
                <a:gd name="T114" fmla="*/ 111 w 131"/>
                <a:gd name="T115" fmla="*/ 49 h 68"/>
                <a:gd name="T116" fmla="*/ 107 w 131"/>
                <a:gd name="T117" fmla="*/ 44 h 68"/>
                <a:gd name="T118" fmla="*/ 111 w 131"/>
                <a:gd name="T119" fmla="*/ 40 h 68"/>
                <a:gd name="T120" fmla="*/ 104 w 131"/>
                <a:gd name="T121" fmla="*/ 3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" h="68">
                  <a:moveTo>
                    <a:pt x="104" y="37"/>
                  </a:moveTo>
                  <a:cubicBezTo>
                    <a:pt x="99" y="34"/>
                    <a:pt x="99" y="28"/>
                    <a:pt x="92" y="26"/>
                  </a:cubicBezTo>
                  <a:cubicBezTo>
                    <a:pt x="91" y="25"/>
                    <a:pt x="89" y="25"/>
                    <a:pt x="89" y="23"/>
                  </a:cubicBezTo>
                  <a:cubicBezTo>
                    <a:pt x="86" y="23"/>
                    <a:pt x="85" y="20"/>
                    <a:pt x="82" y="20"/>
                  </a:cubicBezTo>
                  <a:cubicBezTo>
                    <a:pt x="77" y="20"/>
                    <a:pt x="70" y="18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5" y="15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5" y="14"/>
                    <a:pt x="63" y="16"/>
                    <a:pt x="62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5" y="12"/>
                    <a:pt x="53" y="9"/>
                    <a:pt x="50" y="8"/>
                  </a:cubicBezTo>
                  <a:cubicBezTo>
                    <a:pt x="50" y="8"/>
                    <a:pt x="48" y="9"/>
                    <a:pt x="47" y="7"/>
                  </a:cubicBezTo>
                  <a:cubicBezTo>
                    <a:pt x="45" y="8"/>
                    <a:pt x="42" y="12"/>
                    <a:pt x="40" y="13"/>
                  </a:cubicBezTo>
                  <a:cubicBezTo>
                    <a:pt x="37" y="14"/>
                    <a:pt x="36" y="14"/>
                    <a:pt x="35" y="16"/>
                  </a:cubicBezTo>
                  <a:cubicBezTo>
                    <a:pt x="34" y="16"/>
                    <a:pt x="32" y="20"/>
                    <a:pt x="30" y="20"/>
                  </a:cubicBezTo>
                  <a:cubicBezTo>
                    <a:pt x="29" y="20"/>
                    <a:pt x="26" y="16"/>
                    <a:pt x="26" y="15"/>
                  </a:cubicBezTo>
                  <a:cubicBezTo>
                    <a:pt x="24" y="15"/>
                    <a:pt x="22" y="14"/>
                    <a:pt x="22" y="13"/>
                  </a:cubicBezTo>
                  <a:cubicBezTo>
                    <a:pt x="22" y="11"/>
                    <a:pt x="22" y="8"/>
                    <a:pt x="22" y="5"/>
                  </a:cubicBezTo>
                  <a:cubicBezTo>
                    <a:pt x="18" y="4"/>
                    <a:pt x="15" y="0"/>
                    <a:pt x="11" y="0"/>
                  </a:cubicBezTo>
                  <a:cubicBezTo>
                    <a:pt x="7" y="0"/>
                    <a:pt x="6" y="4"/>
                    <a:pt x="3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0" y="10"/>
                    <a:pt x="6" y="8"/>
                    <a:pt x="7" y="11"/>
                  </a:cubicBezTo>
                  <a:cubicBezTo>
                    <a:pt x="7" y="12"/>
                    <a:pt x="8" y="13"/>
                    <a:pt x="8" y="13"/>
                  </a:cubicBezTo>
                  <a:cubicBezTo>
                    <a:pt x="10" y="14"/>
                    <a:pt x="11" y="14"/>
                    <a:pt x="12" y="14"/>
                  </a:cubicBezTo>
                  <a:cubicBezTo>
                    <a:pt x="14" y="14"/>
                    <a:pt x="16" y="12"/>
                    <a:pt x="18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6"/>
                    <a:pt x="11" y="15"/>
                    <a:pt x="8" y="16"/>
                  </a:cubicBezTo>
                  <a:cubicBezTo>
                    <a:pt x="9" y="18"/>
                    <a:pt x="11" y="18"/>
                    <a:pt x="12" y="19"/>
                  </a:cubicBezTo>
                  <a:cubicBezTo>
                    <a:pt x="13" y="21"/>
                    <a:pt x="12" y="22"/>
                    <a:pt x="13" y="25"/>
                  </a:cubicBezTo>
                  <a:cubicBezTo>
                    <a:pt x="14" y="25"/>
                    <a:pt x="14" y="25"/>
                    <a:pt x="15" y="25"/>
                  </a:cubicBezTo>
                  <a:cubicBezTo>
                    <a:pt x="17" y="25"/>
                    <a:pt x="18" y="23"/>
                    <a:pt x="18" y="21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2" y="22"/>
                    <a:pt x="24" y="28"/>
                    <a:pt x="27" y="28"/>
                  </a:cubicBezTo>
                  <a:cubicBezTo>
                    <a:pt x="31" y="28"/>
                    <a:pt x="37" y="29"/>
                    <a:pt x="39" y="30"/>
                  </a:cubicBezTo>
                  <a:cubicBezTo>
                    <a:pt x="42" y="32"/>
                    <a:pt x="48" y="34"/>
                    <a:pt x="49" y="37"/>
                  </a:cubicBezTo>
                  <a:cubicBezTo>
                    <a:pt x="50" y="40"/>
                    <a:pt x="49" y="43"/>
                    <a:pt x="52" y="46"/>
                  </a:cubicBezTo>
                  <a:cubicBezTo>
                    <a:pt x="51" y="47"/>
                    <a:pt x="47" y="48"/>
                    <a:pt x="47" y="51"/>
                  </a:cubicBezTo>
                  <a:cubicBezTo>
                    <a:pt x="47" y="52"/>
                    <a:pt x="49" y="52"/>
                    <a:pt x="50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2"/>
                    <a:pt x="57" y="52"/>
                    <a:pt x="58" y="52"/>
                  </a:cubicBezTo>
                  <a:cubicBezTo>
                    <a:pt x="64" y="52"/>
                    <a:pt x="66" y="60"/>
                    <a:pt x="72" y="60"/>
                  </a:cubicBezTo>
                  <a:cubicBezTo>
                    <a:pt x="74" y="60"/>
                    <a:pt x="75" y="60"/>
                    <a:pt x="80" y="60"/>
                  </a:cubicBezTo>
                  <a:cubicBezTo>
                    <a:pt x="80" y="56"/>
                    <a:pt x="82" y="57"/>
                    <a:pt x="81" y="54"/>
                  </a:cubicBezTo>
                  <a:cubicBezTo>
                    <a:pt x="85" y="52"/>
                    <a:pt x="84" y="48"/>
                    <a:pt x="90" y="48"/>
                  </a:cubicBezTo>
                  <a:cubicBezTo>
                    <a:pt x="97" y="48"/>
                    <a:pt x="101" y="54"/>
                    <a:pt x="106" y="58"/>
                  </a:cubicBezTo>
                  <a:cubicBezTo>
                    <a:pt x="106" y="59"/>
                    <a:pt x="108" y="58"/>
                    <a:pt x="108" y="59"/>
                  </a:cubicBezTo>
                  <a:cubicBezTo>
                    <a:pt x="108" y="62"/>
                    <a:pt x="113" y="64"/>
                    <a:pt x="117" y="6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3" y="68"/>
                    <a:pt x="127" y="68"/>
                    <a:pt x="127" y="68"/>
                  </a:cubicBezTo>
                  <a:cubicBezTo>
                    <a:pt x="127" y="68"/>
                    <a:pt x="128" y="68"/>
                    <a:pt x="128" y="68"/>
                  </a:cubicBezTo>
                  <a:cubicBezTo>
                    <a:pt x="128" y="68"/>
                    <a:pt x="130" y="66"/>
                    <a:pt x="131" y="65"/>
                  </a:cubicBezTo>
                  <a:cubicBezTo>
                    <a:pt x="131" y="64"/>
                    <a:pt x="127" y="65"/>
                    <a:pt x="127" y="64"/>
                  </a:cubicBezTo>
                  <a:cubicBezTo>
                    <a:pt x="126" y="63"/>
                    <a:pt x="126" y="62"/>
                    <a:pt x="125" y="61"/>
                  </a:cubicBezTo>
                  <a:cubicBezTo>
                    <a:pt x="124" y="61"/>
                    <a:pt x="122" y="62"/>
                    <a:pt x="122" y="61"/>
                  </a:cubicBezTo>
                  <a:cubicBezTo>
                    <a:pt x="121" y="60"/>
                    <a:pt x="121" y="58"/>
                    <a:pt x="120" y="58"/>
                  </a:cubicBezTo>
                  <a:cubicBezTo>
                    <a:pt x="118" y="58"/>
                    <a:pt x="116" y="57"/>
                    <a:pt x="115" y="56"/>
                  </a:cubicBezTo>
                  <a:cubicBezTo>
                    <a:pt x="113" y="53"/>
                    <a:pt x="114" y="52"/>
                    <a:pt x="111" y="49"/>
                  </a:cubicBezTo>
                  <a:cubicBezTo>
                    <a:pt x="111" y="49"/>
                    <a:pt x="107" y="45"/>
                    <a:pt x="107" y="44"/>
                  </a:cubicBezTo>
                  <a:cubicBezTo>
                    <a:pt x="107" y="42"/>
                    <a:pt x="111" y="43"/>
                    <a:pt x="111" y="40"/>
                  </a:cubicBezTo>
                  <a:cubicBezTo>
                    <a:pt x="111" y="35"/>
                    <a:pt x="107" y="38"/>
                    <a:pt x="104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Freeform 24"/>
            <p:cNvSpPr/>
            <p:nvPr/>
          </p:nvSpPr>
          <p:spPr bwMode="auto">
            <a:xfrm>
              <a:off x="7573287" y="4303114"/>
              <a:ext cx="45910" cy="45911"/>
            </a:xfrm>
            <a:custGeom>
              <a:avLst/>
              <a:gdLst>
                <a:gd name="T0" fmla="*/ 9 w 14"/>
                <a:gd name="T1" fmla="*/ 7 h 14"/>
                <a:gd name="T2" fmla="*/ 0 w 14"/>
                <a:gd name="T3" fmla="*/ 0 h 14"/>
                <a:gd name="T4" fmla="*/ 4 w 14"/>
                <a:gd name="T5" fmla="*/ 3 h 14"/>
                <a:gd name="T6" fmla="*/ 10 w 14"/>
                <a:gd name="T7" fmla="*/ 9 h 14"/>
                <a:gd name="T8" fmla="*/ 12 w 14"/>
                <a:gd name="T9" fmla="*/ 13 h 14"/>
                <a:gd name="T10" fmla="*/ 14 w 14"/>
                <a:gd name="T11" fmla="*/ 13 h 14"/>
                <a:gd name="T12" fmla="*/ 14 w 14"/>
                <a:gd name="T13" fmla="*/ 12 h 14"/>
                <a:gd name="T14" fmla="*/ 9 w 14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9" y="7"/>
                  </a:moveTo>
                  <a:cubicBezTo>
                    <a:pt x="7" y="5"/>
                    <a:pt x="5" y="2"/>
                    <a:pt x="0" y="0"/>
                  </a:cubicBezTo>
                  <a:cubicBezTo>
                    <a:pt x="1" y="2"/>
                    <a:pt x="3" y="2"/>
                    <a:pt x="4" y="3"/>
                  </a:cubicBezTo>
                  <a:cubicBezTo>
                    <a:pt x="7" y="5"/>
                    <a:pt x="7" y="7"/>
                    <a:pt x="10" y="9"/>
                  </a:cubicBezTo>
                  <a:cubicBezTo>
                    <a:pt x="9" y="11"/>
                    <a:pt x="9" y="13"/>
                    <a:pt x="12" y="13"/>
                  </a:cubicBezTo>
                  <a:cubicBezTo>
                    <a:pt x="13" y="14"/>
                    <a:pt x="13" y="13"/>
                    <a:pt x="14" y="13"/>
                  </a:cubicBezTo>
                  <a:cubicBezTo>
                    <a:pt x="13" y="13"/>
                    <a:pt x="14" y="12"/>
                    <a:pt x="14" y="12"/>
                  </a:cubicBezTo>
                  <a:cubicBezTo>
                    <a:pt x="14" y="8"/>
                    <a:pt x="11" y="9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Freeform 25"/>
            <p:cNvSpPr/>
            <p:nvPr/>
          </p:nvSpPr>
          <p:spPr bwMode="auto">
            <a:xfrm>
              <a:off x="7652586" y="4365720"/>
              <a:ext cx="23651" cy="26434"/>
            </a:xfrm>
            <a:custGeom>
              <a:avLst/>
              <a:gdLst>
                <a:gd name="T0" fmla="*/ 1 w 7"/>
                <a:gd name="T1" fmla="*/ 0 h 8"/>
                <a:gd name="T2" fmla="*/ 5 w 7"/>
                <a:gd name="T3" fmla="*/ 5 h 8"/>
                <a:gd name="T4" fmla="*/ 5 w 7"/>
                <a:gd name="T5" fmla="*/ 7 h 8"/>
                <a:gd name="T6" fmla="*/ 5 w 7"/>
                <a:gd name="T7" fmla="*/ 8 h 8"/>
                <a:gd name="T8" fmla="*/ 7 w 7"/>
                <a:gd name="T9" fmla="*/ 7 h 8"/>
                <a:gd name="T10" fmla="*/ 1 w 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1" y="0"/>
                  </a:moveTo>
                  <a:cubicBezTo>
                    <a:pt x="0" y="2"/>
                    <a:pt x="1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7" y="6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Freeform 26"/>
            <p:cNvSpPr/>
            <p:nvPr/>
          </p:nvSpPr>
          <p:spPr bwMode="auto">
            <a:xfrm>
              <a:off x="7797272" y="4464499"/>
              <a:ext cx="9739" cy="16695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4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2"/>
                    <a:pt x="2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Freeform 27"/>
            <p:cNvSpPr/>
            <p:nvPr/>
          </p:nvSpPr>
          <p:spPr bwMode="auto">
            <a:xfrm>
              <a:off x="7763883" y="4454760"/>
              <a:ext cx="23651" cy="9739"/>
            </a:xfrm>
            <a:custGeom>
              <a:avLst/>
              <a:gdLst>
                <a:gd name="T0" fmla="*/ 0 w 7"/>
                <a:gd name="T1" fmla="*/ 0 h 3"/>
                <a:gd name="T2" fmla="*/ 6 w 7"/>
                <a:gd name="T3" fmla="*/ 3 h 3"/>
                <a:gd name="T4" fmla="*/ 7 w 7"/>
                <a:gd name="T5" fmla="*/ 3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2"/>
                    <a:pt x="3" y="3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6" y="1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Freeform 28"/>
            <p:cNvSpPr/>
            <p:nvPr/>
          </p:nvSpPr>
          <p:spPr bwMode="auto">
            <a:xfrm>
              <a:off x="7768057" y="4425544"/>
              <a:ext cx="19477" cy="22260"/>
            </a:xfrm>
            <a:custGeom>
              <a:avLst/>
              <a:gdLst>
                <a:gd name="T0" fmla="*/ 0 w 6"/>
                <a:gd name="T1" fmla="*/ 0 h 7"/>
                <a:gd name="T2" fmla="*/ 6 w 6"/>
                <a:gd name="T3" fmla="*/ 7 h 7"/>
                <a:gd name="T4" fmla="*/ 0 w 6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cubicBezTo>
                    <a:pt x="0" y="2"/>
                    <a:pt x="4" y="7"/>
                    <a:pt x="6" y="7"/>
                  </a:cubicBezTo>
                  <a:cubicBezTo>
                    <a:pt x="5" y="4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Freeform 29"/>
            <p:cNvSpPr/>
            <p:nvPr/>
          </p:nvSpPr>
          <p:spPr bwMode="auto">
            <a:xfrm>
              <a:off x="7722147" y="4408849"/>
              <a:ext cx="29216" cy="16695"/>
            </a:xfrm>
            <a:custGeom>
              <a:avLst/>
              <a:gdLst>
                <a:gd name="T0" fmla="*/ 1 w 9"/>
                <a:gd name="T1" fmla="*/ 0 h 5"/>
                <a:gd name="T2" fmla="*/ 1 w 9"/>
                <a:gd name="T3" fmla="*/ 1 h 5"/>
                <a:gd name="T4" fmla="*/ 0 w 9"/>
                <a:gd name="T5" fmla="*/ 1 h 5"/>
                <a:gd name="T6" fmla="*/ 7 w 9"/>
                <a:gd name="T7" fmla="*/ 5 h 5"/>
                <a:gd name="T8" fmla="*/ 9 w 9"/>
                <a:gd name="T9" fmla="*/ 4 h 5"/>
                <a:gd name="T10" fmla="*/ 1 w 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5" y="5"/>
                    <a:pt x="7" y="5"/>
                  </a:cubicBezTo>
                  <a:cubicBezTo>
                    <a:pt x="8" y="5"/>
                    <a:pt x="8" y="5"/>
                    <a:pt x="9" y="4"/>
                  </a:cubicBezTo>
                  <a:cubicBezTo>
                    <a:pt x="8" y="2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Freeform 30"/>
            <p:cNvSpPr/>
            <p:nvPr/>
          </p:nvSpPr>
          <p:spPr bwMode="auto">
            <a:xfrm>
              <a:off x="7688758" y="4389371"/>
              <a:ext cx="2782" cy="2782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4" name="Freeform 31"/>
            <p:cNvSpPr/>
            <p:nvPr/>
          </p:nvSpPr>
          <p:spPr bwMode="auto">
            <a:xfrm>
              <a:off x="7688758" y="4392154"/>
              <a:ext cx="16695" cy="6956"/>
            </a:xfrm>
            <a:custGeom>
              <a:avLst/>
              <a:gdLst>
                <a:gd name="T0" fmla="*/ 1 w 5"/>
                <a:gd name="T1" fmla="*/ 0 h 2"/>
                <a:gd name="T2" fmla="*/ 0 w 5"/>
                <a:gd name="T3" fmla="*/ 0 h 2"/>
                <a:gd name="T4" fmla="*/ 3 w 5"/>
                <a:gd name="T5" fmla="*/ 2 h 2"/>
                <a:gd name="T6" fmla="*/ 5 w 5"/>
                <a:gd name="T7" fmla="*/ 2 h 2"/>
                <a:gd name="T8" fmla="*/ 1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Freeform 32"/>
            <p:cNvSpPr/>
            <p:nvPr/>
          </p:nvSpPr>
          <p:spPr bwMode="auto">
            <a:xfrm>
              <a:off x="7432774" y="5162906"/>
              <a:ext cx="82082" cy="86257"/>
            </a:xfrm>
            <a:custGeom>
              <a:avLst/>
              <a:gdLst>
                <a:gd name="T0" fmla="*/ 12 w 25"/>
                <a:gd name="T1" fmla="*/ 4 h 26"/>
                <a:gd name="T2" fmla="*/ 0 w 25"/>
                <a:gd name="T3" fmla="*/ 4 h 26"/>
                <a:gd name="T4" fmla="*/ 14 w 25"/>
                <a:gd name="T5" fmla="*/ 26 h 26"/>
                <a:gd name="T6" fmla="*/ 25 w 25"/>
                <a:gd name="T7" fmla="*/ 9 h 26"/>
                <a:gd name="T8" fmla="*/ 22 w 25"/>
                <a:gd name="T9" fmla="*/ 2 h 26"/>
                <a:gd name="T10" fmla="*/ 12 w 25"/>
                <a:gd name="T11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6">
                  <a:moveTo>
                    <a:pt x="12" y="4"/>
                  </a:moveTo>
                  <a:cubicBezTo>
                    <a:pt x="12" y="4"/>
                    <a:pt x="0" y="0"/>
                    <a:pt x="0" y="4"/>
                  </a:cubicBezTo>
                  <a:cubicBezTo>
                    <a:pt x="0" y="8"/>
                    <a:pt x="7" y="26"/>
                    <a:pt x="14" y="26"/>
                  </a:cubicBezTo>
                  <a:cubicBezTo>
                    <a:pt x="19" y="26"/>
                    <a:pt x="25" y="14"/>
                    <a:pt x="25" y="9"/>
                  </a:cubicBezTo>
                  <a:cubicBezTo>
                    <a:pt x="25" y="6"/>
                    <a:pt x="23" y="4"/>
                    <a:pt x="22" y="2"/>
                  </a:cubicBezTo>
                  <a:cubicBezTo>
                    <a:pt x="19" y="3"/>
                    <a:pt x="15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Freeform 33"/>
            <p:cNvSpPr/>
            <p:nvPr/>
          </p:nvSpPr>
          <p:spPr bwMode="auto">
            <a:xfrm>
              <a:off x="7500943" y="5150385"/>
              <a:ext cx="9739" cy="9739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0 w 3"/>
                <a:gd name="T5" fmla="*/ 0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1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Freeform 34"/>
            <p:cNvSpPr/>
            <p:nvPr/>
          </p:nvSpPr>
          <p:spPr bwMode="auto">
            <a:xfrm>
              <a:off x="7261654" y="5044650"/>
              <a:ext cx="25042" cy="12521"/>
            </a:xfrm>
            <a:custGeom>
              <a:avLst/>
              <a:gdLst>
                <a:gd name="T0" fmla="*/ 0 w 8"/>
                <a:gd name="T1" fmla="*/ 2 h 4"/>
                <a:gd name="T2" fmla="*/ 8 w 8"/>
                <a:gd name="T3" fmla="*/ 2 h 4"/>
                <a:gd name="T4" fmla="*/ 0 w 8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cubicBezTo>
                    <a:pt x="2" y="4"/>
                    <a:pt x="5" y="4"/>
                    <a:pt x="8" y="2"/>
                  </a:cubicBezTo>
                  <a:cubicBezTo>
                    <a:pt x="4" y="1"/>
                    <a:pt x="4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Freeform 35"/>
            <p:cNvSpPr/>
            <p:nvPr/>
          </p:nvSpPr>
          <p:spPr bwMode="auto">
            <a:xfrm>
              <a:off x="7122532" y="4490933"/>
              <a:ext cx="33389" cy="12521"/>
            </a:xfrm>
            <a:custGeom>
              <a:avLst/>
              <a:gdLst>
                <a:gd name="T0" fmla="*/ 6 w 10"/>
                <a:gd name="T1" fmla="*/ 4 h 4"/>
                <a:gd name="T2" fmla="*/ 10 w 10"/>
                <a:gd name="T3" fmla="*/ 4 h 4"/>
                <a:gd name="T4" fmla="*/ 10 w 10"/>
                <a:gd name="T5" fmla="*/ 1 h 4"/>
                <a:gd name="T6" fmla="*/ 0 w 10"/>
                <a:gd name="T7" fmla="*/ 2 h 4"/>
                <a:gd name="T8" fmla="*/ 6 w 1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6" y="4"/>
                  </a:moveTo>
                  <a:cubicBezTo>
                    <a:pt x="7" y="4"/>
                    <a:pt x="6" y="4"/>
                    <a:pt x="10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0"/>
                    <a:pt x="4" y="1"/>
                    <a:pt x="0" y="2"/>
                  </a:cubicBezTo>
                  <a:cubicBezTo>
                    <a:pt x="1" y="3"/>
                    <a:pt x="3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Freeform 36"/>
            <p:cNvSpPr/>
            <p:nvPr/>
          </p:nvSpPr>
          <p:spPr bwMode="auto">
            <a:xfrm>
              <a:off x="6763598" y="4481194"/>
              <a:ext cx="862555" cy="648322"/>
            </a:xfrm>
            <a:custGeom>
              <a:avLst/>
              <a:gdLst>
                <a:gd name="T0" fmla="*/ 242 w 262"/>
                <a:gd name="T1" fmla="*/ 78 h 197"/>
                <a:gd name="T2" fmla="*/ 231 w 262"/>
                <a:gd name="T3" fmla="*/ 65 h 197"/>
                <a:gd name="T4" fmla="*/ 210 w 262"/>
                <a:gd name="T5" fmla="*/ 39 h 197"/>
                <a:gd name="T6" fmla="*/ 198 w 262"/>
                <a:gd name="T7" fmla="*/ 24 h 197"/>
                <a:gd name="T8" fmla="*/ 190 w 262"/>
                <a:gd name="T9" fmla="*/ 0 h 197"/>
                <a:gd name="T10" fmla="*/ 183 w 262"/>
                <a:gd name="T11" fmla="*/ 28 h 197"/>
                <a:gd name="T12" fmla="*/ 166 w 262"/>
                <a:gd name="T13" fmla="*/ 40 h 197"/>
                <a:gd name="T14" fmla="*/ 149 w 262"/>
                <a:gd name="T15" fmla="*/ 30 h 197"/>
                <a:gd name="T16" fmla="*/ 147 w 262"/>
                <a:gd name="T17" fmla="*/ 17 h 197"/>
                <a:gd name="T18" fmla="*/ 148 w 262"/>
                <a:gd name="T19" fmla="*/ 8 h 197"/>
                <a:gd name="T20" fmla="*/ 121 w 262"/>
                <a:gd name="T21" fmla="*/ 4 h 197"/>
                <a:gd name="T22" fmla="*/ 121 w 262"/>
                <a:gd name="T23" fmla="*/ 10 h 197"/>
                <a:gd name="T24" fmla="*/ 105 w 262"/>
                <a:gd name="T25" fmla="*/ 24 h 197"/>
                <a:gd name="T26" fmla="*/ 101 w 262"/>
                <a:gd name="T27" fmla="*/ 27 h 197"/>
                <a:gd name="T28" fmla="*/ 89 w 262"/>
                <a:gd name="T29" fmla="*/ 21 h 197"/>
                <a:gd name="T30" fmla="*/ 72 w 262"/>
                <a:gd name="T31" fmla="*/ 38 h 197"/>
                <a:gd name="T32" fmla="*/ 65 w 262"/>
                <a:gd name="T33" fmla="*/ 44 h 197"/>
                <a:gd name="T34" fmla="*/ 59 w 262"/>
                <a:gd name="T35" fmla="*/ 45 h 197"/>
                <a:gd name="T36" fmla="*/ 32 w 262"/>
                <a:gd name="T37" fmla="*/ 64 h 197"/>
                <a:gd name="T38" fmla="*/ 5 w 262"/>
                <a:gd name="T39" fmla="*/ 77 h 197"/>
                <a:gd name="T40" fmla="*/ 3 w 262"/>
                <a:gd name="T41" fmla="*/ 77 h 197"/>
                <a:gd name="T42" fmla="*/ 5 w 262"/>
                <a:gd name="T43" fmla="*/ 102 h 197"/>
                <a:gd name="T44" fmla="*/ 3 w 262"/>
                <a:gd name="T45" fmla="*/ 102 h 197"/>
                <a:gd name="T46" fmla="*/ 6 w 262"/>
                <a:gd name="T47" fmla="*/ 113 h 197"/>
                <a:gd name="T48" fmla="*/ 17 w 262"/>
                <a:gd name="T49" fmla="*/ 149 h 197"/>
                <a:gd name="T50" fmla="*/ 26 w 262"/>
                <a:gd name="T51" fmla="*/ 167 h 197"/>
                <a:gd name="T52" fmla="*/ 54 w 262"/>
                <a:gd name="T53" fmla="*/ 160 h 197"/>
                <a:gd name="T54" fmla="*/ 95 w 262"/>
                <a:gd name="T55" fmla="*/ 147 h 197"/>
                <a:gd name="T56" fmla="*/ 134 w 262"/>
                <a:gd name="T57" fmla="*/ 149 h 197"/>
                <a:gd name="T58" fmla="*/ 145 w 262"/>
                <a:gd name="T59" fmla="*/ 166 h 197"/>
                <a:gd name="T60" fmla="*/ 153 w 262"/>
                <a:gd name="T61" fmla="*/ 167 h 197"/>
                <a:gd name="T62" fmla="*/ 160 w 262"/>
                <a:gd name="T63" fmla="*/ 164 h 197"/>
                <a:gd name="T64" fmla="*/ 163 w 262"/>
                <a:gd name="T65" fmla="*/ 166 h 197"/>
                <a:gd name="T66" fmla="*/ 164 w 262"/>
                <a:gd name="T67" fmla="*/ 171 h 197"/>
                <a:gd name="T68" fmla="*/ 169 w 262"/>
                <a:gd name="T69" fmla="*/ 171 h 197"/>
                <a:gd name="T70" fmla="*/ 196 w 262"/>
                <a:gd name="T71" fmla="*/ 195 h 197"/>
                <a:gd name="T72" fmla="*/ 216 w 262"/>
                <a:gd name="T73" fmla="*/ 197 h 197"/>
                <a:gd name="T74" fmla="*/ 239 w 262"/>
                <a:gd name="T75" fmla="*/ 181 h 197"/>
                <a:gd name="T76" fmla="*/ 257 w 262"/>
                <a:gd name="T77" fmla="*/ 145 h 197"/>
                <a:gd name="T78" fmla="*/ 259 w 262"/>
                <a:gd name="T79" fmla="*/ 134 h 197"/>
                <a:gd name="T80" fmla="*/ 255 w 262"/>
                <a:gd name="T81" fmla="*/ 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2" h="197">
                  <a:moveTo>
                    <a:pt x="255" y="95"/>
                  </a:moveTo>
                  <a:cubicBezTo>
                    <a:pt x="251" y="91"/>
                    <a:pt x="242" y="87"/>
                    <a:pt x="242" y="78"/>
                  </a:cubicBezTo>
                  <a:cubicBezTo>
                    <a:pt x="239" y="78"/>
                    <a:pt x="236" y="78"/>
                    <a:pt x="235" y="75"/>
                  </a:cubicBezTo>
                  <a:cubicBezTo>
                    <a:pt x="234" y="72"/>
                    <a:pt x="233" y="67"/>
                    <a:pt x="231" y="65"/>
                  </a:cubicBezTo>
                  <a:cubicBezTo>
                    <a:pt x="227" y="61"/>
                    <a:pt x="217" y="59"/>
                    <a:pt x="215" y="53"/>
                  </a:cubicBezTo>
                  <a:cubicBezTo>
                    <a:pt x="214" y="48"/>
                    <a:pt x="212" y="45"/>
                    <a:pt x="210" y="39"/>
                  </a:cubicBezTo>
                  <a:cubicBezTo>
                    <a:pt x="209" y="35"/>
                    <a:pt x="209" y="28"/>
                    <a:pt x="206" y="26"/>
                  </a:cubicBezTo>
                  <a:cubicBezTo>
                    <a:pt x="205" y="26"/>
                    <a:pt x="201" y="24"/>
                    <a:pt x="198" y="24"/>
                  </a:cubicBezTo>
                  <a:cubicBezTo>
                    <a:pt x="196" y="22"/>
                    <a:pt x="197" y="18"/>
                    <a:pt x="196" y="14"/>
                  </a:cubicBezTo>
                  <a:cubicBezTo>
                    <a:pt x="195" y="10"/>
                    <a:pt x="191" y="6"/>
                    <a:pt x="190" y="0"/>
                  </a:cubicBezTo>
                  <a:cubicBezTo>
                    <a:pt x="186" y="2"/>
                    <a:pt x="187" y="5"/>
                    <a:pt x="183" y="8"/>
                  </a:cubicBezTo>
                  <a:cubicBezTo>
                    <a:pt x="183" y="28"/>
                    <a:pt x="183" y="28"/>
                    <a:pt x="183" y="28"/>
                  </a:cubicBezTo>
                  <a:cubicBezTo>
                    <a:pt x="183" y="33"/>
                    <a:pt x="181" y="47"/>
                    <a:pt x="174" y="47"/>
                  </a:cubicBezTo>
                  <a:cubicBezTo>
                    <a:pt x="170" y="47"/>
                    <a:pt x="169" y="42"/>
                    <a:pt x="166" y="40"/>
                  </a:cubicBezTo>
                  <a:cubicBezTo>
                    <a:pt x="161" y="38"/>
                    <a:pt x="157" y="37"/>
                    <a:pt x="151" y="35"/>
                  </a:cubicBezTo>
                  <a:cubicBezTo>
                    <a:pt x="150" y="35"/>
                    <a:pt x="150" y="31"/>
                    <a:pt x="149" y="30"/>
                  </a:cubicBezTo>
                  <a:cubicBezTo>
                    <a:pt x="148" y="29"/>
                    <a:pt x="145" y="30"/>
                    <a:pt x="145" y="28"/>
                  </a:cubicBezTo>
                  <a:cubicBezTo>
                    <a:pt x="147" y="17"/>
                    <a:pt x="147" y="17"/>
                    <a:pt x="147" y="17"/>
                  </a:cubicBezTo>
                  <a:cubicBezTo>
                    <a:pt x="149" y="15"/>
                    <a:pt x="153" y="15"/>
                    <a:pt x="153" y="12"/>
                  </a:cubicBezTo>
                  <a:cubicBezTo>
                    <a:pt x="153" y="10"/>
                    <a:pt x="149" y="8"/>
                    <a:pt x="148" y="8"/>
                  </a:cubicBezTo>
                  <a:cubicBezTo>
                    <a:pt x="146" y="8"/>
                    <a:pt x="145" y="10"/>
                    <a:pt x="142" y="10"/>
                  </a:cubicBezTo>
                  <a:cubicBezTo>
                    <a:pt x="134" y="10"/>
                    <a:pt x="129" y="7"/>
                    <a:pt x="121" y="4"/>
                  </a:cubicBezTo>
                  <a:cubicBezTo>
                    <a:pt x="122" y="6"/>
                    <a:pt x="124" y="7"/>
                    <a:pt x="125" y="9"/>
                  </a:cubicBezTo>
                  <a:cubicBezTo>
                    <a:pt x="125" y="9"/>
                    <a:pt x="123" y="10"/>
                    <a:pt x="121" y="10"/>
                  </a:cubicBezTo>
                  <a:cubicBezTo>
                    <a:pt x="117" y="10"/>
                    <a:pt x="108" y="12"/>
                    <a:pt x="108" y="16"/>
                  </a:cubicBezTo>
                  <a:cubicBezTo>
                    <a:pt x="108" y="19"/>
                    <a:pt x="105" y="20"/>
                    <a:pt x="105" y="24"/>
                  </a:cubicBezTo>
                  <a:cubicBezTo>
                    <a:pt x="105" y="26"/>
                    <a:pt x="106" y="27"/>
                    <a:pt x="104" y="29"/>
                  </a:cubicBezTo>
                  <a:cubicBezTo>
                    <a:pt x="104" y="29"/>
                    <a:pt x="102" y="27"/>
                    <a:pt x="101" y="27"/>
                  </a:cubicBezTo>
                  <a:cubicBezTo>
                    <a:pt x="99" y="27"/>
                    <a:pt x="97" y="28"/>
                    <a:pt x="96" y="30"/>
                  </a:cubicBezTo>
                  <a:cubicBezTo>
                    <a:pt x="95" y="26"/>
                    <a:pt x="93" y="21"/>
                    <a:pt x="89" y="21"/>
                  </a:cubicBezTo>
                  <a:cubicBezTo>
                    <a:pt x="84" y="21"/>
                    <a:pt x="83" y="26"/>
                    <a:pt x="77" y="26"/>
                  </a:cubicBezTo>
                  <a:cubicBezTo>
                    <a:pt x="77" y="31"/>
                    <a:pt x="72" y="32"/>
                    <a:pt x="72" y="38"/>
                  </a:cubicBezTo>
                  <a:cubicBezTo>
                    <a:pt x="70" y="38"/>
                    <a:pt x="69" y="37"/>
                    <a:pt x="67" y="36"/>
                  </a:cubicBezTo>
                  <a:cubicBezTo>
                    <a:pt x="66" y="39"/>
                    <a:pt x="67" y="42"/>
                    <a:pt x="65" y="44"/>
                  </a:cubicBezTo>
                  <a:cubicBezTo>
                    <a:pt x="64" y="42"/>
                    <a:pt x="63" y="41"/>
                    <a:pt x="62" y="39"/>
                  </a:cubicBezTo>
                  <a:cubicBezTo>
                    <a:pt x="59" y="40"/>
                    <a:pt x="59" y="43"/>
                    <a:pt x="59" y="45"/>
                  </a:cubicBezTo>
                  <a:cubicBezTo>
                    <a:pt x="59" y="46"/>
                    <a:pt x="59" y="48"/>
                    <a:pt x="59" y="49"/>
                  </a:cubicBezTo>
                  <a:cubicBezTo>
                    <a:pt x="59" y="57"/>
                    <a:pt x="40" y="63"/>
                    <a:pt x="32" y="64"/>
                  </a:cubicBezTo>
                  <a:cubicBezTo>
                    <a:pt x="28" y="65"/>
                    <a:pt x="19" y="65"/>
                    <a:pt x="17" y="68"/>
                  </a:cubicBezTo>
                  <a:cubicBezTo>
                    <a:pt x="14" y="71"/>
                    <a:pt x="9" y="76"/>
                    <a:pt x="5" y="77"/>
                  </a:cubicBezTo>
                  <a:cubicBezTo>
                    <a:pt x="5" y="76"/>
                    <a:pt x="5" y="75"/>
                    <a:pt x="5" y="75"/>
                  </a:cubicBezTo>
                  <a:cubicBezTo>
                    <a:pt x="4" y="75"/>
                    <a:pt x="3" y="75"/>
                    <a:pt x="3" y="77"/>
                  </a:cubicBezTo>
                  <a:cubicBezTo>
                    <a:pt x="3" y="83"/>
                    <a:pt x="3" y="84"/>
                    <a:pt x="3" y="90"/>
                  </a:cubicBezTo>
                  <a:cubicBezTo>
                    <a:pt x="3" y="96"/>
                    <a:pt x="5" y="99"/>
                    <a:pt x="5" y="102"/>
                  </a:cubicBezTo>
                  <a:cubicBezTo>
                    <a:pt x="5" y="103"/>
                    <a:pt x="5" y="104"/>
                    <a:pt x="5" y="105"/>
                  </a:cubicBezTo>
                  <a:cubicBezTo>
                    <a:pt x="4" y="104"/>
                    <a:pt x="3" y="103"/>
                    <a:pt x="3" y="102"/>
                  </a:cubicBezTo>
                  <a:cubicBezTo>
                    <a:pt x="2" y="103"/>
                    <a:pt x="2" y="104"/>
                    <a:pt x="1" y="105"/>
                  </a:cubicBezTo>
                  <a:cubicBezTo>
                    <a:pt x="0" y="109"/>
                    <a:pt x="5" y="110"/>
                    <a:pt x="6" y="113"/>
                  </a:cubicBezTo>
                  <a:cubicBezTo>
                    <a:pt x="9" y="122"/>
                    <a:pt x="9" y="125"/>
                    <a:pt x="12" y="135"/>
                  </a:cubicBezTo>
                  <a:cubicBezTo>
                    <a:pt x="13" y="139"/>
                    <a:pt x="17" y="143"/>
                    <a:pt x="17" y="149"/>
                  </a:cubicBezTo>
                  <a:cubicBezTo>
                    <a:pt x="17" y="155"/>
                    <a:pt x="11" y="156"/>
                    <a:pt x="11" y="160"/>
                  </a:cubicBezTo>
                  <a:cubicBezTo>
                    <a:pt x="11" y="163"/>
                    <a:pt x="22" y="167"/>
                    <a:pt x="26" y="167"/>
                  </a:cubicBezTo>
                  <a:cubicBezTo>
                    <a:pt x="36" y="167"/>
                    <a:pt x="40" y="160"/>
                    <a:pt x="48" y="160"/>
                  </a:cubicBezTo>
                  <a:cubicBezTo>
                    <a:pt x="50" y="160"/>
                    <a:pt x="50" y="158"/>
                    <a:pt x="54" y="160"/>
                  </a:cubicBezTo>
                  <a:cubicBezTo>
                    <a:pt x="59" y="160"/>
                    <a:pt x="63" y="159"/>
                    <a:pt x="68" y="158"/>
                  </a:cubicBezTo>
                  <a:cubicBezTo>
                    <a:pt x="69" y="147"/>
                    <a:pt x="84" y="151"/>
                    <a:pt x="95" y="147"/>
                  </a:cubicBezTo>
                  <a:cubicBezTo>
                    <a:pt x="100" y="145"/>
                    <a:pt x="102" y="142"/>
                    <a:pt x="110" y="142"/>
                  </a:cubicBezTo>
                  <a:cubicBezTo>
                    <a:pt x="117" y="142"/>
                    <a:pt x="131" y="144"/>
                    <a:pt x="134" y="149"/>
                  </a:cubicBezTo>
                  <a:cubicBezTo>
                    <a:pt x="136" y="151"/>
                    <a:pt x="141" y="162"/>
                    <a:pt x="143" y="162"/>
                  </a:cubicBezTo>
                  <a:cubicBezTo>
                    <a:pt x="143" y="162"/>
                    <a:pt x="142" y="166"/>
                    <a:pt x="145" y="166"/>
                  </a:cubicBezTo>
                  <a:cubicBezTo>
                    <a:pt x="149" y="166"/>
                    <a:pt x="155" y="155"/>
                    <a:pt x="159" y="150"/>
                  </a:cubicBezTo>
                  <a:cubicBezTo>
                    <a:pt x="159" y="154"/>
                    <a:pt x="158" y="166"/>
                    <a:pt x="153" y="167"/>
                  </a:cubicBezTo>
                  <a:cubicBezTo>
                    <a:pt x="153" y="168"/>
                    <a:pt x="154" y="169"/>
                    <a:pt x="155" y="169"/>
                  </a:cubicBezTo>
                  <a:cubicBezTo>
                    <a:pt x="158" y="169"/>
                    <a:pt x="158" y="165"/>
                    <a:pt x="160" y="164"/>
                  </a:cubicBezTo>
                  <a:cubicBezTo>
                    <a:pt x="160" y="163"/>
                    <a:pt x="161" y="162"/>
                    <a:pt x="161" y="162"/>
                  </a:cubicBezTo>
                  <a:cubicBezTo>
                    <a:pt x="162" y="163"/>
                    <a:pt x="163" y="163"/>
                    <a:pt x="163" y="166"/>
                  </a:cubicBezTo>
                  <a:cubicBezTo>
                    <a:pt x="163" y="168"/>
                    <a:pt x="162" y="171"/>
                    <a:pt x="162" y="171"/>
                  </a:cubicBezTo>
                  <a:cubicBezTo>
                    <a:pt x="164" y="171"/>
                    <a:pt x="164" y="171"/>
                    <a:pt x="164" y="171"/>
                  </a:cubicBezTo>
                  <a:cubicBezTo>
                    <a:pt x="166" y="171"/>
                    <a:pt x="167" y="170"/>
                    <a:pt x="169" y="170"/>
                  </a:cubicBezTo>
                  <a:cubicBezTo>
                    <a:pt x="169" y="170"/>
                    <a:pt x="169" y="171"/>
                    <a:pt x="169" y="171"/>
                  </a:cubicBezTo>
                  <a:cubicBezTo>
                    <a:pt x="169" y="174"/>
                    <a:pt x="172" y="176"/>
                    <a:pt x="172" y="180"/>
                  </a:cubicBezTo>
                  <a:cubicBezTo>
                    <a:pt x="172" y="189"/>
                    <a:pt x="187" y="195"/>
                    <a:pt x="196" y="195"/>
                  </a:cubicBezTo>
                  <a:cubicBezTo>
                    <a:pt x="201" y="195"/>
                    <a:pt x="199" y="191"/>
                    <a:pt x="205" y="190"/>
                  </a:cubicBezTo>
                  <a:cubicBezTo>
                    <a:pt x="205" y="191"/>
                    <a:pt x="214" y="197"/>
                    <a:pt x="216" y="197"/>
                  </a:cubicBezTo>
                  <a:cubicBezTo>
                    <a:pt x="218" y="186"/>
                    <a:pt x="235" y="191"/>
                    <a:pt x="239" y="180"/>
                  </a:cubicBezTo>
                  <a:cubicBezTo>
                    <a:pt x="239" y="181"/>
                    <a:pt x="239" y="181"/>
                    <a:pt x="239" y="181"/>
                  </a:cubicBezTo>
                  <a:cubicBezTo>
                    <a:pt x="239" y="173"/>
                    <a:pt x="244" y="166"/>
                    <a:pt x="246" y="160"/>
                  </a:cubicBezTo>
                  <a:cubicBezTo>
                    <a:pt x="248" y="153"/>
                    <a:pt x="253" y="151"/>
                    <a:pt x="257" y="145"/>
                  </a:cubicBezTo>
                  <a:cubicBezTo>
                    <a:pt x="258" y="143"/>
                    <a:pt x="255" y="142"/>
                    <a:pt x="259" y="140"/>
                  </a:cubicBezTo>
                  <a:cubicBezTo>
                    <a:pt x="259" y="134"/>
                    <a:pt x="259" y="134"/>
                    <a:pt x="259" y="134"/>
                  </a:cubicBezTo>
                  <a:cubicBezTo>
                    <a:pt x="259" y="132"/>
                    <a:pt x="262" y="125"/>
                    <a:pt x="262" y="120"/>
                  </a:cubicBezTo>
                  <a:cubicBezTo>
                    <a:pt x="262" y="113"/>
                    <a:pt x="259" y="101"/>
                    <a:pt x="255" y="96"/>
                  </a:cubicBezTo>
                  <a:lnTo>
                    <a:pt x="255" y="9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Freeform 37"/>
            <p:cNvSpPr/>
            <p:nvPr/>
          </p:nvSpPr>
          <p:spPr bwMode="auto">
            <a:xfrm>
              <a:off x="6955586" y="4038776"/>
              <a:ext cx="94603" cy="89040"/>
            </a:xfrm>
            <a:custGeom>
              <a:avLst/>
              <a:gdLst>
                <a:gd name="T0" fmla="*/ 21 w 29"/>
                <a:gd name="T1" fmla="*/ 0 h 27"/>
                <a:gd name="T2" fmla="*/ 20 w 29"/>
                <a:gd name="T3" fmla="*/ 5 h 27"/>
                <a:gd name="T4" fmla="*/ 16 w 29"/>
                <a:gd name="T5" fmla="*/ 8 h 27"/>
                <a:gd name="T6" fmla="*/ 14 w 29"/>
                <a:gd name="T7" fmla="*/ 10 h 27"/>
                <a:gd name="T8" fmla="*/ 13 w 29"/>
                <a:gd name="T9" fmla="*/ 10 h 27"/>
                <a:gd name="T10" fmla="*/ 9 w 29"/>
                <a:gd name="T11" fmla="*/ 7 h 27"/>
                <a:gd name="T12" fmla="*/ 2 w 29"/>
                <a:gd name="T13" fmla="*/ 11 h 27"/>
                <a:gd name="T14" fmla="*/ 1 w 29"/>
                <a:gd name="T15" fmla="*/ 16 h 27"/>
                <a:gd name="T16" fmla="*/ 2 w 29"/>
                <a:gd name="T17" fmla="*/ 18 h 27"/>
                <a:gd name="T18" fmla="*/ 1 w 29"/>
                <a:gd name="T19" fmla="*/ 23 h 27"/>
                <a:gd name="T20" fmla="*/ 6 w 29"/>
                <a:gd name="T21" fmla="*/ 15 h 27"/>
                <a:gd name="T22" fmla="*/ 8 w 29"/>
                <a:gd name="T23" fmla="*/ 16 h 27"/>
                <a:gd name="T24" fmla="*/ 8 w 29"/>
                <a:gd name="T25" fmla="*/ 15 h 27"/>
                <a:gd name="T26" fmla="*/ 10 w 29"/>
                <a:gd name="T27" fmla="*/ 16 h 27"/>
                <a:gd name="T28" fmla="*/ 10 w 29"/>
                <a:gd name="T29" fmla="*/ 15 h 27"/>
                <a:gd name="T30" fmla="*/ 13 w 29"/>
                <a:gd name="T31" fmla="*/ 15 h 27"/>
                <a:gd name="T32" fmla="*/ 14 w 29"/>
                <a:gd name="T33" fmla="*/ 17 h 27"/>
                <a:gd name="T34" fmla="*/ 13 w 29"/>
                <a:gd name="T35" fmla="*/ 19 h 27"/>
                <a:gd name="T36" fmla="*/ 18 w 29"/>
                <a:gd name="T37" fmla="*/ 26 h 27"/>
                <a:gd name="T38" fmla="*/ 20 w 29"/>
                <a:gd name="T39" fmla="*/ 26 h 27"/>
                <a:gd name="T40" fmla="*/ 21 w 29"/>
                <a:gd name="T41" fmla="*/ 27 h 27"/>
                <a:gd name="T42" fmla="*/ 24 w 29"/>
                <a:gd name="T43" fmla="*/ 25 h 27"/>
                <a:gd name="T44" fmla="*/ 21 w 29"/>
                <a:gd name="T45" fmla="*/ 21 h 27"/>
                <a:gd name="T46" fmla="*/ 23 w 29"/>
                <a:gd name="T47" fmla="*/ 18 h 27"/>
                <a:gd name="T48" fmla="*/ 24 w 29"/>
                <a:gd name="T49" fmla="*/ 19 h 27"/>
                <a:gd name="T50" fmla="*/ 24 w 29"/>
                <a:gd name="T51" fmla="*/ 19 h 27"/>
                <a:gd name="T52" fmla="*/ 27 w 29"/>
                <a:gd name="T53" fmla="*/ 24 h 27"/>
                <a:gd name="T54" fmla="*/ 29 w 29"/>
                <a:gd name="T55" fmla="*/ 17 h 27"/>
                <a:gd name="T56" fmla="*/ 24 w 29"/>
                <a:gd name="T57" fmla="*/ 2 h 27"/>
                <a:gd name="T58" fmla="*/ 21 w 29"/>
                <a:gd name="T5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27">
                  <a:moveTo>
                    <a:pt x="21" y="0"/>
                  </a:moveTo>
                  <a:cubicBezTo>
                    <a:pt x="21" y="1"/>
                    <a:pt x="21" y="3"/>
                    <a:pt x="20" y="5"/>
                  </a:cubicBezTo>
                  <a:cubicBezTo>
                    <a:pt x="20" y="6"/>
                    <a:pt x="16" y="5"/>
                    <a:pt x="16" y="8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4" y="10"/>
                    <a:pt x="13" y="10"/>
                    <a:pt x="13" y="10"/>
                  </a:cubicBezTo>
                  <a:cubicBezTo>
                    <a:pt x="11" y="10"/>
                    <a:pt x="12" y="7"/>
                    <a:pt x="9" y="7"/>
                  </a:cubicBezTo>
                  <a:cubicBezTo>
                    <a:pt x="5" y="7"/>
                    <a:pt x="6" y="11"/>
                    <a:pt x="2" y="11"/>
                  </a:cubicBezTo>
                  <a:cubicBezTo>
                    <a:pt x="2" y="13"/>
                    <a:pt x="1" y="14"/>
                    <a:pt x="1" y="16"/>
                  </a:cubicBezTo>
                  <a:cubicBezTo>
                    <a:pt x="1" y="17"/>
                    <a:pt x="2" y="18"/>
                    <a:pt x="2" y="18"/>
                  </a:cubicBezTo>
                  <a:cubicBezTo>
                    <a:pt x="2" y="19"/>
                    <a:pt x="0" y="23"/>
                    <a:pt x="1" y="23"/>
                  </a:cubicBezTo>
                  <a:cubicBezTo>
                    <a:pt x="4" y="23"/>
                    <a:pt x="3" y="16"/>
                    <a:pt x="6" y="15"/>
                  </a:cubicBezTo>
                  <a:cubicBezTo>
                    <a:pt x="6" y="15"/>
                    <a:pt x="7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9" y="16"/>
                    <a:pt x="9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6"/>
                    <a:pt x="14" y="17"/>
                  </a:cubicBezTo>
                  <a:cubicBezTo>
                    <a:pt x="13" y="17"/>
                    <a:pt x="13" y="18"/>
                    <a:pt x="13" y="19"/>
                  </a:cubicBezTo>
                  <a:cubicBezTo>
                    <a:pt x="13" y="23"/>
                    <a:pt x="15" y="26"/>
                    <a:pt x="18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0" y="26"/>
                    <a:pt x="21" y="27"/>
                    <a:pt x="21" y="27"/>
                  </a:cubicBezTo>
                  <a:cubicBezTo>
                    <a:pt x="23" y="27"/>
                    <a:pt x="24" y="26"/>
                    <a:pt x="24" y="25"/>
                  </a:cubicBezTo>
                  <a:cubicBezTo>
                    <a:pt x="24" y="23"/>
                    <a:pt x="21" y="22"/>
                    <a:pt x="21" y="21"/>
                  </a:cubicBezTo>
                  <a:cubicBezTo>
                    <a:pt x="21" y="19"/>
                    <a:pt x="22" y="19"/>
                    <a:pt x="23" y="18"/>
                  </a:cubicBezTo>
                  <a:cubicBezTo>
                    <a:pt x="23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20"/>
                    <a:pt x="26" y="23"/>
                    <a:pt x="27" y="24"/>
                  </a:cubicBezTo>
                  <a:cubicBezTo>
                    <a:pt x="27" y="20"/>
                    <a:pt x="29" y="19"/>
                    <a:pt x="29" y="17"/>
                  </a:cubicBezTo>
                  <a:cubicBezTo>
                    <a:pt x="29" y="15"/>
                    <a:pt x="26" y="3"/>
                    <a:pt x="24" y="2"/>
                  </a:cubicBezTo>
                  <a:cubicBezTo>
                    <a:pt x="24" y="1"/>
                    <a:pt x="2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Freeform 38"/>
            <p:cNvSpPr/>
            <p:nvPr/>
          </p:nvSpPr>
          <p:spPr bwMode="auto">
            <a:xfrm>
              <a:off x="6866548" y="4016516"/>
              <a:ext cx="45910" cy="48694"/>
            </a:xfrm>
            <a:custGeom>
              <a:avLst/>
              <a:gdLst>
                <a:gd name="T0" fmla="*/ 0 w 14"/>
                <a:gd name="T1" fmla="*/ 15 h 15"/>
                <a:gd name="T2" fmla="*/ 1 w 14"/>
                <a:gd name="T3" fmla="*/ 15 h 15"/>
                <a:gd name="T4" fmla="*/ 9 w 14"/>
                <a:gd name="T5" fmla="*/ 6 h 15"/>
                <a:gd name="T6" fmla="*/ 12 w 14"/>
                <a:gd name="T7" fmla="*/ 4 h 15"/>
                <a:gd name="T8" fmla="*/ 14 w 14"/>
                <a:gd name="T9" fmla="*/ 3 h 15"/>
                <a:gd name="T10" fmla="*/ 12 w 14"/>
                <a:gd name="T11" fmla="*/ 0 h 15"/>
                <a:gd name="T12" fmla="*/ 11 w 14"/>
                <a:gd name="T13" fmla="*/ 2 h 15"/>
                <a:gd name="T14" fmla="*/ 0 w 14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5">
                  <a:moveTo>
                    <a:pt x="0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4" y="13"/>
                    <a:pt x="8" y="11"/>
                    <a:pt x="9" y="6"/>
                  </a:cubicBezTo>
                  <a:cubicBezTo>
                    <a:pt x="10" y="6"/>
                    <a:pt x="12" y="6"/>
                    <a:pt x="12" y="4"/>
                  </a:cubicBezTo>
                  <a:cubicBezTo>
                    <a:pt x="13" y="4"/>
                    <a:pt x="13" y="4"/>
                    <a:pt x="14" y="3"/>
                  </a:cubicBezTo>
                  <a:cubicBezTo>
                    <a:pt x="13" y="2"/>
                    <a:pt x="12" y="2"/>
                    <a:pt x="12" y="0"/>
                  </a:cubicBezTo>
                  <a:cubicBezTo>
                    <a:pt x="12" y="0"/>
                    <a:pt x="12" y="1"/>
                    <a:pt x="11" y="2"/>
                  </a:cubicBezTo>
                  <a:cubicBezTo>
                    <a:pt x="9" y="7"/>
                    <a:pt x="2" y="9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Freeform 39"/>
            <p:cNvSpPr/>
            <p:nvPr/>
          </p:nvSpPr>
          <p:spPr bwMode="auto">
            <a:xfrm>
              <a:off x="6902720" y="3852349"/>
              <a:ext cx="91820" cy="130777"/>
            </a:xfrm>
            <a:custGeom>
              <a:avLst/>
              <a:gdLst>
                <a:gd name="T0" fmla="*/ 0 w 28"/>
                <a:gd name="T1" fmla="*/ 23 h 40"/>
                <a:gd name="T2" fmla="*/ 5 w 28"/>
                <a:gd name="T3" fmla="*/ 27 h 40"/>
                <a:gd name="T4" fmla="*/ 6 w 28"/>
                <a:gd name="T5" fmla="*/ 26 h 40"/>
                <a:gd name="T6" fmla="*/ 7 w 28"/>
                <a:gd name="T7" fmla="*/ 26 h 40"/>
                <a:gd name="T8" fmla="*/ 7 w 28"/>
                <a:gd name="T9" fmla="*/ 28 h 40"/>
                <a:gd name="T10" fmla="*/ 6 w 28"/>
                <a:gd name="T11" fmla="*/ 30 h 40"/>
                <a:gd name="T12" fmla="*/ 9 w 28"/>
                <a:gd name="T13" fmla="*/ 32 h 40"/>
                <a:gd name="T14" fmla="*/ 13 w 28"/>
                <a:gd name="T15" fmla="*/ 31 h 40"/>
                <a:gd name="T16" fmla="*/ 18 w 28"/>
                <a:gd name="T17" fmla="*/ 36 h 40"/>
                <a:gd name="T18" fmla="*/ 18 w 28"/>
                <a:gd name="T19" fmla="*/ 32 h 40"/>
                <a:gd name="T20" fmla="*/ 26 w 28"/>
                <a:gd name="T21" fmla="*/ 38 h 40"/>
                <a:gd name="T22" fmla="*/ 27 w 28"/>
                <a:gd name="T23" fmla="*/ 40 h 40"/>
                <a:gd name="T24" fmla="*/ 28 w 28"/>
                <a:gd name="T25" fmla="*/ 39 h 40"/>
                <a:gd name="T26" fmla="*/ 28 w 28"/>
                <a:gd name="T27" fmla="*/ 37 h 40"/>
                <a:gd name="T28" fmla="*/ 25 w 28"/>
                <a:gd name="T29" fmla="*/ 35 h 40"/>
                <a:gd name="T30" fmla="*/ 23 w 28"/>
                <a:gd name="T31" fmla="*/ 35 h 40"/>
                <a:gd name="T32" fmla="*/ 25 w 28"/>
                <a:gd name="T33" fmla="*/ 32 h 40"/>
                <a:gd name="T34" fmla="*/ 23 w 28"/>
                <a:gd name="T35" fmla="*/ 32 h 40"/>
                <a:gd name="T36" fmla="*/ 22 w 28"/>
                <a:gd name="T37" fmla="*/ 33 h 40"/>
                <a:gd name="T38" fmla="*/ 17 w 28"/>
                <a:gd name="T39" fmla="*/ 28 h 40"/>
                <a:gd name="T40" fmla="*/ 15 w 28"/>
                <a:gd name="T41" fmla="*/ 30 h 40"/>
                <a:gd name="T42" fmla="*/ 15 w 28"/>
                <a:gd name="T43" fmla="*/ 31 h 40"/>
                <a:gd name="T44" fmla="*/ 10 w 28"/>
                <a:gd name="T45" fmla="*/ 22 h 40"/>
                <a:gd name="T46" fmla="*/ 14 w 28"/>
                <a:gd name="T47" fmla="*/ 13 h 40"/>
                <a:gd name="T48" fmla="*/ 11 w 28"/>
                <a:gd name="T49" fmla="*/ 4 h 40"/>
                <a:gd name="T50" fmla="*/ 11 w 28"/>
                <a:gd name="T51" fmla="*/ 3 h 40"/>
                <a:gd name="T52" fmla="*/ 11 w 28"/>
                <a:gd name="T53" fmla="*/ 2 h 40"/>
                <a:gd name="T54" fmla="*/ 8 w 28"/>
                <a:gd name="T55" fmla="*/ 4 h 40"/>
                <a:gd name="T56" fmla="*/ 4 w 28"/>
                <a:gd name="T57" fmla="*/ 0 h 40"/>
                <a:gd name="T58" fmla="*/ 2 w 28"/>
                <a:gd name="T59" fmla="*/ 4 h 40"/>
                <a:gd name="T60" fmla="*/ 3 w 28"/>
                <a:gd name="T61" fmla="*/ 10 h 40"/>
                <a:gd name="T62" fmla="*/ 2 w 28"/>
                <a:gd name="T63" fmla="*/ 16 h 40"/>
                <a:gd name="T64" fmla="*/ 0 w 28"/>
                <a:gd name="T65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" h="40">
                  <a:moveTo>
                    <a:pt x="0" y="23"/>
                  </a:moveTo>
                  <a:cubicBezTo>
                    <a:pt x="0" y="24"/>
                    <a:pt x="4" y="27"/>
                    <a:pt x="5" y="27"/>
                  </a:cubicBezTo>
                  <a:cubicBezTo>
                    <a:pt x="5" y="27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6" y="28"/>
                    <a:pt x="6" y="30"/>
                  </a:cubicBezTo>
                  <a:cubicBezTo>
                    <a:pt x="6" y="31"/>
                    <a:pt x="8" y="32"/>
                    <a:pt x="9" y="32"/>
                  </a:cubicBezTo>
                  <a:cubicBezTo>
                    <a:pt x="10" y="33"/>
                    <a:pt x="11" y="31"/>
                    <a:pt x="13" y="31"/>
                  </a:cubicBezTo>
                  <a:cubicBezTo>
                    <a:pt x="15" y="31"/>
                    <a:pt x="16" y="36"/>
                    <a:pt x="18" y="36"/>
                  </a:cubicBezTo>
                  <a:cubicBezTo>
                    <a:pt x="18" y="34"/>
                    <a:pt x="17" y="33"/>
                    <a:pt x="18" y="32"/>
                  </a:cubicBezTo>
                  <a:cubicBezTo>
                    <a:pt x="20" y="34"/>
                    <a:pt x="24" y="36"/>
                    <a:pt x="26" y="38"/>
                  </a:cubicBezTo>
                  <a:cubicBezTo>
                    <a:pt x="26" y="39"/>
                    <a:pt x="26" y="40"/>
                    <a:pt x="27" y="40"/>
                  </a:cubicBezTo>
                  <a:cubicBezTo>
                    <a:pt x="27" y="40"/>
                    <a:pt x="27" y="39"/>
                    <a:pt x="28" y="39"/>
                  </a:cubicBezTo>
                  <a:cubicBezTo>
                    <a:pt x="28" y="38"/>
                    <a:pt x="28" y="38"/>
                    <a:pt x="28" y="37"/>
                  </a:cubicBezTo>
                  <a:cubicBezTo>
                    <a:pt x="26" y="37"/>
                    <a:pt x="25" y="36"/>
                    <a:pt x="25" y="35"/>
                  </a:cubicBezTo>
                  <a:cubicBezTo>
                    <a:pt x="24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2"/>
                  </a:cubicBezTo>
                  <a:cubicBezTo>
                    <a:pt x="24" y="32"/>
                    <a:pt x="24" y="32"/>
                    <a:pt x="23" y="32"/>
                  </a:cubicBezTo>
                  <a:cubicBezTo>
                    <a:pt x="23" y="32"/>
                    <a:pt x="22" y="33"/>
                    <a:pt x="22" y="33"/>
                  </a:cubicBezTo>
                  <a:cubicBezTo>
                    <a:pt x="20" y="33"/>
                    <a:pt x="20" y="29"/>
                    <a:pt x="17" y="28"/>
                  </a:cubicBezTo>
                  <a:cubicBezTo>
                    <a:pt x="16" y="28"/>
                    <a:pt x="15" y="29"/>
                    <a:pt x="15" y="30"/>
                  </a:cubicBezTo>
                  <a:cubicBezTo>
                    <a:pt x="15" y="30"/>
                    <a:pt x="15" y="31"/>
                    <a:pt x="15" y="31"/>
                  </a:cubicBezTo>
                  <a:cubicBezTo>
                    <a:pt x="13" y="30"/>
                    <a:pt x="10" y="25"/>
                    <a:pt x="10" y="22"/>
                  </a:cubicBezTo>
                  <a:cubicBezTo>
                    <a:pt x="10" y="18"/>
                    <a:pt x="14" y="18"/>
                    <a:pt x="14" y="13"/>
                  </a:cubicBezTo>
                  <a:cubicBezTo>
                    <a:pt x="14" y="10"/>
                    <a:pt x="11" y="7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0" y="2"/>
                    <a:pt x="9" y="4"/>
                    <a:pt x="8" y="4"/>
                  </a:cubicBezTo>
                  <a:cubicBezTo>
                    <a:pt x="6" y="4"/>
                    <a:pt x="6" y="0"/>
                    <a:pt x="4" y="0"/>
                  </a:cubicBezTo>
                  <a:cubicBezTo>
                    <a:pt x="3" y="0"/>
                    <a:pt x="2" y="2"/>
                    <a:pt x="2" y="4"/>
                  </a:cubicBezTo>
                  <a:cubicBezTo>
                    <a:pt x="2" y="7"/>
                    <a:pt x="3" y="8"/>
                    <a:pt x="3" y="10"/>
                  </a:cubicBezTo>
                  <a:cubicBezTo>
                    <a:pt x="3" y="12"/>
                    <a:pt x="2" y="15"/>
                    <a:pt x="2" y="16"/>
                  </a:cubicBezTo>
                  <a:cubicBezTo>
                    <a:pt x="0" y="16"/>
                    <a:pt x="0" y="20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40"/>
            <p:cNvSpPr/>
            <p:nvPr/>
          </p:nvSpPr>
          <p:spPr bwMode="auto">
            <a:xfrm>
              <a:off x="6994540" y="3983126"/>
              <a:ext cx="33389" cy="52867"/>
            </a:xfrm>
            <a:custGeom>
              <a:avLst/>
              <a:gdLst>
                <a:gd name="T0" fmla="*/ 7 w 10"/>
                <a:gd name="T1" fmla="*/ 1 h 16"/>
                <a:gd name="T2" fmla="*/ 2 w 10"/>
                <a:gd name="T3" fmla="*/ 0 h 16"/>
                <a:gd name="T4" fmla="*/ 0 w 10"/>
                <a:gd name="T5" fmla="*/ 1 h 16"/>
                <a:gd name="T6" fmla="*/ 5 w 10"/>
                <a:gd name="T7" fmla="*/ 7 h 16"/>
                <a:gd name="T8" fmla="*/ 4 w 10"/>
                <a:gd name="T9" fmla="*/ 8 h 16"/>
                <a:gd name="T10" fmla="*/ 2 w 10"/>
                <a:gd name="T11" fmla="*/ 8 h 16"/>
                <a:gd name="T12" fmla="*/ 2 w 10"/>
                <a:gd name="T13" fmla="*/ 9 h 16"/>
                <a:gd name="T14" fmla="*/ 5 w 10"/>
                <a:gd name="T15" fmla="*/ 12 h 16"/>
                <a:gd name="T16" fmla="*/ 5 w 10"/>
                <a:gd name="T17" fmla="*/ 13 h 16"/>
                <a:gd name="T18" fmla="*/ 6 w 10"/>
                <a:gd name="T19" fmla="*/ 16 h 16"/>
                <a:gd name="T20" fmla="*/ 7 w 10"/>
                <a:gd name="T21" fmla="*/ 16 h 16"/>
                <a:gd name="T22" fmla="*/ 8 w 10"/>
                <a:gd name="T23" fmla="*/ 14 h 16"/>
                <a:gd name="T24" fmla="*/ 6 w 10"/>
                <a:gd name="T25" fmla="*/ 10 h 16"/>
                <a:gd name="T26" fmla="*/ 9 w 10"/>
                <a:gd name="T27" fmla="*/ 11 h 16"/>
                <a:gd name="T28" fmla="*/ 10 w 10"/>
                <a:gd name="T29" fmla="*/ 8 h 16"/>
                <a:gd name="T30" fmla="*/ 8 w 10"/>
                <a:gd name="T31" fmla="*/ 6 h 16"/>
                <a:gd name="T32" fmla="*/ 8 w 10"/>
                <a:gd name="T33" fmla="*/ 3 h 16"/>
                <a:gd name="T34" fmla="*/ 7 w 10"/>
                <a:gd name="T35" fmla="*/ 3 h 16"/>
                <a:gd name="T36" fmla="*/ 7 w 10"/>
                <a:gd name="T3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6">
                  <a:moveTo>
                    <a:pt x="7" y="1"/>
                  </a:moveTo>
                  <a:cubicBezTo>
                    <a:pt x="5" y="1"/>
                    <a:pt x="4" y="0"/>
                    <a:pt x="2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1" y="3"/>
                    <a:pt x="5" y="4"/>
                    <a:pt x="5" y="7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4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6"/>
                    <a:pt x="6" y="16"/>
                  </a:cubicBezTo>
                  <a:cubicBezTo>
                    <a:pt x="6" y="16"/>
                    <a:pt x="7" y="16"/>
                    <a:pt x="7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9"/>
                    <a:pt x="10" y="8"/>
                  </a:cubicBezTo>
                  <a:cubicBezTo>
                    <a:pt x="9" y="8"/>
                    <a:pt x="8" y="6"/>
                    <a:pt x="8" y="6"/>
                  </a:cubicBezTo>
                  <a:cubicBezTo>
                    <a:pt x="8" y="6"/>
                    <a:pt x="8" y="4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41"/>
            <p:cNvSpPr/>
            <p:nvPr/>
          </p:nvSpPr>
          <p:spPr bwMode="auto">
            <a:xfrm>
              <a:off x="6951412" y="3997039"/>
              <a:ext cx="23651" cy="31999"/>
            </a:xfrm>
            <a:custGeom>
              <a:avLst/>
              <a:gdLst>
                <a:gd name="T0" fmla="*/ 2 w 7"/>
                <a:gd name="T1" fmla="*/ 1 h 10"/>
                <a:gd name="T2" fmla="*/ 1 w 7"/>
                <a:gd name="T3" fmla="*/ 0 h 10"/>
                <a:gd name="T4" fmla="*/ 0 w 7"/>
                <a:gd name="T5" fmla="*/ 1 h 10"/>
                <a:gd name="T6" fmla="*/ 1 w 7"/>
                <a:gd name="T7" fmla="*/ 10 h 10"/>
                <a:gd name="T8" fmla="*/ 7 w 7"/>
                <a:gd name="T9" fmla="*/ 4 h 10"/>
                <a:gd name="T10" fmla="*/ 2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1" y="7"/>
                    <a:pt x="1" y="10"/>
                  </a:cubicBezTo>
                  <a:cubicBezTo>
                    <a:pt x="3" y="9"/>
                    <a:pt x="7" y="7"/>
                    <a:pt x="7" y="4"/>
                  </a:cubicBezTo>
                  <a:cubicBezTo>
                    <a:pt x="7" y="2"/>
                    <a:pt x="4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42"/>
            <p:cNvSpPr/>
            <p:nvPr/>
          </p:nvSpPr>
          <p:spPr bwMode="auto">
            <a:xfrm>
              <a:off x="6965325" y="4016516"/>
              <a:ext cx="22259" cy="43129"/>
            </a:xfrm>
            <a:custGeom>
              <a:avLst/>
              <a:gdLst>
                <a:gd name="T0" fmla="*/ 4 w 7"/>
                <a:gd name="T1" fmla="*/ 1 h 13"/>
                <a:gd name="T2" fmla="*/ 2 w 7"/>
                <a:gd name="T3" fmla="*/ 6 h 13"/>
                <a:gd name="T4" fmla="*/ 0 w 7"/>
                <a:gd name="T5" fmla="*/ 8 h 13"/>
                <a:gd name="T6" fmla="*/ 5 w 7"/>
                <a:gd name="T7" fmla="*/ 13 h 13"/>
                <a:gd name="T8" fmla="*/ 6 w 7"/>
                <a:gd name="T9" fmla="*/ 12 h 13"/>
                <a:gd name="T10" fmla="*/ 5 w 7"/>
                <a:gd name="T11" fmla="*/ 9 h 13"/>
                <a:gd name="T12" fmla="*/ 7 w 7"/>
                <a:gd name="T13" fmla="*/ 3 h 13"/>
                <a:gd name="T14" fmla="*/ 4 w 7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4" y="1"/>
                  </a:moveTo>
                  <a:cubicBezTo>
                    <a:pt x="3" y="1"/>
                    <a:pt x="2" y="6"/>
                    <a:pt x="2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9"/>
                    <a:pt x="4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7"/>
                    <a:pt x="7" y="5"/>
                    <a:pt x="7" y="3"/>
                  </a:cubicBezTo>
                  <a:cubicBezTo>
                    <a:pt x="7" y="2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43"/>
            <p:cNvSpPr/>
            <p:nvPr/>
          </p:nvSpPr>
          <p:spPr bwMode="auto">
            <a:xfrm>
              <a:off x="6984802" y="4019299"/>
              <a:ext cx="12521" cy="23651"/>
            </a:xfrm>
            <a:custGeom>
              <a:avLst/>
              <a:gdLst>
                <a:gd name="T0" fmla="*/ 0 w 4"/>
                <a:gd name="T1" fmla="*/ 7 h 7"/>
                <a:gd name="T2" fmla="*/ 1 w 4"/>
                <a:gd name="T3" fmla="*/ 7 h 7"/>
                <a:gd name="T4" fmla="*/ 4 w 4"/>
                <a:gd name="T5" fmla="*/ 0 h 7"/>
                <a:gd name="T6" fmla="*/ 2 w 4"/>
                <a:gd name="T7" fmla="*/ 0 h 7"/>
                <a:gd name="T8" fmla="*/ 0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4"/>
                    <a:pt x="4" y="4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4"/>
                    <a:pt x="1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Freeform 44"/>
            <p:cNvSpPr/>
            <p:nvPr/>
          </p:nvSpPr>
          <p:spPr bwMode="auto">
            <a:xfrm>
              <a:off x="6991758" y="4035994"/>
              <a:ext cx="15303" cy="13912"/>
            </a:xfrm>
            <a:custGeom>
              <a:avLst/>
              <a:gdLst>
                <a:gd name="T0" fmla="*/ 5 w 5"/>
                <a:gd name="T1" fmla="*/ 0 h 4"/>
                <a:gd name="T2" fmla="*/ 2 w 5"/>
                <a:gd name="T3" fmla="*/ 0 h 4"/>
                <a:gd name="T4" fmla="*/ 0 w 5"/>
                <a:gd name="T5" fmla="*/ 3 h 4"/>
                <a:gd name="T6" fmla="*/ 1 w 5"/>
                <a:gd name="T7" fmla="*/ 4 h 4"/>
                <a:gd name="T8" fmla="*/ 5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3" y="4"/>
                    <a:pt x="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Freeform 45"/>
            <p:cNvSpPr/>
            <p:nvPr/>
          </p:nvSpPr>
          <p:spPr bwMode="auto">
            <a:xfrm>
              <a:off x="6975063" y="3983126"/>
              <a:ext cx="16695" cy="19477"/>
            </a:xfrm>
            <a:custGeom>
              <a:avLst/>
              <a:gdLst>
                <a:gd name="T0" fmla="*/ 5 w 5"/>
                <a:gd name="T1" fmla="*/ 5 h 6"/>
                <a:gd name="T2" fmla="*/ 2 w 5"/>
                <a:gd name="T3" fmla="*/ 0 h 6"/>
                <a:gd name="T4" fmla="*/ 0 w 5"/>
                <a:gd name="T5" fmla="*/ 0 h 6"/>
                <a:gd name="T6" fmla="*/ 0 w 5"/>
                <a:gd name="T7" fmla="*/ 3 h 6"/>
                <a:gd name="T8" fmla="*/ 3 w 5"/>
                <a:gd name="T9" fmla="*/ 3 h 6"/>
                <a:gd name="T10" fmla="*/ 5 w 5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5" y="5"/>
                  </a:moveTo>
                  <a:cubicBezTo>
                    <a:pt x="5" y="2"/>
                    <a:pt x="3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4"/>
                    <a:pt x="5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Freeform 46"/>
            <p:cNvSpPr/>
            <p:nvPr/>
          </p:nvSpPr>
          <p:spPr bwMode="auto">
            <a:xfrm>
              <a:off x="6919414" y="3963649"/>
              <a:ext cx="25042" cy="23651"/>
            </a:xfrm>
            <a:custGeom>
              <a:avLst/>
              <a:gdLst>
                <a:gd name="T0" fmla="*/ 6 w 8"/>
                <a:gd name="T1" fmla="*/ 7 h 7"/>
                <a:gd name="T2" fmla="*/ 7 w 8"/>
                <a:gd name="T3" fmla="*/ 3 h 7"/>
                <a:gd name="T4" fmla="*/ 2 w 8"/>
                <a:gd name="T5" fmla="*/ 0 h 7"/>
                <a:gd name="T6" fmla="*/ 0 w 8"/>
                <a:gd name="T7" fmla="*/ 0 h 7"/>
                <a:gd name="T8" fmla="*/ 6 w 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7" y="7"/>
                    <a:pt x="8" y="5"/>
                    <a:pt x="7" y="3"/>
                  </a:cubicBezTo>
                  <a:cubicBezTo>
                    <a:pt x="7" y="1"/>
                    <a:pt x="5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6944456" y="3966432"/>
              <a:ext cx="6956" cy="4174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Freeform 48"/>
            <p:cNvSpPr/>
            <p:nvPr/>
          </p:nvSpPr>
          <p:spPr bwMode="auto">
            <a:xfrm>
              <a:off x="6908285" y="3696529"/>
              <a:ext cx="47301" cy="66780"/>
            </a:xfrm>
            <a:custGeom>
              <a:avLst/>
              <a:gdLst>
                <a:gd name="T0" fmla="*/ 8 w 14"/>
                <a:gd name="T1" fmla="*/ 0 h 20"/>
                <a:gd name="T2" fmla="*/ 0 w 14"/>
                <a:gd name="T3" fmla="*/ 14 h 20"/>
                <a:gd name="T4" fmla="*/ 4 w 14"/>
                <a:gd name="T5" fmla="*/ 20 h 20"/>
                <a:gd name="T6" fmla="*/ 8 w 1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0">
                  <a:moveTo>
                    <a:pt x="8" y="0"/>
                  </a:moveTo>
                  <a:cubicBezTo>
                    <a:pt x="5" y="0"/>
                    <a:pt x="0" y="9"/>
                    <a:pt x="0" y="14"/>
                  </a:cubicBezTo>
                  <a:cubicBezTo>
                    <a:pt x="0" y="17"/>
                    <a:pt x="0" y="20"/>
                    <a:pt x="4" y="20"/>
                  </a:cubicBezTo>
                  <a:cubicBezTo>
                    <a:pt x="9" y="20"/>
                    <a:pt x="1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49"/>
            <p:cNvSpPr/>
            <p:nvPr/>
          </p:nvSpPr>
          <p:spPr bwMode="auto">
            <a:xfrm>
              <a:off x="6655083" y="3812003"/>
              <a:ext cx="59822" cy="45911"/>
            </a:xfrm>
            <a:custGeom>
              <a:avLst/>
              <a:gdLst>
                <a:gd name="T0" fmla="*/ 18 w 18"/>
                <a:gd name="T1" fmla="*/ 4 h 14"/>
                <a:gd name="T2" fmla="*/ 16 w 18"/>
                <a:gd name="T3" fmla="*/ 0 h 14"/>
                <a:gd name="T4" fmla="*/ 4 w 18"/>
                <a:gd name="T5" fmla="*/ 6 h 14"/>
                <a:gd name="T6" fmla="*/ 4 w 18"/>
                <a:gd name="T7" fmla="*/ 9 h 14"/>
                <a:gd name="T8" fmla="*/ 9 w 18"/>
                <a:gd name="T9" fmla="*/ 14 h 14"/>
                <a:gd name="T10" fmla="*/ 18 w 18"/>
                <a:gd name="T1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4">
                  <a:moveTo>
                    <a:pt x="18" y="4"/>
                  </a:moveTo>
                  <a:cubicBezTo>
                    <a:pt x="18" y="2"/>
                    <a:pt x="17" y="0"/>
                    <a:pt x="16" y="0"/>
                  </a:cubicBezTo>
                  <a:cubicBezTo>
                    <a:pt x="13" y="0"/>
                    <a:pt x="4" y="6"/>
                    <a:pt x="4" y="6"/>
                  </a:cubicBezTo>
                  <a:cubicBezTo>
                    <a:pt x="0" y="6"/>
                    <a:pt x="4" y="8"/>
                    <a:pt x="4" y="9"/>
                  </a:cubicBezTo>
                  <a:cubicBezTo>
                    <a:pt x="4" y="12"/>
                    <a:pt x="5" y="14"/>
                    <a:pt x="9" y="14"/>
                  </a:cubicBezTo>
                  <a:cubicBezTo>
                    <a:pt x="12" y="14"/>
                    <a:pt x="18" y="7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Freeform 50"/>
            <p:cNvSpPr/>
            <p:nvPr/>
          </p:nvSpPr>
          <p:spPr bwMode="auto">
            <a:xfrm>
              <a:off x="6596652" y="4276680"/>
              <a:ext cx="31998" cy="29216"/>
            </a:xfrm>
            <a:custGeom>
              <a:avLst/>
              <a:gdLst>
                <a:gd name="T0" fmla="*/ 4 w 10"/>
                <a:gd name="T1" fmla="*/ 6 h 9"/>
                <a:gd name="T2" fmla="*/ 6 w 10"/>
                <a:gd name="T3" fmla="*/ 9 h 9"/>
                <a:gd name="T4" fmla="*/ 9 w 10"/>
                <a:gd name="T5" fmla="*/ 9 h 9"/>
                <a:gd name="T6" fmla="*/ 10 w 10"/>
                <a:gd name="T7" fmla="*/ 9 h 9"/>
                <a:gd name="T8" fmla="*/ 10 w 10"/>
                <a:gd name="T9" fmla="*/ 8 h 9"/>
                <a:gd name="T10" fmla="*/ 4 w 10"/>
                <a:gd name="T11" fmla="*/ 0 h 9"/>
                <a:gd name="T12" fmla="*/ 0 w 10"/>
                <a:gd name="T13" fmla="*/ 4 h 9"/>
                <a:gd name="T14" fmla="*/ 4 w 10"/>
                <a:gd name="T1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4" y="6"/>
                  </a:moveTo>
                  <a:cubicBezTo>
                    <a:pt x="4" y="7"/>
                    <a:pt x="5" y="9"/>
                    <a:pt x="6" y="9"/>
                  </a:cubicBezTo>
                  <a:cubicBezTo>
                    <a:pt x="7" y="9"/>
                    <a:pt x="7" y="9"/>
                    <a:pt x="9" y="9"/>
                  </a:cubicBezTo>
                  <a:cubicBezTo>
                    <a:pt x="9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7" y="8"/>
                    <a:pt x="5" y="4"/>
                    <a:pt x="4" y="0"/>
                  </a:cubicBezTo>
                  <a:cubicBezTo>
                    <a:pt x="3" y="1"/>
                    <a:pt x="0" y="3"/>
                    <a:pt x="0" y="4"/>
                  </a:cubicBezTo>
                  <a:cubicBezTo>
                    <a:pt x="0" y="5"/>
                    <a:pt x="3" y="5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Freeform 51"/>
            <p:cNvSpPr/>
            <p:nvPr/>
          </p:nvSpPr>
          <p:spPr bwMode="auto">
            <a:xfrm>
              <a:off x="6649518" y="4303114"/>
              <a:ext cx="12521" cy="12521"/>
            </a:xfrm>
            <a:custGeom>
              <a:avLst/>
              <a:gdLst>
                <a:gd name="T0" fmla="*/ 2 w 4"/>
                <a:gd name="T1" fmla="*/ 4 h 4"/>
                <a:gd name="T2" fmla="*/ 4 w 4"/>
                <a:gd name="T3" fmla="*/ 2 h 4"/>
                <a:gd name="T4" fmla="*/ 2 w 4"/>
                <a:gd name="T5" fmla="*/ 0 h 4"/>
                <a:gd name="T6" fmla="*/ 0 w 4"/>
                <a:gd name="T7" fmla="*/ 0 h 4"/>
                <a:gd name="T8" fmla="*/ 0 w 4"/>
                <a:gd name="T9" fmla="*/ 2 h 4"/>
                <a:gd name="T10" fmla="*/ 2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3" y="4"/>
                    <a:pt x="4" y="3"/>
                    <a:pt x="4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Freeform 52"/>
            <p:cNvSpPr/>
            <p:nvPr/>
          </p:nvSpPr>
          <p:spPr bwMode="auto">
            <a:xfrm>
              <a:off x="6457530" y="4269724"/>
              <a:ext cx="16695" cy="23651"/>
            </a:xfrm>
            <a:custGeom>
              <a:avLst/>
              <a:gdLst>
                <a:gd name="T0" fmla="*/ 2 w 5"/>
                <a:gd name="T1" fmla="*/ 0 h 7"/>
                <a:gd name="T2" fmla="*/ 0 w 5"/>
                <a:gd name="T3" fmla="*/ 0 h 7"/>
                <a:gd name="T4" fmla="*/ 0 w 5"/>
                <a:gd name="T5" fmla="*/ 1 h 7"/>
                <a:gd name="T6" fmla="*/ 4 w 5"/>
                <a:gd name="T7" fmla="*/ 7 h 7"/>
                <a:gd name="T8" fmla="*/ 2 w 5"/>
                <a:gd name="T9" fmla="*/ 2 h 7"/>
                <a:gd name="T10" fmla="*/ 2 w 5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3" y="7"/>
                    <a:pt x="4" y="7"/>
                  </a:cubicBezTo>
                  <a:cubicBezTo>
                    <a:pt x="5" y="5"/>
                    <a:pt x="3" y="3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53"/>
            <p:cNvSpPr/>
            <p:nvPr/>
          </p:nvSpPr>
          <p:spPr bwMode="auto">
            <a:xfrm>
              <a:off x="6431097" y="4226595"/>
              <a:ext cx="20868" cy="16695"/>
            </a:xfrm>
            <a:custGeom>
              <a:avLst/>
              <a:gdLst>
                <a:gd name="T0" fmla="*/ 1 w 6"/>
                <a:gd name="T1" fmla="*/ 0 h 5"/>
                <a:gd name="T2" fmla="*/ 0 w 6"/>
                <a:gd name="T3" fmla="*/ 0 h 5"/>
                <a:gd name="T4" fmla="*/ 0 w 6"/>
                <a:gd name="T5" fmla="*/ 0 h 5"/>
                <a:gd name="T6" fmla="*/ 4 w 6"/>
                <a:gd name="T7" fmla="*/ 5 h 5"/>
                <a:gd name="T8" fmla="*/ 1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5"/>
                    <a:pt x="4" y="5"/>
                  </a:cubicBezTo>
                  <a:cubicBezTo>
                    <a:pt x="6" y="5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Freeform 54"/>
            <p:cNvSpPr/>
            <p:nvPr/>
          </p:nvSpPr>
          <p:spPr bwMode="auto">
            <a:xfrm>
              <a:off x="7112794" y="3496189"/>
              <a:ext cx="50084" cy="65389"/>
            </a:xfrm>
            <a:custGeom>
              <a:avLst/>
              <a:gdLst>
                <a:gd name="T0" fmla="*/ 0 w 15"/>
                <a:gd name="T1" fmla="*/ 6 h 20"/>
                <a:gd name="T2" fmla="*/ 2 w 15"/>
                <a:gd name="T3" fmla="*/ 9 h 20"/>
                <a:gd name="T4" fmla="*/ 5 w 15"/>
                <a:gd name="T5" fmla="*/ 8 h 20"/>
                <a:gd name="T6" fmla="*/ 5 w 15"/>
                <a:gd name="T7" fmla="*/ 6 h 20"/>
                <a:gd name="T8" fmla="*/ 7 w 15"/>
                <a:gd name="T9" fmla="*/ 9 h 20"/>
                <a:gd name="T10" fmla="*/ 6 w 15"/>
                <a:gd name="T11" fmla="*/ 12 h 20"/>
                <a:gd name="T12" fmla="*/ 3 w 15"/>
                <a:gd name="T13" fmla="*/ 15 h 20"/>
                <a:gd name="T14" fmla="*/ 5 w 15"/>
                <a:gd name="T15" fmla="*/ 19 h 20"/>
                <a:gd name="T16" fmla="*/ 5 w 15"/>
                <a:gd name="T17" fmla="*/ 18 h 20"/>
                <a:gd name="T18" fmla="*/ 7 w 15"/>
                <a:gd name="T19" fmla="*/ 20 h 20"/>
                <a:gd name="T20" fmla="*/ 13 w 15"/>
                <a:gd name="T21" fmla="*/ 9 h 20"/>
                <a:gd name="T22" fmla="*/ 15 w 15"/>
                <a:gd name="T23" fmla="*/ 9 h 20"/>
                <a:gd name="T24" fmla="*/ 15 w 15"/>
                <a:gd name="T25" fmla="*/ 6 h 20"/>
                <a:gd name="T26" fmla="*/ 13 w 15"/>
                <a:gd name="T27" fmla="*/ 4 h 20"/>
                <a:gd name="T28" fmla="*/ 13 w 15"/>
                <a:gd name="T29" fmla="*/ 2 h 20"/>
                <a:gd name="T30" fmla="*/ 7 w 15"/>
                <a:gd name="T31" fmla="*/ 0 h 20"/>
                <a:gd name="T32" fmla="*/ 0 w 15"/>
                <a:gd name="T3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20">
                  <a:moveTo>
                    <a:pt x="0" y="6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8"/>
                    <a:pt x="5" y="8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5" y="7"/>
                    <a:pt x="6" y="8"/>
                    <a:pt x="7" y="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3" y="15"/>
                    <a:pt x="3" y="15"/>
                  </a:cubicBezTo>
                  <a:cubicBezTo>
                    <a:pt x="3" y="16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20"/>
                    <a:pt x="7" y="20"/>
                  </a:cubicBezTo>
                  <a:cubicBezTo>
                    <a:pt x="10" y="20"/>
                    <a:pt x="12" y="13"/>
                    <a:pt x="13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3" y="3"/>
                    <a:pt x="13" y="2"/>
                  </a:cubicBezTo>
                  <a:cubicBezTo>
                    <a:pt x="10" y="2"/>
                    <a:pt x="9" y="0"/>
                    <a:pt x="7" y="0"/>
                  </a:cubicBezTo>
                  <a:cubicBezTo>
                    <a:pt x="6" y="0"/>
                    <a:pt x="0" y="5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Freeform 55"/>
            <p:cNvSpPr/>
            <p:nvPr/>
          </p:nvSpPr>
          <p:spPr bwMode="auto">
            <a:xfrm>
              <a:off x="7172616" y="3482277"/>
              <a:ext cx="48693" cy="40346"/>
            </a:xfrm>
            <a:custGeom>
              <a:avLst/>
              <a:gdLst>
                <a:gd name="T0" fmla="*/ 3 w 15"/>
                <a:gd name="T1" fmla="*/ 12 h 12"/>
                <a:gd name="T2" fmla="*/ 8 w 15"/>
                <a:gd name="T3" fmla="*/ 6 h 12"/>
                <a:gd name="T4" fmla="*/ 11 w 15"/>
                <a:gd name="T5" fmla="*/ 8 h 12"/>
                <a:gd name="T6" fmla="*/ 11 w 15"/>
                <a:gd name="T7" fmla="*/ 0 h 12"/>
                <a:gd name="T8" fmla="*/ 4 w 15"/>
                <a:gd name="T9" fmla="*/ 3 h 12"/>
                <a:gd name="T10" fmla="*/ 0 w 15"/>
                <a:gd name="T11" fmla="*/ 6 h 12"/>
                <a:gd name="T12" fmla="*/ 1 w 15"/>
                <a:gd name="T13" fmla="*/ 8 h 12"/>
                <a:gd name="T14" fmla="*/ 3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3" y="12"/>
                  </a:moveTo>
                  <a:cubicBezTo>
                    <a:pt x="6" y="12"/>
                    <a:pt x="6" y="8"/>
                    <a:pt x="8" y="6"/>
                  </a:cubicBezTo>
                  <a:cubicBezTo>
                    <a:pt x="9" y="6"/>
                    <a:pt x="11" y="8"/>
                    <a:pt x="11" y="8"/>
                  </a:cubicBezTo>
                  <a:cubicBezTo>
                    <a:pt x="15" y="8"/>
                    <a:pt x="15" y="0"/>
                    <a:pt x="11" y="0"/>
                  </a:cubicBezTo>
                  <a:cubicBezTo>
                    <a:pt x="7" y="0"/>
                    <a:pt x="8" y="4"/>
                    <a:pt x="4" y="3"/>
                  </a:cubicBezTo>
                  <a:cubicBezTo>
                    <a:pt x="4" y="3"/>
                    <a:pt x="0" y="6"/>
                    <a:pt x="0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" y="10"/>
                    <a:pt x="2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Freeform 56"/>
            <p:cNvSpPr/>
            <p:nvPr/>
          </p:nvSpPr>
          <p:spPr bwMode="auto">
            <a:xfrm>
              <a:off x="7139227" y="3311153"/>
              <a:ext cx="236507" cy="194775"/>
            </a:xfrm>
            <a:custGeom>
              <a:avLst/>
              <a:gdLst>
                <a:gd name="T0" fmla="*/ 37 w 72"/>
                <a:gd name="T1" fmla="*/ 36 h 59"/>
                <a:gd name="T2" fmla="*/ 30 w 72"/>
                <a:gd name="T3" fmla="*/ 42 h 59"/>
                <a:gd name="T4" fmla="*/ 16 w 72"/>
                <a:gd name="T5" fmla="*/ 42 h 59"/>
                <a:gd name="T6" fmla="*/ 3 w 72"/>
                <a:gd name="T7" fmla="*/ 51 h 59"/>
                <a:gd name="T8" fmla="*/ 0 w 72"/>
                <a:gd name="T9" fmla="*/ 53 h 59"/>
                <a:gd name="T10" fmla="*/ 4 w 72"/>
                <a:gd name="T11" fmla="*/ 54 h 59"/>
                <a:gd name="T12" fmla="*/ 15 w 72"/>
                <a:gd name="T13" fmla="*/ 51 h 59"/>
                <a:gd name="T14" fmla="*/ 20 w 72"/>
                <a:gd name="T15" fmla="*/ 51 h 59"/>
                <a:gd name="T16" fmla="*/ 23 w 72"/>
                <a:gd name="T17" fmla="*/ 49 h 59"/>
                <a:gd name="T18" fmla="*/ 30 w 72"/>
                <a:gd name="T19" fmla="*/ 51 h 59"/>
                <a:gd name="T20" fmla="*/ 29 w 72"/>
                <a:gd name="T21" fmla="*/ 55 h 59"/>
                <a:gd name="T22" fmla="*/ 29 w 72"/>
                <a:gd name="T23" fmla="*/ 57 h 59"/>
                <a:gd name="T24" fmla="*/ 32 w 72"/>
                <a:gd name="T25" fmla="*/ 59 h 59"/>
                <a:gd name="T26" fmla="*/ 37 w 72"/>
                <a:gd name="T27" fmla="*/ 53 h 59"/>
                <a:gd name="T28" fmla="*/ 40 w 72"/>
                <a:gd name="T29" fmla="*/ 53 h 59"/>
                <a:gd name="T30" fmla="*/ 37 w 72"/>
                <a:gd name="T31" fmla="*/ 49 h 59"/>
                <a:gd name="T32" fmla="*/ 39 w 72"/>
                <a:gd name="T33" fmla="*/ 47 h 59"/>
                <a:gd name="T34" fmla="*/ 45 w 72"/>
                <a:gd name="T35" fmla="*/ 52 h 59"/>
                <a:gd name="T36" fmla="*/ 50 w 72"/>
                <a:gd name="T37" fmla="*/ 50 h 59"/>
                <a:gd name="T38" fmla="*/ 52 w 72"/>
                <a:gd name="T39" fmla="*/ 50 h 59"/>
                <a:gd name="T40" fmla="*/ 53 w 72"/>
                <a:gd name="T41" fmla="*/ 50 h 59"/>
                <a:gd name="T42" fmla="*/ 59 w 72"/>
                <a:gd name="T43" fmla="*/ 45 h 59"/>
                <a:gd name="T44" fmla="*/ 59 w 72"/>
                <a:gd name="T45" fmla="*/ 48 h 59"/>
                <a:gd name="T46" fmla="*/ 65 w 72"/>
                <a:gd name="T47" fmla="*/ 43 h 59"/>
                <a:gd name="T48" fmla="*/ 63 w 72"/>
                <a:gd name="T49" fmla="*/ 39 h 59"/>
                <a:gd name="T50" fmla="*/ 66 w 72"/>
                <a:gd name="T51" fmla="*/ 33 h 59"/>
                <a:gd name="T52" fmla="*/ 67 w 72"/>
                <a:gd name="T53" fmla="*/ 22 h 59"/>
                <a:gd name="T54" fmla="*/ 69 w 72"/>
                <a:gd name="T55" fmla="*/ 22 h 59"/>
                <a:gd name="T56" fmla="*/ 69 w 72"/>
                <a:gd name="T57" fmla="*/ 21 h 59"/>
                <a:gd name="T58" fmla="*/ 72 w 72"/>
                <a:gd name="T59" fmla="*/ 14 h 59"/>
                <a:gd name="T60" fmla="*/ 69 w 72"/>
                <a:gd name="T61" fmla="*/ 6 h 59"/>
                <a:gd name="T62" fmla="*/ 69 w 72"/>
                <a:gd name="T63" fmla="*/ 1 h 59"/>
                <a:gd name="T64" fmla="*/ 66 w 72"/>
                <a:gd name="T65" fmla="*/ 0 h 59"/>
                <a:gd name="T66" fmla="*/ 67 w 72"/>
                <a:gd name="T67" fmla="*/ 2 h 59"/>
                <a:gd name="T68" fmla="*/ 68 w 72"/>
                <a:gd name="T69" fmla="*/ 2 h 59"/>
                <a:gd name="T70" fmla="*/ 65 w 72"/>
                <a:gd name="T71" fmla="*/ 2 h 59"/>
                <a:gd name="T72" fmla="*/ 59 w 72"/>
                <a:gd name="T73" fmla="*/ 10 h 59"/>
                <a:gd name="T74" fmla="*/ 60 w 72"/>
                <a:gd name="T75" fmla="*/ 13 h 59"/>
                <a:gd name="T76" fmla="*/ 48 w 72"/>
                <a:gd name="T77" fmla="*/ 31 h 59"/>
                <a:gd name="T78" fmla="*/ 41 w 72"/>
                <a:gd name="T79" fmla="*/ 34 h 59"/>
                <a:gd name="T80" fmla="*/ 40 w 72"/>
                <a:gd name="T81" fmla="*/ 33 h 59"/>
                <a:gd name="T82" fmla="*/ 41 w 72"/>
                <a:gd name="T83" fmla="*/ 30 h 59"/>
                <a:gd name="T84" fmla="*/ 37 w 72"/>
                <a:gd name="T85" fmla="*/ 3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59">
                  <a:moveTo>
                    <a:pt x="37" y="36"/>
                  </a:moveTo>
                  <a:cubicBezTo>
                    <a:pt x="35" y="36"/>
                    <a:pt x="34" y="42"/>
                    <a:pt x="30" y="42"/>
                  </a:cubicBezTo>
                  <a:cubicBezTo>
                    <a:pt x="25" y="42"/>
                    <a:pt x="23" y="42"/>
                    <a:pt x="16" y="42"/>
                  </a:cubicBezTo>
                  <a:cubicBezTo>
                    <a:pt x="10" y="42"/>
                    <a:pt x="8" y="48"/>
                    <a:pt x="3" y="51"/>
                  </a:cubicBezTo>
                  <a:cubicBezTo>
                    <a:pt x="3" y="52"/>
                    <a:pt x="0" y="53"/>
                    <a:pt x="0" y="53"/>
                  </a:cubicBezTo>
                  <a:cubicBezTo>
                    <a:pt x="0" y="54"/>
                    <a:pt x="2" y="54"/>
                    <a:pt x="4" y="54"/>
                  </a:cubicBezTo>
                  <a:cubicBezTo>
                    <a:pt x="8" y="54"/>
                    <a:pt x="12" y="53"/>
                    <a:pt x="15" y="51"/>
                  </a:cubicBezTo>
                  <a:cubicBezTo>
                    <a:pt x="17" y="50"/>
                    <a:pt x="19" y="52"/>
                    <a:pt x="20" y="51"/>
                  </a:cubicBezTo>
                  <a:cubicBezTo>
                    <a:pt x="21" y="50"/>
                    <a:pt x="21" y="49"/>
                    <a:pt x="23" y="49"/>
                  </a:cubicBezTo>
                  <a:cubicBezTo>
                    <a:pt x="25" y="49"/>
                    <a:pt x="27" y="50"/>
                    <a:pt x="30" y="51"/>
                  </a:cubicBezTo>
                  <a:cubicBezTo>
                    <a:pt x="30" y="52"/>
                    <a:pt x="29" y="53"/>
                    <a:pt x="29" y="55"/>
                  </a:cubicBezTo>
                  <a:cubicBezTo>
                    <a:pt x="29" y="55"/>
                    <a:pt x="29" y="57"/>
                    <a:pt x="29" y="57"/>
                  </a:cubicBezTo>
                  <a:cubicBezTo>
                    <a:pt x="29" y="57"/>
                    <a:pt x="30" y="58"/>
                    <a:pt x="32" y="59"/>
                  </a:cubicBezTo>
                  <a:cubicBezTo>
                    <a:pt x="33" y="57"/>
                    <a:pt x="36" y="53"/>
                    <a:pt x="37" y="53"/>
                  </a:cubicBezTo>
                  <a:cubicBezTo>
                    <a:pt x="38" y="53"/>
                    <a:pt x="39" y="53"/>
                    <a:pt x="40" y="53"/>
                  </a:cubicBezTo>
                  <a:cubicBezTo>
                    <a:pt x="39" y="53"/>
                    <a:pt x="37" y="50"/>
                    <a:pt x="37" y="49"/>
                  </a:cubicBezTo>
                  <a:cubicBezTo>
                    <a:pt x="37" y="48"/>
                    <a:pt x="38" y="47"/>
                    <a:pt x="39" y="47"/>
                  </a:cubicBezTo>
                  <a:cubicBezTo>
                    <a:pt x="41" y="47"/>
                    <a:pt x="41" y="52"/>
                    <a:pt x="45" y="52"/>
                  </a:cubicBezTo>
                  <a:cubicBezTo>
                    <a:pt x="47" y="52"/>
                    <a:pt x="49" y="50"/>
                    <a:pt x="50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3" y="50"/>
                    <a:pt x="53" y="50"/>
                  </a:cubicBezTo>
                  <a:cubicBezTo>
                    <a:pt x="54" y="47"/>
                    <a:pt x="56" y="47"/>
                    <a:pt x="59" y="45"/>
                  </a:cubicBezTo>
                  <a:cubicBezTo>
                    <a:pt x="59" y="46"/>
                    <a:pt x="58" y="46"/>
                    <a:pt x="59" y="48"/>
                  </a:cubicBezTo>
                  <a:cubicBezTo>
                    <a:pt x="62" y="47"/>
                    <a:pt x="62" y="45"/>
                    <a:pt x="65" y="43"/>
                  </a:cubicBezTo>
                  <a:cubicBezTo>
                    <a:pt x="64" y="42"/>
                    <a:pt x="63" y="41"/>
                    <a:pt x="63" y="39"/>
                  </a:cubicBezTo>
                  <a:cubicBezTo>
                    <a:pt x="63" y="36"/>
                    <a:pt x="66" y="35"/>
                    <a:pt x="66" y="33"/>
                  </a:cubicBezTo>
                  <a:cubicBezTo>
                    <a:pt x="66" y="30"/>
                    <a:pt x="65" y="23"/>
                    <a:pt x="67" y="22"/>
                  </a:cubicBezTo>
                  <a:cubicBezTo>
                    <a:pt x="68" y="22"/>
                    <a:pt x="69" y="23"/>
                    <a:pt x="69" y="22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9" y="18"/>
                    <a:pt x="72" y="17"/>
                    <a:pt x="72" y="14"/>
                  </a:cubicBezTo>
                  <a:cubicBezTo>
                    <a:pt x="72" y="10"/>
                    <a:pt x="69" y="9"/>
                    <a:pt x="69" y="6"/>
                  </a:cubicBezTo>
                  <a:cubicBezTo>
                    <a:pt x="69" y="4"/>
                    <a:pt x="70" y="3"/>
                    <a:pt x="69" y="1"/>
                  </a:cubicBezTo>
                  <a:cubicBezTo>
                    <a:pt x="69" y="0"/>
                    <a:pt x="68" y="0"/>
                    <a:pt x="66" y="0"/>
                  </a:cubicBezTo>
                  <a:cubicBezTo>
                    <a:pt x="66" y="0"/>
                    <a:pt x="66" y="2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5" y="4"/>
                    <a:pt x="65" y="2"/>
                    <a:pt x="65" y="2"/>
                  </a:cubicBezTo>
                  <a:cubicBezTo>
                    <a:pt x="62" y="2"/>
                    <a:pt x="59" y="7"/>
                    <a:pt x="59" y="10"/>
                  </a:cubicBezTo>
                  <a:cubicBezTo>
                    <a:pt x="59" y="11"/>
                    <a:pt x="60" y="11"/>
                    <a:pt x="60" y="13"/>
                  </a:cubicBezTo>
                  <a:cubicBezTo>
                    <a:pt x="60" y="20"/>
                    <a:pt x="53" y="29"/>
                    <a:pt x="48" y="31"/>
                  </a:cubicBezTo>
                  <a:cubicBezTo>
                    <a:pt x="45" y="32"/>
                    <a:pt x="45" y="34"/>
                    <a:pt x="41" y="34"/>
                  </a:cubicBezTo>
                  <a:cubicBezTo>
                    <a:pt x="41" y="34"/>
                    <a:pt x="40" y="33"/>
                    <a:pt x="40" y="33"/>
                  </a:cubicBezTo>
                  <a:cubicBezTo>
                    <a:pt x="40" y="32"/>
                    <a:pt x="41" y="31"/>
                    <a:pt x="41" y="30"/>
                  </a:cubicBezTo>
                  <a:cubicBezTo>
                    <a:pt x="41" y="30"/>
                    <a:pt x="38" y="36"/>
                    <a:pt x="37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Freeform 57"/>
            <p:cNvSpPr/>
            <p:nvPr/>
          </p:nvSpPr>
          <p:spPr bwMode="auto">
            <a:xfrm>
              <a:off x="7336780" y="3205418"/>
              <a:ext cx="118253" cy="98779"/>
            </a:xfrm>
            <a:custGeom>
              <a:avLst/>
              <a:gdLst>
                <a:gd name="T0" fmla="*/ 0 w 36"/>
                <a:gd name="T1" fmla="*/ 23 h 30"/>
                <a:gd name="T2" fmla="*/ 1 w 36"/>
                <a:gd name="T3" fmla="*/ 26 h 30"/>
                <a:gd name="T4" fmla="*/ 1 w 36"/>
                <a:gd name="T5" fmla="*/ 30 h 30"/>
                <a:gd name="T6" fmla="*/ 1 w 36"/>
                <a:gd name="T7" fmla="*/ 30 h 30"/>
                <a:gd name="T8" fmla="*/ 7 w 36"/>
                <a:gd name="T9" fmla="*/ 27 h 30"/>
                <a:gd name="T10" fmla="*/ 3 w 36"/>
                <a:gd name="T11" fmla="*/ 24 h 30"/>
                <a:gd name="T12" fmla="*/ 9 w 36"/>
                <a:gd name="T13" fmla="*/ 23 h 30"/>
                <a:gd name="T14" fmla="*/ 11 w 36"/>
                <a:gd name="T15" fmla="*/ 21 h 30"/>
                <a:gd name="T16" fmla="*/ 21 w 36"/>
                <a:gd name="T17" fmla="*/ 26 h 30"/>
                <a:gd name="T18" fmla="*/ 29 w 36"/>
                <a:gd name="T19" fmla="*/ 18 h 30"/>
                <a:gd name="T20" fmla="*/ 36 w 36"/>
                <a:gd name="T21" fmla="*/ 16 h 30"/>
                <a:gd name="T22" fmla="*/ 33 w 36"/>
                <a:gd name="T23" fmla="*/ 13 h 30"/>
                <a:gd name="T24" fmla="*/ 35 w 36"/>
                <a:gd name="T25" fmla="*/ 10 h 30"/>
                <a:gd name="T26" fmla="*/ 30 w 36"/>
                <a:gd name="T27" fmla="*/ 11 h 30"/>
                <a:gd name="T28" fmla="*/ 12 w 36"/>
                <a:gd name="T29" fmla="*/ 0 h 30"/>
                <a:gd name="T30" fmla="*/ 11 w 36"/>
                <a:gd name="T31" fmla="*/ 2 h 30"/>
                <a:gd name="T32" fmla="*/ 12 w 36"/>
                <a:gd name="T33" fmla="*/ 5 h 30"/>
                <a:gd name="T34" fmla="*/ 6 w 36"/>
                <a:gd name="T35" fmla="*/ 17 h 30"/>
                <a:gd name="T36" fmla="*/ 5 w 36"/>
                <a:gd name="T37" fmla="*/ 17 h 30"/>
                <a:gd name="T38" fmla="*/ 5 w 36"/>
                <a:gd name="T39" fmla="*/ 16 h 30"/>
                <a:gd name="T40" fmla="*/ 5 w 36"/>
                <a:gd name="T41" fmla="*/ 17 h 30"/>
                <a:gd name="T42" fmla="*/ 4 w 36"/>
                <a:gd name="T43" fmla="*/ 17 h 30"/>
                <a:gd name="T44" fmla="*/ 5 w 36"/>
                <a:gd name="T45" fmla="*/ 17 h 30"/>
                <a:gd name="T46" fmla="*/ 5 w 36"/>
                <a:gd name="T47" fmla="*/ 18 h 30"/>
                <a:gd name="T48" fmla="*/ 0 w 36"/>
                <a:gd name="T49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0">
                  <a:moveTo>
                    <a:pt x="0" y="23"/>
                  </a:moveTo>
                  <a:cubicBezTo>
                    <a:pt x="0" y="24"/>
                    <a:pt x="1" y="25"/>
                    <a:pt x="1" y="26"/>
                  </a:cubicBezTo>
                  <a:cubicBezTo>
                    <a:pt x="1" y="26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3" y="30"/>
                    <a:pt x="5" y="29"/>
                    <a:pt x="7" y="27"/>
                  </a:cubicBezTo>
                  <a:cubicBezTo>
                    <a:pt x="6" y="26"/>
                    <a:pt x="3" y="26"/>
                    <a:pt x="3" y="24"/>
                  </a:cubicBezTo>
                  <a:cubicBezTo>
                    <a:pt x="3" y="20"/>
                    <a:pt x="6" y="23"/>
                    <a:pt x="9" y="23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5" y="23"/>
                    <a:pt x="17" y="24"/>
                    <a:pt x="21" y="26"/>
                  </a:cubicBezTo>
                  <a:cubicBezTo>
                    <a:pt x="23" y="23"/>
                    <a:pt x="24" y="18"/>
                    <a:pt x="29" y="18"/>
                  </a:cubicBezTo>
                  <a:cubicBezTo>
                    <a:pt x="32" y="18"/>
                    <a:pt x="34" y="17"/>
                    <a:pt x="36" y="16"/>
                  </a:cubicBezTo>
                  <a:cubicBezTo>
                    <a:pt x="35" y="16"/>
                    <a:pt x="33" y="14"/>
                    <a:pt x="33" y="13"/>
                  </a:cubicBezTo>
                  <a:cubicBezTo>
                    <a:pt x="33" y="12"/>
                    <a:pt x="34" y="12"/>
                    <a:pt x="35" y="10"/>
                  </a:cubicBezTo>
                  <a:cubicBezTo>
                    <a:pt x="33" y="9"/>
                    <a:pt x="32" y="11"/>
                    <a:pt x="30" y="11"/>
                  </a:cubicBezTo>
                  <a:cubicBezTo>
                    <a:pt x="21" y="11"/>
                    <a:pt x="18" y="4"/>
                    <a:pt x="12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1" y="3"/>
                    <a:pt x="12" y="4"/>
                    <a:pt x="12" y="5"/>
                  </a:cubicBezTo>
                  <a:cubicBezTo>
                    <a:pt x="12" y="8"/>
                    <a:pt x="10" y="17"/>
                    <a:pt x="6" y="17"/>
                  </a:cubicBezTo>
                  <a:cubicBezTo>
                    <a:pt x="6" y="17"/>
                    <a:pt x="6" y="17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4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" y="19"/>
                    <a:pt x="0" y="21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Freeform 58"/>
            <p:cNvSpPr/>
            <p:nvPr/>
          </p:nvSpPr>
          <p:spPr bwMode="auto">
            <a:xfrm>
              <a:off x="7452251" y="3231852"/>
              <a:ext cx="19477" cy="16695"/>
            </a:xfrm>
            <a:custGeom>
              <a:avLst/>
              <a:gdLst>
                <a:gd name="T0" fmla="*/ 1 w 6"/>
                <a:gd name="T1" fmla="*/ 3 h 5"/>
                <a:gd name="T2" fmla="*/ 1 w 6"/>
                <a:gd name="T3" fmla="*/ 5 h 5"/>
                <a:gd name="T4" fmla="*/ 6 w 6"/>
                <a:gd name="T5" fmla="*/ 0 h 5"/>
                <a:gd name="T6" fmla="*/ 6 w 6"/>
                <a:gd name="T7" fmla="*/ 0 h 5"/>
                <a:gd name="T8" fmla="*/ 1 w 6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3" y="5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Freeform 59"/>
            <p:cNvSpPr/>
            <p:nvPr/>
          </p:nvSpPr>
          <p:spPr bwMode="auto">
            <a:xfrm>
              <a:off x="7468945" y="3229069"/>
              <a:ext cx="2782" cy="2782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Freeform 60"/>
            <p:cNvSpPr/>
            <p:nvPr/>
          </p:nvSpPr>
          <p:spPr bwMode="auto">
            <a:xfrm>
              <a:off x="7498161" y="3202636"/>
              <a:ext cx="26433" cy="19477"/>
            </a:xfrm>
            <a:custGeom>
              <a:avLst/>
              <a:gdLst>
                <a:gd name="T0" fmla="*/ 5 w 8"/>
                <a:gd name="T1" fmla="*/ 0 h 6"/>
                <a:gd name="T2" fmla="*/ 0 w 8"/>
                <a:gd name="T3" fmla="*/ 5 h 6"/>
                <a:gd name="T4" fmla="*/ 0 w 8"/>
                <a:gd name="T5" fmla="*/ 6 h 6"/>
                <a:gd name="T6" fmla="*/ 8 w 8"/>
                <a:gd name="T7" fmla="*/ 2 h 6"/>
                <a:gd name="T8" fmla="*/ 8 w 8"/>
                <a:gd name="T9" fmla="*/ 0 h 6"/>
                <a:gd name="T10" fmla="*/ 5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5" y="0"/>
                  </a:moveTo>
                  <a:cubicBezTo>
                    <a:pt x="2" y="0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4" y="6"/>
                    <a:pt x="4" y="2"/>
                    <a:pt x="8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Freeform 61"/>
            <p:cNvSpPr/>
            <p:nvPr/>
          </p:nvSpPr>
          <p:spPr bwMode="auto">
            <a:xfrm>
              <a:off x="7544071" y="3178984"/>
              <a:ext cx="12521" cy="16695"/>
            </a:xfrm>
            <a:custGeom>
              <a:avLst/>
              <a:gdLst>
                <a:gd name="T0" fmla="*/ 1 w 4"/>
                <a:gd name="T1" fmla="*/ 5 h 5"/>
                <a:gd name="T2" fmla="*/ 4 w 4"/>
                <a:gd name="T3" fmla="*/ 0 h 5"/>
                <a:gd name="T4" fmla="*/ 1 w 4"/>
                <a:gd name="T5" fmla="*/ 2 h 5"/>
                <a:gd name="T6" fmla="*/ 1 w 4"/>
                <a:gd name="T7" fmla="*/ 4 h 5"/>
                <a:gd name="T8" fmla="*/ 1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2" y="5"/>
                    <a:pt x="4" y="2"/>
                    <a:pt x="4" y="0"/>
                  </a:cubicBezTo>
                  <a:cubicBezTo>
                    <a:pt x="4" y="0"/>
                    <a:pt x="1" y="0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Freeform 62"/>
            <p:cNvSpPr/>
            <p:nvPr/>
          </p:nvSpPr>
          <p:spPr bwMode="auto">
            <a:xfrm>
              <a:off x="7370169" y="2949428"/>
              <a:ext cx="62605" cy="236512"/>
            </a:xfrm>
            <a:custGeom>
              <a:avLst/>
              <a:gdLst>
                <a:gd name="T0" fmla="*/ 10 w 19"/>
                <a:gd name="T1" fmla="*/ 11 h 72"/>
                <a:gd name="T2" fmla="*/ 8 w 19"/>
                <a:gd name="T3" fmla="*/ 0 h 72"/>
                <a:gd name="T4" fmla="*/ 7 w 19"/>
                <a:gd name="T5" fmla="*/ 0 h 72"/>
                <a:gd name="T6" fmla="*/ 7 w 19"/>
                <a:gd name="T7" fmla="*/ 6 h 72"/>
                <a:gd name="T8" fmla="*/ 6 w 19"/>
                <a:gd name="T9" fmla="*/ 9 h 72"/>
                <a:gd name="T10" fmla="*/ 0 w 19"/>
                <a:gd name="T11" fmla="*/ 21 h 72"/>
                <a:gd name="T12" fmla="*/ 3 w 19"/>
                <a:gd name="T13" fmla="*/ 29 h 72"/>
                <a:gd name="T14" fmla="*/ 3 w 19"/>
                <a:gd name="T15" fmla="*/ 42 h 72"/>
                <a:gd name="T16" fmla="*/ 2 w 19"/>
                <a:gd name="T17" fmla="*/ 49 h 72"/>
                <a:gd name="T18" fmla="*/ 4 w 19"/>
                <a:gd name="T19" fmla="*/ 56 h 72"/>
                <a:gd name="T20" fmla="*/ 3 w 19"/>
                <a:gd name="T21" fmla="*/ 66 h 72"/>
                <a:gd name="T22" fmla="*/ 3 w 19"/>
                <a:gd name="T23" fmla="*/ 72 h 72"/>
                <a:gd name="T24" fmla="*/ 9 w 19"/>
                <a:gd name="T25" fmla="*/ 68 h 72"/>
                <a:gd name="T26" fmla="*/ 11 w 19"/>
                <a:gd name="T27" fmla="*/ 68 h 72"/>
                <a:gd name="T28" fmla="*/ 13 w 19"/>
                <a:gd name="T29" fmla="*/ 70 h 72"/>
                <a:gd name="T30" fmla="*/ 14 w 19"/>
                <a:gd name="T31" fmla="*/ 70 h 72"/>
                <a:gd name="T32" fmla="*/ 7 w 19"/>
                <a:gd name="T33" fmla="*/ 58 h 72"/>
                <a:gd name="T34" fmla="*/ 14 w 19"/>
                <a:gd name="T35" fmla="*/ 45 h 72"/>
                <a:gd name="T36" fmla="*/ 19 w 19"/>
                <a:gd name="T37" fmla="*/ 48 h 72"/>
                <a:gd name="T38" fmla="*/ 13 w 19"/>
                <a:gd name="T39" fmla="*/ 32 h 72"/>
                <a:gd name="T40" fmla="*/ 11 w 19"/>
                <a:gd name="T41" fmla="*/ 26 h 72"/>
                <a:gd name="T42" fmla="*/ 11 w 19"/>
                <a:gd name="T43" fmla="*/ 20 h 72"/>
                <a:gd name="T44" fmla="*/ 10 w 19"/>
                <a:gd name="T45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72">
                  <a:moveTo>
                    <a:pt x="10" y="11"/>
                  </a:moveTo>
                  <a:cubicBezTo>
                    <a:pt x="9" y="8"/>
                    <a:pt x="8" y="4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6"/>
                  </a:cubicBezTo>
                  <a:cubicBezTo>
                    <a:pt x="7" y="7"/>
                    <a:pt x="6" y="8"/>
                    <a:pt x="6" y="9"/>
                  </a:cubicBezTo>
                  <a:cubicBezTo>
                    <a:pt x="2" y="10"/>
                    <a:pt x="0" y="16"/>
                    <a:pt x="0" y="21"/>
                  </a:cubicBezTo>
                  <a:cubicBezTo>
                    <a:pt x="0" y="24"/>
                    <a:pt x="3" y="25"/>
                    <a:pt x="3" y="29"/>
                  </a:cubicBezTo>
                  <a:cubicBezTo>
                    <a:pt x="3" y="34"/>
                    <a:pt x="3" y="36"/>
                    <a:pt x="3" y="42"/>
                  </a:cubicBezTo>
                  <a:cubicBezTo>
                    <a:pt x="3" y="45"/>
                    <a:pt x="2" y="46"/>
                    <a:pt x="2" y="49"/>
                  </a:cubicBezTo>
                  <a:cubicBezTo>
                    <a:pt x="2" y="52"/>
                    <a:pt x="4" y="52"/>
                    <a:pt x="4" y="56"/>
                  </a:cubicBezTo>
                  <a:cubicBezTo>
                    <a:pt x="4" y="59"/>
                    <a:pt x="3" y="62"/>
                    <a:pt x="3" y="66"/>
                  </a:cubicBezTo>
                  <a:cubicBezTo>
                    <a:pt x="3" y="67"/>
                    <a:pt x="3" y="72"/>
                    <a:pt x="3" y="72"/>
                  </a:cubicBezTo>
                  <a:cubicBezTo>
                    <a:pt x="7" y="72"/>
                    <a:pt x="6" y="68"/>
                    <a:pt x="9" y="68"/>
                  </a:cubicBezTo>
                  <a:cubicBezTo>
                    <a:pt x="9" y="68"/>
                    <a:pt x="10" y="68"/>
                    <a:pt x="11" y="68"/>
                  </a:cubicBezTo>
                  <a:cubicBezTo>
                    <a:pt x="11" y="68"/>
                    <a:pt x="12" y="70"/>
                    <a:pt x="13" y="70"/>
                  </a:cubicBezTo>
                  <a:cubicBezTo>
                    <a:pt x="13" y="70"/>
                    <a:pt x="14" y="70"/>
                    <a:pt x="14" y="70"/>
                  </a:cubicBezTo>
                  <a:cubicBezTo>
                    <a:pt x="12" y="66"/>
                    <a:pt x="7" y="63"/>
                    <a:pt x="7" y="58"/>
                  </a:cubicBezTo>
                  <a:cubicBezTo>
                    <a:pt x="7" y="52"/>
                    <a:pt x="8" y="45"/>
                    <a:pt x="14" y="45"/>
                  </a:cubicBezTo>
                  <a:cubicBezTo>
                    <a:pt x="16" y="45"/>
                    <a:pt x="18" y="46"/>
                    <a:pt x="19" y="48"/>
                  </a:cubicBezTo>
                  <a:cubicBezTo>
                    <a:pt x="18" y="42"/>
                    <a:pt x="14" y="38"/>
                    <a:pt x="13" y="32"/>
                  </a:cubicBezTo>
                  <a:cubicBezTo>
                    <a:pt x="12" y="31"/>
                    <a:pt x="11" y="28"/>
                    <a:pt x="11" y="2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7"/>
                    <a:pt x="11" y="14"/>
                    <a:pt x="1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63"/>
            <p:cNvSpPr/>
            <p:nvPr/>
          </p:nvSpPr>
          <p:spPr bwMode="auto">
            <a:xfrm>
              <a:off x="5572716" y="2408232"/>
              <a:ext cx="2782" cy="4174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64"/>
            <p:cNvSpPr/>
            <p:nvPr/>
          </p:nvSpPr>
          <p:spPr bwMode="auto">
            <a:xfrm>
              <a:off x="5575499" y="2412406"/>
              <a:ext cx="4174" cy="278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Freeform 65"/>
            <p:cNvSpPr/>
            <p:nvPr/>
          </p:nvSpPr>
          <p:spPr bwMode="auto">
            <a:xfrm>
              <a:off x="5451681" y="2141112"/>
              <a:ext cx="371455" cy="281032"/>
            </a:xfrm>
            <a:custGeom>
              <a:avLst/>
              <a:gdLst>
                <a:gd name="T0" fmla="*/ 4 w 113"/>
                <a:gd name="T1" fmla="*/ 74 h 85"/>
                <a:gd name="T2" fmla="*/ 11 w 113"/>
                <a:gd name="T3" fmla="*/ 74 h 85"/>
                <a:gd name="T4" fmla="*/ 14 w 113"/>
                <a:gd name="T5" fmla="*/ 82 h 85"/>
                <a:gd name="T6" fmla="*/ 20 w 113"/>
                <a:gd name="T7" fmla="*/ 83 h 85"/>
                <a:gd name="T8" fmla="*/ 22 w 113"/>
                <a:gd name="T9" fmla="*/ 85 h 85"/>
                <a:gd name="T10" fmla="*/ 39 w 113"/>
                <a:gd name="T11" fmla="*/ 85 h 85"/>
                <a:gd name="T12" fmla="*/ 38 w 113"/>
                <a:gd name="T13" fmla="*/ 83 h 85"/>
                <a:gd name="T14" fmla="*/ 26 w 113"/>
                <a:gd name="T15" fmla="*/ 68 h 85"/>
                <a:gd name="T16" fmla="*/ 53 w 113"/>
                <a:gd name="T17" fmla="*/ 35 h 85"/>
                <a:gd name="T18" fmla="*/ 64 w 113"/>
                <a:gd name="T19" fmla="*/ 29 h 85"/>
                <a:gd name="T20" fmla="*/ 69 w 113"/>
                <a:gd name="T21" fmla="*/ 23 h 85"/>
                <a:gd name="T22" fmla="*/ 90 w 113"/>
                <a:gd name="T23" fmla="*/ 18 h 85"/>
                <a:gd name="T24" fmla="*/ 113 w 113"/>
                <a:gd name="T25" fmla="*/ 6 h 85"/>
                <a:gd name="T26" fmla="*/ 104 w 113"/>
                <a:gd name="T27" fmla="*/ 0 h 85"/>
                <a:gd name="T28" fmla="*/ 70 w 113"/>
                <a:gd name="T29" fmla="*/ 13 h 85"/>
                <a:gd name="T30" fmla="*/ 63 w 113"/>
                <a:gd name="T31" fmla="*/ 10 h 85"/>
                <a:gd name="T32" fmla="*/ 56 w 113"/>
                <a:gd name="T33" fmla="*/ 13 h 85"/>
                <a:gd name="T34" fmla="*/ 36 w 113"/>
                <a:gd name="T35" fmla="*/ 24 h 85"/>
                <a:gd name="T36" fmla="*/ 27 w 113"/>
                <a:gd name="T37" fmla="*/ 26 h 85"/>
                <a:gd name="T38" fmla="*/ 24 w 113"/>
                <a:gd name="T39" fmla="*/ 28 h 85"/>
                <a:gd name="T40" fmla="*/ 26 w 113"/>
                <a:gd name="T41" fmla="*/ 32 h 85"/>
                <a:gd name="T42" fmla="*/ 14 w 113"/>
                <a:gd name="T43" fmla="*/ 46 h 85"/>
                <a:gd name="T44" fmla="*/ 17 w 113"/>
                <a:gd name="T45" fmla="*/ 50 h 85"/>
                <a:gd name="T46" fmla="*/ 6 w 113"/>
                <a:gd name="T47" fmla="*/ 57 h 85"/>
                <a:gd name="T48" fmla="*/ 6 w 113"/>
                <a:gd name="T49" fmla="*/ 60 h 85"/>
                <a:gd name="T50" fmla="*/ 0 w 113"/>
                <a:gd name="T51" fmla="*/ 69 h 85"/>
                <a:gd name="T52" fmla="*/ 4 w 113"/>
                <a:gd name="T53" fmla="*/ 7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3" h="85">
                  <a:moveTo>
                    <a:pt x="4" y="74"/>
                  </a:moveTo>
                  <a:cubicBezTo>
                    <a:pt x="4" y="74"/>
                    <a:pt x="10" y="74"/>
                    <a:pt x="11" y="74"/>
                  </a:cubicBezTo>
                  <a:cubicBezTo>
                    <a:pt x="15" y="75"/>
                    <a:pt x="13" y="79"/>
                    <a:pt x="14" y="82"/>
                  </a:cubicBezTo>
                  <a:cubicBezTo>
                    <a:pt x="15" y="83"/>
                    <a:pt x="18" y="83"/>
                    <a:pt x="20" y="83"/>
                  </a:cubicBezTo>
                  <a:cubicBezTo>
                    <a:pt x="21" y="83"/>
                    <a:pt x="21" y="85"/>
                    <a:pt x="22" y="85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39" y="81"/>
                    <a:pt x="39" y="83"/>
                    <a:pt x="38" y="83"/>
                  </a:cubicBezTo>
                  <a:cubicBezTo>
                    <a:pt x="33" y="79"/>
                    <a:pt x="26" y="76"/>
                    <a:pt x="26" y="68"/>
                  </a:cubicBezTo>
                  <a:cubicBezTo>
                    <a:pt x="26" y="53"/>
                    <a:pt x="42" y="38"/>
                    <a:pt x="53" y="35"/>
                  </a:cubicBezTo>
                  <a:cubicBezTo>
                    <a:pt x="57" y="34"/>
                    <a:pt x="58" y="29"/>
                    <a:pt x="64" y="29"/>
                  </a:cubicBezTo>
                  <a:cubicBezTo>
                    <a:pt x="67" y="29"/>
                    <a:pt x="68" y="24"/>
                    <a:pt x="69" y="23"/>
                  </a:cubicBezTo>
                  <a:cubicBezTo>
                    <a:pt x="77" y="20"/>
                    <a:pt x="82" y="21"/>
                    <a:pt x="90" y="18"/>
                  </a:cubicBezTo>
                  <a:cubicBezTo>
                    <a:pt x="96" y="15"/>
                    <a:pt x="113" y="14"/>
                    <a:pt x="113" y="6"/>
                  </a:cubicBezTo>
                  <a:cubicBezTo>
                    <a:pt x="113" y="3"/>
                    <a:pt x="107" y="0"/>
                    <a:pt x="104" y="0"/>
                  </a:cubicBezTo>
                  <a:cubicBezTo>
                    <a:pt x="93" y="0"/>
                    <a:pt x="82" y="13"/>
                    <a:pt x="70" y="13"/>
                  </a:cubicBezTo>
                  <a:cubicBezTo>
                    <a:pt x="68" y="13"/>
                    <a:pt x="66" y="10"/>
                    <a:pt x="63" y="10"/>
                  </a:cubicBezTo>
                  <a:cubicBezTo>
                    <a:pt x="59" y="10"/>
                    <a:pt x="59" y="13"/>
                    <a:pt x="56" y="13"/>
                  </a:cubicBezTo>
                  <a:cubicBezTo>
                    <a:pt x="48" y="13"/>
                    <a:pt x="41" y="24"/>
                    <a:pt x="36" y="24"/>
                  </a:cubicBezTo>
                  <a:cubicBezTo>
                    <a:pt x="32" y="24"/>
                    <a:pt x="30" y="26"/>
                    <a:pt x="27" y="26"/>
                  </a:cubicBezTo>
                  <a:cubicBezTo>
                    <a:pt x="25" y="26"/>
                    <a:pt x="24" y="27"/>
                    <a:pt x="24" y="28"/>
                  </a:cubicBezTo>
                  <a:cubicBezTo>
                    <a:pt x="24" y="29"/>
                    <a:pt x="26" y="30"/>
                    <a:pt x="26" y="32"/>
                  </a:cubicBezTo>
                  <a:cubicBezTo>
                    <a:pt x="26" y="38"/>
                    <a:pt x="14" y="42"/>
                    <a:pt x="14" y="46"/>
                  </a:cubicBezTo>
                  <a:cubicBezTo>
                    <a:pt x="14" y="47"/>
                    <a:pt x="17" y="48"/>
                    <a:pt x="17" y="50"/>
                  </a:cubicBezTo>
                  <a:cubicBezTo>
                    <a:pt x="14" y="51"/>
                    <a:pt x="6" y="53"/>
                    <a:pt x="6" y="57"/>
                  </a:cubicBezTo>
                  <a:cubicBezTo>
                    <a:pt x="6" y="59"/>
                    <a:pt x="6" y="60"/>
                    <a:pt x="6" y="60"/>
                  </a:cubicBezTo>
                  <a:cubicBezTo>
                    <a:pt x="6" y="64"/>
                    <a:pt x="0" y="64"/>
                    <a:pt x="0" y="69"/>
                  </a:cubicBezTo>
                  <a:cubicBezTo>
                    <a:pt x="0" y="72"/>
                    <a:pt x="4" y="74"/>
                    <a:pt x="4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Freeform 66"/>
            <p:cNvSpPr>
              <a:spLocks noEditPoints="1"/>
            </p:cNvSpPr>
            <p:nvPr/>
          </p:nvSpPr>
          <p:spPr bwMode="auto">
            <a:xfrm>
              <a:off x="3999250" y="2116069"/>
              <a:ext cx="4397637" cy="2918841"/>
            </a:xfrm>
            <a:custGeom>
              <a:avLst/>
              <a:gdLst>
                <a:gd name="T0" fmla="*/ 975 w 1336"/>
                <a:gd name="T1" fmla="*/ 81 h 886"/>
                <a:gd name="T2" fmla="*/ 782 w 1336"/>
                <a:gd name="T3" fmla="*/ 0 h 886"/>
                <a:gd name="T4" fmla="*/ 587 w 1336"/>
                <a:gd name="T5" fmla="*/ 119 h 886"/>
                <a:gd name="T6" fmla="*/ 391 w 1336"/>
                <a:gd name="T7" fmla="*/ 128 h 886"/>
                <a:gd name="T8" fmla="*/ 294 w 1336"/>
                <a:gd name="T9" fmla="*/ 97 h 886"/>
                <a:gd name="T10" fmla="*/ 254 w 1336"/>
                <a:gd name="T11" fmla="*/ 90 h 886"/>
                <a:gd name="T12" fmla="*/ 220 w 1336"/>
                <a:gd name="T13" fmla="*/ 114 h 886"/>
                <a:gd name="T14" fmla="*/ 191 w 1336"/>
                <a:gd name="T15" fmla="*/ 142 h 886"/>
                <a:gd name="T16" fmla="*/ 146 w 1336"/>
                <a:gd name="T17" fmla="*/ 215 h 886"/>
                <a:gd name="T18" fmla="*/ 219 w 1336"/>
                <a:gd name="T19" fmla="*/ 230 h 886"/>
                <a:gd name="T20" fmla="*/ 261 w 1336"/>
                <a:gd name="T21" fmla="*/ 145 h 886"/>
                <a:gd name="T22" fmla="*/ 297 w 1336"/>
                <a:gd name="T23" fmla="*/ 203 h 886"/>
                <a:gd name="T24" fmla="*/ 214 w 1336"/>
                <a:gd name="T25" fmla="*/ 256 h 886"/>
                <a:gd name="T26" fmla="*/ 179 w 1336"/>
                <a:gd name="T27" fmla="*/ 239 h 886"/>
                <a:gd name="T28" fmla="*/ 153 w 1336"/>
                <a:gd name="T29" fmla="*/ 265 h 886"/>
                <a:gd name="T30" fmla="*/ 103 w 1336"/>
                <a:gd name="T31" fmla="*/ 304 h 886"/>
                <a:gd name="T32" fmla="*/ 105 w 1336"/>
                <a:gd name="T33" fmla="*/ 332 h 886"/>
                <a:gd name="T34" fmla="*/ 53 w 1336"/>
                <a:gd name="T35" fmla="*/ 379 h 886"/>
                <a:gd name="T36" fmla="*/ 112 w 1336"/>
                <a:gd name="T37" fmla="*/ 384 h 886"/>
                <a:gd name="T38" fmla="*/ 200 w 1336"/>
                <a:gd name="T39" fmla="*/ 367 h 886"/>
                <a:gd name="T40" fmla="*/ 219 w 1336"/>
                <a:gd name="T41" fmla="*/ 366 h 886"/>
                <a:gd name="T42" fmla="*/ 206 w 1336"/>
                <a:gd name="T43" fmla="*/ 337 h 886"/>
                <a:gd name="T44" fmla="*/ 255 w 1336"/>
                <a:gd name="T45" fmla="*/ 401 h 886"/>
                <a:gd name="T46" fmla="*/ 255 w 1336"/>
                <a:gd name="T47" fmla="*/ 374 h 886"/>
                <a:gd name="T48" fmla="*/ 295 w 1336"/>
                <a:gd name="T49" fmla="*/ 340 h 886"/>
                <a:gd name="T50" fmla="*/ 346 w 1336"/>
                <a:gd name="T51" fmla="*/ 333 h 886"/>
                <a:gd name="T52" fmla="*/ 278 w 1336"/>
                <a:gd name="T53" fmla="*/ 377 h 886"/>
                <a:gd name="T54" fmla="*/ 333 w 1336"/>
                <a:gd name="T55" fmla="*/ 399 h 886"/>
                <a:gd name="T56" fmla="*/ 324 w 1336"/>
                <a:gd name="T57" fmla="*/ 441 h 886"/>
                <a:gd name="T58" fmla="*/ 197 w 1336"/>
                <a:gd name="T59" fmla="*/ 425 h 886"/>
                <a:gd name="T60" fmla="*/ 140 w 1336"/>
                <a:gd name="T61" fmla="*/ 397 h 886"/>
                <a:gd name="T62" fmla="*/ 5 w 1336"/>
                <a:gd name="T63" fmla="*/ 507 h 886"/>
                <a:gd name="T64" fmla="*/ 84 w 1336"/>
                <a:gd name="T65" fmla="*/ 617 h 886"/>
                <a:gd name="T66" fmla="*/ 191 w 1336"/>
                <a:gd name="T67" fmla="*/ 694 h 886"/>
                <a:gd name="T68" fmla="*/ 232 w 1336"/>
                <a:gd name="T69" fmla="*/ 881 h 886"/>
                <a:gd name="T70" fmla="*/ 337 w 1336"/>
                <a:gd name="T71" fmla="*/ 812 h 886"/>
                <a:gd name="T72" fmla="*/ 369 w 1336"/>
                <a:gd name="T73" fmla="*/ 672 h 886"/>
                <a:gd name="T74" fmla="*/ 365 w 1336"/>
                <a:gd name="T75" fmla="*/ 547 h 886"/>
                <a:gd name="T76" fmla="*/ 345 w 1336"/>
                <a:gd name="T77" fmla="*/ 476 h 886"/>
                <a:gd name="T78" fmla="*/ 389 w 1336"/>
                <a:gd name="T79" fmla="*/ 564 h 886"/>
                <a:gd name="T80" fmla="*/ 482 w 1336"/>
                <a:gd name="T81" fmla="*/ 518 h 886"/>
                <a:gd name="T82" fmla="*/ 440 w 1336"/>
                <a:gd name="T83" fmla="*/ 475 h 886"/>
                <a:gd name="T84" fmla="*/ 473 w 1336"/>
                <a:gd name="T85" fmla="*/ 469 h 886"/>
                <a:gd name="T86" fmla="*/ 557 w 1336"/>
                <a:gd name="T87" fmla="*/ 497 h 886"/>
                <a:gd name="T88" fmla="*/ 577 w 1336"/>
                <a:gd name="T89" fmla="*/ 524 h 886"/>
                <a:gd name="T90" fmla="*/ 621 w 1336"/>
                <a:gd name="T91" fmla="*/ 581 h 886"/>
                <a:gd name="T92" fmla="*/ 676 w 1336"/>
                <a:gd name="T93" fmla="*/ 503 h 886"/>
                <a:gd name="T94" fmla="*/ 736 w 1336"/>
                <a:gd name="T95" fmla="*/ 539 h 886"/>
                <a:gd name="T96" fmla="*/ 758 w 1336"/>
                <a:gd name="T97" fmla="*/ 620 h 886"/>
                <a:gd name="T98" fmla="*/ 748 w 1336"/>
                <a:gd name="T99" fmla="*/ 582 h 886"/>
                <a:gd name="T100" fmla="*/ 789 w 1336"/>
                <a:gd name="T101" fmla="*/ 592 h 886"/>
                <a:gd name="T102" fmla="*/ 819 w 1336"/>
                <a:gd name="T103" fmla="*/ 513 h 886"/>
                <a:gd name="T104" fmla="*/ 889 w 1336"/>
                <a:gd name="T105" fmla="*/ 426 h 886"/>
                <a:gd name="T106" fmla="*/ 878 w 1336"/>
                <a:gd name="T107" fmla="*/ 394 h 886"/>
                <a:gd name="T108" fmla="*/ 916 w 1336"/>
                <a:gd name="T109" fmla="*/ 387 h 886"/>
                <a:gd name="T110" fmla="*/ 928 w 1336"/>
                <a:gd name="T111" fmla="*/ 417 h 886"/>
                <a:gd name="T112" fmla="*/ 1016 w 1336"/>
                <a:gd name="T113" fmla="*/ 301 h 886"/>
                <a:gd name="T114" fmla="*/ 1145 w 1336"/>
                <a:gd name="T115" fmla="*/ 186 h 886"/>
                <a:gd name="T116" fmla="*/ 1200 w 1336"/>
                <a:gd name="T117" fmla="*/ 204 h 886"/>
                <a:gd name="T118" fmla="*/ 335 w 1336"/>
                <a:gd name="T119" fmla="*/ 450 h 886"/>
                <a:gd name="T120" fmla="*/ 459 w 1336"/>
                <a:gd name="T121" fmla="*/ 398 h 886"/>
                <a:gd name="T122" fmla="*/ 417 w 1336"/>
                <a:gd name="T123" fmla="*/ 326 h 886"/>
                <a:gd name="T124" fmla="*/ 513 w 1336"/>
                <a:gd name="T125" fmla="*/ 409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36" h="886">
                  <a:moveTo>
                    <a:pt x="1289" y="117"/>
                  </a:moveTo>
                  <a:cubicBezTo>
                    <a:pt x="1271" y="107"/>
                    <a:pt x="1247" y="95"/>
                    <a:pt x="1221" y="95"/>
                  </a:cubicBezTo>
                  <a:cubicBezTo>
                    <a:pt x="1214" y="95"/>
                    <a:pt x="1209" y="97"/>
                    <a:pt x="1209" y="100"/>
                  </a:cubicBezTo>
                  <a:cubicBezTo>
                    <a:pt x="1216" y="122"/>
                    <a:pt x="1199" y="100"/>
                    <a:pt x="1195" y="100"/>
                  </a:cubicBezTo>
                  <a:cubicBezTo>
                    <a:pt x="1143" y="99"/>
                    <a:pt x="1143" y="99"/>
                    <a:pt x="1143" y="99"/>
                  </a:cubicBezTo>
                  <a:cubicBezTo>
                    <a:pt x="1140" y="87"/>
                    <a:pt x="1132" y="83"/>
                    <a:pt x="1117" y="83"/>
                  </a:cubicBezTo>
                  <a:cubicBezTo>
                    <a:pt x="1108" y="83"/>
                    <a:pt x="1095" y="86"/>
                    <a:pt x="1090" y="82"/>
                  </a:cubicBezTo>
                  <a:cubicBezTo>
                    <a:pt x="1086" y="78"/>
                    <a:pt x="1086" y="73"/>
                    <a:pt x="1079" y="70"/>
                  </a:cubicBezTo>
                  <a:cubicBezTo>
                    <a:pt x="1065" y="66"/>
                    <a:pt x="1050" y="63"/>
                    <a:pt x="1033" y="63"/>
                  </a:cubicBezTo>
                  <a:cubicBezTo>
                    <a:pt x="1015" y="63"/>
                    <a:pt x="1012" y="73"/>
                    <a:pt x="1011" y="81"/>
                  </a:cubicBezTo>
                  <a:cubicBezTo>
                    <a:pt x="994" y="81"/>
                    <a:pt x="986" y="81"/>
                    <a:pt x="975" y="81"/>
                  </a:cubicBezTo>
                  <a:cubicBezTo>
                    <a:pt x="969" y="81"/>
                    <a:pt x="968" y="76"/>
                    <a:pt x="960" y="75"/>
                  </a:cubicBezTo>
                  <a:cubicBezTo>
                    <a:pt x="959" y="78"/>
                    <a:pt x="958" y="85"/>
                    <a:pt x="954" y="85"/>
                  </a:cubicBezTo>
                  <a:cubicBezTo>
                    <a:pt x="945" y="85"/>
                    <a:pt x="941" y="73"/>
                    <a:pt x="941" y="67"/>
                  </a:cubicBezTo>
                  <a:cubicBezTo>
                    <a:pt x="941" y="66"/>
                    <a:pt x="959" y="55"/>
                    <a:pt x="913" y="51"/>
                  </a:cubicBezTo>
                  <a:cubicBezTo>
                    <a:pt x="907" y="51"/>
                    <a:pt x="903" y="53"/>
                    <a:pt x="903" y="61"/>
                  </a:cubicBezTo>
                  <a:cubicBezTo>
                    <a:pt x="879" y="61"/>
                    <a:pt x="879" y="61"/>
                    <a:pt x="879" y="61"/>
                  </a:cubicBezTo>
                  <a:cubicBezTo>
                    <a:pt x="871" y="57"/>
                    <a:pt x="832" y="54"/>
                    <a:pt x="827" y="45"/>
                  </a:cubicBezTo>
                  <a:cubicBezTo>
                    <a:pt x="797" y="70"/>
                    <a:pt x="804" y="54"/>
                    <a:pt x="804" y="54"/>
                  </a:cubicBezTo>
                  <a:cubicBezTo>
                    <a:pt x="811" y="45"/>
                    <a:pt x="879" y="25"/>
                    <a:pt x="823" y="13"/>
                  </a:cubicBezTo>
                  <a:cubicBezTo>
                    <a:pt x="799" y="13"/>
                    <a:pt x="799" y="13"/>
                    <a:pt x="799" y="13"/>
                  </a:cubicBezTo>
                  <a:cubicBezTo>
                    <a:pt x="797" y="5"/>
                    <a:pt x="792" y="0"/>
                    <a:pt x="782" y="0"/>
                  </a:cubicBezTo>
                  <a:cubicBezTo>
                    <a:pt x="770" y="0"/>
                    <a:pt x="766" y="9"/>
                    <a:pt x="760" y="14"/>
                  </a:cubicBezTo>
                  <a:cubicBezTo>
                    <a:pt x="755" y="17"/>
                    <a:pt x="726" y="29"/>
                    <a:pt x="728" y="18"/>
                  </a:cubicBezTo>
                  <a:cubicBezTo>
                    <a:pt x="721" y="21"/>
                    <a:pt x="689" y="23"/>
                    <a:pt x="672" y="38"/>
                  </a:cubicBezTo>
                  <a:cubicBezTo>
                    <a:pt x="669" y="41"/>
                    <a:pt x="668" y="50"/>
                    <a:pt x="662" y="50"/>
                  </a:cubicBezTo>
                  <a:cubicBezTo>
                    <a:pt x="655" y="50"/>
                    <a:pt x="627" y="47"/>
                    <a:pt x="627" y="60"/>
                  </a:cubicBezTo>
                  <a:cubicBezTo>
                    <a:pt x="627" y="63"/>
                    <a:pt x="629" y="66"/>
                    <a:pt x="630" y="69"/>
                  </a:cubicBezTo>
                  <a:cubicBezTo>
                    <a:pt x="625" y="73"/>
                    <a:pt x="623" y="69"/>
                    <a:pt x="608" y="69"/>
                  </a:cubicBezTo>
                  <a:cubicBezTo>
                    <a:pt x="594" y="87"/>
                    <a:pt x="595" y="67"/>
                    <a:pt x="592" y="63"/>
                  </a:cubicBezTo>
                  <a:cubicBezTo>
                    <a:pt x="591" y="70"/>
                    <a:pt x="586" y="73"/>
                    <a:pt x="580" y="76"/>
                  </a:cubicBezTo>
                  <a:cubicBezTo>
                    <a:pt x="582" y="83"/>
                    <a:pt x="592" y="89"/>
                    <a:pt x="585" y="97"/>
                  </a:cubicBezTo>
                  <a:cubicBezTo>
                    <a:pt x="580" y="102"/>
                    <a:pt x="594" y="119"/>
                    <a:pt x="587" y="119"/>
                  </a:cubicBezTo>
                  <a:cubicBezTo>
                    <a:pt x="577" y="119"/>
                    <a:pt x="575" y="84"/>
                    <a:pt x="575" y="77"/>
                  </a:cubicBezTo>
                  <a:cubicBezTo>
                    <a:pt x="575" y="70"/>
                    <a:pt x="587" y="66"/>
                    <a:pt x="568" y="63"/>
                  </a:cubicBezTo>
                  <a:cubicBezTo>
                    <a:pt x="558" y="61"/>
                    <a:pt x="540" y="77"/>
                    <a:pt x="540" y="85"/>
                  </a:cubicBezTo>
                  <a:cubicBezTo>
                    <a:pt x="540" y="96"/>
                    <a:pt x="544" y="102"/>
                    <a:pt x="550" y="108"/>
                  </a:cubicBezTo>
                  <a:cubicBezTo>
                    <a:pt x="562" y="128"/>
                    <a:pt x="532" y="106"/>
                    <a:pt x="521" y="103"/>
                  </a:cubicBezTo>
                  <a:cubicBezTo>
                    <a:pt x="490" y="95"/>
                    <a:pt x="500" y="105"/>
                    <a:pt x="500" y="107"/>
                  </a:cubicBezTo>
                  <a:cubicBezTo>
                    <a:pt x="499" y="124"/>
                    <a:pt x="492" y="110"/>
                    <a:pt x="487" y="110"/>
                  </a:cubicBezTo>
                  <a:cubicBezTo>
                    <a:pt x="480" y="110"/>
                    <a:pt x="466" y="120"/>
                    <a:pt x="456" y="115"/>
                  </a:cubicBezTo>
                  <a:cubicBezTo>
                    <a:pt x="451" y="101"/>
                    <a:pt x="417" y="132"/>
                    <a:pt x="408" y="132"/>
                  </a:cubicBezTo>
                  <a:cubicBezTo>
                    <a:pt x="405" y="132"/>
                    <a:pt x="401" y="130"/>
                    <a:pt x="402" y="127"/>
                  </a:cubicBezTo>
                  <a:cubicBezTo>
                    <a:pt x="406" y="118"/>
                    <a:pt x="401" y="98"/>
                    <a:pt x="391" y="128"/>
                  </a:cubicBezTo>
                  <a:cubicBezTo>
                    <a:pt x="391" y="130"/>
                    <a:pt x="395" y="131"/>
                    <a:pt x="395" y="135"/>
                  </a:cubicBezTo>
                  <a:cubicBezTo>
                    <a:pt x="395" y="143"/>
                    <a:pt x="383" y="138"/>
                    <a:pt x="376" y="140"/>
                  </a:cubicBezTo>
                  <a:cubicBezTo>
                    <a:pt x="370" y="142"/>
                    <a:pt x="375" y="163"/>
                    <a:pt x="347" y="152"/>
                  </a:cubicBezTo>
                  <a:cubicBezTo>
                    <a:pt x="347" y="161"/>
                    <a:pt x="347" y="161"/>
                    <a:pt x="347" y="161"/>
                  </a:cubicBezTo>
                  <a:cubicBezTo>
                    <a:pt x="335" y="160"/>
                    <a:pt x="336" y="146"/>
                    <a:pt x="331" y="140"/>
                  </a:cubicBezTo>
                  <a:cubicBezTo>
                    <a:pt x="341" y="140"/>
                    <a:pt x="346" y="139"/>
                    <a:pt x="356" y="142"/>
                  </a:cubicBezTo>
                  <a:cubicBezTo>
                    <a:pt x="368" y="145"/>
                    <a:pt x="394" y="129"/>
                    <a:pt x="355" y="117"/>
                  </a:cubicBezTo>
                  <a:cubicBezTo>
                    <a:pt x="344" y="113"/>
                    <a:pt x="319" y="101"/>
                    <a:pt x="312" y="101"/>
                  </a:cubicBezTo>
                  <a:cubicBezTo>
                    <a:pt x="311" y="101"/>
                    <a:pt x="311" y="100"/>
                    <a:pt x="306" y="101"/>
                  </a:cubicBezTo>
                  <a:cubicBezTo>
                    <a:pt x="305" y="101"/>
                    <a:pt x="300" y="100"/>
                    <a:pt x="298" y="100"/>
                  </a:cubicBezTo>
                  <a:cubicBezTo>
                    <a:pt x="298" y="99"/>
                    <a:pt x="297" y="98"/>
                    <a:pt x="294" y="97"/>
                  </a:cubicBezTo>
                  <a:cubicBezTo>
                    <a:pt x="300" y="95"/>
                    <a:pt x="301" y="97"/>
                    <a:pt x="303" y="91"/>
                  </a:cubicBezTo>
                  <a:cubicBezTo>
                    <a:pt x="302" y="90"/>
                    <a:pt x="297" y="87"/>
                    <a:pt x="295" y="87"/>
                  </a:cubicBezTo>
                  <a:cubicBezTo>
                    <a:pt x="294" y="87"/>
                    <a:pt x="293" y="89"/>
                    <a:pt x="292" y="91"/>
                  </a:cubicBezTo>
                  <a:cubicBezTo>
                    <a:pt x="290" y="91"/>
                    <a:pt x="290" y="89"/>
                    <a:pt x="290" y="86"/>
                  </a:cubicBezTo>
                  <a:cubicBezTo>
                    <a:pt x="286" y="88"/>
                    <a:pt x="284" y="89"/>
                    <a:pt x="281" y="92"/>
                  </a:cubicBezTo>
                  <a:cubicBezTo>
                    <a:pt x="281" y="91"/>
                    <a:pt x="281" y="90"/>
                    <a:pt x="280" y="88"/>
                  </a:cubicBezTo>
                  <a:cubicBezTo>
                    <a:pt x="276" y="90"/>
                    <a:pt x="275" y="95"/>
                    <a:pt x="270" y="95"/>
                  </a:cubicBezTo>
                  <a:cubicBezTo>
                    <a:pt x="271" y="92"/>
                    <a:pt x="275" y="91"/>
                    <a:pt x="275" y="87"/>
                  </a:cubicBezTo>
                  <a:cubicBezTo>
                    <a:pt x="275" y="85"/>
                    <a:pt x="266" y="90"/>
                    <a:pt x="263" y="90"/>
                  </a:cubicBezTo>
                  <a:cubicBezTo>
                    <a:pt x="261" y="90"/>
                    <a:pt x="260" y="88"/>
                    <a:pt x="258" y="87"/>
                  </a:cubicBezTo>
                  <a:cubicBezTo>
                    <a:pt x="258" y="88"/>
                    <a:pt x="254" y="89"/>
                    <a:pt x="254" y="90"/>
                  </a:cubicBezTo>
                  <a:cubicBezTo>
                    <a:pt x="254" y="92"/>
                    <a:pt x="256" y="92"/>
                    <a:pt x="257" y="93"/>
                  </a:cubicBezTo>
                  <a:cubicBezTo>
                    <a:pt x="253" y="95"/>
                    <a:pt x="247" y="94"/>
                    <a:pt x="247" y="99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3" y="96"/>
                    <a:pt x="239" y="101"/>
                    <a:pt x="239" y="102"/>
                  </a:cubicBezTo>
                  <a:cubicBezTo>
                    <a:pt x="239" y="99"/>
                    <a:pt x="239" y="99"/>
                    <a:pt x="239" y="99"/>
                  </a:cubicBezTo>
                  <a:cubicBezTo>
                    <a:pt x="235" y="100"/>
                    <a:pt x="231" y="99"/>
                    <a:pt x="229" y="102"/>
                  </a:cubicBezTo>
                  <a:cubicBezTo>
                    <a:pt x="230" y="102"/>
                    <a:pt x="229" y="102"/>
                    <a:pt x="230" y="103"/>
                  </a:cubicBezTo>
                  <a:cubicBezTo>
                    <a:pt x="228" y="104"/>
                    <a:pt x="227" y="104"/>
                    <a:pt x="225" y="104"/>
                  </a:cubicBezTo>
                  <a:cubicBezTo>
                    <a:pt x="223" y="104"/>
                    <a:pt x="221" y="106"/>
                    <a:pt x="220" y="107"/>
                  </a:cubicBezTo>
                  <a:cubicBezTo>
                    <a:pt x="222" y="107"/>
                    <a:pt x="222" y="107"/>
                    <a:pt x="224" y="108"/>
                  </a:cubicBezTo>
                  <a:cubicBezTo>
                    <a:pt x="223" y="108"/>
                    <a:pt x="221" y="114"/>
                    <a:pt x="220" y="114"/>
                  </a:cubicBezTo>
                  <a:cubicBezTo>
                    <a:pt x="217" y="114"/>
                    <a:pt x="216" y="111"/>
                    <a:pt x="212" y="111"/>
                  </a:cubicBezTo>
                  <a:cubicBezTo>
                    <a:pt x="213" y="110"/>
                    <a:pt x="213" y="109"/>
                    <a:pt x="211" y="107"/>
                  </a:cubicBezTo>
                  <a:cubicBezTo>
                    <a:pt x="211" y="108"/>
                    <a:pt x="210" y="109"/>
                    <a:pt x="209" y="110"/>
                  </a:cubicBezTo>
                  <a:cubicBezTo>
                    <a:pt x="209" y="110"/>
                    <a:pt x="208" y="109"/>
                    <a:pt x="208" y="109"/>
                  </a:cubicBezTo>
                  <a:cubicBezTo>
                    <a:pt x="206" y="109"/>
                    <a:pt x="205" y="111"/>
                    <a:pt x="204" y="113"/>
                  </a:cubicBezTo>
                  <a:cubicBezTo>
                    <a:pt x="204" y="113"/>
                    <a:pt x="206" y="114"/>
                    <a:pt x="208" y="114"/>
                  </a:cubicBezTo>
                  <a:cubicBezTo>
                    <a:pt x="207" y="114"/>
                    <a:pt x="204" y="115"/>
                    <a:pt x="203" y="117"/>
                  </a:cubicBezTo>
                  <a:cubicBezTo>
                    <a:pt x="208" y="117"/>
                    <a:pt x="211" y="114"/>
                    <a:pt x="216" y="113"/>
                  </a:cubicBezTo>
                  <a:cubicBezTo>
                    <a:pt x="215" y="118"/>
                    <a:pt x="209" y="125"/>
                    <a:pt x="204" y="127"/>
                  </a:cubicBezTo>
                  <a:cubicBezTo>
                    <a:pt x="199" y="129"/>
                    <a:pt x="196" y="132"/>
                    <a:pt x="193" y="137"/>
                  </a:cubicBezTo>
                  <a:cubicBezTo>
                    <a:pt x="193" y="137"/>
                    <a:pt x="191" y="142"/>
                    <a:pt x="191" y="142"/>
                  </a:cubicBezTo>
                  <a:cubicBezTo>
                    <a:pt x="189" y="142"/>
                    <a:pt x="190" y="149"/>
                    <a:pt x="187" y="151"/>
                  </a:cubicBezTo>
                  <a:cubicBezTo>
                    <a:pt x="180" y="156"/>
                    <a:pt x="176" y="164"/>
                    <a:pt x="166" y="167"/>
                  </a:cubicBezTo>
                  <a:cubicBezTo>
                    <a:pt x="169" y="167"/>
                    <a:pt x="169" y="168"/>
                    <a:pt x="172" y="168"/>
                  </a:cubicBezTo>
                  <a:cubicBezTo>
                    <a:pt x="164" y="168"/>
                    <a:pt x="163" y="173"/>
                    <a:pt x="159" y="174"/>
                  </a:cubicBezTo>
                  <a:cubicBezTo>
                    <a:pt x="154" y="175"/>
                    <a:pt x="151" y="178"/>
                    <a:pt x="149" y="182"/>
                  </a:cubicBezTo>
                  <a:cubicBezTo>
                    <a:pt x="147" y="184"/>
                    <a:pt x="144" y="184"/>
                    <a:pt x="144" y="187"/>
                  </a:cubicBezTo>
                  <a:cubicBezTo>
                    <a:pt x="144" y="194"/>
                    <a:pt x="144" y="199"/>
                    <a:pt x="147" y="203"/>
                  </a:cubicBezTo>
                  <a:cubicBezTo>
                    <a:pt x="146" y="205"/>
                    <a:pt x="144" y="208"/>
                    <a:pt x="144" y="209"/>
                  </a:cubicBezTo>
                  <a:cubicBezTo>
                    <a:pt x="147" y="208"/>
                    <a:pt x="147" y="208"/>
                    <a:pt x="151" y="208"/>
                  </a:cubicBezTo>
                  <a:cubicBezTo>
                    <a:pt x="151" y="211"/>
                    <a:pt x="151" y="211"/>
                    <a:pt x="151" y="211"/>
                  </a:cubicBezTo>
                  <a:cubicBezTo>
                    <a:pt x="147" y="212"/>
                    <a:pt x="146" y="213"/>
                    <a:pt x="146" y="215"/>
                  </a:cubicBezTo>
                  <a:cubicBezTo>
                    <a:pt x="146" y="216"/>
                    <a:pt x="155" y="221"/>
                    <a:pt x="156" y="221"/>
                  </a:cubicBezTo>
                  <a:cubicBezTo>
                    <a:pt x="166" y="221"/>
                    <a:pt x="173" y="213"/>
                    <a:pt x="178" y="206"/>
                  </a:cubicBezTo>
                  <a:cubicBezTo>
                    <a:pt x="179" y="208"/>
                    <a:pt x="180" y="210"/>
                    <a:pt x="182" y="211"/>
                  </a:cubicBezTo>
                  <a:cubicBezTo>
                    <a:pt x="182" y="212"/>
                    <a:pt x="181" y="213"/>
                    <a:pt x="181" y="214"/>
                  </a:cubicBezTo>
                  <a:cubicBezTo>
                    <a:pt x="181" y="219"/>
                    <a:pt x="184" y="219"/>
                    <a:pt x="186" y="223"/>
                  </a:cubicBezTo>
                  <a:cubicBezTo>
                    <a:pt x="187" y="228"/>
                    <a:pt x="187" y="231"/>
                    <a:pt x="191" y="235"/>
                  </a:cubicBezTo>
                  <a:cubicBezTo>
                    <a:pt x="191" y="236"/>
                    <a:pt x="190" y="236"/>
                    <a:pt x="190" y="237"/>
                  </a:cubicBezTo>
                  <a:cubicBezTo>
                    <a:pt x="190" y="238"/>
                    <a:pt x="193" y="248"/>
                    <a:pt x="195" y="248"/>
                  </a:cubicBezTo>
                  <a:cubicBezTo>
                    <a:pt x="201" y="248"/>
                    <a:pt x="202" y="241"/>
                    <a:pt x="206" y="241"/>
                  </a:cubicBezTo>
                  <a:cubicBezTo>
                    <a:pt x="208" y="241"/>
                    <a:pt x="209" y="241"/>
                    <a:pt x="212" y="241"/>
                  </a:cubicBezTo>
                  <a:cubicBezTo>
                    <a:pt x="213" y="237"/>
                    <a:pt x="218" y="236"/>
                    <a:pt x="219" y="230"/>
                  </a:cubicBezTo>
                  <a:cubicBezTo>
                    <a:pt x="217" y="230"/>
                    <a:pt x="215" y="229"/>
                    <a:pt x="215" y="226"/>
                  </a:cubicBezTo>
                  <a:cubicBezTo>
                    <a:pt x="215" y="221"/>
                    <a:pt x="217" y="215"/>
                    <a:pt x="222" y="215"/>
                  </a:cubicBezTo>
                  <a:cubicBezTo>
                    <a:pt x="224" y="215"/>
                    <a:pt x="231" y="209"/>
                    <a:pt x="231" y="205"/>
                  </a:cubicBezTo>
                  <a:cubicBezTo>
                    <a:pt x="231" y="201"/>
                    <a:pt x="225" y="197"/>
                    <a:pt x="221" y="196"/>
                  </a:cubicBezTo>
                  <a:cubicBezTo>
                    <a:pt x="221" y="195"/>
                    <a:pt x="219" y="193"/>
                    <a:pt x="219" y="192"/>
                  </a:cubicBezTo>
                  <a:cubicBezTo>
                    <a:pt x="219" y="188"/>
                    <a:pt x="219" y="188"/>
                    <a:pt x="219" y="188"/>
                  </a:cubicBezTo>
                  <a:cubicBezTo>
                    <a:pt x="223" y="186"/>
                    <a:pt x="220" y="182"/>
                    <a:pt x="222" y="179"/>
                  </a:cubicBezTo>
                  <a:cubicBezTo>
                    <a:pt x="224" y="175"/>
                    <a:pt x="228" y="174"/>
                    <a:pt x="232" y="171"/>
                  </a:cubicBezTo>
                  <a:cubicBezTo>
                    <a:pt x="237" y="169"/>
                    <a:pt x="247" y="164"/>
                    <a:pt x="247" y="159"/>
                  </a:cubicBezTo>
                  <a:cubicBezTo>
                    <a:pt x="248" y="158"/>
                    <a:pt x="247" y="156"/>
                    <a:pt x="247" y="154"/>
                  </a:cubicBezTo>
                  <a:cubicBezTo>
                    <a:pt x="247" y="147"/>
                    <a:pt x="253" y="145"/>
                    <a:pt x="261" y="145"/>
                  </a:cubicBezTo>
                  <a:cubicBezTo>
                    <a:pt x="266" y="145"/>
                    <a:pt x="274" y="146"/>
                    <a:pt x="274" y="151"/>
                  </a:cubicBezTo>
                  <a:cubicBezTo>
                    <a:pt x="274" y="155"/>
                    <a:pt x="268" y="156"/>
                    <a:pt x="265" y="158"/>
                  </a:cubicBezTo>
                  <a:cubicBezTo>
                    <a:pt x="259" y="162"/>
                    <a:pt x="254" y="174"/>
                    <a:pt x="245" y="174"/>
                  </a:cubicBezTo>
                  <a:cubicBezTo>
                    <a:pt x="245" y="176"/>
                    <a:pt x="245" y="177"/>
                    <a:pt x="245" y="179"/>
                  </a:cubicBezTo>
                  <a:cubicBezTo>
                    <a:pt x="245" y="181"/>
                    <a:pt x="247" y="186"/>
                    <a:pt x="249" y="187"/>
                  </a:cubicBezTo>
                  <a:cubicBezTo>
                    <a:pt x="249" y="188"/>
                    <a:pt x="246" y="190"/>
                    <a:pt x="246" y="192"/>
                  </a:cubicBezTo>
                  <a:cubicBezTo>
                    <a:pt x="246" y="197"/>
                    <a:pt x="251" y="200"/>
                    <a:pt x="256" y="200"/>
                  </a:cubicBezTo>
                  <a:cubicBezTo>
                    <a:pt x="256" y="203"/>
                    <a:pt x="258" y="203"/>
                    <a:pt x="261" y="203"/>
                  </a:cubicBezTo>
                  <a:cubicBezTo>
                    <a:pt x="265" y="203"/>
                    <a:pt x="270" y="201"/>
                    <a:pt x="274" y="200"/>
                  </a:cubicBezTo>
                  <a:cubicBezTo>
                    <a:pt x="279" y="200"/>
                    <a:pt x="289" y="200"/>
                    <a:pt x="291" y="195"/>
                  </a:cubicBezTo>
                  <a:cubicBezTo>
                    <a:pt x="293" y="198"/>
                    <a:pt x="295" y="199"/>
                    <a:pt x="297" y="203"/>
                  </a:cubicBezTo>
                  <a:cubicBezTo>
                    <a:pt x="294" y="205"/>
                    <a:pt x="288" y="208"/>
                    <a:pt x="285" y="208"/>
                  </a:cubicBezTo>
                  <a:cubicBezTo>
                    <a:pt x="281" y="208"/>
                    <a:pt x="278" y="207"/>
                    <a:pt x="273" y="207"/>
                  </a:cubicBezTo>
                  <a:cubicBezTo>
                    <a:pt x="268" y="207"/>
                    <a:pt x="257" y="211"/>
                    <a:pt x="260" y="214"/>
                  </a:cubicBezTo>
                  <a:cubicBezTo>
                    <a:pt x="272" y="225"/>
                    <a:pt x="266" y="229"/>
                    <a:pt x="263" y="229"/>
                  </a:cubicBezTo>
                  <a:cubicBezTo>
                    <a:pt x="259" y="229"/>
                    <a:pt x="258" y="224"/>
                    <a:pt x="254" y="224"/>
                  </a:cubicBezTo>
                  <a:cubicBezTo>
                    <a:pt x="250" y="224"/>
                    <a:pt x="245" y="234"/>
                    <a:pt x="245" y="239"/>
                  </a:cubicBezTo>
                  <a:cubicBezTo>
                    <a:pt x="245" y="248"/>
                    <a:pt x="238" y="247"/>
                    <a:pt x="237" y="255"/>
                  </a:cubicBezTo>
                  <a:cubicBezTo>
                    <a:pt x="235" y="255"/>
                    <a:pt x="232" y="255"/>
                    <a:pt x="229" y="255"/>
                  </a:cubicBezTo>
                  <a:cubicBezTo>
                    <a:pt x="229" y="255"/>
                    <a:pt x="229" y="254"/>
                    <a:pt x="230" y="253"/>
                  </a:cubicBezTo>
                  <a:cubicBezTo>
                    <a:pt x="228" y="252"/>
                    <a:pt x="225" y="252"/>
                    <a:pt x="222" y="252"/>
                  </a:cubicBezTo>
                  <a:cubicBezTo>
                    <a:pt x="220" y="252"/>
                    <a:pt x="216" y="255"/>
                    <a:pt x="214" y="256"/>
                  </a:cubicBezTo>
                  <a:cubicBezTo>
                    <a:pt x="210" y="258"/>
                    <a:pt x="208" y="257"/>
                    <a:pt x="204" y="259"/>
                  </a:cubicBezTo>
                  <a:cubicBezTo>
                    <a:pt x="203" y="260"/>
                    <a:pt x="202" y="261"/>
                    <a:pt x="200" y="261"/>
                  </a:cubicBezTo>
                  <a:cubicBezTo>
                    <a:pt x="200" y="261"/>
                    <a:pt x="196" y="258"/>
                    <a:pt x="196" y="258"/>
                  </a:cubicBezTo>
                  <a:cubicBezTo>
                    <a:pt x="196" y="257"/>
                    <a:pt x="197" y="257"/>
                    <a:pt x="197" y="255"/>
                  </a:cubicBezTo>
                  <a:cubicBezTo>
                    <a:pt x="192" y="255"/>
                    <a:pt x="188" y="260"/>
                    <a:pt x="182" y="260"/>
                  </a:cubicBezTo>
                  <a:cubicBezTo>
                    <a:pt x="181" y="260"/>
                    <a:pt x="181" y="258"/>
                    <a:pt x="180" y="257"/>
                  </a:cubicBezTo>
                  <a:cubicBezTo>
                    <a:pt x="178" y="257"/>
                    <a:pt x="177" y="256"/>
                    <a:pt x="175" y="256"/>
                  </a:cubicBezTo>
                  <a:cubicBezTo>
                    <a:pt x="175" y="256"/>
                    <a:pt x="175" y="255"/>
                    <a:pt x="175" y="254"/>
                  </a:cubicBezTo>
                  <a:cubicBezTo>
                    <a:pt x="173" y="254"/>
                    <a:pt x="172" y="252"/>
                    <a:pt x="172" y="250"/>
                  </a:cubicBezTo>
                  <a:cubicBezTo>
                    <a:pt x="172" y="246"/>
                    <a:pt x="174" y="244"/>
                    <a:pt x="177" y="241"/>
                  </a:cubicBezTo>
                  <a:cubicBezTo>
                    <a:pt x="177" y="241"/>
                    <a:pt x="179" y="240"/>
                    <a:pt x="179" y="239"/>
                  </a:cubicBezTo>
                  <a:cubicBezTo>
                    <a:pt x="179" y="238"/>
                    <a:pt x="179" y="238"/>
                    <a:pt x="179" y="237"/>
                  </a:cubicBezTo>
                  <a:cubicBezTo>
                    <a:pt x="179" y="237"/>
                    <a:pt x="174" y="237"/>
                    <a:pt x="174" y="235"/>
                  </a:cubicBezTo>
                  <a:cubicBezTo>
                    <a:pt x="174" y="233"/>
                    <a:pt x="175" y="231"/>
                    <a:pt x="175" y="229"/>
                  </a:cubicBezTo>
                  <a:cubicBezTo>
                    <a:pt x="175" y="226"/>
                    <a:pt x="175" y="226"/>
                    <a:pt x="175" y="226"/>
                  </a:cubicBezTo>
                  <a:cubicBezTo>
                    <a:pt x="171" y="230"/>
                    <a:pt x="161" y="231"/>
                    <a:pt x="161" y="241"/>
                  </a:cubicBezTo>
                  <a:cubicBezTo>
                    <a:pt x="161" y="246"/>
                    <a:pt x="166" y="248"/>
                    <a:pt x="166" y="254"/>
                  </a:cubicBezTo>
                  <a:cubicBezTo>
                    <a:pt x="166" y="254"/>
                    <a:pt x="168" y="258"/>
                    <a:pt x="168" y="260"/>
                  </a:cubicBezTo>
                  <a:cubicBezTo>
                    <a:pt x="168" y="261"/>
                    <a:pt x="165" y="263"/>
                    <a:pt x="163" y="263"/>
                  </a:cubicBezTo>
                  <a:cubicBezTo>
                    <a:pt x="161" y="263"/>
                    <a:pt x="159" y="262"/>
                    <a:pt x="158" y="264"/>
                  </a:cubicBezTo>
                  <a:cubicBezTo>
                    <a:pt x="157" y="264"/>
                    <a:pt x="157" y="266"/>
                    <a:pt x="156" y="265"/>
                  </a:cubicBezTo>
                  <a:cubicBezTo>
                    <a:pt x="154" y="266"/>
                    <a:pt x="156" y="265"/>
                    <a:pt x="153" y="265"/>
                  </a:cubicBezTo>
                  <a:cubicBezTo>
                    <a:pt x="148" y="265"/>
                    <a:pt x="144" y="269"/>
                    <a:pt x="141" y="272"/>
                  </a:cubicBezTo>
                  <a:cubicBezTo>
                    <a:pt x="141" y="272"/>
                    <a:pt x="139" y="274"/>
                    <a:pt x="139" y="275"/>
                  </a:cubicBezTo>
                  <a:cubicBezTo>
                    <a:pt x="139" y="277"/>
                    <a:pt x="140" y="280"/>
                    <a:pt x="138" y="282"/>
                  </a:cubicBezTo>
                  <a:cubicBezTo>
                    <a:pt x="137" y="283"/>
                    <a:pt x="128" y="286"/>
                    <a:pt x="127" y="287"/>
                  </a:cubicBezTo>
                  <a:cubicBezTo>
                    <a:pt x="125" y="287"/>
                    <a:pt x="125" y="287"/>
                    <a:pt x="123" y="287"/>
                  </a:cubicBezTo>
                  <a:cubicBezTo>
                    <a:pt x="122" y="293"/>
                    <a:pt x="120" y="298"/>
                    <a:pt x="113" y="298"/>
                  </a:cubicBezTo>
                  <a:cubicBezTo>
                    <a:pt x="113" y="299"/>
                    <a:pt x="111" y="300"/>
                    <a:pt x="110" y="300"/>
                  </a:cubicBezTo>
                  <a:cubicBezTo>
                    <a:pt x="107" y="300"/>
                    <a:pt x="105" y="301"/>
                    <a:pt x="103" y="297"/>
                  </a:cubicBezTo>
                  <a:cubicBezTo>
                    <a:pt x="99" y="297"/>
                    <a:pt x="99" y="297"/>
                    <a:pt x="99" y="297"/>
                  </a:cubicBezTo>
                  <a:cubicBezTo>
                    <a:pt x="99" y="300"/>
                    <a:pt x="99" y="300"/>
                    <a:pt x="99" y="300"/>
                  </a:cubicBezTo>
                  <a:cubicBezTo>
                    <a:pt x="99" y="301"/>
                    <a:pt x="99" y="304"/>
                    <a:pt x="103" y="304"/>
                  </a:cubicBezTo>
                  <a:cubicBezTo>
                    <a:pt x="103" y="306"/>
                    <a:pt x="103" y="306"/>
                    <a:pt x="103" y="306"/>
                  </a:cubicBezTo>
                  <a:cubicBezTo>
                    <a:pt x="99" y="306"/>
                    <a:pt x="99" y="307"/>
                    <a:pt x="97" y="307"/>
                  </a:cubicBezTo>
                  <a:cubicBezTo>
                    <a:pt x="95" y="307"/>
                    <a:pt x="91" y="306"/>
                    <a:pt x="91" y="305"/>
                  </a:cubicBezTo>
                  <a:cubicBezTo>
                    <a:pt x="88" y="306"/>
                    <a:pt x="82" y="307"/>
                    <a:pt x="82" y="309"/>
                  </a:cubicBezTo>
                  <a:cubicBezTo>
                    <a:pt x="82" y="309"/>
                    <a:pt x="82" y="310"/>
                    <a:pt x="82" y="310"/>
                  </a:cubicBezTo>
                  <a:cubicBezTo>
                    <a:pt x="82" y="313"/>
                    <a:pt x="92" y="315"/>
                    <a:pt x="96" y="316"/>
                  </a:cubicBezTo>
                  <a:cubicBezTo>
                    <a:pt x="97" y="316"/>
                    <a:pt x="97" y="318"/>
                    <a:pt x="98" y="318"/>
                  </a:cubicBezTo>
                  <a:cubicBezTo>
                    <a:pt x="98" y="321"/>
                    <a:pt x="100" y="326"/>
                    <a:pt x="104" y="326"/>
                  </a:cubicBezTo>
                  <a:cubicBezTo>
                    <a:pt x="104" y="327"/>
                    <a:pt x="106" y="327"/>
                    <a:pt x="106" y="329"/>
                  </a:cubicBezTo>
                  <a:cubicBezTo>
                    <a:pt x="106" y="330"/>
                    <a:pt x="105" y="331"/>
                    <a:pt x="105" y="332"/>
                  </a:cubicBezTo>
                  <a:cubicBezTo>
                    <a:pt x="105" y="332"/>
                    <a:pt x="105" y="332"/>
                    <a:pt x="105" y="332"/>
                  </a:cubicBezTo>
                  <a:cubicBezTo>
                    <a:pt x="105" y="333"/>
                    <a:pt x="105" y="337"/>
                    <a:pt x="105" y="338"/>
                  </a:cubicBezTo>
                  <a:cubicBezTo>
                    <a:pt x="105" y="343"/>
                    <a:pt x="102" y="344"/>
                    <a:pt x="102" y="348"/>
                  </a:cubicBezTo>
                  <a:cubicBezTo>
                    <a:pt x="102" y="348"/>
                    <a:pt x="98" y="350"/>
                    <a:pt x="97" y="350"/>
                  </a:cubicBezTo>
                  <a:cubicBezTo>
                    <a:pt x="94" y="350"/>
                    <a:pt x="93" y="349"/>
                    <a:pt x="90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8" y="349"/>
                    <a:pt x="76" y="349"/>
                    <a:pt x="76" y="349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49"/>
                    <a:pt x="63" y="347"/>
                    <a:pt x="62" y="347"/>
                  </a:cubicBezTo>
                  <a:cubicBezTo>
                    <a:pt x="61" y="347"/>
                    <a:pt x="53" y="352"/>
                    <a:pt x="53" y="353"/>
                  </a:cubicBezTo>
                  <a:cubicBezTo>
                    <a:pt x="53" y="355"/>
                    <a:pt x="55" y="358"/>
                    <a:pt x="55" y="361"/>
                  </a:cubicBezTo>
                  <a:cubicBezTo>
                    <a:pt x="55" y="367"/>
                    <a:pt x="53" y="373"/>
                    <a:pt x="53" y="379"/>
                  </a:cubicBezTo>
                  <a:cubicBezTo>
                    <a:pt x="53" y="380"/>
                    <a:pt x="51" y="381"/>
                    <a:pt x="51" y="384"/>
                  </a:cubicBezTo>
                  <a:cubicBezTo>
                    <a:pt x="51" y="386"/>
                    <a:pt x="51" y="387"/>
                    <a:pt x="55" y="387"/>
                  </a:cubicBezTo>
                  <a:cubicBezTo>
                    <a:pt x="55" y="390"/>
                    <a:pt x="55" y="391"/>
                    <a:pt x="55" y="396"/>
                  </a:cubicBezTo>
                  <a:cubicBezTo>
                    <a:pt x="55" y="397"/>
                    <a:pt x="55" y="398"/>
                    <a:pt x="57" y="398"/>
                  </a:cubicBezTo>
                  <a:cubicBezTo>
                    <a:pt x="60" y="398"/>
                    <a:pt x="62" y="396"/>
                    <a:pt x="66" y="396"/>
                  </a:cubicBezTo>
                  <a:cubicBezTo>
                    <a:pt x="71" y="396"/>
                    <a:pt x="72" y="405"/>
                    <a:pt x="75" y="405"/>
                  </a:cubicBezTo>
                  <a:cubicBezTo>
                    <a:pt x="80" y="405"/>
                    <a:pt x="83" y="400"/>
                    <a:pt x="88" y="400"/>
                  </a:cubicBezTo>
                  <a:cubicBezTo>
                    <a:pt x="89" y="400"/>
                    <a:pt x="95" y="399"/>
                    <a:pt x="95" y="400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9" y="401"/>
                    <a:pt x="100" y="395"/>
                    <a:pt x="103" y="394"/>
                  </a:cubicBezTo>
                  <a:cubicBezTo>
                    <a:pt x="108" y="392"/>
                    <a:pt x="109" y="389"/>
                    <a:pt x="112" y="384"/>
                  </a:cubicBezTo>
                  <a:cubicBezTo>
                    <a:pt x="111" y="384"/>
                    <a:pt x="110" y="383"/>
                    <a:pt x="110" y="381"/>
                  </a:cubicBezTo>
                  <a:cubicBezTo>
                    <a:pt x="110" y="376"/>
                    <a:pt x="116" y="367"/>
                    <a:pt x="120" y="366"/>
                  </a:cubicBezTo>
                  <a:cubicBezTo>
                    <a:pt x="125" y="365"/>
                    <a:pt x="130" y="363"/>
                    <a:pt x="132" y="359"/>
                  </a:cubicBezTo>
                  <a:cubicBezTo>
                    <a:pt x="130" y="354"/>
                    <a:pt x="130" y="354"/>
                    <a:pt x="130" y="354"/>
                  </a:cubicBezTo>
                  <a:cubicBezTo>
                    <a:pt x="130" y="350"/>
                    <a:pt x="134" y="348"/>
                    <a:pt x="137" y="348"/>
                  </a:cubicBezTo>
                  <a:cubicBezTo>
                    <a:pt x="142" y="348"/>
                    <a:pt x="145" y="351"/>
                    <a:pt x="150" y="351"/>
                  </a:cubicBezTo>
                  <a:cubicBezTo>
                    <a:pt x="155" y="351"/>
                    <a:pt x="158" y="347"/>
                    <a:pt x="162" y="345"/>
                  </a:cubicBezTo>
                  <a:cubicBezTo>
                    <a:pt x="164" y="344"/>
                    <a:pt x="164" y="341"/>
                    <a:pt x="169" y="341"/>
                  </a:cubicBezTo>
                  <a:cubicBezTo>
                    <a:pt x="177" y="341"/>
                    <a:pt x="179" y="350"/>
                    <a:pt x="183" y="355"/>
                  </a:cubicBezTo>
                  <a:cubicBezTo>
                    <a:pt x="183" y="357"/>
                    <a:pt x="186" y="358"/>
                    <a:pt x="188" y="359"/>
                  </a:cubicBezTo>
                  <a:cubicBezTo>
                    <a:pt x="192" y="363"/>
                    <a:pt x="193" y="365"/>
                    <a:pt x="200" y="367"/>
                  </a:cubicBezTo>
                  <a:cubicBezTo>
                    <a:pt x="200" y="368"/>
                    <a:pt x="204" y="369"/>
                    <a:pt x="205" y="369"/>
                  </a:cubicBezTo>
                  <a:cubicBezTo>
                    <a:pt x="205" y="370"/>
                    <a:pt x="210" y="376"/>
                    <a:pt x="211" y="376"/>
                  </a:cubicBezTo>
                  <a:cubicBezTo>
                    <a:pt x="212" y="378"/>
                    <a:pt x="213" y="379"/>
                    <a:pt x="213" y="382"/>
                  </a:cubicBezTo>
                  <a:cubicBezTo>
                    <a:pt x="213" y="385"/>
                    <a:pt x="212" y="388"/>
                    <a:pt x="210" y="388"/>
                  </a:cubicBezTo>
                  <a:cubicBezTo>
                    <a:pt x="210" y="389"/>
                    <a:pt x="210" y="390"/>
                    <a:pt x="212" y="390"/>
                  </a:cubicBezTo>
                  <a:cubicBezTo>
                    <a:pt x="215" y="390"/>
                    <a:pt x="215" y="385"/>
                    <a:pt x="217" y="383"/>
                  </a:cubicBezTo>
                  <a:cubicBezTo>
                    <a:pt x="217" y="383"/>
                    <a:pt x="220" y="383"/>
                    <a:pt x="220" y="382"/>
                  </a:cubicBezTo>
                  <a:cubicBezTo>
                    <a:pt x="220" y="379"/>
                    <a:pt x="216" y="378"/>
                    <a:pt x="216" y="375"/>
                  </a:cubicBezTo>
                  <a:cubicBezTo>
                    <a:pt x="216" y="373"/>
                    <a:pt x="218" y="372"/>
                    <a:pt x="221" y="372"/>
                  </a:cubicBezTo>
                  <a:cubicBezTo>
                    <a:pt x="224" y="372"/>
                    <a:pt x="226" y="375"/>
                    <a:pt x="228" y="375"/>
                  </a:cubicBezTo>
                  <a:cubicBezTo>
                    <a:pt x="229" y="370"/>
                    <a:pt x="223" y="369"/>
                    <a:pt x="219" y="366"/>
                  </a:cubicBezTo>
                  <a:cubicBezTo>
                    <a:pt x="217" y="366"/>
                    <a:pt x="212" y="365"/>
                    <a:pt x="213" y="362"/>
                  </a:cubicBezTo>
                  <a:cubicBezTo>
                    <a:pt x="213" y="361"/>
                    <a:pt x="213" y="361"/>
                    <a:pt x="213" y="360"/>
                  </a:cubicBezTo>
                  <a:cubicBezTo>
                    <a:pt x="210" y="360"/>
                    <a:pt x="208" y="361"/>
                    <a:pt x="204" y="360"/>
                  </a:cubicBezTo>
                  <a:cubicBezTo>
                    <a:pt x="202" y="359"/>
                    <a:pt x="201" y="355"/>
                    <a:pt x="200" y="352"/>
                  </a:cubicBezTo>
                  <a:cubicBezTo>
                    <a:pt x="199" y="350"/>
                    <a:pt x="197" y="346"/>
                    <a:pt x="194" y="345"/>
                  </a:cubicBezTo>
                  <a:cubicBezTo>
                    <a:pt x="191" y="344"/>
                    <a:pt x="189" y="343"/>
                    <a:pt x="189" y="339"/>
                  </a:cubicBezTo>
                  <a:cubicBezTo>
                    <a:pt x="189" y="338"/>
                    <a:pt x="190" y="336"/>
                    <a:pt x="190" y="335"/>
                  </a:cubicBezTo>
                  <a:cubicBezTo>
                    <a:pt x="190" y="335"/>
                    <a:pt x="189" y="334"/>
                    <a:pt x="189" y="334"/>
                  </a:cubicBezTo>
                  <a:cubicBezTo>
                    <a:pt x="189" y="331"/>
                    <a:pt x="194" y="332"/>
                    <a:pt x="196" y="330"/>
                  </a:cubicBezTo>
                  <a:cubicBezTo>
                    <a:pt x="198" y="332"/>
                    <a:pt x="196" y="337"/>
                    <a:pt x="199" y="337"/>
                  </a:cubicBezTo>
                  <a:cubicBezTo>
                    <a:pt x="202" y="337"/>
                    <a:pt x="204" y="337"/>
                    <a:pt x="206" y="337"/>
                  </a:cubicBezTo>
                  <a:cubicBezTo>
                    <a:pt x="206" y="341"/>
                    <a:pt x="212" y="349"/>
                    <a:pt x="217" y="349"/>
                  </a:cubicBezTo>
                  <a:cubicBezTo>
                    <a:pt x="218" y="349"/>
                    <a:pt x="219" y="349"/>
                    <a:pt x="220" y="349"/>
                  </a:cubicBezTo>
                  <a:cubicBezTo>
                    <a:pt x="220" y="353"/>
                    <a:pt x="224" y="352"/>
                    <a:pt x="227" y="354"/>
                  </a:cubicBezTo>
                  <a:cubicBezTo>
                    <a:pt x="230" y="355"/>
                    <a:pt x="235" y="360"/>
                    <a:pt x="235" y="363"/>
                  </a:cubicBezTo>
                  <a:cubicBezTo>
                    <a:pt x="235" y="365"/>
                    <a:pt x="235" y="366"/>
                    <a:pt x="235" y="369"/>
                  </a:cubicBezTo>
                  <a:cubicBezTo>
                    <a:pt x="235" y="374"/>
                    <a:pt x="239" y="376"/>
                    <a:pt x="241" y="379"/>
                  </a:cubicBezTo>
                  <a:cubicBezTo>
                    <a:pt x="243" y="381"/>
                    <a:pt x="245" y="383"/>
                    <a:pt x="246" y="386"/>
                  </a:cubicBezTo>
                  <a:cubicBezTo>
                    <a:pt x="246" y="387"/>
                    <a:pt x="247" y="389"/>
                    <a:pt x="247" y="389"/>
                  </a:cubicBezTo>
                  <a:cubicBezTo>
                    <a:pt x="249" y="389"/>
                    <a:pt x="250" y="389"/>
                    <a:pt x="251" y="389"/>
                  </a:cubicBezTo>
                  <a:cubicBezTo>
                    <a:pt x="251" y="389"/>
                    <a:pt x="248" y="391"/>
                    <a:pt x="248" y="393"/>
                  </a:cubicBezTo>
                  <a:cubicBezTo>
                    <a:pt x="248" y="397"/>
                    <a:pt x="251" y="401"/>
                    <a:pt x="255" y="401"/>
                  </a:cubicBezTo>
                  <a:cubicBezTo>
                    <a:pt x="255" y="401"/>
                    <a:pt x="257" y="401"/>
                    <a:pt x="258" y="401"/>
                  </a:cubicBezTo>
                  <a:cubicBezTo>
                    <a:pt x="256" y="397"/>
                    <a:pt x="257" y="396"/>
                    <a:pt x="257" y="395"/>
                  </a:cubicBezTo>
                  <a:cubicBezTo>
                    <a:pt x="257" y="393"/>
                    <a:pt x="259" y="392"/>
                    <a:pt x="255" y="390"/>
                  </a:cubicBezTo>
                  <a:cubicBezTo>
                    <a:pt x="255" y="388"/>
                    <a:pt x="255" y="388"/>
                    <a:pt x="255" y="388"/>
                  </a:cubicBezTo>
                  <a:cubicBezTo>
                    <a:pt x="259" y="389"/>
                    <a:pt x="260" y="393"/>
                    <a:pt x="263" y="393"/>
                  </a:cubicBezTo>
                  <a:cubicBezTo>
                    <a:pt x="263" y="393"/>
                    <a:pt x="263" y="393"/>
                    <a:pt x="263" y="393"/>
                  </a:cubicBezTo>
                  <a:cubicBezTo>
                    <a:pt x="264" y="389"/>
                    <a:pt x="266" y="392"/>
                    <a:pt x="267" y="391"/>
                  </a:cubicBezTo>
                  <a:cubicBezTo>
                    <a:pt x="267" y="391"/>
                    <a:pt x="266" y="389"/>
                    <a:pt x="266" y="389"/>
                  </a:cubicBezTo>
                  <a:cubicBezTo>
                    <a:pt x="264" y="389"/>
                    <a:pt x="258" y="383"/>
                    <a:pt x="258" y="382"/>
                  </a:cubicBezTo>
                  <a:cubicBezTo>
                    <a:pt x="258" y="381"/>
                    <a:pt x="259" y="381"/>
                    <a:pt x="259" y="379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5" y="373"/>
                    <a:pt x="256" y="372"/>
                    <a:pt x="257" y="372"/>
                  </a:cubicBezTo>
                  <a:cubicBezTo>
                    <a:pt x="259" y="372"/>
                    <a:pt x="260" y="375"/>
                    <a:pt x="263" y="375"/>
                  </a:cubicBezTo>
                  <a:cubicBezTo>
                    <a:pt x="264" y="373"/>
                    <a:pt x="264" y="372"/>
                    <a:pt x="263" y="370"/>
                  </a:cubicBezTo>
                  <a:cubicBezTo>
                    <a:pt x="266" y="369"/>
                    <a:pt x="267" y="367"/>
                    <a:pt x="271" y="367"/>
                  </a:cubicBezTo>
                  <a:cubicBezTo>
                    <a:pt x="275" y="367"/>
                    <a:pt x="277" y="372"/>
                    <a:pt x="280" y="372"/>
                  </a:cubicBezTo>
                  <a:cubicBezTo>
                    <a:pt x="283" y="372"/>
                    <a:pt x="284" y="369"/>
                    <a:pt x="287" y="367"/>
                  </a:cubicBezTo>
                  <a:cubicBezTo>
                    <a:pt x="289" y="367"/>
                    <a:pt x="290" y="367"/>
                    <a:pt x="293" y="367"/>
                  </a:cubicBezTo>
                  <a:cubicBezTo>
                    <a:pt x="294" y="367"/>
                    <a:pt x="295" y="367"/>
                    <a:pt x="295" y="366"/>
                  </a:cubicBezTo>
                  <a:cubicBezTo>
                    <a:pt x="294" y="364"/>
                    <a:pt x="288" y="361"/>
                    <a:pt x="288" y="356"/>
                  </a:cubicBezTo>
                  <a:cubicBezTo>
                    <a:pt x="288" y="353"/>
                    <a:pt x="291" y="348"/>
                    <a:pt x="295" y="346"/>
                  </a:cubicBezTo>
                  <a:cubicBezTo>
                    <a:pt x="295" y="340"/>
                    <a:pt x="295" y="340"/>
                    <a:pt x="295" y="340"/>
                  </a:cubicBezTo>
                  <a:cubicBezTo>
                    <a:pt x="295" y="339"/>
                    <a:pt x="295" y="341"/>
                    <a:pt x="296" y="337"/>
                  </a:cubicBezTo>
                  <a:cubicBezTo>
                    <a:pt x="296" y="335"/>
                    <a:pt x="298" y="334"/>
                    <a:pt x="301" y="333"/>
                  </a:cubicBezTo>
                  <a:cubicBezTo>
                    <a:pt x="300" y="332"/>
                    <a:pt x="301" y="331"/>
                    <a:pt x="300" y="330"/>
                  </a:cubicBezTo>
                  <a:cubicBezTo>
                    <a:pt x="305" y="328"/>
                    <a:pt x="306" y="323"/>
                    <a:pt x="311" y="323"/>
                  </a:cubicBezTo>
                  <a:cubicBezTo>
                    <a:pt x="315" y="323"/>
                    <a:pt x="325" y="340"/>
                    <a:pt x="328" y="340"/>
                  </a:cubicBezTo>
                  <a:cubicBezTo>
                    <a:pt x="332" y="340"/>
                    <a:pt x="342" y="335"/>
                    <a:pt x="344" y="333"/>
                  </a:cubicBezTo>
                  <a:cubicBezTo>
                    <a:pt x="344" y="333"/>
                    <a:pt x="338" y="332"/>
                    <a:pt x="338" y="332"/>
                  </a:cubicBezTo>
                  <a:cubicBezTo>
                    <a:pt x="337" y="332"/>
                    <a:pt x="334" y="331"/>
                    <a:pt x="334" y="328"/>
                  </a:cubicBezTo>
                  <a:cubicBezTo>
                    <a:pt x="334" y="326"/>
                    <a:pt x="351" y="320"/>
                    <a:pt x="357" y="318"/>
                  </a:cubicBezTo>
                  <a:cubicBezTo>
                    <a:pt x="357" y="318"/>
                    <a:pt x="354" y="321"/>
                    <a:pt x="353" y="322"/>
                  </a:cubicBezTo>
                  <a:cubicBezTo>
                    <a:pt x="353" y="323"/>
                    <a:pt x="359" y="329"/>
                    <a:pt x="346" y="333"/>
                  </a:cubicBezTo>
                  <a:cubicBezTo>
                    <a:pt x="351" y="346"/>
                    <a:pt x="377" y="344"/>
                    <a:pt x="377" y="361"/>
                  </a:cubicBezTo>
                  <a:cubicBezTo>
                    <a:pt x="374" y="363"/>
                    <a:pt x="371" y="365"/>
                    <a:pt x="367" y="365"/>
                  </a:cubicBezTo>
                  <a:cubicBezTo>
                    <a:pt x="365" y="365"/>
                    <a:pt x="361" y="365"/>
                    <a:pt x="354" y="365"/>
                  </a:cubicBezTo>
                  <a:cubicBezTo>
                    <a:pt x="352" y="365"/>
                    <a:pt x="343" y="364"/>
                    <a:pt x="343" y="361"/>
                  </a:cubicBezTo>
                  <a:cubicBezTo>
                    <a:pt x="338" y="361"/>
                    <a:pt x="338" y="358"/>
                    <a:pt x="332" y="358"/>
                  </a:cubicBezTo>
                  <a:cubicBezTo>
                    <a:pt x="328" y="358"/>
                    <a:pt x="322" y="359"/>
                    <a:pt x="319" y="360"/>
                  </a:cubicBezTo>
                  <a:cubicBezTo>
                    <a:pt x="316" y="362"/>
                    <a:pt x="312" y="365"/>
                    <a:pt x="310" y="365"/>
                  </a:cubicBezTo>
                  <a:cubicBezTo>
                    <a:pt x="310" y="365"/>
                    <a:pt x="305" y="365"/>
                    <a:pt x="302" y="365"/>
                  </a:cubicBezTo>
                  <a:cubicBezTo>
                    <a:pt x="301" y="365"/>
                    <a:pt x="297" y="364"/>
                    <a:pt x="297" y="366"/>
                  </a:cubicBezTo>
                  <a:cubicBezTo>
                    <a:pt x="297" y="368"/>
                    <a:pt x="298" y="367"/>
                    <a:pt x="299" y="369"/>
                  </a:cubicBezTo>
                  <a:cubicBezTo>
                    <a:pt x="295" y="371"/>
                    <a:pt x="278" y="370"/>
                    <a:pt x="278" y="377"/>
                  </a:cubicBezTo>
                  <a:cubicBezTo>
                    <a:pt x="278" y="378"/>
                    <a:pt x="281" y="378"/>
                    <a:pt x="282" y="378"/>
                  </a:cubicBezTo>
                  <a:cubicBezTo>
                    <a:pt x="282" y="379"/>
                    <a:pt x="282" y="379"/>
                    <a:pt x="282" y="381"/>
                  </a:cubicBezTo>
                  <a:cubicBezTo>
                    <a:pt x="282" y="385"/>
                    <a:pt x="280" y="385"/>
                    <a:pt x="278" y="387"/>
                  </a:cubicBezTo>
                  <a:cubicBezTo>
                    <a:pt x="281" y="389"/>
                    <a:pt x="283" y="388"/>
                    <a:pt x="285" y="391"/>
                  </a:cubicBezTo>
                  <a:cubicBezTo>
                    <a:pt x="283" y="394"/>
                    <a:pt x="290" y="398"/>
                    <a:pt x="291" y="399"/>
                  </a:cubicBezTo>
                  <a:cubicBezTo>
                    <a:pt x="291" y="399"/>
                    <a:pt x="290" y="401"/>
                    <a:pt x="289" y="401"/>
                  </a:cubicBezTo>
                  <a:cubicBezTo>
                    <a:pt x="292" y="401"/>
                    <a:pt x="292" y="401"/>
                    <a:pt x="292" y="401"/>
                  </a:cubicBezTo>
                  <a:cubicBezTo>
                    <a:pt x="296" y="397"/>
                    <a:pt x="298" y="404"/>
                    <a:pt x="302" y="404"/>
                  </a:cubicBezTo>
                  <a:cubicBezTo>
                    <a:pt x="307" y="404"/>
                    <a:pt x="306" y="399"/>
                    <a:pt x="310" y="399"/>
                  </a:cubicBezTo>
                  <a:cubicBezTo>
                    <a:pt x="315" y="399"/>
                    <a:pt x="317" y="404"/>
                    <a:pt x="322" y="404"/>
                  </a:cubicBezTo>
                  <a:cubicBezTo>
                    <a:pt x="328" y="404"/>
                    <a:pt x="329" y="401"/>
                    <a:pt x="333" y="399"/>
                  </a:cubicBezTo>
                  <a:cubicBezTo>
                    <a:pt x="334" y="400"/>
                    <a:pt x="336" y="400"/>
                    <a:pt x="338" y="400"/>
                  </a:cubicBezTo>
                  <a:cubicBezTo>
                    <a:pt x="340" y="400"/>
                    <a:pt x="339" y="399"/>
                    <a:pt x="343" y="398"/>
                  </a:cubicBezTo>
                  <a:cubicBezTo>
                    <a:pt x="343" y="401"/>
                    <a:pt x="343" y="401"/>
                    <a:pt x="343" y="401"/>
                  </a:cubicBezTo>
                  <a:cubicBezTo>
                    <a:pt x="343" y="401"/>
                    <a:pt x="341" y="401"/>
                    <a:pt x="341" y="403"/>
                  </a:cubicBezTo>
                  <a:cubicBezTo>
                    <a:pt x="341" y="406"/>
                    <a:pt x="342" y="409"/>
                    <a:pt x="342" y="413"/>
                  </a:cubicBezTo>
                  <a:cubicBezTo>
                    <a:pt x="342" y="418"/>
                    <a:pt x="337" y="419"/>
                    <a:pt x="336" y="423"/>
                  </a:cubicBezTo>
                  <a:cubicBezTo>
                    <a:pt x="334" y="428"/>
                    <a:pt x="334" y="430"/>
                    <a:pt x="332" y="435"/>
                  </a:cubicBezTo>
                  <a:cubicBezTo>
                    <a:pt x="332" y="436"/>
                    <a:pt x="330" y="436"/>
                    <a:pt x="330" y="438"/>
                  </a:cubicBezTo>
                  <a:cubicBezTo>
                    <a:pt x="332" y="442"/>
                    <a:pt x="332" y="442"/>
                    <a:pt x="332" y="442"/>
                  </a:cubicBezTo>
                  <a:cubicBezTo>
                    <a:pt x="331" y="441"/>
                    <a:pt x="331" y="440"/>
                    <a:pt x="331" y="439"/>
                  </a:cubicBezTo>
                  <a:cubicBezTo>
                    <a:pt x="328" y="440"/>
                    <a:pt x="328" y="441"/>
                    <a:pt x="324" y="441"/>
                  </a:cubicBezTo>
                  <a:cubicBezTo>
                    <a:pt x="319" y="441"/>
                    <a:pt x="317" y="438"/>
                    <a:pt x="312" y="438"/>
                  </a:cubicBezTo>
                  <a:cubicBezTo>
                    <a:pt x="305" y="438"/>
                    <a:pt x="303" y="442"/>
                    <a:pt x="296" y="442"/>
                  </a:cubicBezTo>
                  <a:cubicBezTo>
                    <a:pt x="288" y="442"/>
                    <a:pt x="278" y="438"/>
                    <a:pt x="271" y="435"/>
                  </a:cubicBezTo>
                  <a:cubicBezTo>
                    <a:pt x="267" y="434"/>
                    <a:pt x="262" y="436"/>
                    <a:pt x="260" y="434"/>
                  </a:cubicBezTo>
                  <a:cubicBezTo>
                    <a:pt x="259" y="432"/>
                    <a:pt x="256" y="433"/>
                    <a:pt x="256" y="429"/>
                  </a:cubicBezTo>
                  <a:cubicBezTo>
                    <a:pt x="251" y="429"/>
                    <a:pt x="251" y="429"/>
                    <a:pt x="251" y="429"/>
                  </a:cubicBezTo>
                  <a:cubicBezTo>
                    <a:pt x="251" y="428"/>
                    <a:pt x="251" y="428"/>
                    <a:pt x="251" y="428"/>
                  </a:cubicBezTo>
                  <a:cubicBezTo>
                    <a:pt x="244" y="430"/>
                    <a:pt x="239" y="430"/>
                    <a:pt x="239" y="437"/>
                  </a:cubicBezTo>
                  <a:cubicBezTo>
                    <a:pt x="239" y="439"/>
                    <a:pt x="239" y="440"/>
                    <a:pt x="239" y="442"/>
                  </a:cubicBezTo>
                  <a:cubicBezTo>
                    <a:pt x="239" y="443"/>
                    <a:pt x="236" y="444"/>
                    <a:pt x="234" y="444"/>
                  </a:cubicBezTo>
                  <a:cubicBezTo>
                    <a:pt x="217" y="444"/>
                    <a:pt x="212" y="425"/>
                    <a:pt x="197" y="425"/>
                  </a:cubicBezTo>
                  <a:cubicBezTo>
                    <a:pt x="195" y="425"/>
                    <a:pt x="193" y="425"/>
                    <a:pt x="191" y="425"/>
                  </a:cubicBezTo>
                  <a:cubicBezTo>
                    <a:pt x="186" y="425"/>
                    <a:pt x="180" y="421"/>
                    <a:pt x="180" y="415"/>
                  </a:cubicBezTo>
                  <a:cubicBezTo>
                    <a:pt x="180" y="412"/>
                    <a:pt x="183" y="411"/>
                    <a:pt x="183" y="407"/>
                  </a:cubicBezTo>
                  <a:cubicBezTo>
                    <a:pt x="183" y="405"/>
                    <a:pt x="180" y="404"/>
                    <a:pt x="180" y="402"/>
                  </a:cubicBezTo>
                  <a:cubicBezTo>
                    <a:pt x="180" y="399"/>
                    <a:pt x="183" y="400"/>
                    <a:pt x="184" y="397"/>
                  </a:cubicBezTo>
                  <a:cubicBezTo>
                    <a:pt x="182" y="397"/>
                    <a:pt x="182" y="398"/>
                    <a:pt x="180" y="398"/>
                  </a:cubicBezTo>
                  <a:cubicBezTo>
                    <a:pt x="177" y="398"/>
                    <a:pt x="178" y="394"/>
                    <a:pt x="174" y="394"/>
                  </a:cubicBezTo>
                  <a:cubicBezTo>
                    <a:pt x="169" y="394"/>
                    <a:pt x="169" y="397"/>
                    <a:pt x="164" y="397"/>
                  </a:cubicBezTo>
                  <a:cubicBezTo>
                    <a:pt x="162" y="397"/>
                    <a:pt x="161" y="396"/>
                    <a:pt x="158" y="396"/>
                  </a:cubicBezTo>
                  <a:cubicBezTo>
                    <a:pt x="154" y="396"/>
                    <a:pt x="151" y="399"/>
                    <a:pt x="148" y="399"/>
                  </a:cubicBezTo>
                  <a:cubicBezTo>
                    <a:pt x="146" y="399"/>
                    <a:pt x="143" y="397"/>
                    <a:pt x="140" y="397"/>
                  </a:cubicBezTo>
                  <a:cubicBezTo>
                    <a:pt x="130" y="397"/>
                    <a:pt x="113" y="403"/>
                    <a:pt x="104" y="408"/>
                  </a:cubicBezTo>
                  <a:cubicBezTo>
                    <a:pt x="102" y="409"/>
                    <a:pt x="101" y="412"/>
                    <a:pt x="96" y="412"/>
                  </a:cubicBezTo>
                  <a:cubicBezTo>
                    <a:pt x="88" y="412"/>
                    <a:pt x="82" y="411"/>
                    <a:pt x="77" y="406"/>
                  </a:cubicBezTo>
                  <a:cubicBezTo>
                    <a:pt x="74" y="408"/>
                    <a:pt x="74" y="409"/>
                    <a:pt x="72" y="413"/>
                  </a:cubicBezTo>
                  <a:cubicBezTo>
                    <a:pt x="73" y="413"/>
                    <a:pt x="73" y="413"/>
                    <a:pt x="73" y="413"/>
                  </a:cubicBezTo>
                  <a:cubicBezTo>
                    <a:pt x="67" y="421"/>
                    <a:pt x="59" y="427"/>
                    <a:pt x="53" y="434"/>
                  </a:cubicBezTo>
                  <a:cubicBezTo>
                    <a:pt x="49" y="440"/>
                    <a:pt x="52" y="443"/>
                    <a:pt x="50" y="452"/>
                  </a:cubicBezTo>
                  <a:cubicBezTo>
                    <a:pt x="48" y="455"/>
                    <a:pt x="43" y="460"/>
                    <a:pt x="39" y="462"/>
                  </a:cubicBezTo>
                  <a:cubicBezTo>
                    <a:pt x="35" y="464"/>
                    <a:pt x="29" y="463"/>
                    <a:pt x="26" y="468"/>
                  </a:cubicBezTo>
                  <a:cubicBezTo>
                    <a:pt x="21" y="475"/>
                    <a:pt x="14" y="487"/>
                    <a:pt x="11" y="496"/>
                  </a:cubicBezTo>
                  <a:cubicBezTo>
                    <a:pt x="10" y="500"/>
                    <a:pt x="5" y="502"/>
                    <a:pt x="5" y="507"/>
                  </a:cubicBezTo>
                  <a:cubicBezTo>
                    <a:pt x="5" y="516"/>
                    <a:pt x="9" y="522"/>
                    <a:pt x="9" y="532"/>
                  </a:cubicBezTo>
                  <a:cubicBezTo>
                    <a:pt x="9" y="538"/>
                    <a:pt x="5" y="550"/>
                    <a:pt x="0" y="553"/>
                  </a:cubicBezTo>
                  <a:cubicBezTo>
                    <a:pt x="1" y="556"/>
                    <a:pt x="3" y="558"/>
                    <a:pt x="3" y="561"/>
                  </a:cubicBezTo>
                  <a:cubicBezTo>
                    <a:pt x="3" y="563"/>
                    <a:pt x="4" y="565"/>
                    <a:pt x="4" y="569"/>
                  </a:cubicBezTo>
                  <a:cubicBezTo>
                    <a:pt x="3" y="569"/>
                    <a:pt x="3" y="569"/>
                    <a:pt x="3" y="569"/>
                  </a:cubicBezTo>
                  <a:cubicBezTo>
                    <a:pt x="5" y="569"/>
                    <a:pt x="5" y="570"/>
                    <a:pt x="6" y="571"/>
                  </a:cubicBezTo>
                  <a:cubicBezTo>
                    <a:pt x="6" y="572"/>
                    <a:pt x="18" y="583"/>
                    <a:pt x="20" y="584"/>
                  </a:cubicBezTo>
                  <a:cubicBezTo>
                    <a:pt x="26" y="588"/>
                    <a:pt x="27" y="593"/>
                    <a:pt x="31" y="600"/>
                  </a:cubicBezTo>
                  <a:cubicBezTo>
                    <a:pt x="36" y="607"/>
                    <a:pt x="49" y="615"/>
                    <a:pt x="56" y="620"/>
                  </a:cubicBezTo>
                  <a:cubicBezTo>
                    <a:pt x="57" y="620"/>
                    <a:pt x="60" y="621"/>
                    <a:pt x="62" y="621"/>
                  </a:cubicBezTo>
                  <a:cubicBezTo>
                    <a:pt x="71" y="621"/>
                    <a:pt x="75" y="617"/>
                    <a:pt x="84" y="617"/>
                  </a:cubicBezTo>
                  <a:cubicBezTo>
                    <a:pt x="89" y="617"/>
                    <a:pt x="94" y="620"/>
                    <a:pt x="98" y="620"/>
                  </a:cubicBezTo>
                  <a:cubicBezTo>
                    <a:pt x="101" y="620"/>
                    <a:pt x="102" y="617"/>
                    <a:pt x="106" y="616"/>
                  </a:cubicBezTo>
                  <a:cubicBezTo>
                    <a:pt x="114" y="613"/>
                    <a:pt x="123" y="608"/>
                    <a:pt x="134" y="608"/>
                  </a:cubicBezTo>
                  <a:cubicBezTo>
                    <a:pt x="143" y="608"/>
                    <a:pt x="145" y="621"/>
                    <a:pt x="152" y="621"/>
                  </a:cubicBezTo>
                  <a:cubicBezTo>
                    <a:pt x="154" y="621"/>
                    <a:pt x="157" y="621"/>
                    <a:pt x="161" y="621"/>
                  </a:cubicBezTo>
                  <a:cubicBezTo>
                    <a:pt x="169" y="621"/>
                    <a:pt x="173" y="626"/>
                    <a:pt x="175" y="631"/>
                  </a:cubicBezTo>
                  <a:cubicBezTo>
                    <a:pt x="173" y="633"/>
                    <a:pt x="173" y="639"/>
                    <a:pt x="173" y="642"/>
                  </a:cubicBezTo>
                  <a:cubicBezTo>
                    <a:pt x="173" y="643"/>
                    <a:pt x="172" y="644"/>
                    <a:pt x="173" y="646"/>
                  </a:cubicBezTo>
                  <a:cubicBezTo>
                    <a:pt x="171" y="646"/>
                    <a:pt x="168" y="652"/>
                    <a:pt x="168" y="655"/>
                  </a:cubicBezTo>
                  <a:cubicBezTo>
                    <a:pt x="168" y="665"/>
                    <a:pt x="181" y="673"/>
                    <a:pt x="187" y="681"/>
                  </a:cubicBezTo>
                  <a:cubicBezTo>
                    <a:pt x="190" y="685"/>
                    <a:pt x="189" y="690"/>
                    <a:pt x="191" y="694"/>
                  </a:cubicBezTo>
                  <a:cubicBezTo>
                    <a:pt x="193" y="700"/>
                    <a:pt x="195" y="703"/>
                    <a:pt x="196" y="713"/>
                  </a:cubicBezTo>
                  <a:cubicBezTo>
                    <a:pt x="197" y="718"/>
                    <a:pt x="199" y="720"/>
                    <a:pt x="199" y="726"/>
                  </a:cubicBezTo>
                  <a:cubicBezTo>
                    <a:pt x="199" y="738"/>
                    <a:pt x="185" y="742"/>
                    <a:pt x="185" y="758"/>
                  </a:cubicBezTo>
                  <a:cubicBezTo>
                    <a:pt x="185" y="773"/>
                    <a:pt x="192" y="781"/>
                    <a:pt x="198" y="792"/>
                  </a:cubicBezTo>
                  <a:cubicBezTo>
                    <a:pt x="200" y="795"/>
                    <a:pt x="203" y="796"/>
                    <a:pt x="203" y="799"/>
                  </a:cubicBezTo>
                  <a:cubicBezTo>
                    <a:pt x="203" y="801"/>
                    <a:pt x="203" y="802"/>
                    <a:pt x="203" y="805"/>
                  </a:cubicBezTo>
                  <a:cubicBezTo>
                    <a:pt x="203" y="825"/>
                    <a:pt x="213" y="839"/>
                    <a:pt x="221" y="853"/>
                  </a:cubicBezTo>
                  <a:cubicBezTo>
                    <a:pt x="222" y="855"/>
                    <a:pt x="229" y="861"/>
                    <a:pt x="229" y="865"/>
                  </a:cubicBezTo>
                  <a:cubicBezTo>
                    <a:pt x="229" y="868"/>
                    <a:pt x="228" y="869"/>
                    <a:pt x="226" y="871"/>
                  </a:cubicBezTo>
                  <a:cubicBezTo>
                    <a:pt x="228" y="873"/>
                    <a:pt x="230" y="878"/>
                    <a:pt x="230" y="883"/>
                  </a:cubicBezTo>
                  <a:cubicBezTo>
                    <a:pt x="230" y="882"/>
                    <a:pt x="231" y="882"/>
                    <a:pt x="232" y="881"/>
                  </a:cubicBezTo>
                  <a:cubicBezTo>
                    <a:pt x="233" y="884"/>
                    <a:pt x="235" y="886"/>
                    <a:pt x="239" y="886"/>
                  </a:cubicBezTo>
                  <a:cubicBezTo>
                    <a:pt x="248" y="886"/>
                    <a:pt x="254" y="879"/>
                    <a:pt x="263" y="879"/>
                  </a:cubicBezTo>
                  <a:cubicBezTo>
                    <a:pt x="266" y="879"/>
                    <a:pt x="267" y="881"/>
                    <a:pt x="269" y="881"/>
                  </a:cubicBezTo>
                  <a:cubicBezTo>
                    <a:pt x="271" y="881"/>
                    <a:pt x="273" y="880"/>
                    <a:pt x="276" y="880"/>
                  </a:cubicBezTo>
                  <a:cubicBezTo>
                    <a:pt x="277" y="876"/>
                    <a:pt x="283" y="878"/>
                    <a:pt x="286" y="876"/>
                  </a:cubicBezTo>
                  <a:cubicBezTo>
                    <a:pt x="296" y="871"/>
                    <a:pt x="298" y="865"/>
                    <a:pt x="304" y="858"/>
                  </a:cubicBezTo>
                  <a:cubicBezTo>
                    <a:pt x="307" y="853"/>
                    <a:pt x="308" y="848"/>
                    <a:pt x="313" y="843"/>
                  </a:cubicBezTo>
                  <a:cubicBezTo>
                    <a:pt x="316" y="840"/>
                    <a:pt x="322" y="835"/>
                    <a:pt x="322" y="829"/>
                  </a:cubicBezTo>
                  <a:cubicBezTo>
                    <a:pt x="322" y="827"/>
                    <a:pt x="321" y="825"/>
                    <a:pt x="319" y="824"/>
                  </a:cubicBezTo>
                  <a:cubicBezTo>
                    <a:pt x="321" y="818"/>
                    <a:pt x="324" y="816"/>
                    <a:pt x="330" y="813"/>
                  </a:cubicBezTo>
                  <a:cubicBezTo>
                    <a:pt x="332" y="813"/>
                    <a:pt x="335" y="814"/>
                    <a:pt x="337" y="812"/>
                  </a:cubicBezTo>
                  <a:cubicBezTo>
                    <a:pt x="338" y="810"/>
                    <a:pt x="339" y="802"/>
                    <a:pt x="339" y="799"/>
                  </a:cubicBezTo>
                  <a:cubicBezTo>
                    <a:pt x="339" y="792"/>
                    <a:pt x="332" y="788"/>
                    <a:pt x="332" y="783"/>
                  </a:cubicBezTo>
                  <a:cubicBezTo>
                    <a:pt x="332" y="781"/>
                    <a:pt x="336" y="777"/>
                    <a:pt x="339" y="777"/>
                  </a:cubicBezTo>
                  <a:cubicBezTo>
                    <a:pt x="341" y="762"/>
                    <a:pt x="371" y="764"/>
                    <a:pt x="371" y="746"/>
                  </a:cubicBezTo>
                  <a:cubicBezTo>
                    <a:pt x="371" y="744"/>
                    <a:pt x="371" y="743"/>
                    <a:pt x="370" y="742"/>
                  </a:cubicBezTo>
                  <a:cubicBezTo>
                    <a:pt x="370" y="735"/>
                    <a:pt x="371" y="731"/>
                    <a:pt x="371" y="727"/>
                  </a:cubicBezTo>
                  <a:cubicBezTo>
                    <a:pt x="371" y="722"/>
                    <a:pt x="371" y="722"/>
                    <a:pt x="371" y="722"/>
                  </a:cubicBezTo>
                  <a:cubicBezTo>
                    <a:pt x="371" y="721"/>
                    <a:pt x="372" y="720"/>
                    <a:pt x="372" y="718"/>
                  </a:cubicBezTo>
                  <a:cubicBezTo>
                    <a:pt x="372" y="714"/>
                    <a:pt x="364" y="710"/>
                    <a:pt x="364" y="702"/>
                  </a:cubicBezTo>
                  <a:cubicBezTo>
                    <a:pt x="364" y="695"/>
                    <a:pt x="362" y="692"/>
                    <a:pt x="362" y="685"/>
                  </a:cubicBezTo>
                  <a:cubicBezTo>
                    <a:pt x="362" y="679"/>
                    <a:pt x="368" y="677"/>
                    <a:pt x="369" y="672"/>
                  </a:cubicBezTo>
                  <a:cubicBezTo>
                    <a:pt x="375" y="652"/>
                    <a:pt x="391" y="648"/>
                    <a:pt x="406" y="636"/>
                  </a:cubicBezTo>
                  <a:cubicBezTo>
                    <a:pt x="414" y="630"/>
                    <a:pt x="417" y="621"/>
                    <a:pt x="424" y="612"/>
                  </a:cubicBezTo>
                  <a:cubicBezTo>
                    <a:pt x="430" y="605"/>
                    <a:pt x="440" y="588"/>
                    <a:pt x="440" y="575"/>
                  </a:cubicBezTo>
                  <a:cubicBezTo>
                    <a:pt x="440" y="574"/>
                    <a:pt x="439" y="573"/>
                    <a:pt x="438" y="571"/>
                  </a:cubicBezTo>
                  <a:cubicBezTo>
                    <a:pt x="430" y="574"/>
                    <a:pt x="422" y="577"/>
                    <a:pt x="413" y="578"/>
                  </a:cubicBezTo>
                  <a:cubicBezTo>
                    <a:pt x="410" y="579"/>
                    <a:pt x="408" y="577"/>
                    <a:pt x="404" y="578"/>
                  </a:cubicBezTo>
                  <a:cubicBezTo>
                    <a:pt x="401" y="579"/>
                    <a:pt x="401" y="582"/>
                    <a:pt x="397" y="582"/>
                  </a:cubicBezTo>
                  <a:cubicBezTo>
                    <a:pt x="394" y="582"/>
                    <a:pt x="391" y="575"/>
                    <a:pt x="388" y="573"/>
                  </a:cubicBezTo>
                  <a:cubicBezTo>
                    <a:pt x="390" y="570"/>
                    <a:pt x="388" y="569"/>
                    <a:pt x="388" y="565"/>
                  </a:cubicBezTo>
                  <a:cubicBezTo>
                    <a:pt x="380" y="565"/>
                    <a:pt x="378" y="556"/>
                    <a:pt x="375" y="553"/>
                  </a:cubicBezTo>
                  <a:cubicBezTo>
                    <a:pt x="371" y="550"/>
                    <a:pt x="368" y="550"/>
                    <a:pt x="365" y="547"/>
                  </a:cubicBezTo>
                  <a:cubicBezTo>
                    <a:pt x="361" y="542"/>
                    <a:pt x="362" y="537"/>
                    <a:pt x="358" y="531"/>
                  </a:cubicBezTo>
                  <a:cubicBezTo>
                    <a:pt x="355" y="527"/>
                    <a:pt x="351" y="527"/>
                    <a:pt x="347" y="520"/>
                  </a:cubicBezTo>
                  <a:cubicBezTo>
                    <a:pt x="347" y="508"/>
                    <a:pt x="347" y="508"/>
                    <a:pt x="347" y="508"/>
                  </a:cubicBezTo>
                  <a:cubicBezTo>
                    <a:pt x="347" y="506"/>
                    <a:pt x="338" y="496"/>
                    <a:pt x="339" y="491"/>
                  </a:cubicBezTo>
                  <a:cubicBezTo>
                    <a:pt x="319" y="453"/>
                    <a:pt x="319" y="453"/>
                    <a:pt x="319" y="453"/>
                  </a:cubicBezTo>
                  <a:cubicBezTo>
                    <a:pt x="319" y="449"/>
                    <a:pt x="319" y="449"/>
                    <a:pt x="319" y="449"/>
                  </a:cubicBezTo>
                  <a:cubicBezTo>
                    <a:pt x="323" y="453"/>
                    <a:pt x="326" y="463"/>
                    <a:pt x="331" y="464"/>
                  </a:cubicBezTo>
                  <a:cubicBezTo>
                    <a:pt x="332" y="462"/>
                    <a:pt x="334" y="456"/>
                    <a:pt x="335" y="453"/>
                  </a:cubicBezTo>
                  <a:cubicBezTo>
                    <a:pt x="335" y="455"/>
                    <a:pt x="334" y="458"/>
                    <a:pt x="334" y="460"/>
                  </a:cubicBezTo>
                  <a:cubicBezTo>
                    <a:pt x="334" y="460"/>
                    <a:pt x="337" y="464"/>
                    <a:pt x="337" y="465"/>
                  </a:cubicBezTo>
                  <a:cubicBezTo>
                    <a:pt x="340" y="469"/>
                    <a:pt x="342" y="472"/>
                    <a:pt x="345" y="476"/>
                  </a:cubicBezTo>
                  <a:cubicBezTo>
                    <a:pt x="346" y="478"/>
                    <a:pt x="347" y="480"/>
                    <a:pt x="348" y="482"/>
                  </a:cubicBezTo>
                  <a:cubicBezTo>
                    <a:pt x="349" y="483"/>
                    <a:pt x="348" y="487"/>
                    <a:pt x="349" y="488"/>
                  </a:cubicBezTo>
                  <a:cubicBezTo>
                    <a:pt x="350" y="489"/>
                    <a:pt x="353" y="488"/>
                    <a:pt x="354" y="489"/>
                  </a:cubicBezTo>
                  <a:cubicBezTo>
                    <a:pt x="355" y="490"/>
                    <a:pt x="356" y="491"/>
                    <a:pt x="357" y="492"/>
                  </a:cubicBezTo>
                  <a:cubicBezTo>
                    <a:pt x="358" y="496"/>
                    <a:pt x="361" y="498"/>
                    <a:pt x="361" y="503"/>
                  </a:cubicBezTo>
                  <a:cubicBezTo>
                    <a:pt x="361" y="511"/>
                    <a:pt x="363" y="516"/>
                    <a:pt x="371" y="518"/>
                  </a:cubicBezTo>
                  <a:cubicBezTo>
                    <a:pt x="371" y="523"/>
                    <a:pt x="377" y="531"/>
                    <a:pt x="380" y="534"/>
                  </a:cubicBezTo>
                  <a:cubicBezTo>
                    <a:pt x="382" y="536"/>
                    <a:pt x="386" y="538"/>
                    <a:pt x="385" y="543"/>
                  </a:cubicBezTo>
                  <a:cubicBezTo>
                    <a:pt x="384" y="545"/>
                    <a:pt x="383" y="550"/>
                    <a:pt x="385" y="550"/>
                  </a:cubicBezTo>
                  <a:cubicBezTo>
                    <a:pt x="385" y="554"/>
                    <a:pt x="387" y="558"/>
                    <a:pt x="389" y="562"/>
                  </a:cubicBezTo>
                  <a:cubicBezTo>
                    <a:pt x="390" y="564"/>
                    <a:pt x="389" y="564"/>
                    <a:pt x="389" y="564"/>
                  </a:cubicBezTo>
                  <a:cubicBezTo>
                    <a:pt x="390" y="564"/>
                    <a:pt x="396" y="567"/>
                    <a:pt x="396" y="567"/>
                  </a:cubicBezTo>
                  <a:cubicBezTo>
                    <a:pt x="398" y="566"/>
                    <a:pt x="398" y="566"/>
                    <a:pt x="398" y="566"/>
                  </a:cubicBezTo>
                  <a:cubicBezTo>
                    <a:pt x="403" y="566"/>
                    <a:pt x="403" y="565"/>
                    <a:pt x="407" y="561"/>
                  </a:cubicBezTo>
                  <a:cubicBezTo>
                    <a:pt x="414" y="561"/>
                    <a:pt x="414" y="561"/>
                    <a:pt x="414" y="561"/>
                  </a:cubicBezTo>
                  <a:cubicBezTo>
                    <a:pt x="417" y="561"/>
                    <a:pt x="426" y="554"/>
                    <a:pt x="429" y="553"/>
                  </a:cubicBezTo>
                  <a:cubicBezTo>
                    <a:pt x="434" y="552"/>
                    <a:pt x="441" y="550"/>
                    <a:pt x="446" y="548"/>
                  </a:cubicBezTo>
                  <a:cubicBezTo>
                    <a:pt x="446" y="547"/>
                    <a:pt x="446" y="546"/>
                    <a:pt x="446" y="546"/>
                  </a:cubicBezTo>
                  <a:cubicBezTo>
                    <a:pt x="446" y="541"/>
                    <a:pt x="459" y="538"/>
                    <a:pt x="465" y="537"/>
                  </a:cubicBezTo>
                  <a:cubicBezTo>
                    <a:pt x="465" y="534"/>
                    <a:pt x="470" y="531"/>
                    <a:pt x="472" y="531"/>
                  </a:cubicBezTo>
                  <a:cubicBezTo>
                    <a:pt x="475" y="531"/>
                    <a:pt x="475" y="524"/>
                    <a:pt x="478" y="524"/>
                  </a:cubicBezTo>
                  <a:cubicBezTo>
                    <a:pt x="481" y="524"/>
                    <a:pt x="481" y="520"/>
                    <a:pt x="482" y="518"/>
                  </a:cubicBezTo>
                  <a:cubicBezTo>
                    <a:pt x="483" y="515"/>
                    <a:pt x="485" y="514"/>
                    <a:pt x="488" y="514"/>
                  </a:cubicBezTo>
                  <a:cubicBezTo>
                    <a:pt x="488" y="508"/>
                    <a:pt x="495" y="507"/>
                    <a:pt x="495" y="501"/>
                  </a:cubicBezTo>
                  <a:cubicBezTo>
                    <a:pt x="495" y="499"/>
                    <a:pt x="491" y="500"/>
                    <a:pt x="491" y="498"/>
                  </a:cubicBezTo>
                  <a:cubicBezTo>
                    <a:pt x="491" y="498"/>
                    <a:pt x="491" y="498"/>
                    <a:pt x="491" y="498"/>
                  </a:cubicBezTo>
                  <a:cubicBezTo>
                    <a:pt x="491" y="497"/>
                    <a:pt x="488" y="493"/>
                    <a:pt x="486" y="493"/>
                  </a:cubicBezTo>
                  <a:cubicBezTo>
                    <a:pt x="479" y="491"/>
                    <a:pt x="475" y="489"/>
                    <a:pt x="471" y="483"/>
                  </a:cubicBezTo>
                  <a:cubicBezTo>
                    <a:pt x="471" y="474"/>
                    <a:pt x="471" y="474"/>
                    <a:pt x="471" y="474"/>
                  </a:cubicBezTo>
                  <a:cubicBezTo>
                    <a:pt x="463" y="481"/>
                    <a:pt x="462" y="490"/>
                    <a:pt x="447" y="490"/>
                  </a:cubicBezTo>
                  <a:cubicBezTo>
                    <a:pt x="444" y="490"/>
                    <a:pt x="438" y="488"/>
                    <a:pt x="438" y="485"/>
                  </a:cubicBezTo>
                  <a:cubicBezTo>
                    <a:pt x="438" y="482"/>
                    <a:pt x="440" y="481"/>
                    <a:pt x="440" y="478"/>
                  </a:cubicBezTo>
                  <a:cubicBezTo>
                    <a:pt x="440" y="477"/>
                    <a:pt x="440" y="476"/>
                    <a:pt x="440" y="475"/>
                  </a:cubicBezTo>
                  <a:cubicBezTo>
                    <a:pt x="438" y="476"/>
                    <a:pt x="438" y="479"/>
                    <a:pt x="435" y="479"/>
                  </a:cubicBezTo>
                  <a:cubicBezTo>
                    <a:pt x="435" y="477"/>
                    <a:pt x="434" y="477"/>
                    <a:pt x="434" y="474"/>
                  </a:cubicBezTo>
                  <a:cubicBezTo>
                    <a:pt x="429" y="473"/>
                    <a:pt x="422" y="463"/>
                    <a:pt x="421" y="458"/>
                  </a:cubicBezTo>
                  <a:cubicBezTo>
                    <a:pt x="420" y="456"/>
                    <a:pt x="420" y="455"/>
                    <a:pt x="420" y="453"/>
                  </a:cubicBezTo>
                  <a:cubicBezTo>
                    <a:pt x="420" y="450"/>
                    <a:pt x="422" y="445"/>
                    <a:pt x="425" y="445"/>
                  </a:cubicBezTo>
                  <a:cubicBezTo>
                    <a:pt x="431" y="445"/>
                    <a:pt x="436" y="452"/>
                    <a:pt x="439" y="457"/>
                  </a:cubicBezTo>
                  <a:cubicBezTo>
                    <a:pt x="439" y="458"/>
                    <a:pt x="439" y="460"/>
                    <a:pt x="440" y="462"/>
                  </a:cubicBezTo>
                  <a:cubicBezTo>
                    <a:pt x="442" y="464"/>
                    <a:pt x="446" y="463"/>
                    <a:pt x="449" y="466"/>
                  </a:cubicBezTo>
                  <a:cubicBezTo>
                    <a:pt x="451" y="468"/>
                    <a:pt x="453" y="469"/>
                    <a:pt x="456" y="473"/>
                  </a:cubicBezTo>
                  <a:cubicBezTo>
                    <a:pt x="468" y="473"/>
                    <a:pt x="468" y="473"/>
                    <a:pt x="468" y="473"/>
                  </a:cubicBezTo>
                  <a:cubicBezTo>
                    <a:pt x="469" y="469"/>
                    <a:pt x="470" y="469"/>
                    <a:pt x="473" y="469"/>
                  </a:cubicBezTo>
                  <a:cubicBezTo>
                    <a:pt x="477" y="469"/>
                    <a:pt x="477" y="475"/>
                    <a:pt x="480" y="478"/>
                  </a:cubicBezTo>
                  <a:cubicBezTo>
                    <a:pt x="480" y="478"/>
                    <a:pt x="486" y="479"/>
                    <a:pt x="487" y="479"/>
                  </a:cubicBezTo>
                  <a:cubicBezTo>
                    <a:pt x="494" y="479"/>
                    <a:pt x="504" y="481"/>
                    <a:pt x="508" y="481"/>
                  </a:cubicBezTo>
                  <a:cubicBezTo>
                    <a:pt x="508" y="481"/>
                    <a:pt x="509" y="481"/>
                    <a:pt x="509" y="481"/>
                  </a:cubicBezTo>
                  <a:cubicBezTo>
                    <a:pt x="517" y="481"/>
                    <a:pt x="517" y="481"/>
                    <a:pt x="517" y="481"/>
                  </a:cubicBezTo>
                  <a:cubicBezTo>
                    <a:pt x="517" y="481"/>
                    <a:pt x="518" y="480"/>
                    <a:pt x="519" y="480"/>
                  </a:cubicBezTo>
                  <a:cubicBezTo>
                    <a:pt x="525" y="482"/>
                    <a:pt x="525" y="482"/>
                    <a:pt x="525" y="482"/>
                  </a:cubicBezTo>
                  <a:cubicBezTo>
                    <a:pt x="527" y="482"/>
                    <a:pt x="528" y="480"/>
                    <a:pt x="531" y="480"/>
                  </a:cubicBezTo>
                  <a:cubicBezTo>
                    <a:pt x="533" y="480"/>
                    <a:pt x="535" y="479"/>
                    <a:pt x="537" y="480"/>
                  </a:cubicBezTo>
                  <a:cubicBezTo>
                    <a:pt x="540" y="481"/>
                    <a:pt x="541" y="486"/>
                    <a:pt x="543" y="489"/>
                  </a:cubicBezTo>
                  <a:cubicBezTo>
                    <a:pt x="546" y="493"/>
                    <a:pt x="552" y="497"/>
                    <a:pt x="557" y="497"/>
                  </a:cubicBezTo>
                  <a:cubicBezTo>
                    <a:pt x="558" y="497"/>
                    <a:pt x="560" y="497"/>
                    <a:pt x="562" y="498"/>
                  </a:cubicBezTo>
                  <a:cubicBezTo>
                    <a:pt x="561" y="498"/>
                    <a:pt x="561" y="501"/>
                    <a:pt x="559" y="501"/>
                  </a:cubicBezTo>
                  <a:cubicBezTo>
                    <a:pt x="557" y="502"/>
                    <a:pt x="555" y="501"/>
                    <a:pt x="553" y="502"/>
                  </a:cubicBezTo>
                  <a:cubicBezTo>
                    <a:pt x="557" y="505"/>
                    <a:pt x="559" y="512"/>
                    <a:pt x="566" y="512"/>
                  </a:cubicBezTo>
                  <a:cubicBezTo>
                    <a:pt x="572" y="512"/>
                    <a:pt x="572" y="505"/>
                    <a:pt x="575" y="501"/>
                  </a:cubicBezTo>
                  <a:cubicBezTo>
                    <a:pt x="577" y="501"/>
                    <a:pt x="577" y="501"/>
                    <a:pt x="577" y="501"/>
                  </a:cubicBezTo>
                  <a:cubicBezTo>
                    <a:pt x="577" y="501"/>
                    <a:pt x="576" y="504"/>
                    <a:pt x="576" y="504"/>
                  </a:cubicBezTo>
                  <a:cubicBezTo>
                    <a:pt x="576" y="507"/>
                    <a:pt x="578" y="510"/>
                    <a:pt x="578" y="514"/>
                  </a:cubicBezTo>
                  <a:cubicBezTo>
                    <a:pt x="578" y="517"/>
                    <a:pt x="577" y="517"/>
                    <a:pt x="577" y="520"/>
                  </a:cubicBezTo>
                  <a:cubicBezTo>
                    <a:pt x="577" y="520"/>
                    <a:pt x="577" y="520"/>
                    <a:pt x="577" y="520"/>
                  </a:cubicBezTo>
                  <a:cubicBezTo>
                    <a:pt x="577" y="521"/>
                    <a:pt x="577" y="523"/>
                    <a:pt x="577" y="524"/>
                  </a:cubicBezTo>
                  <a:cubicBezTo>
                    <a:pt x="577" y="528"/>
                    <a:pt x="580" y="532"/>
                    <a:pt x="581" y="537"/>
                  </a:cubicBezTo>
                  <a:cubicBezTo>
                    <a:pt x="583" y="542"/>
                    <a:pt x="587" y="549"/>
                    <a:pt x="588" y="553"/>
                  </a:cubicBezTo>
                  <a:cubicBezTo>
                    <a:pt x="589" y="556"/>
                    <a:pt x="589" y="557"/>
                    <a:pt x="591" y="560"/>
                  </a:cubicBezTo>
                  <a:cubicBezTo>
                    <a:pt x="592" y="563"/>
                    <a:pt x="591" y="566"/>
                    <a:pt x="593" y="569"/>
                  </a:cubicBezTo>
                  <a:cubicBezTo>
                    <a:pt x="594" y="571"/>
                    <a:pt x="597" y="573"/>
                    <a:pt x="598" y="576"/>
                  </a:cubicBezTo>
                  <a:cubicBezTo>
                    <a:pt x="600" y="581"/>
                    <a:pt x="602" y="586"/>
                    <a:pt x="604" y="591"/>
                  </a:cubicBezTo>
                  <a:cubicBezTo>
                    <a:pt x="604" y="592"/>
                    <a:pt x="605" y="593"/>
                    <a:pt x="606" y="593"/>
                  </a:cubicBezTo>
                  <a:cubicBezTo>
                    <a:pt x="606" y="595"/>
                    <a:pt x="608" y="596"/>
                    <a:pt x="609" y="596"/>
                  </a:cubicBezTo>
                  <a:cubicBezTo>
                    <a:pt x="611" y="596"/>
                    <a:pt x="611" y="593"/>
                    <a:pt x="612" y="591"/>
                  </a:cubicBezTo>
                  <a:cubicBezTo>
                    <a:pt x="614" y="589"/>
                    <a:pt x="614" y="590"/>
                    <a:pt x="617" y="588"/>
                  </a:cubicBezTo>
                  <a:cubicBezTo>
                    <a:pt x="619" y="588"/>
                    <a:pt x="618" y="582"/>
                    <a:pt x="621" y="581"/>
                  </a:cubicBezTo>
                  <a:cubicBezTo>
                    <a:pt x="622" y="581"/>
                    <a:pt x="623" y="581"/>
                    <a:pt x="623" y="580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3" y="574"/>
                    <a:pt x="623" y="574"/>
                    <a:pt x="623" y="574"/>
                  </a:cubicBezTo>
                  <a:cubicBezTo>
                    <a:pt x="623" y="569"/>
                    <a:pt x="626" y="566"/>
                    <a:pt x="626" y="560"/>
                  </a:cubicBezTo>
                  <a:cubicBezTo>
                    <a:pt x="626" y="557"/>
                    <a:pt x="624" y="554"/>
                    <a:pt x="624" y="550"/>
                  </a:cubicBezTo>
                  <a:cubicBezTo>
                    <a:pt x="624" y="545"/>
                    <a:pt x="629" y="545"/>
                    <a:pt x="633" y="543"/>
                  </a:cubicBezTo>
                  <a:cubicBezTo>
                    <a:pt x="635" y="543"/>
                    <a:pt x="637" y="540"/>
                    <a:pt x="639" y="538"/>
                  </a:cubicBezTo>
                  <a:cubicBezTo>
                    <a:pt x="643" y="534"/>
                    <a:pt x="648" y="530"/>
                    <a:pt x="652" y="525"/>
                  </a:cubicBezTo>
                  <a:cubicBezTo>
                    <a:pt x="656" y="521"/>
                    <a:pt x="662" y="520"/>
                    <a:pt x="666" y="516"/>
                  </a:cubicBezTo>
                  <a:cubicBezTo>
                    <a:pt x="668" y="514"/>
                    <a:pt x="668" y="512"/>
                    <a:pt x="669" y="508"/>
                  </a:cubicBezTo>
                  <a:cubicBezTo>
                    <a:pt x="670" y="506"/>
                    <a:pt x="674" y="506"/>
                    <a:pt x="676" y="503"/>
                  </a:cubicBezTo>
                  <a:cubicBezTo>
                    <a:pt x="678" y="504"/>
                    <a:pt x="678" y="505"/>
                    <a:pt x="682" y="505"/>
                  </a:cubicBezTo>
                  <a:cubicBezTo>
                    <a:pt x="687" y="505"/>
                    <a:pt x="694" y="504"/>
                    <a:pt x="694" y="497"/>
                  </a:cubicBezTo>
                  <a:cubicBezTo>
                    <a:pt x="697" y="498"/>
                    <a:pt x="701" y="499"/>
                    <a:pt x="702" y="502"/>
                  </a:cubicBezTo>
                  <a:cubicBezTo>
                    <a:pt x="703" y="505"/>
                    <a:pt x="702" y="508"/>
                    <a:pt x="704" y="511"/>
                  </a:cubicBezTo>
                  <a:cubicBezTo>
                    <a:pt x="706" y="514"/>
                    <a:pt x="709" y="516"/>
                    <a:pt x="712" y="518"/>
                  </a:cubicBezTo>
                  <a:cubicBezTo>
                    <a:pt x="714" y="522"/>
                    <a:pt x="717" y="526"/>
                    <a:pt x="718" y="530"/>
                  </a:cubicBezTo>
                  <a:cubicBezTo>
                    <a:pt x="718" y="532"/>
                    <a:pt x="720" y="532"/>
                    <a:pt x="720" y="533"/>
                  </a:cubicBezTo>
                  <a:cubicBezTo>
                    <a:pt x="720" y="536"/>
                    <a:pt x="718" y="537"/>
                    <a:pt x="718" y="540"/>
                  </a:cubicBezTo>
                  <a:cubicBezTo>
                    <a:pt x="718" y="543"/>
                    <a:pt x="719" y="546"/>
                    <a:pt x="722" y="546"/>
                  </a:cubicBezTo>
                  <a:cubicBezTo>
                    <a:pt x="728" y="546"/>
                    <a:pt x="730" y="539"/>
                    <a:pt x="734" y="535"/>
                  </a:cubicBezTo>
                  <a:cubicBezTo>
                    <a:pt x="735" y="537"/>
                    <a:pt x="735" y="538"/>
                    <a:pt x="736" y="539"/>
                  </a:cubicBezTo>
                  <a:cubicBezTo>
                    <a:pt x="736" y="540"/>
                    <a:pt x="738" y="539"/>
                    <a:pt x="739" y="540"/>
                  </a:cubicBezTo>
                  <a:cubicBezTo>
                    <a:pt x="741" y="544"/>
                    <a:pt x="738" y="550"/>
                    <a:pt x="741" y="550"/>
                  </a:cubicBezTo>
                  <a:cubicBezTo>
                    <a:pt x="741" y="558"/>
                    <a:pt x="747" y="563"/>
                    <a:pt x="747" y="573"/>
                  </a:cubicBezTo>
                  <a:cubicBezTo>
                    <a:pt x="747" y="575"/>
                    <a:pt x="743" y="581"/>
                    <a:pt x="747" y="581"/>
                  </a:cubicBezTo>
                  <a:cubicBezTo>
                    <a:pt x="745" y="581"/>
                    <a:pt x="745" y="581"/>
                    <a:pt x="745" y="581"/>
                  </a:cubicBezTo>
                  <a:cubicBezTo>
                    <a:pt x="745" y="581"/>
                    <a:pt x="745" y="581"/>
                    <a:pt x="745" y="581"/>
                  </a:cubicBezTo>
                  <a:cubicBezTo>
                    <a:pt x="744" y="585"/>
                    <a:pt x="743" y="588"/>
                    <a:pt x="743" y="591"/>
                  </a:cubicBezTo>
                  <a:cubicBezTo>
                    <a:pt x="743" y="591"/>
                    <a:pt x="743" y="592"/>
                    <a:pt x="743" y="592"/>
                  </a:cubicBezTo>
                  <a:cubicBezTo>
                    <a:pt x="747" y="593"/>
                    <a:pt x="744" y="592"/>
                    <a:pt x="746" y="592"/>
                  </a:cubicBezTo>
                  <a:cubicBezTo>
                    <a:pt x="750" y="592"/>
                    <a:pt x="752" y="600"/>
                    <a:pt x="753" y="603"/>
                  </a:cubicBezTo>
                  <a:cubicBezTo>
                    <a:pt x="756" y="609"/>
                    <a:pt x="756" y="613"/>
                    <a:pt x="758" y="620"/>
                  </a:cubicBezTo>
                  <a:cubicBezTo>
                    <a:pt x="761" y="627"/>
                    <a:pt x="767" y="634"/>
                    <a:pt x="774" y="637"/>
                  </a:cubicBezTo>
                  <a:cubicBezTo>
                    <a:pt x="776" y="637"/>
                    <a:pt x="776" y="639"/>
                    <a:pt x="778" y="639"/>
                  </a:cubicBezTo>
                  <a:cubicBezTo>
                    <a:pt x="779" y="639"/>
                    <a:pt x="779" y="638"/>
                    <a:pt x="780" y="638"/>
                  </a:cubicBezTo>
                  <a:cubicBezTo>
                    <a:pt x="781" y="638"/>
                    <a:pt x="781" y="638"/>
                    <a:pt x="783" y="637"/>
                  </a:cubicBezTo>
                  <a:cubicBezTo>
                    <a:pt x="782" y="635"/>
                    <a:pt x="782" y="634"/>
                    <a:pt x="781" y="631"/>
                  </a:cubicBezTo>
                  <a:cubicBezTo>
                    <a:pt x="780" y="628"/>
                    <a:pt x="777" y="627"/>
                    <a:pt x="777" y="623"/>
                  </a:cubicBezTo>
                  <a:cubicBezTo>
                    <a:pt x="777" y="621"/>
                    <a:pt x="777" y="621"/>
                    <a:pt x="777" y="618"/>
                  </a:cubicBezTo>
                  <a:cubicBezTo>
                    <a:pt x="777" y="607"/>
                    <a:pt x="764" y="606"/>
                    <a:pt x="758" y="600"/>
                  </a:cubicBezTo>
                  <a:cubicBezTo>
                    <a:pt x="756" y="598"/>
                    <a:pt x="756" y="593"/>
                    <a:pt x="755" y="593"/>
                  </a:cubicBezTo>
                  <a:cubicBezTo>
                    <a:pt x="756" y="593"/>
                    <a:pt x="756" y="593"/>
                    <a:pt x="756" y="593"/>
                  </a:cubicBezTo>
                  <a:cubicBezTo>
                    <a:pt x="756" y="585"/>
                    <a:pt x="748" y="589"/>
                    <a:pt x="748" y="582"/>
                  </a:cubicBezTo>
                  <a:cubicBezTo>
                    <a:pt x="748" y="576"/>
                    <a:pt x="755" y="574"/>
                    <a:pt x="755" y="567"/>
                  </a:cubicBezTo>
                  <a:cubicBezTo>
                    <a:pt x="755" y="565"/>
                    <a:pt x="754" y="565"/>
                    <a:pt x="754" y="562"/>
                  </a:cubicBezTo>
                  <a:cubicBezTo>
                    <a:pt x="754" y="561"/>
                    <a:pt x="753" y="560"/>
                    <a:pt x="755" y="560"/>
                  </a:cubicBezTo>
                  <a:cubicBezTo>
                    <a:pt x="757" y="560"/>
                    <a:pt x="760" y="560"/>
                    <a:pt x="761" y="563"/>
                  </a:cubicBezTo>
                  <a:cubicBezTo>
                    <a:pt x="761" y="563"/>
                    <a:pt x="762" y="566"/>
                    <a:pt x="762" y="566"/>
                  </a:cubicBezTo>
                  <a:cubicBezTo>
                    <a:pt x="766" y="567"/>
                    <a:pt x="769" y="567"/>
                    <a:pt x="772" y="570"/>
                  </a:cubicBezTo>
                  <a:cubicBezTo>
                    <a:pt x="775" y="573"/>
                    <a:pt x="772" y="576"/>
                    <a:pt x="777" y="576"/>
                  </a:cubicBezTo>
                  <a:cubicBezTo>
                    <a:pt x="777" y="580"/>
                    <a:pt x="782" y="581"/>
                    <a:pt x="785" y="581"/>
                  </a:cubicBezTo>
                  <a:cubicBezTo>
                    <a:pt x="785" y="582"/>
                    <a:pt x="786" y="584"/>
                    <a:pt x="787" y="584"/>
                  </a:cubicBezTo>
                  <a:cubicBezTo>
                    <a:pt x="786" y="585"/>
                    <a:pt x="786" y="586"/>
                    <a:pt x="786" y="588"/>
                  </a:cubicBezTo>
                  <a:cubicBezTo>
                    <a:pt x="786" y="589"/>
                    <a:pt x="788" y="592"/>
                    <a:pt x="789" y="592"/>
                  </a:cubicBezTo>
                  <a:cubicBezTo>
                    <a:pt x="789" y="592"/>
                    <a:pt x="795" y="589"/>
                    <a:pt x="795" y="586"/>
                  </a:cubicBezTo>
                  <a:cubicBezTo>
                    <a:pt x="795" y="586"/>
                    <a:pt x="795" y="586"/>
                    <a:pt x="795" y="586"/>
                  </a:cubicBezTo>
                  <a:cubicBezTo>
                    <a:pt x="797" y="586"/>
                    <a:pt x="797" y="582"/>
                    <a:pt x="799" y="581"/>
                  </a:cubicBezTo>
                  <a:cubicBezTo>
                    <a:pt x="805" y="578"/>
                    <a:pt x="806" y="576"/>
                    <a:pt x="813" y="574"/>
                  </a:cubicBezTo>
                  <a:cubicBezTo>
                    <a:pt x="813" y="570"/>
                    <a:pt x="815" y="568"/>
                    <a:pt x="815" y="562"/>
                  </a:cubicBezTo>
                  <a:cubicBezTo>
                    <a:pt x="815" y="555"/>
                    <a:pt x="812" y="545"/>
                    <a:pt x="806" y="541"/>
                  </a:cubicBezTo>
                  <a:cubicBezTo>
                    <a:pt x="801" y="538"/>
                    <a:pt x="798" y="532"/>
                    <a:pt x="793" y="527"/>
                  </a:cubicBezTo>
                  <a:cubicBezTo>
                    <a:pt x="792" y="526"/>
                    <a:pt x="791" y="525"/>
                    <a:pt x="791" y="523"/>
                  </a:cubicBezTo>
                  <a:cubicBezTo>
                    <a:pt x="791" y="513"/>
                    <a:pt x="802" y="512"/>
                    <a:pt x="807" y="505"/>
                  </a:cubicBezTo>
                  <a:cubicBezTo>
                    <a:pt x="811" y="507"/>
                    <a:pt x="813" y="505"/>
                    <a:pt x="818" y="507"/>
                  </a:cubicBezTo>
                  <a:cubicBezTo>
                    <a:pt x="817" y="508"/>
                    <a:pt x="817" y="513"/>
                    <a:pt x="819" y="513"/>
                  </a:cubicBezTo>
                  <a:cubicBezTo>
                    <a:pt x="821" y="513"/>
                    <a:pt x="820" y="510"/>
                    <a:pt x="822" y="508"/>
                  </a:cubicBezTo>
                  <a:cubicBezTo>
                    <a:pt x="823" y="507"/>
                    <a:pt x="828" y="506"/>
                    <a:pt x="830" y="505"/>
                  </a:cubicBezTo>
                  <a:cubicBezTo>
                    <a:pt x="834" y="503"/>
                    <a:pt x="838" y="504"/>
                    <a:pt x="841" y="501"/>
                  </a:cubicBezTo>
                  <a:cubicBezTo>
                    <a:pt x="841" y="501"/>
                    <a:pt x="843" y="497"/>
                    <a:pt x="844" y="497"/>
                  </a:cubicBezTo>
                  <a:cubicBezTo>
                    <a:pt x="846" y="497"/>
                    <a:pt x="847" y="499"/>
                    <a:pt x="849" y="499"/>
                  </a:cubicBezTo>
                  <a:cubicBezTo>
                    <a:pt x="860" y="499"/>
                    <a:pt x="862" y="492"/>
                    <a:pt x="869" y="489"/>
                  </a:cubicBezTo>
                  <a:cubicBezTo>
                    <a:pt x="870" y="488"/>
                    <a:pt x="871" y="487"/>
                    <a:pt x="872" y="485"/>
                  </a:cubicBezTo>
                  <a:cubicBezTo>
                    <a:pt x="877" y="485"/>
                    <a:pt x="879" y="476"/>
                    <a:pt x="881" y="472"/>
                  </a:cubicBezTo>
                  <a:cubicBezTo>
                    <a:pt x="882" y="469"/>
                    <a:pt x="888" y="460"/>
                    <a:pt x="892" y="459"/>
                  </a:cubicBezTo>
                  <a:cubicBezTo>
                    <a:pt x="892" y="455"/>
                    <a:pt x="895" y="452"/>
                    <a:pt x="895" y="446"/>
                  </a:cubicBezTo>
                  <a:cubicBezTo>
                    <a:pt x="895" y="436"/>
                    <a:pt x="893" y="432"/>
                    <a:pt x="889" y="426"/>
                  </a:cubicBezTo>
                  <a:cubicBezTo>
                    <a:pt x="888" y="425"/>
                    <a:pt x="888" y="422"/>
                    <a:pt x="886" y="421"/>
                  </a:cubicBezTo>
                  <a:cubicBezTo>
                    <a:pt x="886" y="421"/>
                    <a:pt x="886" y="421"/>
                    <a:pt x="886" y="421"/>
                  </a:cubicBezTo>
                  <a:cubicBezTo>
                    <a:pt x="886" y="421"/>
                    <a:pt x="886" y="421"/>
                    <a:pt x="886" y="421"/>
                  </a:cubicBezTo>
                  <a:cubicBezTo>
                    <a:pt x="886" y="421"/>
                    <a:pt x="886" y="417"/>
                    <a:pt x="886" y="417"/>
                  </a:cubicBezTo>
                  <a:cubicBezTo>
                    <a:pt x="884" y="416"/>
                    <a:pt x="880" y="414"/>
                    <a:pt x="880" y="411"/>
                  </a:cubicBezTo>
                  <a:cubicBezTo>
                    <a:pt x="880" y="408"/>
                    <a:pt x="884" y="408"/>
                    <a:pt x="884" y="405"/>
                  </a:cubicBezTo>
                  <a:cubicBezTo>
                    <a:pt x="886" y="399"/>
                    <a:pt x="896" y="399"/>
                    <a:pt x="901" y="395"/>
                  </a:cubicBezTo>
                  <a:cubicBezTo>
                    <a:pt x="899" y="392"/>
                    <a:pt x="896" y="395"/>
                    <a:pt x="892" y="393"/>
                  </a:cubicBezTo>
                  <a:cubicBezTo>
                    <a:pt x="891" y="392"/>
                    <a:pt x="890" y="390"/>
                    <a:pt x="887" y="390"/>
                  </a:cubicBezTo>
                  <a:cubicBezTo>
                    <a:pt x="886" y="390"/>
                    <a:pt x="886" y="395"/>
                    <a:pt x="884" y="395"/>
                  </a:cubicBezTo>
                  <a:cubicBezTo>
                    <a:pt x="882" y="395"/>
                    <a:pt x="880" y="396"/>
                    <a:pt x="878" y="394"/>
                  </a:cubicBezTo>
                  <a:cubicBezTo>
                    <a:pt x="876" y="393"/>
                    <a:pt x="876" y="390"/>
                    <a:pt x="874" y="388"/>
                  </a:cubicBezTo>
                  <a:cubicBezTo>
                    <a:pt x="873" y="388"/>
                    <a:pt x="869" y="387"/>
                    <a:pt x="869" y="384"/>
                  </a:cubicBezTo>
                  <a:cubicBezTo>
                    <a:pt x="869" y="380"/>
                    <a:pt x="876" y="381"/>
                    <a:pt x="879" y="379"/>
                  </a:cubicBezTo>
                  <a:cubicBezTo>
                    <a:pt x="881" y="377"/>
                    <a:pt x="887" y="374"/>
                    <a:pt x="888" y="371"/>
                  </a:cubicBezTo>
                  <a:cubicBezTo>
                    <a:pt x="889" y="370"/>
                    <a:pt x="890" y="368"/>
                    <a:pt x="892" y="368"/>
                  </a:cubicBezTo>
                  <a:cubicBezTo>
                    <a:pt x="894" y="368"/>
                    <a:pt x="896" y="371"/>
                    <a:pt x="896" y="372"/>
                  </a:cubicBezTo>
                  <a:cubicBezTo>
                    <a:pt x="896" y="376"/>
                    <a:pt x="892" y="377"/>
                    <a:pt x="892" y="381"/>
                  </a:cubicBezTo>
                  <a:cubicBezTo>
                    <a:pt x="898" y="381"/>
                    <a:pt x="904" y="374"/>
                    <a:pt x="911" y="374"/>
                  </a:cubicBezTo>
                  <a:cubicBezTo>
                    <a:pt x="914" y="374"/>
                    <a:pt x="915" y="377"/>
                    <a:pt x="918" y="377"/>
                  </a:cubicBezTo>
                  <a:cubicBezTo>
                    <a:pt x="917" y="379"/>
                    <a:pt x="918" y="379"/>
                    <a:pt x="918" y="382"/>
                  </a:cubicBezTo>
                  <a:cubicBezTo>
                    <a:pt x="918" y="384"/>
                    <a:pt x="916" y="384"/>
                    <a:pt x="916" y="387"/>
                  </a:cubicBezTo>
                  <a:cubicBezTo>
                    <a:pt x="916" y="388"/>
                    <a:pt x="916" y="391"/>
                    <a:pt x="918" y="391"/>
                  </a:cubicBezTo>
                  <a:cubicBezTo>
                    <a:pt x="919" y="391"/>
                    <a:pt x="920" y="389"/>
                    <a:pt x="921" y="389"/>
                  </a:cubicBezTo>
                  <a:cubicBezTo>
                    <a:pt x="924" y="389"/>
                    <a:pt x="927" y="391"/>
                    <a:pt x="927" y="394"/>
                  </a:cubicBezTo>
                  <a:cubicBezTo>
                    <a:pt x="927" y="396"/>
                    <a:pt x="927" y="397"/>
                    <a:pt x="923" y="397"/>
                  </a:cubicBezTo>
                  <a:cubicBezTo>
                    <a:pt x="923" y="399"/>
                    <a:pt x="923" y="399"/>
                    <a:pt x="923" y="399"/>
                  </a:cubicBezTo>
                  <a:cubicBezTo>
                    <a:pt x="923" y="400"/>
                    <a:pt x="924" y="401"/>
                    <a:pt x="926" y="401"/>
                  </a:cubicBezTo>
                  <a:cubicBezTo>
                    <a:pt x="926" y="402"/>
                    <a:pt x="927" y="403"/>
                    <a:pt x="927" y="405"/>
                  </a:cubicBezTo>
                  <a:cubicBezTo>
                    <a:pt x="927" y="405"/>
                    <a:pt x="925" y="408"/>
                    <a:pt x="925" y="410"/>
                  </a:cubicBezTo>
                  <a:cubicBezTo>
                    <a:pt x="925" y="411"/>
                    <a:pt x="925" y="413"/>
                    <a:pt x="926" y="413"/>
                  </a:cubicBezTo>
                  <a:cubicBezTo>
                    <a:pt x="926" y="414"/>
                    <a:pt x="925" y="413"/>
                    <a:pt x="925" y="417"/>
                  </a:cubicBezTo>
                  <a:cubicBezTo>
                    <a:pt x="928" y="417"/>
                    <a:pt x="928" y="417"/>
                    <a:pt x="928" y="417"/>
                  </a:cubicBezTo>
                  <a:cubicBezTo>
                    <a:pt x="930" y="413"/>
                    <a:pt x="930" y="415"/>
                    <a:pt x="933" y="414"/>
                  </a:cubicBezTo>
                  <a:cubicBezTo>
                    <a:pt x="933" y="412"/>
                    <a:pt x="938" y="411"/>
                    <a:pt x="940" y="411"/>
                  </a:cubicBezTo>
                  <a:cubicBezTo>
                    <a:pt x="943" y="410"/>
                    <a:pt x="944" y="407"/>
                    <a:pt x="944" y="402"/>
                  </a:cubicBezTo>
                  <a:cubicBezTo>
                    <a:pt x="944" y="393"/>
                    <a:pt x="941" y="388"/>
                    <a:pt x="936" y="383"/>
                  </a:cubicBezTo>
                  <a:cubicBezTo>
                    <a:pt x="934" y="381"/>
                    <a:pt x="932" y="379"/>
                    <a:pt x="932" y="375"/>
                  </a:cubicBezTo>
                  <a:cubicBezTo>
                    <a:pt x="935" y="375"/>
                    <a:pt x="937" y="373"/>
                    <a:pt x="939" y="371"/>
                  </a:cubicBezTo>
                  <a:cubicBezTo>
                    <a:pt x="940" y="370"/>
                    <a:pt x="944" y="367"/>
                    <a:pt x="945" y="366"/>
                  </a:cubicBezTo>
                  <a:cubicBezTo>
                    <a:pt x="948" y="360"/>
                    <a:pt x="950" y="356"/>
                    <a:pt x="956" y="352"/>
                  </a:cubicBezTo>
                  <a:cubicBezTo>
                    <a:pt x="956" y="352"/>
                    <a:pt x="964" y="354"/>
                    <a:pt x="971" y="354"/>
                  </a:cubicBezTo>
                  <a:cubicBezTo>
                    <a:pt x="984" y="354"/>
                    <a:pt x="997" y="327"/>
                    <a:pt x="1006" y="318"/>
                  </a:cubicBezTo>
                  <a:cubicBezTo>
                    <a:pt x="1009" y="314"/>
                    <a:pt x="1014" y="306"/>
                    <a:pt x="1016" y="301"/>
                  </a:cubicBezTo>
                  <a:cubicBezTo>
                    <a:pt x="1017" y="294"/>
                    <a:pt x="1015" y="290"/>
                    <a:pt x="1018" y="284"/>
                  </a:cubicBezTo>
                  <a:cubicBezTo>
                    <a:pt x="1019" y="281"/>
                    <a:pt x="1022" y="276"/>
                    <a:pt x="1022" y="271"/>
                  </a:cubicBezTo>
                  <a:cubicBezTo>
                    <a:pt x="1022" y="265"/>
                    <a:pt x="1012" y="253"/>
                    <a:pt x="1008" y="256"/>
                  </a:cubicBezTo>
                  <a:cubicBezTo>
                    <a:pt x="994" y="267"/>
                    <a:pt x="987" y="251"/>
                    <a:pt x="987" y="250"/>
                  </a:cubicBezTo>
                  <a:cubicBezTo>
                    <a:pt x="987" y="243"/>
                    <a:pt x="1000" y="236"/>
                    <a:pt x="1004" y="231"/>
                  </a:cubicBezTo>
                  <a:cubicBezTo>
                    <a:pt x="1011" y="224"/>
                    <a:pt x="1021" y="213"/>
                    <a:pt x="1030" y="210"/>
                  </a:cubicBezTo>
                  <a:cubicBezTo>
                    <a:pt x="1039" y="208"/>
                    <a:pt x="1066" y="205"/>
                    <a:pt x="1073" y="205"/>
                  </a:cubicBezTo>
                  <a:cubicBezTo>
                    <a:pt x="1083" y="205"/>
                    <a:pt x="1087" y="209"/>
                    <a:pt x="1093" y="209"/>
                  </a:cubicBezTo>
                  <a:cubicBezTo>
                    <a:pt x="1096" y="209"/>
                    <a:pt x="1098" y="209"/>
                    <a:pt x="1105" y="209"/>
                  </a:cubicBezTo>
                  <a:cubicBezTo>
                    <a:pt x="1109" y="193"/>
                    <a:pt x="1116" y="186"/>
                    <a:pt x="1131" y="186"/>
                  </a:cubicBezTo>
                  <a:cubicBezTo>
                    <a:pt x="1135" y="186"/>
                    <a:pt x="1137" y="185"/>
                    <a:pt x="1145" y="186"/>
                  </a:cubicBezTo>
                  <a:cubicBezTo>
                    <a:pt x="1141" y="189"/>
                    <a:pt x="1139" y="209"/>
                    <a:pt x="1164" y="178"/>
                  </a:cubicBezTo>
                  <a:cubicBezTo>
                    <a:pt x="1167" y="178"/>
                    <a:pt x="1179" y="183"/>
                    <a:pt x="1161" y="194"/>
                  </a:cubicBezTo>
                  <a:cubicBezTo>
                    <a:pt x="1155" y="198"/>
                    <a:pt x="1149" y="196"/>
                    <a:pt x="1145" y="202"/>
                  </a:cubicBezTo>
                  <a:cubicBezTo>
                    <a:pt x="1140" y="209"/>
                    <a:pt x="1136" y="217"/>
                    <a:pt x="1129" y="221"/>
                  </a:cubicBezTo>
                  <a:cubicBezTo>
                    <a:pt x="1123" y="224"/>
                    <a:pt x="1115" y="230"/>
                    <a:pt x="1115" y="239"/>
                  </a:cubicBezTo>
                  <a:cubicBezTo>
                    <a:pt x="1115" y="248"/>
                    <a:pt x="1118" y="275"/>
                    <a:pt x="1124" y="280"/>
                  </a:cubicBezTo>
                  <a:cubicBezTo>
                    <a:pt x="1129" y="273"/>
                    <a:pt x="1132" y="261"/>
                    <a:pt x="1141" y="259"/>
                  </a:cubicBezTo>
                  <a:cubicBezTo>
                    <a:pt x="1140" y="252"/>
                    <a:pt x="1151" y="251"/>
                    <a:pt x="1151" y="246"/>
                  </a:cubicBezTo>
                  <a:cubicBezTo>
                    <a:pt x="1151" y="239"/>
                    <a:pt x="1158" y="237"/>
                    <a:pt x="1158" y="233"/>
                  </a:cubicBezTo>
                  <a:cubicBezTo>
                    <a:pt x="1158" y="230"/>
                    <a:pt x="1156" y="227"/>
                    <a:pt x="1158" y="222"/>
                  </a:cubicBezTo>
                  <a:cubicBezTo>
                    <a:pt x="1177" y="183"/>
                    <a:pt x="1194" y="204"/>
                    <a:pt x="1200" y="204"/>
                  </a:cubicBezTo>
                  <a:cubicBezTo>
                    <a:pt x="1221" y="204"/>
                    <a:pt x="1235" y="179"/>
                    <a:pt x="1253" y="178"/>
                  </a:cubicBezTo>
                  <a:cubicBezTo>
                    <a:pt x="1286" y="178"/>
                    <a:pt x="1259" y="165"/>
                    <a:pt x="1259" y="161"/>
                  </a:cubicBezTo>
                  <a:cubicBezTo>
                    <a:pt x="1259" y="151"/>
                    <a:pt x="1273" y="153"/>
                    <a:pt x="1275" y="148"/>
                  </a:cubicBezTo>
                  <a:cubicBezTo>
                    <a:pt x="1276" y="145"/>
                    <a:pt x="1274" y="140"/>
                    <a:pt x="1279" y="140"/>
                  </a:cubicBezTo>
                  <a:cubicBezTo>
                    <a:pt x="1293" y="140"/>
                    <a:pt x="1305" y="159"/>
                    <a:pt x="1315" y="159"/>
                  </a:cubicBezTo>
                  <a:cubicBezTo>
                    <a:pt x="1319" y="159"/>
                    <a:pt x="1320" y="151"/>
                    <a:pt x="1323" y="148"/>
                  </a:cubicBezTo>
                  <a:cubicBezTo>
                    <a:pt x="1327" y="143"/>
                    <a:pt x="1330" y="143"/>
                    <a:pt x="1336" y="141"/>
                  </a:cubicBezTo>
                  <a:cubicBezTo>
                    <a:pt x="1328" y="131"/>
                    <a:pt x="1302" y="124"/>
                    <a:pt x="1289" y="117"/>
                  </a:cubicBezTo>
                  <a:close/>
                  <a:moveTo>
                    <a:pt x="335" y="450"/>
                  </a:moveTo>
                  <a:cubicBezTo>
                    <a:pt x="335" y="450"/>
                    <a:pt x="335" y="450"/>
                    <a:pt x="335" y="450"/>
                  </a:cubicBezTo>
                  <a:cubicBezTo>
                    <a:pt x="335" y="450"/>
                    <a:pt x="335" y="450"/>
                    <a:pt x="335" y="450"/>
                  </a:cubicBezTo>
                  <a:cubicBezTo>
                    <a:pt x="335" y="450"/>
                    <a:pt x="335" y="450"/>
                    <a:pt x="335" y="450"/>
                  </a:cubicBezTo>
                  <a:close/>
                  <a:moveTo>
                    <a:pt x="438" y="344"/>
                  </a:moveTo>
                  <a:cubicBezTo>
                    <a:pt x="443" y="352"/>
                    <a:pt x="449" y="355"/>
                    <a:pt x="449" y="363"/>
                  </a:cubicBezTo>
                  <a:cubicBezTo>
                    <a:pt x="451" y="362"/>
                    <a:pt x="455" y="360"/>
                    <a:pt x="456" y="360"/>
                  </a:cubicBezTo>
                  <a:cubicBezTo>
                    <a:pt x="457" y="364"/>
                    <a:pt x="460" y="365"/>
                    <a:pt x="460" y="369"/>
                  </a:cubicBezTo>
                  <a:cubicBezTo>
                    <a:pt x="453" y="369"/>
                    <a:pt x="453" y="369"/>
                    <a:pt x="453" y="369"/>
                  </a:cubicBezTo>
                  <a:cubicBezTo>
                    <a:pt x="451" y="369"/>
                    <a:pt x="449" y="371"/>
                    <a:pt x="449" y="374"/>
                  </a:cubicBezTo>
                  <a:cubicBezTo>
                    <a:pt x="454" y="375"/>
                    <a:pt x="457" y="380"/>
                    <a:pt x="457" y="384"/>
                  </a:cubicBezTo>
                  <a:cubicBezTo>
                    <a:pt x="457" y="386"/>
                    <a:pt x="456" y="387"/>
                    <a:pt x="456" y="389"/>
                  </a:cubicBezTo>
                  <a:cubicBezTo>
                    <a:pt x="456" y="391"/>
                    <a:pt x="459" y="394"/>
                    <a:pt x="459" y="394"/>
                  </a:cubicBezTo>
                  <a:cubicBezTo>
                    <a:pt x="459" y="396"/>
                    <a:pt x="459" y="396"/>
                    <a:pt x="459" y="398"/>
                  </a:cubicBezTo>
                  <a:cubicBezTo>
                    <a:pt x="455" y="399"/>
                    <a:pt x="451" y="399"/>
                    <a:pt x="448" y="399"/>
                  </a:cubicBezTo>
                  <a:cubicBezTo>
                    <a:pt x="445" y="399"/>
                    <a:pt x="439" y="400"/>
                    <a:pt x="437" y="398"/>
                  </a:cubicBezTo>
                  <a:cubicBezTo>
                    <a:pt x="435" y="396"/>
                    <a:pt x="435" y="394"/>
                    <a:pt x="433" y="394"/>
                  </a:cubicBezTo>
                  <a:cubicBezTo>
                    <a:pt x="430" y="393"/>
                    <a:pt x="427" y="395"/>
                    <a:pt x="426" y="392"/>
                  </a:cubicBezTo>
                  <a:cubicBezTo>
                    <a:pt x="425" y="389"/>
                    <a:pt x="427" y="388"/>
                    <a:pt x="425" y="385"/>
                  </a:cubicBezTo>
                  <a:cubicBezTo>
                    <a:pt x="424" y="383"/>
                    <a:pt x="422" y="383"/>
                    <a:pt x="422" y="381"/>
                  </a:cubicBezTo>
                  <a:cubicBezTo>
                    <a:pt x="425" y="382"/>
                    <a:pt x="425" y="382"/>
                    <a:pt x="425" y="382"/>
                  </a:cubicBezTo>
                  <a:cubicBezTo>
                    <a:pt x="428" y="378"/>
                    <a:pt x="428" y="372"/>
                    <a:pt x="431" y="371"/>
                  </a:cubicBezTo>
                  <a:cubicBezTo>
                    <a:pt x="425" y="367"/>
                    <a:pt x="416" y="354"/>
                    <a:pt x="416" y="346"/>
                  </a:cubicBezTo>
                  <a:cubicBezTo>
                    <a:pt x="416" y="344"/>
                    <a:pt x="411" y="340"/>
                    <a:pt x="411" y="337"/>
                  </a:cubicBezTo>
                  <a:cubicBezTo>
                    <a:pt x="411" y="336"/>
                    <a:pt x="415" y="327"/>
                    <a:pt x="417" y="326"/>
                  </a:cubicBezTo>
                  <a:cubicBezTo>
                    <a:pt x="418" y="327"/>
                    <a:pt x="424" y="323"/>
                    <a:pt x="425" y="323"/>
                  </a:cubicBezTo>
                  <a:cubicBezTo>
                    <a:pt x="431" y="320"/>
                    <a:pt x="435" y="319"/>
                    <a:pt x="442" y="319"/>
                  </a:cubicBezTo>
                  <a:cubicBezTo>
                    <a:pt x="454" y="319"/>
                    <a:pt x="456" y="325"/>
                    <a:pt x="461" y="331"/>
                  </a:cubicBezTo>
                  <a:cubicBezTo>
                    <a:pt x="458" y="334"/>
                    <a:pt x="453" y="332"/>
                    <a:pt x="449" y="332"/>
                  </a:cubicBezTo>
                  <a:cubicBezTo>
                    <a:pt x="443" y="332"/>
                    <a:pt x="434" y="338"/>
                    <a:pt x="433" y="337"/>
                  </a:cubicBezTo>
                  <a:cubicBezTo>
                    <a:pt x="433" y="342"/>
                    <a:pt x="437" y="342"/>
                    <a:pt x="438" y="344"/>
                  </a:cubicBezTo>
                  <a:close/>
                  <a:moveTo>
                    <a:pt x="507" y="407"/>
                  </a:moveTo>
                  <a:cubicBezTo>
                    <a:pt x="507" y="407"/>
                    <a:pt x="507" y="408"/>
                    <a:pt x="506" y="408"/>
                  </a:cubicBezTo>
                  <a:cubicBezTo>
                    <a:pt x="506" y="407"/>
                    <a:pt x="506" y="406"/>
                    <a:pt x="506" y="404"/>
                  </a:cubicBezTo>
                  <a:cubicBezTo>
                    <a:pt x="506" y="405"/>
                    <a:pt x="506" y="406"/>
                    <a:pt x="506" y="408"/>
                  </a:cubicBezTo>
                  <a:cubicBezTo>
                    <a:pt x="509" y="405"/>
                    <a:pt x="511" y="409"/>
                    <a:pt x="513" y="409"/>
                  </a:cubicBezTo>
                  <a:cubicBezTo>
                    <a:pt x="511" y="409"/>
                    <a:pt x="510" y="407"/>
                    <a:pt x="507" y="407"/>
                  </a:cubicBezTo>
                  <a:close/>
                </a:path>
              </a:pathLst>
            </a:custGeom>
            <a:solidFill>
              <a:srgbClr val="0D11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Freeform 67"/>
            <p:cNvSpPr/>
            <p:nvPr/>
          </p:nvSpPr>
          <p:spPr bwMode="auto">
            <a:xfrm>
              <a:off x="8153424" y="2369277"/>
              <a:ext cx="75126" cy="29216"/>
            </a:xfrm>
            <a:custGeom>
              <a:avLst/>
              <a:gdLst>
                <a:gd name="T0" fmla="*/ 3 w 23"/>
                <a:gd name="T1" fmla="*/ 9 h 9"/>
                <a:gd name="T2" fmla="*/ 23 w 23"/>
                <a:gd name="T3" fmla="*/ 5 h 9"/>
                <a:gd name="T4" fmla="*/ 11 w 23"/>
                <a:gd name="T5" fmla="*/ 0 h 9"/>
                <a:gd name="T6" fmla="*/ 0 w 23"/>
                <a:gd name="T7" fmla="*/ 7 h 9"/>
                <a:gd name="T8" fmla="*/ 3 w 2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3" y="9"/>
                  </a:moveTo>
                  <a:cubicBezTo>
                    <a:pt x="5" y="9"/>
                    <a:pt x="23" y="8"/>
                    <a:pt x="23" y="5"/>
                  </a:cubicBezTo>
                  <a:cubicBezTo>
                    <a:pt x="23" y="2"/>
                    <a:pt x="14" y="0"/>
                    <a:pt x="11" y="0"/>
                  </a:cubicBezTo>
                  <a:cubicBezTo>
                    <a:pt x="7" y="0"/>
                    <a:pt x="0" y="4"/>
                    <a:pt x="0" y="7"/>
                  </a:cubicBezTo>
                  <a:cubicBezTo>
                    <a:pt x="0" y="8"/>
                    <a:pt x="1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Freeform 68"/>
            <p:cNvSpPr/>
            <p:nvPr/>
          </p:nvSpPr>
          <p:spPr bwMode="auto">
            <a:xfrm>
              <a:off x="7929438" y="2434666"/>
              <a:ext cx="29216" cy="13912"/>
            </a:xfrm>
            <a:custGeom>
              <a:avLst/>
              <a:gdLst>
                <a:gd name="T0" fmla="*/ 9 w 9"/>
                <a:gd name="T1" fmla="*/ 2 h 4"/>
                <a:gd name="T2" fmla="*/ 7 w 9"/>
                <a:gd name="T3" fmla="*/ 0 h 4"/>
                <a:gd name="T4" fmla="*/ 0 w 9"/>
                <a:gd name="T5" fmla="*/ 0 h 4"/>
                <a:gd name="T6" fmla="*/ 6 w 9"/>
                <a:gd name="T7" fmla="*/ 4 h 4"/>
                <a:gd name="T8" fmla="*/ 9 w 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9" y="1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4"/>
                    <a:pt x="6" y="4"/>
                  </a:cubicBezTo>
                  <a:cubicBezTo>
                    <a:pt x="8" y="4"/>
                    <a:pt x="9" y="3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Freeform 69"/>
            <p:cNvSpPr/>
            <p:nvPr/>
          </p:nvSpPr>
          <p:spPr bwMode="auto">
            <a:xfrm>
              <a:off x="7235221" y="2191197"/>
              <a:ext cx="12521" cy="19477"/>
            </a:xfrm>
            <a:custGeom>
              <a:avLst/>
              <a:gdLst>
                <a:gd name="T0" fmla="*/ 2 w 4"/>
                <a:gd name="T1" fmla="*/ 6 h 6"/>
                <a:gd name="T2" fmla="*/ 4 w 4"/>
                <a:gd name="T3" fmla="*/ 3 h 6"/>
                <a:gd name="T4" fmla="*/ 4 w 4"/>
                <a:gd name="T5" fmla="*/ 3 h 6"/>
                <a:gd name="T6" fmla="*/ 4 w 4"/>
                <a:gd name="T7" fmla="*/ 3 h 6"/>
                <a:gd name="T8" fmla="*/ 4 w 4"/>
                <a:gd name="T9" fmla="*/ 2 h 6"/>
                <a:gd name="T10" fmla="*/ 3 w 4"/>
                <a:gd name="T11" fmla="*/ 2 h 6"/>
                <a:gd name="T12" fmla="*/ 2 w 4"/>
                <a:gd name="T13" fmla="*/ 0 h 6"/>
                <a:gd name="T14" fmla="*/ 0 w 4"/>
                <a:gd name="T15" fmla="*/ 4 h 6"/>
                <a:gd name="T16" fmla="*/ 2 w 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cubicBezTo>
                    <a:pt x="3" y="6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3" name="Freeform 70"/>
            <p:cNvSpPr/>
            <p:nvPr/>
          </p:nvSpPr>
          <p:spPr bwMode="auto">
            <a:xfrm>
              <a:off x="6760816" y="2260760"/>
              <a:ext cx="6956" cy="556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1 h 2"/>
                <a:gd name="T4" fmla="*/ 0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4" name="Freeform 71"/>
            <p:cNvSpPr/>
            <p:nvPr/>
          </p:nvSpPr>
          <p:spPr bwMode="auto">
            <a:xfrm>
              <a:off x="6731600" y="2246847"/>
              <a:ext cx="36172" cy="19477"/>
            </a:xfrm>
            <a:custGeom>
              <a:avLst/>
              <a:gdLst>
                <a:gd name="T0" fmla="*/ 5 w 11"/>
                <a:gd name="T1" fmla="*/ 0 h 6"/>
                <a:gd name="T2" fmla="*/ 0 w 11"/>
                <a:gd name="T3" fmla="*/ 3 h 6"/>
                <a:gd name="T4" fmla="*/ 5 w 11"/>
                <a:gd name="T5" fmla="*/ 6 h 6"/>
                <a:gd name="T6" fmla="*/ 10 w 11"/>
                <a:gd name="T7" fmla="*/ 5 h 6"/>
                <a:gd name="T8" fmla="*/ 11 w 11"/>
                <a:gd name="T9" fmla="*/ 3 h 6"/>
                <a:gd name="T10" fmla="*/ 5 w 1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5" y="0"/>
                  </a:moveTo>
                  <a:cubicBezTo>
                    <a:pt x="3" y="0"/>
                    <a:pt x="0" y="1"/>
                    <a:pt x="0" y="3"/>
                  </a:cubicBezTo>
                  <a:cubicBezTo>
                    <a:pt x="0" y="5"/>
                    <a:pt x="3" y="6"/>
                    <a:pt x="5" y="6"/>
                  </a:cubicBezTo>
                  <a:cubicBezTo>
                    <a:pt x="7" y="6"/>
                    <a:pt x="9" y="5"/>
                    <a:pt x="10" y="5"/>
                  </a:cubicBezTo>
                  <a:cubicBezTo>
                    <a:pt x="10" y="4"/>
                    <a:pt x="11" y="4"/>
                    <a:pt x="11" y="3"/>
                  </a:cubicBezTo>
                  <a:cubicBezTo>
                    <a:pt x="11" y="1"/>
                    <a:pt x="9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5" name="Freeform 72"/>
            <p:cNvSpPr/>
            <p:nvPr/>
          </p:nvSpPr>
          <p:spPr bwMode="auto">
            <a:xfrm>
              <a:off x="6467269" y="2027030"/>
              <a:ext cx="132166" cy="75127"/>
            </a:xfrm>
            <a:custGeom>
              <a:avLst/>
              <a:gdLst>
                <a:gd name="T0" fmla="*/ 0 w 40"/>
                <a:gd name="T1" fmla="*/ 20 h 23"/>
                <a:gd name="T2" fmla="*/ 4 w 40"/>
                <a:gd name="T3" fmla="*/ 23 h 23"/>
                <a:gd name="T4" fmla="*/ 16 w 40"/>
                <a:gd name="T5" fmla="*/ 20 h 23"/>
                <a:gd name="T6" fmla="*/ 24 w 40"/>
                <a:gd name="T7" fmla="*/ 19 h 23"/>
                <a:gd name="T8" fmla="*/ 40 w 40"/>
                <a:gd name="T9" fmla="*/ 13 h 23"/>
                <a:gd name="T10" fmla="*/ 27 w 40"/>
                <a:gd name="T11" fmla="*/ 4 h 23"/>
                <a:gd name="T12" fmla="*/ 23 w 40"/>
                <a:gd name="T13" fmla="*/ 6 h 23"/>
                <a:gd name="T14" fmla="*/ 24 w 40"/>
                <a:gd name="T15" fmla="*/ 0 h 23"/>
                <a:gd name="T16" fmla="*/ 21 w 40"/>
                <a:gd name="T17" fmla="*/ 0 h 23"/>
                <a:gd name="T18" fmla="*/ 5 w 40"/>
                <a:gd name="T19" fmla="*/ 14 h 23"/>
                <a:gd name="T20" fmla="*/ 0 w 40"/>
                <a:gd name="T2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3">
                  <a:moveTo>
                    <a:pt x="0" y="20"/>
                  </a:moveTo>
                  <a:cubicBezTo>
                    <a:pt x="0" y="22"/>
                    <a:pt x="1" y="23"/>
                    <a:pt x="4" y="2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3" y="19"/>
                    <a:pt x="24" y="19"/>
                  </a:cubicBezTo>
                  <a:cubicBezTo>
                    <a:pt x="28" y="19"/>
                    <a:pt x="40" y="18"/>
                    <a:pt x="40" y="13"/>
                  </a:cubicBezTo>
                  <a:cubicBezTo>
                    <a:pt x="40" y="10"/>
                    <a:pt x="30" y="4"/>
                    <a:pt x="27" y="4"/>
                  </a:cubicBezTo>
                  <a:cubicBezTo>
                    <a:pt x="26" y="4"/>
                    <a:pt x="25" y="5"/>
                    <a:pt x="23" y="6"/>
                  </a:cubicBezTo>
                  <a:cubicBezTo>
                    <a:pt x="25" y="4"/>
                    <a:pt x="24" y="4"/>
                    <a:pt x="24" y="0"/>
                  </a:cubicBezTo>
                  <a:cubicBezTo>
                    <a:pt x="23" y="0"/>
                    <a:pt x="23" y="0"/>
                    <a:pt x="21" y="0"/>
                  </a:cubicBezTo>
                  <a:cubicBezTo>
                    <a:pt x="12" y="0"/>
                    <a:pt x="10" y="9"/>
                    <a:pt x="5" y="14"/>
                  </a:cubicBezTo>
                  <a:cubicBezTo>
                    <a:pt x="3" y="16"/>
                    <a:pt x="0" y="1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6" name="Freeform 73"/>
            <p:cNvSpPr/>
            <p:nvPr/>
          </p:nvSpPr>
          <p:spPr bwMode="auto">
            <a:xfrm>
              <a:off x="6290584" y="1993640"/>
              <a:ext cx="48693" cy="26434"/>
            </a:xfrm>
            <a:custGeom>
              <a:avLst/>
              <a:gdLst>
                <a:gd name="T0" fmla="*/ 0 w 15"/>
                <a:gd name="T1" fmla="*/ 3 h 8"/>
                <a:gd name="T2" fmla="*/ 4 w 15"/>
                <a:gd name="T3" fmla="*/ 8 h 8"/>
                <a:gd name="T4" fmla="*/ 15 w 15"/>
                <a:gd name="T5" fmla="*/ 4 h 8"/>
                <a:gd name="T6" fmla="*/ 6 w 15"/>
                <a:gd name="T7" fmla="*/ 0 h 8"/>
                <a:gd name="T8" fmla="*/ 0 w 15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3"/>
                  </a:moveTo>
                  <a:cubicBezTo>
                    <a:pt x="0" y="5"/>
                    <a:pt x="3" y="8"/>
                    <a:pt x="4" y="8"/>
                  </a:cubicBezTo>
                  <a:cubicBezTo>
                    <a:pt x="7" y="8"/>
                    <a:pt x="14" y="8"/>
                    <a:pt x="15" y="4"/>
                  </a:cubicBezTo>
                  <a:cubicBezTo>
                    <a:pt x="13" y="3"/>
                    <a:pt x="7" y="0"/>
                    <a:pt x="6" y="0"/>
                  </a:cubicBezTo>
                  <a:cubicBezTo>
                    <a:pt x="4" y="0"/>
                    <a:pt x="0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7" name="Freeform 74"/>
            <p:cNvSpPr/>
            <p:nvPr/>
          </p:nvSpPr>
          <p:spPr bwMode="auto">
            <a:xfrm>
              <a:off x="6307279" y="1937990"/>
              <a:ext cx="176685" cy="125212"/>
            </a:xfrm>
            <a:custGeom>
              <a:avLst/>
              <a:gdLst>
                <a:gd name="T0" fmla="*/ 26 w 54"/>
                <a:gd name="T1" fmla="*/ 19 h 38"/>
                <a:gd name="T2" fmla="*/ 9 w 54"/>
                <a:gd name="T3" fmla="*/ 26 h 38"/>
                <a:gd name="T4" fmla="*/ 21 w 54"/>
                <a:gd name="T5" fmla="*/ 34 h 38"/>
                <a:gd name="T6" fmla="*/ 46 w 54"/>
                <a:gd name="T7" fmla="*/ 38 h 38"/>
                <a:gd name="T8" fmla="*/ 51 w 54"/>
                <a:gd name="T9" fmla="*/ 35 h 38"/>
                <a:gd name="T10" fmla="*/ 47 w 54"/>
                <a:gd name="T11" fmla="*/ 32 h 38"/>
                <a:gd name="T12" fmla="*/ 52 w 54"/>
                <a:gd name="T13" fmla="*/ 29 h 38"/>
                <a:gd name="T14" fmla="*/ 54 w 54"/>
                <a:gd name="T15" fmla="*/ 24 h 38"/>
                <a:gd name="T16" fmla="*/ 46 w 54"/>
                <a:gd name="T17" fmla="*/ 19 h 38"/>
                <a:gd name="T18" fmla="*/ 41 w 54"/>
                <a:gd name="T19" fmla="*/ 19 h 38"/>
                <a:gd name="T20" fmla="*/ 35 w 54"/>
                <a:gd name="T21" fmla="*/ 17 h 38"/>
                <a:gd name="T22" fmla="*/ 30 w 54"/>
                <a:gd name="T23" fmla="*/ 18 h 38"/>
                <a:gd name="T24" fmla="*/ 34 w 54"/>
                <a:gd name="T25" fmla="*/ 14 h 38"/>
                <a:gd name="T26" fmla="*/ 34 w 54"/>
                <a:gd name="T27" fmla="*/ 9 h 38"/>
                <a:gd name="T28" fmla="*/ 37 w 54"/>
                <a:gd name="T29" fmla="*/ 9 h 38"/>
                <a:gd name="T30" fmla="*/ 23 w 54"/>
                <a:gd name="T31" fmla="*/ 0 h 38"/>
                <a:gd name="T32" fmla="*/ 0 w 54"/>
                <a:gd name="T33" fmla="*/ 14 h 38"/>
                <a:gd name="T34" fmla="*/ 16 w 54"/>
                <a:gd name="T35" fmla="*/ 18 h 38"/>
                <a:gd name="T36" fmla="*/ 26 w 54"/>
                <a:gd name="T3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38">
                  <a:moveTo>
                    <a:pt x="26" y="19"/>
                  </a:moveTo>
                  <a:cubicBezTo>
                    <a:pt x="18" y="21"/>
                    <a:pt x="16" y="24"/>
                    <a:pt x="9" y="26"/>
                  </a:cubicBezTo>
                  <a:cubicBezTo>
                    <a:pt x="12" y="28"/>
                    <a:pt x="18" y="34"/>
                    <a:pt x="21" y="34"/>
                  </a:cubicBezTo>
                  <a:cubicBezTo>
                    <a:pt x="29" y="34"/>
                    <a:pt x="36" y="38"/>
                    <a:pt x="46" y="38"/>
                  </a:cubicBezTo>
                  <a:cubicBezTo>
                    <a:pt x="48" y="38"/>
                    <a:pt x="51" y="37"/>
                    <a:pt x="51" y="35"/>
                  </a:cubicBezTo>
                  <a:cubicBezTo>
                    <a:pt x="51" y="33"/>
                    <a:pt x="49" y="33"/>
                    <a:pt x="47" y="32"/>
                  </a:cubicBezTo>
                  <a:cubicBezTo>
                    <a:pt x="49" y="32"/>
                    <a:pt x="52" y="32"/>
                    <a:pt x="52" y="29"/>
                  </a:cubicBezTo>
                  <a:cubicBezTo>
                    <a:pt x="52" y="27"/>
                    <a:pt x="51" y="26"/>
                    <a:pt x="54" y="24"/>
                  </a:cubicBezTo>
                  <a:cubicBezTo>
                    <a:pt x="51" y="21"/>
                    <a:pt x="51" y="19"/>
                    <a:pt x="46" y="19"/>
                  </a:cubicBezTo>
                  <a:cubicBezTo>
                    <a:pt x="44" y="19"/>
                    <a:pt x="43" y="19"/>
                    <a:pt x="41" y="19"/>
                  </a:cubicBezTo>
                  <a:cubicBezTo>
                    <a:pt x="39" y="19"/>
                    <a:pt x="37" y="17"/>
                    <a:pt x="35" y="17"/>
                  </a:cubicBezTo>
                  <a:cubicBezTo>
                    <a:pt x="33" y="17"/>
                    <a:pt x="32" y="17"/>
                    <a:pt x="30" y="18"/>
                  </a:cubicBezTo>
                  <a:cubicBezTo>
                    <a:pt x="32" y="17"/>
                    <a:pt x="34" y="15"/>
                    <a:pt x="34" y="14"/>
                  </a:cubicBezTo>
                  <a:cubicBezTo>
                    <a:pt x="34" y="13"/>
                    <a:pt x="34" y="12"/>
                    <a:pt x="34" y="9"/>
                  </a:cubicBezTo>
                  <a:cubicBezTo>
                    <a:pt x="35" y="9"/>
                    <a:pt x="35" y="10"/>
                    <a:pt x="37" y="9"/>
                  </a:cubicBezTo>
                  <a:cubicBezTo>
                    <a:pt x="33" y="6"/>
                    <a:pt x="30" y="0"/>
                    <a:pt x="23" y="0"/>
                  </a:cubicBezTo>
                  <a:cubicBezTo>
                    <a:pt x="12" y="0"/>
                    <a:pt x="9" y="11"/>
                    <a:pt x="0" y="14"/>
                  </a:cubicBezTo>
                  <a:cubicBezTo>
                    <a:pt x="5" y="17"/>
                    <a:pt x="10" y="18"/>
                    <a:pt x="16" y="18"/>
                  </a:cubicBezTo>
                  <a:cubicBezTo>
                    <a:pt x="17" y="18"/>
                    <a:pt x="23" y="19"/>
                    <a:pt x="2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8" name="Freeform 75"/>
            <p:cNvSpPr/>
            <p:nvPr/>
          </p:nvSpPr>
          <p:spPr bwMode="auto">
            <a:xfrm>
              <a:off x="6382405" y="2135547"/>
              <a:ext cx="23651" cy="16695"/>
            </a:xfrm>
            <a:custGeom>
              <a:avLst/>
              <a:gdLst>
                <a:gd name="T0" fmla="*/ 2 w 7"/>
                <a:gd name="T1" fmla="*/ 5 h 5"/>
                <a:gd name="T2" fmla="*/ 7 w 7"/>
                <a:gd name="T3" fmla="*/ 0 h 5"/>
                <a:gd name="T4" fmla="*/ 3 w 7"/>
                <a:gd name="T5" fmla="*/ 0 h 5"/>
                <a:gd name="T6" fmla="*/ 0 w 7"/>
                <a:gd name="T7" fmla="*/ 3 h 5"/>
                <a:gd name="T8" fmla="*/ 2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2" y="5"/>
                  </a:moveTo>
                  <a:cubicBezTo>
                    <a:pt x="5" y="5"/>
                    <a:pt x="6" y="4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Freeform 76"/>
            <p:cNvSpPr/>
            <p:nvPr/>
          </p:nvSpPr>
          <p:spPr bwMode="auto">
            <a:xfrm>
              <a:off x="6271107" y="1947729"/>
              <a:ext cx="29216" cy="5565"/>
            </a:xfrm>
            <a:custGeom>
              <a:avLst/>
              <a:gdLst>
                <a:gd name="T0" fmla="*/ 9 w 9"/>
                <a:gd name="T1" fmla="*/ 2 h 2"/>
                <a:gd name="T2" fmla="*/ 8 w 9"/>
                <a:gd name="T3" fmla="*/ 0 h 2"/>
                <a:gd name="T4" fmla="*/ 0 w 9"/>
                <a:gd name="T5" fmla="*/ 0 h 2"/>
                <a:gd name="T6" fmla="*/ 9 w 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2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0" name="Freeform 77"/>
            <p:cNvSpPr/>
            <p:nvPr/>
          </p:nvSpPr>
          <p:spPr bwMode="auto">
            <a:xfrm>
              <a:off x="6623085" y="2085462"/>
              <a:ext cx="22259" cy="13912"/>
            </a:xfrm>
            <a:custGeom>
              <a:avLst/>
              <a:gdLst>
                <a:gd name="T0" fmla="*/ 4 w 7"/>
                <a:gd name="T1" fmla="*/ 4 h 4"/>
                <a:gd name="T2" fmla="*/ 7 w 7"/>
                <a:gd name="T3" fmla="*/ 0 h 4"/>
                <a:gd name="T4" fmla="*/ 0 w 7"/>
                <a:gd name="T5" fmla="*/ 1 h 4"/>
                <a:gd name="T6" fmla="*/ 4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6" y="4"/>
                    <a:pt x="7" y="2"/>
                    <a:pt x="7" y="0"/>
                  </a:cubicBezTo>
                  <a:cubicBezTo>
                    <a:pt x="5" y="1"/>
                    <a:pt x="5" y="0"/>
                    <a:pt x="0" y="1"/>
                  </a:cubicBezTo>
                  <a:cubicBezTo>
                    <a:pt x="1" y="2"/>
                    <a:pt x="2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1" name="Freeform 78"/>
            <p:cNvSpPr/>
            <p:nvPr/>
          </p:nvSpPr>
          <p:spPr bwMode="auto">
            <a:xfrm>
              <a:off x="5418291" y="1983901"/>
              <a:ext cx="6956" cy="6956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1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2" name="Freeform 79"/>
            <p:cNvSpPr/>
            <p:nvPr/>
          </p:nvSpPr>
          <p:spPr bwMode="auto">
            <a:xfrm>
              <a:off x="5295864" y="1960250"/>
              <a:ext cx="151643" cy="45911"/>
            </a:xfrm>
            <a:custGeom>
              <a:avLst/>
              <a:gdLst>
                <a:gd name="T0" fmla="*/ 15 w 46"/>
                <a:gd name="T1" fmla="*/ 2 h 14"/>
                <a:gd name="T2" fmla="*/ 20 w 46"/>
                <a:gd name="T3" fmla="*/ 4 h 14"/>
                <a:gd name="T4" fmla="*/ 17 w 46"/>
                <a:gd name="T5" fmla="*/ 6 h 14"/>
                <a:gd name="T6" fmla="*/ 21 w 46"/>
                <a:gd name="T7" fmla="*/ 7 h 14"/>
                <a:gd name="T8" fmla="*/ 16 w 46"/>
                <a:gd name="T9" fmla="*/ 9 h 14"/>
                <a:gd name="T10" fmla="*/ 23 w 46"/>
                <a:gd name="T11" fmla="*/ 12 h 14"/>
                <a:gd name="T12" fmla="*/ 23 w 46"/>
                <a:gd name="T13" fmla="*/ 12 h 14"/>
                <a:gd name="T14" fmla="*/ 25 w 46"/>
                <a:gd name="T15" fmla="*/ 14 h 14"/>
                <a:gd name="T16" fmla="*/ 29 w 46"/>
                <a:gd name="T17" fmla="*/ 9 h 14"/>
                <a:gd name="T18" fmla="*/ 37 w 46"/>
                <a:gd name="T19" fmla="*/ 8 h 14"/>
                <a:gd name="T20" fmla="*/ 37 w 46"/>
                <a:gd name="T21" fmla="*/ 6 h 14"/>
                <a:gd name="T22" fmla="*/ 40 w 46"/>
                <a:gd name="T23" fmla="*/ 6 h 14"/>
                <a:gd name="T24" fmla="*/ 46 w 46"/>
                <a:gd name="T25" fmla="*/ 2 h 14"/>
                <a:gd name="T26" fmla="*/ 39 w 46"/>
                <a:gd name="T27" fmla="*/ 0 h 14"/>
                <a:gd name="T28" fmla="*/ 31 w 46"/>
                <a:gd name="T29" fmla="*/ 3 h 14"/>
                <a:gd name="T30" fmla="*/ 18 w 46"/>
                <a:gd name="T31" fmla="*/ 0 h 14"/>
                <a:gd name="T32" fmla="*/ 0 w 46"/>
                <a:gd name="T33" fmla="*/ 4 h 14"/>
                <a:gd name="T34" fmla="*/ 5 w 46"/>
                <a:gd name="T35" fmla="*/ 5 h 14"/>
                <a:gd name="T36" fmla="*/ 15 w 46"/>
                <a:gd name="T3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14">
                  <a:moveTo>
                    <a:pt x="15" y="2"/>
                  </a:moveTo>
                  <a:cubicBezTo>
                    <a:pt x="17" y="2"/>
                    <a:pt x="18" y="4"/>
                    <a:pt x="20" y="4"/>
                  </a:cubicBezTo>
                  <a:cubicBezTo>
                    <a:pt x="19" y="5"/>
                    <a:pt x="18" y="6"/>
                    <a:pt x="17" y="6"/>
                  </a:cubicBezTo>
                  <a:cubicBezTo>
                    <a:pt x="18" y="7"/>
                    <a:pt x="19" y="7"/>
                    <a:pt x="21" y="7"/>
                  </a:cubicBezTo>
                  <a:cubicBezTo>
                    <a:pt x="19" y="7"/>
                    <a:pt x="18" y="8"/>
                    <a:pt x="16" y="9"/>
                  </a:cubicBezTo>
                  <a:cubicBezTo>
                    <a:pt x="17" y="11"/>
                    <a:pt x="19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4" y="14"/>
                    <a:pt x="25" y="14"/>
                  </a:cubicBezTo>
                  <a:cubicBezTo>
                    <a:pt x="27" y="14"/>
                    <a:pt x="27" y="10"/>
                    <a:pt x="29" y="9"/>
                  </a:cubicBezTo>
                  <a:cubicBezTo>
                    <a:pt x="32" y="7"/>
                    <a:pt x="33" y="9"/>
                    <a:pt x="37" y="8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9" y="7"/>
                    <a:pt x="40" y="6"/>
                  </a:cubicBezTo>
                  <a:cubicBezTo>
                    <a:pt x="42" y="4"/>
                    <a:pt x="45" y="6"/>
                    <a:pt x="46" y="2"/>
                  </a:cubicBezTo>
                  <a:cubicBezTo>
                    <a:pt x="44" y="2"/>
                    <a:pt x="42" y="0"/>
                    <a:pt x="39" y="0"/>
                  </a:cubicBezTo>
                  <a:cubicBezTo>
                    <a:pt x="36" y="0"/>
                    <a:pt x="34" y="3"/>
                    <a:pt x="31" y="3"/>
                  </a:cubicBezTo>
                  <a:cubicBezTo>
                    <a:pt x="26" y="3"/>
                    <a:pt x="23" y="0"/>
                    <a:pt x="18" y="0"/>
                  </a:cubicBezTo>
                  <a:cubicBezTo>
                    <a:pt x="13" y="0"/>
                    <a:pt x="2" y="1"/>
                    <a:pt x="0" y="4"/>
                  </a:cubicBezTo>
                  <a:cubicBezTo>
                    <a:pt x="2" y="5"/>
                    <a:pt x="3" y="5"/>
                    <a:pt x="5" y="5"/>
                  </a:cubicBezTo>
                  <a:cubicBezTo>
                    <a:pt x="8" y="5"/>
                    <a:pt x="13" y="2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3" name="Freeform 80"/>
            <p:cNvSpPr/>
            <p:nvPr/>
          </p:nvSpPr>
          <p:spPr bwMode="auto">
            <a:xfrm>
              <a:off x="5688187" y="1931034"/>
              <a:ext cx="52866" cy="33390"/>
            </a:xfrm>
            <a:custGeom>
              <a:avLst/>
              <a:gdLst>
                <a:gd name="T0" fmla="*/ 4 w 16"/>
                <a:gd name="T1" fmla="*/ 10 h 10"/>
                <a:gd name="T2" fmla="*/ 16 w 16"/>
                <a:gd name="T3" fmla="*/ 7 h 10"/>
                <a:gd name="T4" fmla="*/ 13 w 16"/>
                <a:gd name="T5" fmla="*/ 0 h 10"/>
                <a:gd name="T6" fmla="*/ 0 w 16"/>
                <a:gd name="T7" fmla="*/ 7 h 10"/>
                <a:gd name="T8" fmla="*/ 4 w 1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4" y="10"/>
                  </a:moveTo>
                  <a:cubicBezTo>
                    <a:pt x="6" y="10"/>
                    <a:pt x="14" y="8"/>
                    <a:pt x="16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0" y="4"/>
                    <a:pt x="0" y="7"/>
                  </a:cubicBezTo>
                  <a:cubicBezTo>
                    <a:pt x="0" y="9"/>
                    <a:pt x="1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" name="Freeform 81"/>
            <p:cNvSpPr/>
            <p:nvPr/>
          </p:nvSpPr>
          <p:spPr bwMode="auto">
            <a:xfrm>
              <a:off x="5618627" y="1947729"/>
              <a:ext cx="55649" cy="38955"/>
            </a:xfrm>
            <a:custGeom>
              <a:avLst/>
              <a:gdLst>
                <a:gd name="T0" fmla="*/ 12 w 17"/>
                <a:gd name="T1" fmla="*/ 11 h 12"/>
                <a:gd name="T2" fmla="*/ 11 w 17"/>
                <a:gd name="T3" fmla="*/ 8 h 12"/>
                <a:gd name="T4" fmla="*/ 17 w 17"/>
                <a:gd name="T5" fmla="*/ 7 h 12"/>
                <a:gd name="T6" fmla="*/ 17 w 17"/>
                <a:gd name="T7" fmla="*/ 4 h 12"/>
                <a:gd name="T8" fmla="*/ 11 w 17"/>
                <a:gd name="T9" fmla="*/ 3 h 12"/>
                <a:gd name="T10" fmla="*/ 12 w 17"/>
                <a:gd name="T11" fmla="*/ 0 h 12"/>
                <a:gd name="T12" fmla="*/ 5 w 17"/>
                <a:gd name="T13" fmla="*/ 0 h 12"/>
                <a:gd name="T14" fmla="*/ 5 w 17"/>
                <a:gd name="T15" fmla="*/ 4 h 12"/>
                <a:gd name="T16" fmla="*/ 0 w 17"/>
                <a:gd name="T17" fmla="*/ 10 h 12"/>
                <a:gd name="T18" fmla="*/ 12 w 17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2" y="1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6" y="9"/>
                    <a:pt x="17" y="7"/>
                  </a:cubicBezTo>
                  <a:cubicBezTo>
                    <a:pt x="17" y="6"/>
                    <a:pt x="17" y="6"/>
                    <a:pt x="17" y="4"/>
                  </a:cubicBezTo>
                  <a:cubicBezTo>
                    <a:pt x="15" y="4"/>
                    <a:pt x="12" y="3"/>
                    <a:pt x="11" y="3"/>
                  </a:cubicBezTo>
                  <a:cubicBezTo>
                    <a:pt x="11" y="3"/>
                    <a:pt x="12" y="2"/>
                    <a:pt x="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4"/>
                    <a:pt x="4" y="2"/>
                    <a:pt x="5" y="4"/>
                  </a:cubicBezTo>
                  <a:cubicBezTo>
                    <a:pt x="2" y="5"/>
                    <a:pt x="0" y="7"/>
                    <a:pt x="0" y="10"/>
                  </a:cubicBezTo>
                  <a:cubicBezTo>
                    <a:pt x="0" y="12"/>
                    <a:pt x="11" y="12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5" name="Freeform 82"/>
            <p:cNvSpPr/>
            <p:nvPr/>
          </p:nvSpPr>
          <p:spPr bwMode="auto">
            <a:xfrm>
              <a:off x="5543501" y="1979727"/>
              <a:ext cx="58431" cy="23651"/>
            </a:xfrm>
            <a:custGeom>
              <a:avLst/>
              <a:gdLst>
                <a:gd name="T0" fmla="*/ 12 w 18"/>
                <a:gd name="T1" fmla="*/ 0 h 7"/>
                <a:gd name="T2" fmla="*/ 0 w 18"/>
                <a:gd name="T3" fmla="*/ 5 h 7"/>
                <a:gd name="T4" fmla="*/ 3 w 18"/>
                <a:gd name="T5" fmla="*/ 7 h 7"/>
                <a:gd name="T6" fmla="*/ 6 w 18"/>
                <a:gd name="T7" fmla="*/ 4 h 7"/>
                <a:gd name="T8" fmla="*/ 11 w 18"/>
                <a:gd name="T9" fmla="*/ 7 h 7"/>
                <a:gd name="T10" fmla="*/ 18 w 18"/>
                <a:gd name="T11" fmla="*/ 3 h 7"/>
                <a:gd name="T12" fmla="*/ 12 w 1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7">
                  <a:moveTo>
                    <a:pt x="12" y="0"/>
                  </a:moveTo>
                  <a:cubicBezTo>
                    <a:pt x="9" y="0"/>
                    <a:pt x="0" y="2"/>
                    <a:pt x="0" y="5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5" y="7"/>
                    <a:pt x="6" y="7"/>
                    <a:pt x="6" y="4"/>
                  </a:cubicBezTo>
                  <a:cubicBezTo>
                    <a:pt x="7" y="4"/>
                    <a:pt x="9" y="7"/>
                    <a:pt x="11" y="7"/>
                  </a:cubicBezTo>
                  <a:cubicBezTo>
                    <a:pt x="14" y="7"/>
                    <a:pt x="13" y="3"/>
                    <a:pt x="18" y="3"/>
                  </a:cubicBezTo>
                  <a:cubicBezTo>
                    <a:pt x="17" y="2"/>
                    <a:pt x="15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6" name="Freeform 83"/>
            <p:cNvSpPr/>
            <p:nvPr/>
          </p:nvSpPr>
          <p:spPr bwMode="auto">
            <a:xfrm>
              <a:off x="5510112" y="1914339"/>
              <a:ext cx="89038" cy="59824"/>
            </a:xfrm>
            <a:custGeom>
              <a:avLst/>
              <a:gdLst>
                <a:gd name="T0" fmla="*/ 21 w 27"/>
                <a:gd name="T1" fmla="*/ 16 h 18"/>
                <a:gd name="T2" fmla="*/ 27 w 27"/>
                <a:gd name="T3" fmla="*/ 15 h 18"/>
                <a:gd name="T4" fmla="*/ 14 w 27"/>
                <a:gd name="T5" fmla="*/ 12 h 18"/>
                <a:gd name="T6" fmla="*/ 25 w 27"/>
                <a:gd name="T7" fmla="*/ 6 h 18"/>
                <a:gd name="T8" fmla="*/ 27 w 27"/>
                <a:gd name="T9" fmla="*/ 3 h 18"/>
                <a:gd name="T10" fmla="*/ 26 w 27"/>
                <a:gd name="T11" fmla="*/ 0 h 18"/>
                <a:gd name="T12" fmla="*/ 22 w 27"/>
                <a:gd name="T13" fmla="*/ 4 h 18"/>
                <a:gd name="T14" fmla="*/ 8 w 27"/>
                <a:gd name="T15" fmla="*/ 8 h 18"/>
                <a:gd name="T16" fmla="*/ 8 w 27"/>
                <a:gd name="T17" fmla="*/ 10 h 18"/>
                <a:gd name="T18" fmla="*/ 3 w 27"/>
                <a:gd name="T19" fmla="*/ 10 h 18"/>
                <a:gd name="T20" fmla="*/ 0 w 27"/>
                <a:gd name="T21" fmla="*/ 13 h 18"/>
                <a:gd name="T22" fmla="*/ 11 w 27"/>
                <a:gd name="T23" fmla="*/ 18 h 18"/>
                <a:gd name="T24" fmla="*/ 21 w 27"/>
                <a:gd name="T25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18">
                  <a:moveTo>
                    <a:pt x="21" y="16"/>
                  </a:moveTo>
                  <a:cubicBezTo>
                    <a:pt x="23" y="16"/>
                    <a:pt x="26" y="16"/>
                    <a:pt x="27" y="15"/>
                  </a:cubicBezTo>
                  <a:cubicBezTo>
                    <a:pt x="22" y="13"/>
                    <a:pt x="21" y="12"/>
                    <a:pt x="14" y="12"/>
                  </a:cubicBezTo>
                  <a:cubicBezTo>
                    <a:pt x="17" y="9"/>
                    <a:pt x="21" y="8"/>
                    <a:pt x="25" y="6"/>
                  </a:cubicBezTo>
                  <a:cubicBezTo>
                    <a:pt x="25" y="5"/>
                    <a:pt x="26" y="3"/>
                    <a:pt x="27" y="3"/>
                  </a:cubicBezTo>
                  <a:cubicBezTo>
                    <a:pt x="27" y="2"/>
                    <a:pt x="27" y="0"/>
                    <a:pt x="26" y="0"/>
                  </a:cubicBezTo>
                  <a:cubicBezTo>
                    <a:pt x="24" y="0"/>
                    <a:pt x="22" y="2"/>
                    <a:pt x="22" y="4"/>
                  </a:cubicBezTo>
                  <a:cubicBezTo>
                    <a:pt x="15" y="4"/>
                    <a:pt x="16" y="8"/>
                    <a:pt x="8" y="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4"/>
                    <a:pt x="1" y="12"/>
                    <a:pt x="0" y="13"/>
                  </a:cubicBezTo>
                  <a:cubicBezTo>
                    <a:pt x="1" y="14"/>
                    <a:pt x="10" y="18"/>
                    <a:pt x="11" y="18"/>
                  </a:cubicBezTo>
                  <a:cubicBezTo>
                    <a:pt x="14" y="18"/>
                    <a:pt x="18" y="16"/>
                    <a:pt x="2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Freeform 84"/>
            <p:cNvSpPr/>
            <p:nvPr/>
          </p:nvSpPr>
          <p:spPr bwMode="auto">
            <a:xfrm>
              <a:off x="4586344" y="2003379"/>
              <a:ext cx="294938" cy="164167"/>
            </a:xfrm>
            <a:custGeom>
              <a:avLst/>
              <a:gdLst>
                <a:gd name="T0" fmla="*/ 6 w 90"/>
                <a:gd name="T1" fmla="*/ 14 h 50"/>
                <a:gd name="T2" fmla="*/ 8 w 90"/>
                <a:gd name="T3" fmla="*/ 15 h 50"/>
                <a:gd name="T4" fmla="*/ 14 w 90"/>
                <a:gd name="T5" fmla="*/ 22 h 50"/>
                <a:gd name="T6" fmla="*/ 12 w 90"/>
                <a:gd name="T7" fmla="*/ 23 h 50"/>
                <a:gd name="T8" fmla="*/ 19 w 90"/>
                <a:gd name="T9" fmla="*/ 26 h 50"/>
                <a:gd name="T10" fmla="*/ 26 w 90"/>
                <a:gd name="T11" fmla="*/ 19 h 50"/>
                <a:gd name="T12" fmla="*/ 28 w 90"/>
                <a:gd name="T13" fmla="*/ 19 h 50"/>
                <a:gd name="T14" fmla="*/ 31 w 90"/>
                <a:gd name="T15" fmla="*/ 23 h 50"/>
                <a:gd name="T16" fmla="*/ 37 w 90"/>
                <a:gd name="T17" fmla="*/ 23 h 50"/>
                <a:gd name="T18" fmla="*/ 26 w 90"/>
                <a:gd name="T19" fmla="*/ 28 h 50"/>
                <a:gd name="T20" fmla="*/ 19 w 90"/>
                <a:gd name="T21" fmla="*/ 30 h 50"/>
                <a:gd name="T22" fmla="*/ 28 w 90"/>
                <a:gd name="T23" fmla="*/ 33 h 50"/>
                <a:gd name="T24" fmla="*/ 38 w 90"/>
                <a:gd name="T25" fmla="*/ 34 h 50"/>
                <a:gd name="T26" fmla="*/ 31 w 90"/>
                <a:gd name="T27" fmla="*/ 36 h 50"/>
                <a:gd name="T28" fmla="*/ 22 w 90"/>
                <a:gd name="T29" fmla="*/ 36 h 50"/>
                <a:gd name="T30" fmla="*/ 40 w 90"/>
                <a:gd name="T31" fmla="*/ 50 h 50"/>
                <a:gd name="T32" fmla="*/ 47 w 90"/>
                <a:gd name="T33" fmla="*/ 38 h 50"/>
                <a:gd name="T34" fmla="*/ 50 w 90"/>
                <a:gd name="T35" fmla="*/ 36 h 50"/>
                <a:gd name="T36" fmla="*/ 62 w 90"/>
                <a:gd name="T37" fmla="*/ 20 h 50"/>
                <a:gd name="T38" fmla="*/ 68 w 90"/>
                <a:gd name="T39" fmla="*/ 23 h 50"/>
                <a:gd name="T40" fmla="*/ 65 w 90"/>
                <a:gd name="T41" fmla="*/ 24 h 50"/>
                <a:gd name="T42" fmla="*/ 69 w 90"/>
                <a:gd name="T43" fmla="*/ 30 h 50"/>
                <a:gd name="T44" fmla="*/ 66 w 90"/>
                <a:gd name="T45" fmla="*/ 36 h 50"/>
                <a:gd name="T46" fmla="*/ 76 w 90"/>
                <a:gd name="T47" fmla="*/ 37 h 50"/>
                <a:gd name="T48" fmla="*/ 76 w 90"/>
                <a:gd name="T49" fmla="*/ 41 h 50"/>
                <a:gd name="T50" fmla="*/ 90 w 90"/>
                <a:gd name="T51" fmla="*/ 34 h 50"/>
                <a:gd name="T52" fmla="*/ 82 w 90"/>
                <a:gd name="T53" fmla="*/ 27 h 50"/>
                <a:gd name="T54" fmla="*/ 74 w 90"/>
                <a:gd name="T55" fmla="*/ 27 h 50"/>
                <a:gd name="T56" fmla="*/ 74 w 90"/>
                <a:gd name="T57" fmla="*/ 23 h 50"/>
                <a:gd name="T58" fmla="*/ 70 w 90"/>
                <a:gd name="T59" fmla="*/ 22 h 50"/>
                <a:gd name="T60" fmla="*/ 73 w 90"/>
                <a:gd name="T61" fmla="*/ 22 h 50"/>
                <a:gd name="T62" fmla="*/ 54 w 90"/>
                <a:gd name="T63" fmla="*/ 12 h 50"/>
                <a:gd name="T64" fmla="*/ 52 w 90"/>
                <a:gd name="T65" fmla="*/ 12 h 50"/>
                <a:gd name="T66" fmla="*/ 49 w 90"/>
                <a:gd name="T67" fmla="*/ 6 h 50"/>
                <a:gd name="T68" fmla="*/ 45 w 90"/>
                <a:gd name="T69" fmla="*/ 9 h 50"/>
                <a:gd name="T70" fmla="*/ 46 w 90"/>
                <a:gd name="T71" fmla="*/ 5 h 50"/>
                <a:gd name="T72" fmla="*/ 37 w 90"/>
                <a:gd name="T73" fmla="*/ 0 h 50"/>
                <a:gd name="T74" fmla="*/ 32 w 90"/>
                <a:gd name="T75" fmla="*/ 4 h 50"/>
                <a:gd name="T76" fmla="*/ 35 w 90"/>
                <a:gd name="T77" fmla="*/ 14 h 50"/>
                <a:gd name="T78" fmla="*/ 25 w 90"/>
                <a:gd name="T79" fmla="*/ 4 h 50"/>
                <a:gd name="T80" fmla="*/ 21 w 90"/>
                <a:gd name="T81" fmla="*/ 7 h 50"/>
                <a:gd name="T82" fmla="*/ 23 w 90"/>
                <a:gd name="T83" fmla="*/ 10 h 50"/>
                <a:gd name="T84" fmla="*/ 17 w 90"/>
                <a:gd name="T85" fmla="*/ 7 h 50"/>
                <a:gd name="T86" fmla="*/ 19 w 90"/>
                <a:gd name="T87" fmla="*/ 4 h 50"/>
                <a:gd name="T88" fmla="*/ 8 w 90"/>
                <a:gd name="T89" fmla="*/ 3 h 50"/>
                <a:gd name="T90" fmla="*/ 0 w 90"/>
                <a:gd name="T91" fmla="*/ 8 h 50"/>
                <a:gd name="T92" fmla="*/ 6 w 90"/>
                <a:gd name="T93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" h="50">
                  <a:moveTo>
                    <a:pt x="6" y="14"/>
                  </a:moveTo>
                  <a:cubicBezTo>
                    <a:pt x="6" y="14"/>
                    <a:pt x="7" y="14"/>
                    <a:pt x="8" y="15"/>
                  </a:cubicBezTo>
                  <a:cubicBezTo>
                    <a:pt x="7" y="18"/>
                    <a:pt x="10" y="20"/>
                    <a:pt x="14" y="22"/>
                  </a:cubicBezTo>
                  <a:cubicBezTo>
                    <a:pt x="13" y="22"/>
                    <a:pt x="13" y="22"/>
                    <a:pt x="12" y="23"/>
                  </a:cubicBezTo>
                  <a:cubicBezTo>
                    <a:pt x="13" y="25"/>
                    <a:pt x="16" y="26"/>
                    <a:pt x="19" y="26"/>
                  </a:cubicBezTo>
                  <a:cubicBezTo>
                    <a:pt x="24" y="26"/>
                    <a:pt x="24" y="23"/>
                    <a:pt x="26" y="19"/>
                  </a:cubicBezTo>
                  <a:cubicBezTo>
                    <a:pt x="27" y="19"/>
                    <a:pt x="27" y="19"/>
                    <a:pt x="28" y="19"/>
                  </a:cubicBezTo>
                  <a:cubicBezTo>
                    <a:pt x="29" y="19"/>
                    <a:pt x="31" y="23"/>
                    <a:pt x="31" y="23"/>
                  </a:cubicBezTo>
                  <a:cubicBezTo>
                    <a:pt x="32" y="23"/>
                    <a:pt x="34" y="23"/>
                    <a:pt x="37" y="23"/>
                  </a:cubicBezTo>
                  <a:cubicBezTo>
                    <a:pt x="35" y="23"/>
                    <a:pt x="29" y="27"/>
                    <a:pt x="26" y="28"/>
                  </a:cubicBezTo>
                  <a:cubicBezTo>
                    <a:pt x="25" y="28"/>
                    <a:pt x="19" y="28"/>
                    <a:pt x="19" y="30"/>
                  </a:cubicBezTo>
                  <a:cubicBezTo>
                    <a:pt x="19" y="36"/>
                    <a:pt x="25" y="33"/>
                    <a:pt x="28" y="33"/>
                  </a:cubicBezTo>
                  <a:cubicBezTo>
                    <a:pt x="30" y="33"/>
                    <a:pt x="37" y="33"/>
                    <a:pt x="38" y="34"/>
                  </a:cubicBezTo>
                  <a:cubicBezTo>
                    <a:pt x="35" y="35"/>
                    <a:pt x="33" y="34"/>
                    <a:pt x="31" y="36"/>
                  </a:cubicBezTo>
                  <a:cubicBezTo>
                    <a:pt x="31" y="36"/>
                    <a:pt x="25" y="35"/>
                    <a:pt x="22" y="36"/>
                  </a:cubicBezTo>
                  <a:cubicBezTo>
                    <a:pt x="22" y="44"/>
                    <a:pt x="35" y="46"/>
                    <a:pt x="40" y="50"/>
                  </a:cubicBezTo>
                  <a:cubicBezTo>
                    <a:pt x="43" y="47"/>
                    <a:pt x="43" y="41"/>
                    <a:pt x="47" y="38"/>
                  </a:cubicBezTo>
                  <a:cubicBezTo>
                    <a:pt x="48" y="37"/>
                    <a:pt x="49" y="37"/>
                    <a:pt x="50" y="36"/>
                  </a:cubicBezTo>
                  <a:cubicBezTo>
                    <a:pt x="52" y="30"/>
                    <a:pt x="55" y="20"/>
                    <a:pt x="62" y="20"/>
                  </a:cubicBezTo>
                  <a:cubicBezTo>
                    <a:pt x="62" y="20"/>
                    <a:pt x="64" y="23"/>
                    <a:pt x="68" y="23"/>
                  </a:cubicBezTo>
                  <a:cubicBezTo>
                    <a:pt x="67" y="23"/>
                    <a:pt x="66" y="24"/>
                    <a:pt x="65" y="24"/>
                  </a:cubicBezTo>
                  <a:cubicBezTo>
                    <a:pt x="66" y="26"/>
                    <a:pt x="68" y="30"/>
                    <a:pt x="69" y="30"/>
                  </a:cubicBezTo>
                  <a:cubicBezTo>
                    <a:pt x="69" y="34"/>
                    <a:pt x="66" y="32"/>
                    <a:pt x="66" y="36"/>
                  </a:cubicBezTo>
                  <a:cubicBezTo>
                    <a:pt x="69" y="37"/>
                    <a:pt x="73" y="36"/>
                    <a:pt x="76" y="37"/>
                  </a:cubicBezTo>
                  <a:cubicBezTo>
                    <a:pt x="76" y="38"/>
                    <a:pt x="76" y="39"/>
                    <a:pt x="76" y="41"/>
                  </a:cubicBezTo>
                  <a:cubicBezTo>
                    <a:pt x="82" y="39"/>
                    <a:pt x="84" y="36"/>
                    <a:pt x="90" y="34"/>
                  </a:cubicBezTo>
                  <a:cubicBezTo>
                    <a:pt x="88" y="31"/>
                    <a:pt x="82" y="31"/>
                    <a:pt x="82" y="27"/>
                  </a:cubicBezTo>
                  <a:cubicBezTo>
                    <a:pt x="79" y="27"/>
                    <a:pt x="78" y="27"/>
                    <a:pt x="74" y="27"/>
                  </a:cubicBezTo>
                  <a:cubicBezTo>
                    <a:pt x="75" y="23"/>
                    <a:pt x="75" y="24"/>
                    <a:pt x="74" y="23"/>
                  </a:cubicBezTo>
                  <a:cubicBezTo>
                    <a:pt x="73" y="23"/>
                    <a:pt x="72" y="23"/>
                    <a:pt x="70" y="22"/>
                  </a:cubicBezTo>
                  <a:cubicBezTo>
                    <a:pt x="71" y="22"/>
                    <a:pt x="72" y="22"/>
                    <a:pt x="73" y="22"/>
                  </a:cubicBezTo>
                  <a:cubicBezTo>
                    <a:pt x="70" y="19"/>
                    <a:pt x="58" y="12"/>
                    <a:pt x="54" y="12"/>
                  </a:cubicBezTo>
                  <a:cubicBezTo>
                    <a:pt x="54" y="12"/>
                    <a:pt x="53" y="12"/>
                    <a:pt x="52" y="12"/>
                  </a:cubicBezTo>
                  <a:cubicBezTo>
                    <a:pt x="53" y="10"/>
                    <a:pt x="53" y="6"/>
                    <a:pt x="49" y="6"/>
                  </a:cubicBezTo>
                  <a:cubicBezTo>
                    <a:pt x="48" y="6"/>
                    <a:pt x="47" y="8"/>
                    <a:pt x="45" y="9"/>
                  </a:cubicBezTo>
                  <a:cubicBezTo>
                    <a:pt x="45" y="8"/>
                    <a:pt x="46" y="6"/>
                    <a:pt x="46" y="5"/>
                  </a:cubicBezTo>
                  <a:cubicBezTo>
                    <a:pt x="46" y="2"/>
                    <a:pt x="40" y="0"/>
                    <a:pt x="37" y="0"/>
                  </a:cubicBezTo>
                  <a:cubicBezTo>
                    <a:pt x="34" y="0"/>
                    <a:pt x="32" y="0"/>
                    <a:pt x="32" y="4"/>
                  </a:cubicBezTo>
                  <a:cubicBezTo>
                    <a:pt x="32" y="8"/>
                    <a:pt x="34" y="10"/>
                    <a:pt x="35" y="14"/>
                  </a:cubicBezTo>
                  <a:cubicBezTo>
                    <a:pt x="30" y="12"/>
                    <a:pt x="31" y="4"/>
                    <a:pt x="25" y="4"/>
                  </a:cubicBezTo>
                  <a:cubicBezTo>
                    <a:pt x="23" y="4"/>
                    <a:pt x="21" y="5"/>
                    <a:pt x="21" y="7"/>
                  </a:cubicBezTo>
                  <a:cubicBezTo>
                    <a:pt x="21" y="9"/>
                    <a:pt x="22" y="10"/>
                    <a:pt x="23" y="10"/>
                  </a:cubicBezTo>
                  <a:cubicBezTo>
                    <a:pt x="21" y="9"/>
                    <a:pt x="19" y="9"/>
                    <a:pt x="17" y="7"/>
                  </a:cubicBezTo>
                  <a:cubicBezTo>
                    <a:pt x="17" y="6"/>
                    <a:pt x="18" y="5"/>
                    <a:pt x="19" y="4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6" y="3"/>
                    <a:pt x="1" y="7"/>
                    <a:pt x="0" y="8"/>
                  </a:cubicBezTo>
                  <a:cubicBezTo>
                    <a:pt x="2" y="10"/>
                    <a:pt x="4" y="14"/>
                    <a:pt x="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8" name="Freeform 85"/>
            <p:cNvSpPr/>
            <p:nvPr/>
          </p:nvSpPr>
          <p:spPr bwMode="auto">
            <a:xfrm>
              <a:off x="4740769" y="1974162"/>
              <a:ext cx="193379" cy="75127"/>
            </a:xfrm>
            <a:custGeom>
              <a:avLst/>
              <a:gdLst>
                <a:gd name="T0" fmla="*/ 4 w 59"/>
                <a:gd name="T1" fmla="*/ 10 h 23"/>
                <a:gd name="T2" fmla="*/ 12 w 59"/>
                <a:gd name="T3" fmla="*/ 13 h 23"/>
                <a:gd name="T4" fmla="*/ 22 w 59"/>
                <a:gd name="T5" fmla="*/ 14 h 23"/>
                <a:gd name="T6" fmla="*/ 17 w 59"/>
                <a:gd name="T7" fmla="*/ 15 h 23"/>
                <a:gd name="T8" fmla="*/ 12 w 59"/>
                <a:gd name="T9" fmla="*/ 16 h 23"/>
                <a:gd name="T10" fmla="*/ 15 w 59"/>
                <a:gd name="T11" fmla="*/ 20 h 23"/>
                <a:gd name="T12" fmla="*/ 28 w 59"/>
                <a:gd name="T13" fmla="*/ 20 h 23"/>
                <a:gd name="T14" fmla="*/ 36 w 59"/>
                <a:gd name="T15" fmla="*/ 23 h 23"/>
                <a:gd name="T16" fmla="*/ 59 w 59"/>
                <a:gd name="T17" fmla="*/ 11 h 23"/>
                <a:gd name="T18" fmla="*/ 49 w 59"/>
                <a:gd name="T19" fmla="*/ 4 h 23"/>
                <a:gd name="T20" fmla="*/ 41 w 59"/>
                <a:gd name="T21" fmla="*/ 4 h 23"/>
                <a:gd name="T22" fmla="*/ 35 w 59"/>
                <a:gd name="T23" fmla="*/ 6 h 23"/>
                <a:gd name="T24" fmla="*/ 35 w 59"/>
                <a:gd name="T25" fmla="*/ 0 h 23"/>
                <a:gd name="T26" fmla="*/ 32 w 59"/>
                <a:gd name="T27" fmla="*/ 0 h 23"/>
                <a:gd name="T28" fmla="*/ 26 w 59"/>
                <a:gd name="T29" fmla="*/ 7 h 23"/>
                <a:gd name="T30" fmla="*/ 17 w 59"/>
                <a:gd name="T31" fmla="*/ 4 h 23"/>
                <a:gd name="T32" fmla="*/ 12 w 59"/>
                <a:gd name="T33" fmla="*/ 4 h 23"/>
                <a:gd name="T34" fmla="*/ 11 w 59"/>
                <a:gd name="T35" fmla="*/ 4 h 23"/>
                <a:gd name="T36" fmla="*/ 10 w 59"/>
                <a:gd name="T37" fmla="*/ 4 h 23"/>
                <a:gd name="T38" fmla="*/ 10 w 59"/>
                <a:gd name="T39" fmla="*/ 6 h 23"/>
                <a:gd name="T40" fmla="*/ 4 w 59"/>
                <a:gd name="T41" fmla="*/ 4 h 23"/>
                <a:gd name="T42" fmla="*/ 0 w 59"/>
                <a:gd name="T43" fmla="*/ 4 h 23"/>
                <a:gd name="T44" fmla="*/ 4 w 59"/>
                <a:gd name="T4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23">
                  <a:moveTo>
                    <a:pt x="4" y="10"/>
                  </a:moveTo>
                  <a:cubicBezTo>
                    <a:pt x="3" y="15"/>
                    <a:pt x="8" y="13"/>
                    <a:pt x="12" y="13"/>
                  </a:cubicBezTo>
                  <a:cubicBezTo>
                    <a:pt x="12" y="13"/>
                    <a:pt x="21" y="14"/>
                    <a:pt x="22" y="14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5"/>
                    <a:pt x="14" y="15"/>
                    <a:pt x="12" y="16"/>
                  </a:cubicBezTo>
                  <a:cubicBezTo>
                    <a:pt x="12" y="18"/>
                    <a:pt x="13" y="20"/>
                    <a:pt x="15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32" y="23"/>
                    <a:pt x="36" y="23"/>
                  </a:cubicBezTo>
                  <a:cubicBezTo>
                    <a:pt x="42" y="23"/>
                    <a:pt x="54" y="15"/>
                    <a:pt x="59" y="11"/>
                  </a:cubicBezTo>
                  <a:cubicBezTo>
                    <a:pt x="58" y="8"/>
                    <a:pt x="53" y="4"/>
                    <a:pt x="49" y="4"/>
                  </a:cubicBezTo>
                  <a:cubicBezTo>
                    <a:pt x="46" y="4"/>
                    <a:pt x="47" y="4"/>
                    <a:pt x="41" y="4"/>
                  </a:cubicBezTo>
                  <a:cubicBezTo>
                    <a:pt x="38" y="4"/>
                    <a:pt x="37" y="6"/>
                    <a:pt x="35" y="6"/>
                  </a:cubicBezTo>
                  <a:cubicBezTo>
                    <a:pt x="34" y="4"/>
                    <a:pt x="35" y="4"/>
                    <a:pt x="3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4"/>
                    <a:pt x="29" y="7"/>
                    <a:pt x="26" y="7"/>
                  </a:cubicBezTo>
                  <a:cubicBezTo>
                    <a:pt x="25" y="7"/>
                    <a:pt x="19" y="4"/>
                    <a:pt x="17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6"/>
                    <a:pt x="5" y="8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9" name="Freeform 86"/>
            <p:cNvSpPr/>
            <p:nvPr/>
          </p:nvSpPr>
          <p:spPr bwMode="auto">
            <a:xfrm>
              <a:off x="4586344" y="205902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0" name="Freeform 87"/>
            <p:cNvSpPr/>
            <p:nvPr/>
          </p:nvSpPr>
          <p:spPr bwMode="auto">
            <a:xfrm>
              <a:off x="4586344" y="2059029"/>
              <a:ext cx="278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1" name="Freeform 88"/>
            <p:cNvSpPr/>
            <p:nvPr/>
          </p:nvSpPr>
          <p:spPr bwMode="auto">
            <a:xfrm>
              <a:off x="4575214" y="2059029"/>
              <a:ext cx="36172" cy="30607"/>
            </a:xfrm>
            <a:custGeom>
              <a:avLst/>
              <a:gdLst>
                <a:gd name="T0" fmla="*/ 11 w 11"/>
                <a:gd name="T1" fmla="*/ 9 h 9"/>
                <a:gd name="T2" fmla="*/ 3 w 11"/>
                <a:gd name="T3" fmla="*/ 0 h 9"/>
                <a:gd name="T4" fmla="*/ 11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9"/>
                  </a:moveTo>
                  <a:cubicBezTo>
                    <a:pt x="9" y="4"/>
                    <a:pt x="6" y="3"/>
                    <a:pt x="3" y="0"/>
                  </a:cubicBezTo>
                  <a:cubicBezTo>
                    <a:pt x="0" y="2"/>
                    <a:pt x="6" y="8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2" name="Freeform 89"/>
            <p:cNvSpPr/>
            <p:nvPr/>
          </p:nvSpPr>
          <p:spPr bwMode="auto">
            <a:xfrm>
              <a:off x="4150893" y="2935516"/>
              <a:ext cx="95994" cy="108517"/>
            </a:xfrm>
            <a:custGeom>
              <a:avLst/>
              <a:gdLst>
                <a:gd name="T0" fmla="*/ 0 w 29"/>
                <a:gd name="T1" fmla="*/ 28 h 33"/>
                <a:gd name="T2" fmla="*/ 6 w 29"/>
                <a:gd name="T3" fmla="*/ 33 h 33"/>
                <a:gd name="T4" fmla="*/ 10 w 29"/>
                <a:gd name="T5" fmla="*/ 33 h 33"/>
                <a:gd name="T6" fmla="*/ 18 w 29"/>
                <a:gd name="T7" fmla="*/ 28 h 33"/>
                <a:gd name="T8" fmla="*/ 25 w 29"/>
                <a:gd name="T9" fmla="*/ 26 h 33"/>
                <a:gd name="T10" fmla="*/ 25 w 29"/>
                <a:gd name="T11" fmla="*/ 20 h 33"/>
                <a:gd name="T12" fmla="*/ 25 w 29"/>
                <a:gd name="T13" fmla="*/ 12 h 33"/>
                <a:gd name="T14" fmla="*/ 29 w 29"/>
                <a:gd name="T15" fmla="*/ 9 h 33"/>
                <a:gd name="T16" fmla="*/ 21 w 29"/>
                <a:gd name="T17" fmla="*/ 0 h 33"/>
                <a:gd name="T18" fmla="*/ 17 w 29"/>
                <a:gd name="T19" fmla="*/ 0 h 33"/>
                <a:gd name="T20" fmla="*/ 10 w 29"/>
                <a:gd name="T21" fmla="*/ 4 h 33"/>
                <a:gd name="T22" fmla="*/ 12 w 29"/>
                <a:gd name="T23" fmla="*/ 7 h 33"/>
                <a:gd name="T24" fmla="*/ 5 w 29"/>
                <a:gd name="T25" fmla="*/ 9 h 33"/>
                <a:gd name="T26" fmla="*/ 3 w 29"/>
                <a:gd name="T27" fmla="*/ 12 h 33"/>
                <a:gd name="T28" fmla="*/ 7 w 29"/>
                <a:gd name="T29" fmla="*/ 17 h 33"/>
                <a:gd name="T30" fmla="*/ 0 w 29"/>
                <a:gd name="T31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3">
                  <a:moveTo>
                    <a:pt x="0" y="28"/>
                  </a:moveTo>
                  <a:cubicBezTo>
                    <a:pt x="0" y="31"/>
                    <a:pt x="3" y="33"/>
                    <a:pt x="6" y="33"/>
                  </a:cubicBezTo>
                  <a:cubicBezTo>
                    <a:pt x="7" y="33"/>
                    <a:pt x="9" y="33"/>
                    <a:pt x="10" y="33"/>
                  </a:cubicBezTo>
                  <a:cubicBezTo>
                    <a:pt x="12" y="31"/>
                    <a:pt x="15" y="28"/>
                    <a:pt x="18" y="28"/>
                  </a:cubicBezTo>
                  <a:cubicBezTo>
                    <a:pt x="21" y="28"/>
                    <a:pt x="23" y="28"/>
                    <a:pt x="25" y="26"/>
                  </a:cubicBezTo>
                  <a:cubicBezTo>
                    <a:pt x="26" y="25"/>
                    <a:pt x="25" y="22"/>
                    <a:pt x="25" y="20"/>
                  </a:cubicBezTo>
                  <a:cubicBezTo>
                    <a:pt x="25" y="20"/>
                    <a:pt x="25" y="14"/>
                    <a:pt x="25" y="12"/>
                  </a:cubicBezTo>
                  <a:cubicBezTo>
                    <a:pt x="25" y="11"/>
                    <a:pt x="29" y="11"/>
                    <a:pt x="29" y="9"/>
                  </a:cubicBezTo>
                  <a:cubicBezTo>
                    <a:pt x="29" y="5"/>
                    <a:pt x="26" y="0"/>
                    <a:pt x="21" y="0"/>
                  </a:cubicBezTo>
                  <a:cubicBezTo>
                    <a:pt x="20" y="0"/>
                    <a:pt x="18" y="0"/>
                    <a:pt x="17" y="0"/>
                  </a:cubicBezTo>
                  <a:cubicBezTo>
                    <a:pt x="15" y="0"/>
                    <a:pt x="10" y="3"/>
                    <a:pt x="10" y="4"/>
                  </a:cubicBezTo>
                  <a:cubicBezTo>
                    <a:pt x="10" y="5"/>
                    <a:pt x="11" y="6"/>
                    <a:pt x="12" y="7"/>
                  </a:cubicBezTo>
                  <a:cubicBezTo>
                    <a:pt x="10" y="8"/>
                    <a:pt x="6" y="9"/>
                    <a:pt x="5" y="9"/>
                  </a:cubicBezTo>
                  <a:cubicBezTo>
                    <a:pt x="4" y="9"/>
                    <a:pt x="3" y="9"/>
                    <a:pt x="3" y="12"/>
                  </a:cubicBezTo>
                  <a:cubicBezTo>
                    <a:pt x="3" y="14"/>
                    <a:pt x="5" y="16"/>
                    <a:pt x="7" y="17"/>
                  </a:cubicBezTo>
                  <a:cubicBezTo>
                    <a:pt x="6" y="22"/>
                    <a:pt x="0" y="23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3" name="Freeform 90"/>
            <p:cNvSpPr/>
            <p:nvPr/>
          </p:nvSpPr>
          <p:spPr bwMode="auto">
            <a:xfrm>
              <a:off x="4213497" y="2840911"/>
              <a:ext cx="19477" cy="15304"/>
            </a:xfrm>
            <a:custGeom>
              <a:avLst/>
              <a:gdLst>
                <a:gd name="T0" fmla="*/ 2 w 6"/>
                <a:gd name="T1" fmla="*/ 5 h 5"/>
                <a:gd name="T2" fmla="*/ 6 w 6"/>
                <a:gd name="T3" fmla="*/ 0 h 5"/>
                <a:gd name="T4" fmla="*/ 0 w 6"/>
                <a:gd name="T5" fmla="*/ 2 h 5"/>
                <a:gd name="T6" fmla="*/ 2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4" y="5"/>
                    <a:pt x="6" y="2"/>
                    <a:pt x="6" y="0"/>
                  </a:cubicBezTo>
                  <a:cubicBezTo>
                    <a:pt x="4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4" name="Freeform 91"/>
            <p:cNvSpPr/>
            <p:nvPr/>
          </p:nvSpPr>
          <p:spPr bwMode="auto">
            <a:xfrm>
              <a:off x="4246887" y="3080206"/>
              <a:ext cx="2782" cy="41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5" name="Freeform 92"/>
            <p:cNvSpPr>
              <a:spLocks noEditPoints="1"/>
            </p:cNvSpPr>
            <p:nvPr/>
          </p:nvSpPr>
          <p:spPr bwMode="auto">
            <a:xfrm>
              <a:off x="4227410" y="2829781"/>
              <a:ext cx="173902" cy="250425"/>
            </a:xfrm>
            <a:custGeom>
              <a:avLst/>
              <a:gdLst>
                <a:gd name="T0" fmla="*/ 6 w 53"/>
                <a:gd name="T1" fmla="*/ 16 h 76"/>
                <a:gd name="T2" fmla="*/ 6 w 53"/>
                <a:gd name="T3" fmla="*/ 21 h 76"/>
                <a:gd name="T4" fmla="*/ 6 w 53"/>
                <a:gd name="T5" fmla="*/ 25 h 76"/>
                <a:gd name="T6" fmla="*/ 8 w 53"/>
                <a:gd name="T7" fmla="*/ 28 h 76"/>
                <a:gd name="T8" fmla="*/ 12 w 53"/>
                <a:gd name="T9" fmla="*/ 26 h 76"/>
                <a:gd name="T10" fmla="*/ 9 w 53"/>
                <a:gd name="T11" fmla="*/ 35 h 76"/>
                <a:gd name="T12" fmla="*/ 18 w 53"/>
                <a:gd name="T13" fmla="*/ 36 h 76"/>
                <a:gd name="T14" fmla="*/ 20 w 53"/>
                <a:gd name="T15" fmla="*/ 39 h 76"/>
                <a:gd name="T16" fmla="*/ 26 w 53"/>
                <a:gd name="T17" fmla="*/ 45 h 76"/>
                <a:gd name="T18" fmla="*/ 16 w 53"/>
                <a:gd name="T19" fmla="*/ 56 h 76"/>
                <a:gd name="T20" fmla="*/ 11 w 53"/>
                <a:gd name="T21" fmla="*/ 64 h 76"/>
                <a:gd name="T22" fmla="*/ 19 w 53"/>
                <a:gd name="T23" fmla="*/ 66 h 76"/>
                <a:gd name="T24" fmla="*/ 24 w 53"/>
                <a:gd name="T25" fmla="*/ 65 h 76"/>
                <a:gd name="T26" fmla="*/ 7 w 53"/>
                <a:gd name="T27" fmla="*/ 76 h 76"/>
                <a:gd name="T28" fmla="*/ 13 w 53"/>
                <a:gd name="T29" fmla="*/ 76 h 76"/>
                <a:gd name="T30" fmla="*/ 20 w 53"/>
                <a:gd name="T31" fmla="*/ 72 h 76"/>
                <a:gd name="T32" fmla="*/ 35 w 53"/>
                <a:gd name="T33" fmla="*/ 72 h 76"/>
                <a:gd name="T34" fmla="*/ 50 w 53"/>
                <a:gd name="T35" fmla="*/ 68 h 76"/>
                <a:gd name="T36" fmla="*/ 46 w 53"/>
                <a:gd name="T37" fmla="*/ 66 h 76"/>
                <a:gd name="T38" fmla="*/ 49 w 53"/>
                <a:gd name="T39" fmla="*/ 52 h 76"/>
                <a:gd name="T40" fmla="*/ 46 w 53"/>
                <a:gd name="T41" fmla="*/ 52 h 76"/>
                <a:gd name="T42" fmla="*/ 43 w 53"/>
                <a:gd name="T43" fmla="*/ 46 h 76"/>
                <a:gd name="T44" fmla="*/ 27 w 53"/>
                <a:gd name="T45" fmla="*/ 26 h 76"/>
                <a:gd name="T46" fmla="*/ 24 w 53"/>
                <a:gd name="T47" fmla="*/ 23 h 76"/>
                <a:gd name="T48" fmla="*/ 16 w 53"/>
                <a:gd name="T49" fmla="*/ 8 h 76"/>
                <a:gd name="T50" fmla="*/ 21 w 53"/>
                <a:gd name="T51" fmla="*/ 2 h 76"/>
                <a:gd name="T52" fmla="*/ 12 w 53"/>
                <a:gd name="T53" fmla="*/ 0 h 76"/>
                <a:gd name="T54" fmla="*/ 8 w 53"/>
                <a:gd name="T55" fmla="*/ 7 h 76"/>
                <a:gd name="T56" fmla="*/ 6 w 53"/>
                <a:gd name="T57" fmla="*/ 11 h 76"/>
                <a:gd name="T58" fmla="*/ 3 w 53"/>
                <a:gd name="T59" fmla="*/ 12 h 76"/>
                <a:gd name="T60" fmla="*/ 6 w 53"/>
                <a:gd name="T61" fmla="*/ 15 h 76"/>
                <a:gd name="T62" fmla="*/ 48 w 53"/>
                <a:gd name="T63" fmla="*/ 52 h 76"/>
                <a:gd name="T64" fmla="*/ 46 w 53"/>
                <a:gd name="T65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76">
                  <a:moveTo>
                    <a:pt x="6" y="15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3" y="18"/>
                    <a:pt x="3" y="19"/>
                  </a:cubicBezTo>
                  <a:cubicBezTo>
                    <a:pt x="3" y="20"/>
                    <a:pt x="6" y="21"/>
                    <a:pt x="6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5"/>
                  </a:cubicBezTo>
                  <a:cubicBezTo>
                    <a:pt x="6" y="26"/>
                    <a:pt x="6" y="28"/>
                    <a:pt x="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7"/>
                    <a:pt x="8" y="25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1" y="28"/>
                    <a:pt x="12" y="28"/>
                    <a:pt x="12" y="30"/>
                  </a:cubicBezTo>
                  <a:cubicBezTo>
                    <a:pt x="12" y="32"/>
                    <a:pt x="9" y="33"/>
                    <a:pt x="9" y="35"/>
                  </a:cubicBezTo>
                  <a:cubicBezTo>
                    <a:pt x="9" y="37"/>
                    <a:pt x="11" y="37"/>
                    <a:pt x="13" y="37"/>
                  </a:cubicBezTo>
                  <a:cubicBezTo>
                    <a:pt x="15" y="37"/>
                    <a:pt x="16" y="36"/>
                    <a:pt x="18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7"/>
                    <a:pt x="20" y="38"/>
                    <a:pt x="20" y="39"/>
                  </a:cubicBezTo>
                  <a:cubicBezTo>
                    <a:pt x="20" y="42"/>
                    <a:pt x="22" y="42"/>
                    <a:pt x="26" y="42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2" y="48"/>
                    <a:pt x="19" y="50"/>
                    <a:pt x="15" y="50"/>
                  </a:cubicBezTo>
                  <a:cubicBezTo>
                    <a:pt x="15" y="52"/>
                    <a:pt x="16" y="53"/>
                    <a:pt x="16" y="56"/>
                  </a:cubicBezTo>
                  <a:cubicBezTo>
                    <a:pt x="16" y="60"/>
                    <a:pt x="10" y="60"/>
                    <a:pt x="10" y="63"/>
                  </a:cubicBezTo>
                  <a:cubicBezTo>
                    <a:pt x="10" y="64"/>
                    <a:pt x="10" y="64"/>
                    <a:pt x="11" y="64"/>
                  </a:cubicBezTo>
                  <a:cubicBezTo>
                    <a:pt x="12" y="64"/>
                    <a:pt x="11" y="63"/>
                    <a:pt x="13" y="63"/>
                  </a:cubicBezTo>
                  <a:cubicBezTo>
                    <a:pt x="15" y="63"/>
                    <a:pt x="16" y="66"/>
                    <a:pt x="19" y="66"/>
                  </a:cubicBezTo>
                  <a:cubicBezTo>
                    <a:pt x="21" y="66"/>
                    <a:pt x="22" y="65"/>
                    <a:pt x="23" y="64"/>
                  </a:cubicBezTo>
                  <a:cubicBezTo>
                    <a:pt x="23" y="64"/>
                    <a:pt x="24" y="65"/>
                    <a:pt x="24" y="65"/>
                  </a:cubicBezTo>
                  <a:cubicBezTo>
                    <a:pt x="24" y="68"/>
                    <a:pt x="18" y="67"/>
                    <a:pt x="15" y="68"/>
                  </a:cubicBezTo>
                  <a:cubicBezTo>
                    <a:pt x="14" y="68"/>
                    <a:pt x="11" y="74"/>
                    <a:pt x="7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11" y="76"/>
                    <a:pt x="13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6"/>
                    <a:pt x="17" y="72"/>
                    <a:pt x="20" y="72"/>
                  </a:cubicBezTo>
                  <a:cubicBezTo>
                    <a:pt x="21" y="72"/>
                    <a:pt x="22" y="74"/>
                    <a:pt x="24" y="74"/>
                  </a:cubicBezTo>
                  <a:cubicBezTo>
                    <a:pt x="27" y="74"/>
                    <a:pt x="33" y="72"/>
                    <a:pt x="35" y="72"/>
                  </a:cubicBezTo>
                  <a:cubicBezTo>
                    <a:pt x="37" y="72"/>
                    <a:pt x="42" y="72"/>
                    <a:pt x="44" y="72"/>
                  </a:cubicBezTo>
                  <a:cubicBezTo>
                    <a:pt x="47" y="72"/>
                    <a:pt x="50" y="70"/>
                    <a:pt x="50" y="68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7"/>
                    <a:pt x="48" y="66"/>
                    <a:pt x="46" y="66"/>
                  </a:cubicBezTo>
                  <a:cubicBezTo>
                    <a:pt x="48" y="63"/>
                    <a:pt x="53" y="61"/>
                    <a:pt x="53" y="57"/>
                  </a:cubicBezTo>
                  <a:cubicBezTo>
                    <a:pt x="53" y="54"/>
                    <a:pt x="51" y="52"/>
                    <a:pt x="49" y="52"/>
                  </a:cubicBezTo>
                  <a:cubicBezTo>
                    <a:pt x="47" y="52"/>
                    <a:pt x="47" y="52"/>
                    <a:pt x="46" y="53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46" y="49"/>
                    <a:pt x="43" y="48"/>
                    <a:pt x="43" y="46"/>
                  </a:cubicBezTo>
                  <a:cubicBezTo>
                    <a:pt x="43" y="41"/>
                    <a:pt x="37" y="39"/>
                    <a:pt x="34" y="35"/>
                  </a:cubicBezTo>
                  <a:cubicBezTo>
                    <a:pt x="31" y="33"/>
                    <a:pt x="31" y="27"/>
                    <a:pt x="27" y="26"/>
                  </a:cubicBezTo>
                  <a:cubicBezTo>
                    <a:pt x="25" y="25"/>
                    <a:pt x="24" y="26"/>
                    <a:pt x="22" y="26"/>
                  </a:cubicBezTo>
                  <a:cubicBezTo>
                    <a:pt x="22" y="25"/>
                    <a:pt x="23" y="23"/>
                    <a:pt x="24" y="23"/>
                  </a:cubicBezTo>
                  <a:cubicBezTo>
                    <a:pt x="24" y="18"/>
                    <a:pt x="31" y="16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7"/>
                  </a:cubicBezTo>
                  <a:cubicBezTo>
                    <a:pt x="16" y="4"/>
                    <a:pt x="21" y="5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1" y="0"/>
                    <a:pt x="9" y="2"/>
                    <a:pt x="9" y="3"/>
                  </a:cubicBezTo>
                  <a:cubicBezTo>
                    <a:pt x="9" y="4"/>
                    <a:pt x="8" y="5"/>
                    <a:pt x="8" y="7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5" y="10"/>
                    <a:pt x="5" y="11"/>
                    <a:pt x="6" y="11"/>
                  </a:cubicBezTo>
                  <a:cubicBezTo>
                    <a:pt x="6" y="11"/>
                    <a:pt x="5" y="13"/>
                    <a:pt x="5" y="13"/>
                  </a:cubicBezTo>
                  <a:cubicBezTo>
                    <a:pt x="5" y="13"/>
                    <a:pt x="3" y="12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2" y="14"/>
                    <a:pt x="6" y="15"/>
                  </a:cubicBezTo>
                  <a:close/>
                  <a:moveTo>
                    <a:pt x="46" y="53"/>
                  </a:moveTo>
                  <a:cubicBezTo>
                    <a:pt x="48" y="52"/>
                    <a:pt x="48" y="52"/>
                    <a:pt x="48" y="52"/>
                  </a:cubicBezTo>
                  <a:cubicBezTo>
                    <a:pt x="47" y="53"/>
                    <a:pt x="46" y="53"/>
                    <a:pt x="46" y="54"/>
                  </a:cubicBezTo>
                  <a:lnTo>
                    <a:pt x="46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6" name="Freeform 93"/>
            <p:cNvSpPr/>
            <p:nvPr/>
          </p:nvSpPr>
          <p:spPr bwMode="auto">
            <a:xfrm>
              <a:off x="4263581" y="2961949"/>
              <a:ext cx="9739" cy="9739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3 w 3"/>
                <a:gd name="T7" fmla="*/ 0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7" name="Freeform 94"/>
            <p:cNvSpPr/>
            <p:nvPr/>
          </p:nvSpPr>
          <p:spPr bwMode="auto">
            <a:xfrm>
              <a:off x="3861519" y="2566835"/>
              <a:ext cx="214247" cy="98779"/>
            </a:xfrm>
            <a:custGeom>
              <a:avLst/>
              <a:gdLst>
                <a:gd name="T0" fmla="*/ 65 w 65"/>
                <a:gd name="T1" fmla="*/ 16 h 30"/>
                <a:gd name="T2" fmla="*/ 65 w 65"/>
                <a:gd name="T3" fmla="*/ 16 h 30"/>
                <a:gd name="T4" fmla="*/ 57 w 65"/>
                <a:gd name="T5" fmla="*/ 5 h 30"/>
                <a:gd name="T6" fmla="*/ 58 w 65"/>
                <a:gd name="T7" fmla="*/ 3 h 30"/>
                <a:gd name="T8" fmla="*/ 53 w 65"/>
                <a:gd name="T9" fmla="*/ 4 h 30"/>
                <a:gd name="T10" fmla="*/ 49 w 65"/>
                <a:gd name="T11" fmla="*/ 1 h 30"/>
                <a:gd name="T12" fmla="*/ 46 w 65"/>
                <a:gd name="T13" fmla="*/ 1 h 30"/>
                <a:gd name="T14" fmla="*/ 45 w 65"/>
                <a:gd name="T15" fmla="*/ 4 h 30"/>
                <a:gd name="T16" fmla="*/ 38 w 65"/>
                <a:gd name="T17" fmla="*/ 5 h 30"/>
                <a:gd name="T18" fmla="*/ 31 w 65"/>
                <a:gd name="T19" fmla="*/ 4 h 30"/>
                <a:gd name="T20" fmla="*/ 31 w 65"/>
                <a:gd name="T21" fmla="*/ 6 h 30"/>
                <a:gd name="T22" fmla="*/ 27 w 65"/>
                <a:gd name="T23" fmla="*/ 5 h 30"/>
                <a:gd name="T24" fmla="*/ 22 w 65"/>
                <a:gd name="T25" fmla="*/ 6 h 30"/>
                <a:gd name="T26" fmla="*/ 19 w 65"/>
                <a:gd name="T27" fmla="*/ 4 h 30"/>
                <a:gd name="T28" fmla="*/ 19 w 65"/>
                <a:gd name="T29" fmla="*/ 7 h 30"/>
                <a:gd name="T30" fmla="*/ 15 w 65"/>
                <a:gd name="T31" fmla="*/ 9 h 30"/>
                <a:gd name="T32" fmla="*/ 11 w 65"/>
                <a:gd name="T33" fmla="*/ 4 h 30"/>
                <a:gd name="T34" fmla="*/ 10 w 65"/>
                <a:gd name="T35" fmla="*/ 0 h 30"/>
                <a:gd name="T36" fmla="*/ 8 w 65"/>
                <a:gd name="T37" fmla="*/ 0 h 30"/>
                <a:gd name="T38" fmla="*/ 5 w 65"/>
                <a:gd name="T39" fmla="*/ 3 h 30"/>
                <a:gd name="T40" fmla="*/ 5 w 65"/>
                <a:gd name="T41" fmla="*/ 5 h 30"/>
                <a:gd name="T42" fmla="*/ 0 w 65"/>
                <a:gd name="T43" fmla="*/ 4 h 30"/>
                <a:gd name="T44" fmla="*/ 11 w 65"/>
                <a:gd name="T45" fmla="*/ 9 h 30"/>
                <a:gd name="T46" fmla="*/ 12 w 65"/>
                <a:gd name="T47" fmla="*/ 11 h 30"/>
                <a:gd name="T48" fmla="*/ 0 w 65"/>
                <a:gd name="T49" fmla="*/ 13 h 30"/>
                <a:gd name="T50" fmla="*/ 10 w 65"/>
                <a:gd name="T51" fmla="*/ 14 h 30"/>
                <a:gd name="T52" fmla="*/ 9 w 65"/>
                <a:gd name="T53" fmla="*/ 21 h 30"/>
                <a:gd name="T54" fmla="*/ 7 w 65"/>
                <a:gd name="T55" fmla="*/ 22 h 30"/>
                <a:gd name="T56" fmla="*/ 17 w 65"/>
                <a:gd name="T57" fmla="*/ 26 h 30"/>
                <a:gd name="T58" fmla="*/ 37 w 65"/>
                <a:gd name="T59" fmla="*/ 30 h 30"/>
                <a:gd name="T60" fmla="*/ 55 w 65"/>
                <a:gd name="T61" fmla="*/ 25 h 30"/>
                <a:gd name="T62" fmla="*/ 65 w 65"/>
                <a:gd name="T63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30">
                  <a:moveTo>
                    <a:pt x="6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"/>
                    <a:pt x="57" y="11"/>
                    <a:pt x="57" y="5"/>
                  </a:cubicBezTo>
                  <a:cubicBezTo>
                    <a:pt x="57" y="4"/>
                    <a:pt x="58" y="3"/>
                    <a:pt x="58" y="3"/>
                  </a:cubicBezTo>
                  <a:cubicBezTo>
                    <a:pt x="56" y="3"/>
                    <a:pt x="55" y="4"/>
                    <a:pt x="53" y="4"/>
                  </a:cubicBezTo>
                  <a:cubicBezTo>
                    <a:pt x="51" y="4"/>
                    <a:pt x="49" y="4"/>
                    <a:pt x="49" y="1"/>
                  </a:cubicBezTo>
                  <a:cubicBezTo>
                    <a:pt x="48" y="2"/>
                    <a:pt x="48" y="1"/>
                    <a:pt x="46" y="1"/>
                  </a:cubicBezTo>
                  <a:cubicBezTo>
                    <a:pt x="46" y="2"/>
                    <a:pt x="45" y="2"/>
                    <a:pt x="45" y="4"/>
                  </a:cubicBezTo>
                  <a:cubicBezTo>
                    <a:pt x="43" y="2"/>
                    <a:pt x="41" y="5"/>
                    <a:pt x="38" y="5"/>
                  </a:cubicBezTo>
                  <a:cubicBezTo>
                    <a:pt x="36" y="5"/>
                    <a:pt x="34" y="4"/>
                    <a:pt x="31" y="4"/>
                  </a:cubicBezTo>
                  <a:cubicBezTo>
                    <a:pt x="31" y="5"/>
                    <a:pt x="30" y="6"/>
                    <a:pt x="31" y="6"/>
                  </a:cubicBezTo>
                  <a:cubicBezTo>
                    <a:pt x="30" y="6"/>
                    <a:pt x="29" y="5"/>
                    <a:pt x="27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0" y="5"/>
                    <a:pt x="19" y="4"/>
                  </a:cubicBezTo>
                  <a:cubicBezTo>
                    <a:pt x="18" y="5"/>
                    <a:pt x="19" y="6"/>
                    <a:pt x="19" y="7"/>
                  </a:cubicBezTo>
                  <a:cubicBezTo>
                    <a:pt x="18" y="7"/>
                    <a:pt x="16" y="9"/>
                    <a:pt x="15" y="9"/>
                  </a:cubicBezTo>
                  <a:cubicBezTo>
                    <a:pt x="13" y="9"/>
                    <a:pt x="11" y="5"/>
                    <a:pt x="11" y="4"/>
                  </a:cubicBezTo>
                  <a:cubicBezTo>
                    <a:pt x="11" y="2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5" y="3"/>
                    <a:pt x="5" y="3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1" y="4"/>
                    <a:pt x="2" y="4"/>
                    <a:pt x="0" y="4"/>
                  </a:cubicBezTo>
                  <a:cubicBezTo>
                    <a:pt x="1" y="7"/>
                    <a:pt x="9" y="9"/>
                    <a:pt x="11" y="9"/>
                  </a:cubicBezTo>
                  <a:cubicBezTo>
                    <a:pt x="11" y="10"/>
                    <a:pt x="12" y="11"/>
                    <a:pt x="12" y="11"/>
                  </a:cubicBezTo>
                  <a:cubicBezTo>
                    <a:pt x="10" y="12"/>
                    <a:pt x="4" y="13"/>
                    <a:pt x="0" y="13"/>
                  </a:cubicBezTo>
                  <a:cubicBezTo>
                    <a:pt x="3" y="16"/>
                    <a:pt x="7" y="13"/>
                    <a:pt x="10" y="14"/>
                  </a:cubicBezTo>
                  <a:cubicBezTo>
                    <a:pt x="10" y="17"/>
                    <a:pt x="9" y="18"/>
                    <a:pt x="9" y="21"/>
                  </a:cubicBezTo>
                  <a:cubicBezTo>
                    <a:pt x="8" y="21"/>
                    <a:pt x="8" y="22"/>
                    <a:pt x="7" y="22"/>
                  </a:cubicBezTo>
                  <a:cubicBezTo>
                    <a:pt x="12" y="22"/>
                    <a:pt x="14" y="25"/>
                    <a:pt x="17" y="26"/>
                  </a:cubicBezTo>
                  <a:cubicBezTo>
                    <a:pt x="23" y="28"/>
                    <a:pt x="29" y="30"/>
                    <a:pt x="37" y="30"/>
                  </a:cubicBezTo>
                  <a:cubicBezTo>
                    <a:pt x="45" y="30"/>
                    <a:pt x="49" y="26"/>
                    <a:pt x="55" y="25"/>
                  </a:cubicBezTo>
                  <a:cubicBezTo>
                    <a:pt x="58" y="24"/>
                    <a:pt x="63" y="20"/>
                    <a:pt x="6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8" name="Freeform 95"/>
            <p:cNvSpPr/>
            <p:nvPr/>
          </p:nvSpPr>
          <p:spPr bwMode="auto">
            <a:xfrm>
              <a:off x="2569079" y="3759135"/>
              <a:ext cx="219812" cy="72345"/>
            </a:xfrm>
            <a:custGeom>
              <a:avLst/>
              <a:gdLst>
                <a:gd name="T0" fmla="*/ 67 w 67"/>
                <a:gd name="T1" fmla="*/ 20 h 22"/>
                <a:gd name="T2" fmla="*/ 62 w 67"/>
                <a:gd name="T3" fmla="*/ 15 h 22"/>
                <a:gd name="T4" fmla="*/ 58 w 67"/>
                <a:gd name="T5" fmla="*/ 15 h 22"/>
                <a:gd name="T6" fmla="*/ 58 w 67"/>
                <a:gd name="T7" fmla="*/ 13 h 22"/>
                <a:gd name="T8" fmla="*/ 44 w 67"/>
                <a:gd name="T9" fmla="*/ 8 h 22"/>
                <a:gd name="T10" fmla="*/ 40 w 67"/>
                <a:gd name="T11" fmla="*/ 5 h 22"/>
                <a:gd name="T12" fmla="*/ 18 w 67"/>
                <a:gd name="T13" fmla="*/ 0 h 22"/>
                <a:gd name="T14" fmla="*/ 0 w 67"/>
                <a:gd name="T15" fmla="*/ 10 h 22"/>
                <a:gd name="T16" fmla="*/ 2 w 67"/>
                <a:gd name="T17" fmla="*/ 10 h 22"/>
                <a:gd name="T18" fmla="*/ 14 w 67"/>
                <a:gd name="T19" fmla="*/ 4 h 22"/>
                <a:gd name="T20" fmla="*/ 18 w 67"/>
                <a:gd name="T21" fmla="*/ 4 h 22"/>
                <a:gd name="T22" fmla="*/ 18 w 67"/>
                <a:gd name="T23" fmla="*/ 6 h 22"/>
                <a:gd name="T24" fmla="*/ 25 w 67"/>
                <a:gd name="T25" fmla="*/ 6 h 22"/>
                <a:gd name="T26" fmla="*/ 32 w 67"/>
                <a:gd name="T27" fmla="*/ 10 h 22"/>
                <a:gd name="T28" fmla="*/ 37 w 67"/>
                <a:gd name="T29" fmla="*/ 10 h 22"/>
                <a:gd name="T30" fmla="*/ 40 w 67"/>
                <a:gd name="T31" fmla="*/ 13 h 22"/>
                <a:gd name="T32" fmla="*/ 48 w 67"/>
                <a:gd name="T33" fmla="*/ 17 h 22"/>
                <a:gd name="T34" fmla="*/ 46 w 67"/>
                <a:gd name="T35" fmla="*/ 19 h 22"/>
                <a:gd name="T36" fmla="*/ 46 w 67"/>
                <a:gd name="T37" fmla="*/ 21 h 22"/>
                <a:gd name="T38" fmla="*/ 59 w 67"/>
                <a:gd name="T39" fmla="*/ 22 h 22"/>
                <a:gd name="T40" fmla="*/ 67 w 67"/>
                <a:gd name="T4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22">
                  <a:moveTo>
                    <a:pt x="67" y="20"/>
                  </a:moveTo>
                  <a:cubicBezTo>
                    <a:pt x="65" y="19"/>
                    <a:pt x="64" y="16"/>
                    <a:pt x="62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8" y="14"/>
                    <a:pt x="58" y="13"/>
                  </a:cubicBezTo>
                  <a:cubicBezTo>
                    <a:pt x="53" y="13"/>
                    <a:pt x="47" y="11"/>
                    <a:pt x="44" y="8"/>
                  </a:cubicBezTo>
                  <a:cubicBezTo>
                    <a:pt x="44" y="7"/>
                    <a:pt x="42" y="5"/>
                    <a:pt x="40" y="5"/>
                  </a:cubicBezTo>
                  <a:cubicBezTo>
                    <a:pt x="33" y="5"/>
                    <a:pt x="28" y="0"/>
                    <a:pt x="18" y="0"/>
                  </a:cubicBezTo>
                  <a:cubicBezTo>
                    <a:pt x="8" y="0"/>
                    <a:pt x="3" y="2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6"/>
                    <a:pt x="10" y="4"/>
                    <a:pt x="14" y="4"/>
                  </a:cubicBezTo>
                  <a:cubicBezTo>
                    <a:pt x="15" y="4"/>
                    <a:pt x="17" y="3"/>
                    <a:pt x="18" y="4"/>
                  </a:cubicBezTo>
                  <a:cubicBezTo>
                    <a:pt x="17" y="5"/>
                    <a:pt x="17" y="6"/>
                    <a:pt x="18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6"/>
                    <a:pt x="29" y="10"/>
                    <a:pt x="32" y="10"/>
                  </a:cubicBezTo>
                  <a:cubicBezTo>
                    <a:pt x="34" y="10"/>
                    <a:pt x="35" y="9"/>
                    <a:pt x="37" y="10"/>
                  </a:cubicBezTo>
                  <a:cubicBezTo>
                    <a:pt x="38" y="11"/>
                    <a:pt x="38" y="13"/>
                    <a:pt x="40" y="13"/>
                  </a:cubicBezTo>
                  <a:cubicBezTo>
                    <a:pt x="40" y="16"/>
                    <a:pt x="44" y="16"/>
                    <a:pt x="48" y="17"/>
                  </a:cubicBezTo>
                  <a:cubicBezTo>
                    <a:pt x="48" y="18"/>
                    <a:pt x="46" y="19"/>
                    <a:pt x="46" y="19"/>
                  </a:cubicBezTo>
                  <a:cubicBezTo>
                    <a:pt x="46" y="20"/>
                    <a:pt x="46" y="20"/>
                    <a:pt x="46" y="21"/>
                  </a:cubicBezTo>
                  <a:cubicBezTo>
                    <a:pt x="50" y="21"/>
                    <a:pt x="54" y="22"/>
                    <a:pt x="59" y="22"/>
                  </a:cubicBezTo>
                  <a:cubicBezTo>
                    <a:pt x="61" y="22"/>
                    <a:pt x="65" y="22"/>
                    <a:pt x="6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9" name="Freeform 96"/>
            <p:cNvSpPr/>
            <p:nvPr/>
          </p:nvSpPr>
          <p:spPr bwMode="auto">
            <a:xfrm>
              <a:off x="2598294" y="3785569"/>
              <a:ext cx="12521" cy="13912"/>
            </a:xfrm>
            <a:custGeom>
              <a:avLst/>
              <a:gdLst>
                <a:gd name="T0" fmla="*/ 2 w 4"/>
                <a:gd name="T1" fmla="*/ 0 h 4"/>
                <a:gd name="T2" fmla="*/ 2 w 4"/>
                <a:gd name="T3" fmla="*/ 1 h 4"/>
                <a:gd name="T4" fmla="*/ 0 w 4"/>
                <a:gd name="T5" fmla="*/ 4 h 4"/>
                <a:gd name="T6" fmla="*/ 3 w 4"/>
                <a:gd name="T7" fmla="*/ 4 h 4"/>
                <a:gd name="T8" fmla="*/ 3 w 4"/>
                <a:gd name="T9" fmla="*/ 0 h 4"/>
                <a:gd name="T10" fmla="*/ 2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3" y="4"/>
                    <a:pt x="3" y="4"/>
                  </a:cubicBezTo>
                  <a:cubicBezTo>
                    <a:pt x="4" y="2"/>
                    <a:pt x="3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0" name="Freeform 97"/>
            <p:cNvSpPr/>
            <p:nvPr/>
          </p:nvSpPr>
          <p:spPr bwMode="auto">
            <a:xfrm>
              <a:off x="2709592" y="3862088"/>
              <a:ext cx="36172" cy="15304"/>
            </a:xfrm>
            <a:custGeom>
              <a:avLst/>
              <a:gdLst>
                <a:gd name="T0" fmla="*/ 0 w 11"/>
                <a:gd name="T1" fmla="*/ 1 h 5"/>
                <a:gd name="T2" fmla="*/ 3 w 11"/>
                <a:gd name="T3" fmla="*/ 5 h 5"/>
                <a:gd name="T4" fmla="*/ 11 w 11"/>
                <a:gd name="T5" fmla="*/ 3 h 5"/>
                <a:gd name="T6" fmla="*/ 9 w 11"/>
                <a:gd name="T7" fmla="*/ 1 h 5"/>
                <a:gd name="T8" fmla="*/ 9 w 11"/>
                <a:gd name="T9" fmla="*/ 2 h 5"/>
                <a:gd name="T10" fmla="*/ 2 w 11"/>
                <a:gd name="T11" fmla="*/ 0 h 5"/>
                <a:gd name="T12" fmla="*/ 0 w 11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5">
                  <a:moveTo>
                    <a:pt x="0" y="1"/>
                  </a:moveTo>
                  <a:cubicBezTo>
                    <a:pt x="0" y="3"/>
                    <a:pt x="2" y="5"/>
                    <a:pt x="3" y="5"/>
                  </a:cubicBezTo>
                  <a:cubicBezTo>
                    <a:pt x="6" y="5"/>
                    <a:pt x="8" y="4"/>
                    <a:pt x="11" y="3"/>
                  </a:cubicBezTo>
                  <a:cubicBezTo>
                    <a:pt x="11" y="2"/>
                    <a:pt x="10" y="2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5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1" name="Freeform 98"/>
            <p:cNvSpPr/>
            <p:nvPr/>
          </p:nvSpPr>
          <p:spPr bwMode="auto">
            <a:xfrm>
              <a:off x="2943316" y="3857914"/>
              <a:ext cx="29216" cy="13912"/>
            </a:xfrm>
            <a:custGeom>
              <a:avLst/>
              <a:gdLst>
                <a:gd name="T0" fmla="*/ 0 w 9"/>
                <a:gd name="T1" fmla="*/ 2 h 4"/>
                <a:gd name="T2" fmla="*/ 6 w 9"/>
                <a:gd name="T3" fmla="*/ 4 h 4"/>
                <a:gd name="T4" fmla="*/ 9 w 9"/>
                <a:gd name="T5" fmla="*/ 3 h 4"/>
                <a:gd name="T6" fmla="*/ 3 w 9"/>
                <a:gd name="T7" fmla="*/ 0 h 4"/>
                <a:gd name="T8" fmla="*/ 0 w 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2"/>
                  </a:moveTo>
                  <a:cubicBezTo>
                    <a:pt x="0" y="4"/>
                    <a:pt x="3" y="4"/>
                    <a:pt x="6" y="4"/>
                  </a:cubicBezTo>
                  <a:cubicBezTo>
                    <a:pt x="7" y="4"/>
                    <a:pt x="9" y="4"/>
                    <a:pt x="9" y="3"/>
                  </a:cubicBezTo>
                  <a:cubicBezTo>
                    <a:pt x="9" y="1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2" name="Freeform 99"/>
            <p:cNvSpPr/>
            <p:nvPr/>
          </p:nvSpPr>
          <p:spPr bwMode="auto">
            <a:xfrm>
              <a:off x="2788891" y="3828698"/>
              <a:ext cx="127992" cy="48694"/>
            </a:xfrm>
            <a:custGeom>
              <a:avLst/>
              <a:gdLst>
                <a:gd name="T0" fmla="*/ 0 w 39"/>
                <a:gd name="T1" fmla="*/ 10 h 15"/>
                <a:gd name="T2" fmla="*/ 3 w 39"/>
                <a:gd name="T3" fmla="*/ 13 h 15"/>
                <a:gd name="T4" fmla="*/ 3 w 39"/>
                <a:gd name="T5" fmla="*/ 12 h 15"/>
                <a:gd name="T6" fmla="*/ 6 w 39"/>
                <a:gd name="T7" fmla="*/ 12 h 15"/>
                <a:gd name="T8" fmla="*/ 16 w 39"/>
                <a:gd name="T9" fmla="*/ 12 h 15"/>
                <a:gd name="T10" fmla="*/ 19 w 39"/>
                <a:gd name="T11" fmla="*/ 15 h 15"/>
                <a:gd name="T12" fmla="*/ 24 w 39"/>
                <a:gd name="T13" fmla="*/ 11 h 15"/>
                <a:gd name="T14" fmla="*/ 26 w 39"/>
                <a:gd name="T15" fmla="*/ 12 h 15"/>
                <a:gd name="T16" fmla="*/ 31 w 39"/>
                <a:gd name="T17" fmla="*/ 9 h 15"/>
                <a:gd name="T18" fmla="*/ 39 w 39"/>
                <a:gd name="T19" fmla="*/ 9 h 15"/>
                <a:gd name="T20" fmla="*/ 33 w 39"/>
                <a:gd name="T21" fmla="*/ 5 h 15"/>
                <a:gd name="T22" fmla="*/ 34 w 39"/>
                <a:gd name="T23" fmla="*/ 6 h 15"/>
                <a:gd name="T24" fmla="*/ 21 w 39"/>
                <a:gd name="T25" fmla="*/ 0 h 15"/>
                <a:gd name="T26" fmla="*/ 14 w 39"/>
                <a:gd name="T27" fmla="*/ 1 h 15"/>
                <a:gd name="T28" fmla="*/ 9 w 39"/>
                <a:gd name="T29" fmla="*/ 0 h 15"/>
                <a:gd name="T30" fmla="*/ 7 w 39"/>
                <a:gd name="T31" fmla="*/ 1 h 15"/>
                <a:gd name="T32" fmla="*/ 10 w 39"/>
                <a:gd name="T33" fmla="*/ 4 h 15"/>
                <a:gd name="T34" fmla="*/ 12 w 39"/>
                <a:gd name="T35" fmla="*/ 9 h 15"/>
                <a:gd name="T36" fmla="*/ 2 w 39"/>
                <a:gd name="T37" fmla="*/ 9 h 15"/>
                <a:gd name="T38" fmla="*/ 0 w 39"/>
                <a:gd name="T3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15">
                  <a:moveTo>
                    <a:pt x="0" y="10"/>
                  </a:moveTo>
                  <a:cubicBezTo>
                    <a:pt x="0" y="11"/>
                    <a:pt x="2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4" y="12"/>
                    <a:pt x="4" y="12"/>
                    <a:pt x="6" y="12"/>
                  </a:cubicBezTo>
                  <a:cubicBezTo>
                    <a:pt x="9" y="12"/>
                    <a:pt x="14" y="11"/>
                    <a:pt x="16" y="12"/>
                  </a:cubicBezTo>
                  <a:cubicBezTo>
                    <a:pt x="17" y="13"/>
                    <a:pt x="17" y="15"/>
                    <a:pt x="19" y="15"/>
                  </a:cubicBezTo>
                  <a:cubicBezTo>
                    <a:pt x="21" y="15"/>
                    <a:pt x="21" y="11"/>
                    <a:pt x="24" y="11"/>
                  </a:cubicBezTo>
                  <a:cubicBezTo>
                    <a:pt x="25" y="11"/>
                    <a:pt x="25" y="12"/>
                    <a:pt x="26" y="12"/>
                  </a:cubicBezTo>
                  <a:cubicBezTo>
                    <a:pt x="28" y="12"/>
                    <a:pt x="29" y="13"/>
                    <a:pt x="31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7" y="9"/>
                    <a:pt x="35" y="7"/>
                    <a:pt x="33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4"/>
                    <a:pt x="29" y="0"/>
                    <a:pt x="21" y="0"/>
                  </a:cubicBezTo>
                  <a:cubicBezTo>
                    <a:pt x="19" y="0"/>
                    <a:pt x="17" y="1"/>
                    <a:pt x="14" y="1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7" y="1"/>
                    <a:pt x="7" y="1"/>
                  </a:cubicBezTo>
                  <a:cubicBezTo>
                    <a:pt x="7" y="3"/>
                    <a:pt x="9" y="4"/>
                    <a:pt x="10" y="4"/>
                  </a:cubicBezTo>
                  <a:cubicBezTo>
                    <a:pt x="10" y="6"/>
                    <a:pt x="10" y="7"/>
                    <a:pt x="12" y="9"/>
                  </a:cubicBezTo>
                  <a:cubicBezTo>
                    <a:pt x="9" y="10"/>
                    <a:pt x="7" y="9"/>
                    <a:pt x="2" y="9"/>
                  </a:cubicBezTo>
                  <a:cubicBezTo>
                    <a:pt x="1" y="9"/>
                    <a:pt x="1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3" name="Freeform 100"/>
            <p:cNvSpPr/>
            <p:nvPr/>
          </p:nvSpPr>
          <p:spPr bwMode="auto">
            <a:xfrm>
              <a:off x="3058787" y="4033211"/>
              <a:ext cx="16695" cy="16695"/>
            </a:xfrm>
            <a:custGeom>
              <a:avLst/>
              <a:gdLst>
                <a:gd name="T0" fmla="*/ 0 w 5"/>
                <a:gd name="T1" fmla="*/ 4 h 5"/>
                <a:gd name="T2" fmla="*/ 2 w 5"/>
                <a:gd name="T3" fmla="*/ 4 h 5"/>
                <a:gd name="T4" fmla="*/ 5 w 5"/>
                <a:gd name="T5" fmla="*/ 1 h 5"/>
                <a:gd name="T6" fmla="*/ 5 w 5"/>
                <a:gd name="T7" fmla="*/ 0 h 5"/>
                <a:gd name="T8" fmla="*/ 3 w 5"/>
                <a:gd name="T9" fmla="*/ 0 h 5"/>
                <a:gd name="T10" fmla="*/ 0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0" y="4"/>
                  </a:moveTo>
                  <a:cubicBezTo>
                    <a:pt x="0" y="5"/>
                    <a:pt x="2" y="4"/>
                    <a:pt x="2" y="4"/>
                  </a:cubicBezTo>
                  <a:cubicBezTo>
                    <a:pt x="4" y="4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4" name="Freeform 101"/>
            <p:cNvSpPr/>
            <p:nvPr/>
          </p:nvSpPr>
          <p:spPr bwMode="auto">
            <a:xfrm>
              <a:off x="3292512" y="4253029"/>
              <a:ext cx="48693" cy="43129"/>
            </a:xfrm>
            <a:custGeom>
              <a:avLst/>
              <a:gdLst>
                <a:gd name="T0" fmla="*/ 4 w 15"/>
                <a:gd name="T1" fmla="*/ 0 h 13"/>
                <a:gd name="T2" fmla="*/ 0 w 15"/>
                <a:gd name="T3" fmla="*/ 6 h 13"/>
                <a:gd name="T4" fmla="*/ 9 w 15"/>
                <a:gd name="T5" fmla="*/ 13 h 13"/>
                <a:gd name="T6" fmla="*/ 15 w 15"/>
                <a:gd name="T7" fmla="*/ 6 h 13"/>
                <a:gd name="T8" fmla="*/ 14 w 15"/>
                <a:gd name="T9" fmla="*/ 4 h 13"/>
                <a:gd name="T10" fmla="*/ 10 w 15"/>
                <a:gd name="T11" fmla="*/ 3 h 13"/>
                <a:gd name="T12" fmla="*/ 5 w 15"/>
                <a:gd name="T13" fmla="*/ 0 h 13"/>
                <a:gd name="T14" fmla="*/ 4 w 15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4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6" y="13"/>
                    <a:pt x="9" y="13"/>
                  </a:cubicBezTo>
                  <a:cubicBezTo>
                    <a:pt x="12" y="13"/>
                    <a:pt x="15" y="8"/>
                    <a:pt x="15" y="6"/>
                  </a:cubicBezTo>
                  <a:cubicBezTo>
                    <a:pt x="15" y="5"/>
                    <a:pt x="14" y="4"/>
                    <a:pt x="14" y="4"/>
                  </a:cubicBezTo>
                  <a:cubicBezTo>
                    <a:pt x="12" y="4"/>
                    <a:pt x="10" y="6"/>
                    <a:pt x="10" y="3"/>
                  </a:cubicBezTo>
                  <a:cubicBezTo>
                    <a:pt x="8" y="3"/>
                    <a:pt x="7" y="4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5" name="Freeform 102"/>
            <p:cNvSpPr/>
            <p:nvPr/>
          </p:nvSpPr>
          <p:spPr bwMode="auto">
            <a:xfrm>
              <a:off x="2798630" y="5218556"/>
              <a:ext cx="16695" cy="36172"/>
            </a:xfrm>
            <a:custGeom>
              <a:avLst/>
              <a:gdLst>
                <a:gd name="T0" fmla="*/ 4 w 5"/>
                <a:gd name="T1" fmla="*/ 11 h 11"/>
                <a:gd name="T2" fmla="*/ 4 w 5"/>
                <a:gd name="T3" fmla="*/ 6 h 11"/>
                <a:gd name="T4" fmla="*/ 5 w 5"/>
                <a:gd name="T5" fmla="*/ 4 h 11"/>
                <a:gd name="T6" fmla="*/ 2 w 5"/>
                <a:gd name="T7" fmla="*/ 0 h 11"/>
                <a:gd name="T8" fmla="*/ 0 w 5"/>
                <a:gd name="T9" fmla="*/ 7 h 11"/>
                <a:gd name="T10" fmla="*/ 0 w 5"/>
                <a:gd name="T11" fmla="*/ 10 h 11"/>
                <a:gd name="T12" fmla="*/ 1 w 5"/>
                <a:gd name="T13" fmla="*/ 11 h 11"/>
                <a:gd name="T14" fmla="*/ 4 w 5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1">
                  <a:moveTo>
                    <a:pt x="4" y="11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7"/>
                    <a:pt x="0" y="7"/>
                  </a:cubicBezTo>
                  <a:cubicBezTo>
                    <a:pt x="0" y="7"/>
                    <a:pt x="0" y="8"/>
                    <a:pt x="0" y="10"/>
                  </a:cubicBezTo>
                  <a:cubicBezTo>
                    <a:pt x="0" y="11"/>
                    <a:pt x="0" y="11"/>
                    <a:pt x="1" y="11"/>
                  </a:cubicBezTo>
                  <a:lnTo>
                    <a:pt x="4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6" name="Freeform 103"/>
            <p:cNvSpPr>
              <a:spLocks noEditPoints="1"/>
            </p:cNvSpPr>
            <p:nvPr/>
          </p:nvSpPr>
          <p:spPr bwMode="auto">
            <a:xfrm>
              <a:off x="807798" y="2372060"/>
              <a:ext cx="2826953" cy="3226307"/>
            </a:xfrm>
            <a:custGeom>
              <a:avLst/>
              <a:gdLst>
                <a:gd name="T0" fmla="*/ 776 w 859"/>
                <a:gd name="T1" fmla="*/ 577 h 979"/>
                <a:gd name="T2" fmla="*/ 741 w 859"/>
                <a:gd name="T3" fmla="*/ 539 h 979"/>
                <a:gd name="T4" fmla="*/ 680 w 859"/>
                <a:gd name="T5" fmla="*/ 504 h 979"/>
                <a:gd name="T6" fmla="*/ 622 w 859"/>
                <a:gd name="T7" fmla="*/ 503 h 979"/>
                <a:gd name="T8" fmla="*/ 587 w 859"/>
                <a:gd name="T9" fmla="*/ 516 h 979"/>
                <a:gd name="T10" fmla="*/ 545 w 859"/>
                <a:gd name="T11" fmla="*/ 474 h 979"/>
                <a:gd name="T12" fmla="*/ 511 w 859"/>
                <a:gd name="T13" fmla="*/ 431 h 979"/>
                <a:gd name="T14" fmla="*/ 449 w 859"/>
                <a:gd name="T15" fmla="*/ 413 h 979"/>
                <a:gd name="T16" fmla="*/ 504 w 859"/>
                <a:gd name="T17" fmla="*/ 378 h 979"/>
                <a:gd name="T18" fmla="*/ 564 w 859"/>
                <a:gd name="T19" fmla="*/ 398 h 979"/>
                <a:gd name="T20" fmla="*/ 592 w 859"/>
                <a:gd name="T21" fmla="*/ 329 h 979"/>
                <a:gd name="T22" fmla="*/ 598 w 859"/>
                <a:gd name="T23" fmla="*/ 310 h 979"/>
                <a:gd name="T24" fmla="*/ 625 w 859"/>
                <a:gd name="T25" fmla="*/ 286 h 979"/>
                <a:gd name="T26" fmla="*/ 649 w 859"/>
                <a:gd name="T27" fmla="*/ 259 h 979"/>
                <a:gd name="T28" fmla="*/ 665 w 859"/>
                <a:gd name="T29" fmla="*/ 236 h 979"/>
                <a:gd name="T30" fmla="*/ 717 w 859"/>
                <a:gd name="T31" fmla="*/ 183 h 979"/>
                <a:gd name="T32" fmla="*/ 675 w 859"/>
                <a:gd name="T33" fmla="*/ 140 h 979"/>
                <a:gd name="T34" fmla="*/ 575 w 859"/>
                <a:gd name="T35" fmla="*/ 107 h 979"/>
                <a:gd name="T36" fmla="*/ 530 w 859"/>
                <a:gd name="T37" fmla="*/ 171 h 979"/>
                <a:gd name="T38" fmla="*/ 497 w 859"/>
                <a:gd name="T39" fmla="*/ 92 h 979"/>
                <a:gd name="T40" fmla="*/ 540 w 859"/>
                <a:gd name="T41" fmla="*/ 63 h 979"/>
                <a:gd name="T42" fmla="*/ 521 w 859"/>
                <a:gd name="T43" fmla="*/ 50 h 979"/>
                <a:gd name="T44" fmla="*/ 464 w 859"/>
                <a:gd name="T45" fmla="*/ 5 h 979"/>
                <a:gd name="T46" fmla="*/ 424 w 859"/>
                <a:gd name="T47" fmla="*/ 47 h 979"/>
                <a:gd name="T48" fmla="*/ 335 w 859"/>
                <a:gd name="T49" fmla="*/ 45 h 979"/>
                <a:gd name="T50" fmla="*/ 216 w 859"/>
                <a:gd name="T51" fmla="*/ 29 h 979"/>
                <a:gd name="T52" fmla="*/ 97 w 859"/>
                <a:gd name="T53" fmla="*/ 15 h 979"/>
                <a:gd name="T54" fmla="*/ 19 w 859"/>
                <a:gd name="T55" fmla="*/ 47 h 979"/>
                <a:gd name="T56" fmla="*/ 30 w 859"/>
                <a:gd name="T57" fmla="*/ 85 h 979"/>
                <a:gd name="T58" fmla="*/ 35 w 859"/>
                <a:gd name="T59" fmla="*/ 130 h 979"/>
                <a:gd name="T60" fmla="*/ 76 w 859"/>
                <a:gd name="T61" fmla="*/ 139 h 979"/>
                <a:gd name="T62" fmla="*/ 89 w 859"/>
                <a:gd name="T63" fmla="*/ 138 h 979"/>
                <a:gd name="T64" fmla="*/ 154 w 859"/>
                <a:gd name="T65" fmla="*/ 127 h 979"/>
                <a:gd name="T66" fmla="*/ 214 w 859"/>
                <a:gd name="T67" fmla="*/ 158 h 979"/>
                <a:gd name="T68" fmla="*/ 227 w 859"/>
                <a:gd name="T69" fmla="*/ 171 h 979"/>
                <a:gd name="T70" fmla="*/ 287 w 859"/>
                <a:gd name="T71" fmla="*/ 227 h 979"/>
                <a:gd name="T72" fmla="*/ 300 w 859"/>
                <a:gd name="T73" fmla="*/ 334 h 979"/>
                <a:gd name="T74" fmla="*/ 360 w 859"/>
                <a:gd name="T75" fmla="*/ 412 h 979"/>
                <a:gd name="T76" fmla="*/ 350 w 859"/>
                <a:gd name="T77" fmla="*/ 365 h 979"/>
                <a:gd name="T78" fmla="*/ 404 w 859"/>
                <a:gd name="T79" fmla="*/ 446 h 979"/>
                <a:gd name="T80" fmla="*/ 476 w 859"/>
                <a:gd name="T81" fmla="*/ 471 h 979"/>
                <a:gd name="T82" fmla="*/ 542 w 859"/>
                <a:gd name="T83" fmla="*/ 515 h 979"/>
                <a:gd name="T84" fmla="*/ 579 w 859"/>
                <a:gd name="T85" fmla="*/ 524 h 979"/>
                <a:gd name="T86" fmla="*/ 563 w 859"/>
                <a:gd name="T87" fmla="*/ 591 h 979"/>
                <a:gd name="T88" fmla="*/ 590 w 859"/>
                <a:gd name="T89" fmla="*/ 669 h 979"/>
                <a:gd name="T90" fmla="*/ 621 w 859"/>
                <a:gd name="T91" fmla="*/ 781 h 979"/>
                <a:gd name="T92" fmla="*/ 614 w 859"/>
                <a:gd name="T93" fmla="*/ 862 h 979"/>
                <a:gd name="T94" fmla="*/ 601 w 859"/>
                <a:gd name="T95" fmla="*/ 936 h 979"/>
                <a:gd name="T96" fmla="*/ 645 w 859"/>
                <a:gd name="T97" fmla="*/ 979 h 979"/>
                <a:gd name="T98" fmla="*/ 659 w 859"/>
                <a:gd name="T99" fmla="*/ 910 h 979"/>
                <a:gd name="T100" fmla="*/ 665 w 859"/>
                <a:gd name="T101" fmla="*/ 856 h 979"/>
                <a:gd name="T102" fmla="*/ 706 w 859"/>
                <a:gd name="T103" fmla="*/ 807 h 979"/>
                <a:gd name="T104" fmla="*/ 778 w 859"/>
                <a:gd name="T105" fmla="*/ 736 h 979"/>
                <a:gd name="T106" fmla="*/ 832 w 859"/>
                <a:gd name="T107" fmla="*/ 658 h 979"/>
                <a:gd name="T108" fmla="*/ 566 w 859"/>
                <a:gd name="T109" fmla="*/ 274 h 979"/>
                <a:gd name="T110" fmla="*/ 504 w 859"/>
                <a:gd name="T111" fmla="*/ 234 h 979"/>
                <a:gd name="T112" fmla="*/ 562 w 859"/>
                <a:gd name="T113" fmla="*/ 263 h 979"/>
                <a:gd name="T114" fmla="*/ 514 w 859"/>
                <a:gd name="T115" fmla="*/ 282 h 979"/>
                <a:gd name="T116" fmla="*/ 503 w 859"/>
                <a:gd name="T117" fmla="*/ 245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9" h="979">
                  <a:moveTo>
                    <a:pt x="853" y="606"/>
                  </a:moveTo>
                  <a:cubicBezTo>
                    <a:pt x="850" y="605"/>
                    <a:pt x="848" y="606"/>
                    <a:pt x="844" y="605"/>
                  </a:cubicBezTo>
                  <a:cubicBezTo>
                    <a:pt x="841" y="604"/>
                    <a:pt x="834" y="598"/>
                    <a:pt x="832" y="595"/>
                  </a:cubicBezTo>
                  <a:cubicBezTo>
                    <a:pt x="829" y="593"/>
                    <a:pt x="825" y="592"/>
                    <a:pt x="821" y="591"/>
                  </a:cubicBezTo>
                  <a:cubicBezTo>
                    <a:pt x="813" y="592"/>
                    <a:pt x="813" y="592"/>
                    <a:pt x="813" y="592"/>
                  </a:cubicBezTo>
                  <a:cubicBezTo>
                    <a:pt x="808" y="592"/>
                    <a:pt x="807" y="588"/>
                    <a:pt x="802" y="588"/>
                  </a:cubicBezTo>
                  <a:cubicBezTo>
                    <a:pt x="800" y="588"/>
                    <a:pt x="799" y="591"/>
                    <a:pt x="797" y="591"/>
                  </a:cubicBezTo>
                  <a:cubicBezTo>
                    <a:pt x="796" y="591"/>
                    <a:pt x="796" y="591"/>
                    <a:pt x="796" y="591"/>
                  </a:cubicBezTo>
                  <a:cubicBezTo>
                    <a:pt x="796" y="587"/>
                    <a:pt x="796" y="587"/>
                    <a:pt x="795" y="585"/>
                  </a:cubicBezTo>
                  <a:cubicBezTo>
                    <a:pt x="795" y="583"/>
                    <a:pt x="793" y="584"/>
                    <a:pt x="791" y="583"/>
                  </a:cubicBezTo>
                  <a:cubicBezTo>
                    <a:pt x="788" y="581"/>
                    <a:pt x="780" y="577"/>
                    <a:pt x="776" y="577"/>
                  </a:cubicBezTo>
                  <a:cubicBezTo>
                    <a:pt x="772" y="577"/>
                    <a:pt x="769" y="581"/>
                    <a:pt x="767" y="585"/>
                  </a:cubicBezTo>
                  <a:cubicBezTo>
                    <a:pt x="767" y="586"/>
                    <a:pt x="766" y="589"/>
                    <a:pt x="765" y="589"/>
                  </a:cubicBezTo>
                  <a:cubicBezTo>
                    <a:pt x="764" y="589"/>
                    <a:pt x="764" y="587"/>
                    <a:pt x="764" y="587"/>
                  </a:cubicBezTo>
                  <a:cubicBezTo>
                    <a:pt x="758" y="587"/>
                    <a:pt x="758" y="587"/>
                    <a:pt x="758" y="587"/>
                  </a:cubicBezTo>
                  <a:cubicBezTo>
                    <a:pt x="758" y="583"/>
                    <a:pt x="757" y="582"/>
                    <a:pt x="754" y="581"/>
                  </a:cubicBezTo>
                  <a:cubicBezTo>
                    <a:pt x="753" y="580"/>
                    <a:pt x="751" y="580"/>
                    <a:pt x="751" y="578"/>
                  </a:cubicBezTo>
                  <a:cubicBezTo>
                    <a:pt x="751" y="571"/>
                    <a:pt x="758" y="569"/>
                    <a:pt x="761" y="564"/>
                  </a:cubicBezTo>
                  <a:cubicBezTo>
                    <a:pt x="761" y="562"/>
                    <a:pt x="758" y="562"/>
                    <a:pt x="757" y="560"/>
                  </a:cubicBezTo>
                  <a:cubicBezTo>
                    <a:pt x="756" y="557"/>
                    <a:pt x="753" y="550"/>
                    <a:pt x="753" y="547"/>
                  </a:cubicBezTo>
                  <a:cubicBezTo>
                    <a:pt x="749" y="546"/>
                    <a:pt x="745" y="539"/>
                    <a:pt x="741" y="539"/>
                  </a:cubicBezTo>
                  <a:cubicBezTo>
                    <a:pt x="741" y="539"/>
                    <a:pt x="741" y="539"/>
                    <a:pt x="741" y="539"/>
                  </a:cubicBezTo>
                  <a:cubicBezTo>
                    <a:pt x="741" y="538"/>
                    <a:pt x="741" y="538"/>
                    <a:pt x="741" y="538"/>
                  </a:cubicBezTo>
                  <a:cubicBezTo>
                    <a:pt x="737" y="538"/>
                    <a:pt x="734" y="535"/>
                    <a:pt x="732" y="535"/>
                  </a:cubicBezTo>
                  <a:cubicBezTo>
                    <a:pt x="726" y="535"/>
                    <a:pt x="726" y="535"/>
                    <a:pt x="726" y="535"/>
                  </a:cubicBezTo>
                  <a:cubicBezTo>
                    <a:pt x="720" y="535"/>
                    <a:pt x="711" y="535"/>
                    <a:pt x="709" y="529"/>
                  </a:cubicBezTo>
                  <a:cubicBezTo>
                    <a:pt x="708" y="529"/>
                    <a:pt x="706" y="529"/>
                    <a:pt x="706" y="528"/>
                  </a:cubicBezTo>
                  <a:cubicBezTo>
                    <a:pt x="703" y="522"/>
                    <a:pt x="701" y="523"/>
                    <a:pt x="696" y="519"/>
                  </a:cubicBezTo>
                  <a:cubicBezTo>
                    <a:pt x="690" y="519"/>
                    <a:pt x="690" y="519"/>
                    <a:pt x="690" y="519"/>
                  </a:cubicBezTo>
                  <a:cubicBezTo>
                    <a:pt x="689" y="515"/>
                    <a:pt x="690" y="512"/>
                    <a:pt x="687" y="511"/>
                  </a:cubicBezTo>
                  <a:cubicBezTo>
                    <a:pt x="683" y="510"/>
                    <a:pt x="677" y="509"/>
                    <a:pt x="677" y="506"/>
                  </a:cubicBezTo>
                  <a:cubicBezTo>
                    <a:pt x="677" y="504"/>
                    <a:pt x="677" y="504"/>
                    <a:pt x="677" y="504"/>
                  </a:cubicBezTo>
                  <a:cubicBezTo>
                    <a:pt x="677" y="505"/>
                    <a:pt x="680" y="504"/>
                    <a:pt x="680" y="504"/>
                  </a:cubicBezTo>
                  <a:cubicBezTo>
                    <a:pt x="680" y="504"/>
                    <a:pt x="676" y="503"/>
                    <a:pt x="674" y="503"/>
                  </a:cubicBezTo>
                  <a:cubicBezTo>
                    <a:pt x="674" y="503"/>
                    <a:pt x="669" y="503"/>
                    <a:pt x="669" y="504"/>
                  </a:cubicBezTo>
                  <a:cubicBezTo>
                    <a:pt x="667" y="507"/>
                    <a:pt x="665" y="506"/>
                    <a:pt x="662" y="506"/>
                  </a:cubicBezTo>
                  <a:cubicBezTo>
                    <a:pt x="660" y="506"/>
                    <a:pt x="657" y="507"/>
                    <a:pt x="657" y="503"/>
                  </a:cubicBezTo>
                  <a:cubicBezTo>
                    <a:pt x="655" y="503"/>
                    <a:pt x="648" y="503"/>
                    <a:pt x="645" y="503"/>
                  </a:cubicBezTo>
                  <a:cubicBezTo>
                    <a:pt x="643" y="503"/>
                    <a:pt x="642" y="502"/>
                    <a:pt x="642" y="500"/>
                  </a:cubicBezTo>
                  <a:cubicBezTo>
                    <a:pt x="639" y="499"/>
                    <a:pt x="634" y="499"/>
                    <a:pt x="633" y="495"/>
                  </a:cubicBezTo>
                  <a:cubicBezTo>
                    <a:pt x="629" y="495"/>
                    <a:pt x="629" y="495"/>
                    <a:pt x="629" y="495"/>
                  </a:cubicBezTo>
                  <a:cubicBezTo>
                    <a:pt x="629" y="499"/>
                    <a:pt x="632" y="495"/>
                    <a:pt x="633" y="499"/>
                  </a:cubicBezTo>
                  <a:cubicBezTo>
                    <a:pt x="628" y="499"/>
                    <a:pt x="628" y="499"/>
                    <a:pt x="628" y="499"/>
                  </a:cubicBezTo>
                  <a:cubicBezTo>
                    <a:pt x="626" y="499"/>
                    <a:pt x="622" y="500"/>
                    <a:pt x="622" y="503"/>
                  </a:cubicBezTo>
                  <a:cubicBezTo>
                    <a:pt x="622" y="506"/>
                    <a:pt x="625" y="508"/>
                    <a:pt x="625" y="511"/>
                  </a:cubicBezTo>
                  <a:cubicBezTo>
                    <a:pt x="625" y="512"/>
                    <a:pt x="623" y="514"/>
                    <a:pt x="622" y="514"/>
                  </a:cubicBezTo>
                  <a:cubicBezTo>
                    <a:pt x="620" y="514"/>
                    <a:pt x="619" y="510"/>
                    <a:pt x="619" y="508"/>
                  </a:cubicBezTo>
                  <a:cubicBezTo>
                    <a:pt x="619" y="505"/>
                    <a:pt x="620" y="502"/>
                    <a:pt x="621" y="498"/>
                  </a:cubicBezTo>
                  <a:cubicBezTo>
                    <a:pt x="622" y="498"/>
                    <a:pt x="623" y="497"/>
                    <a:pt x="623" y="496"/>
                  </a:cubicBezTo>
                  <a:cubicBezTo>
                    <a:pt x="623" y="495"/>
                    <a:pt x="622" y="493"/>
                    <a:pt x="621" y="493"/>
                  </a:cubicBezTo>
                  <a:cubicBezTo>
                    <a:pt x="618" y="493"/>
                    <a:pt x="617" y="496"/>
                    <a:pt x="614" y="497"/>
                  </a:cubicBezTo>
                  <a:cubicBezTo>
                    <a:pt x="609" y="499"/>
                    <a:pt x="605" y="500"/>
                    <a:pt x="600" y="502"/>
                  </a:cubicBezTo>
                  <a:cubicBezTo>
                    <a:pt x="597" y="503"/>
                    <a:pt x="595" y="503"/>
                    <a:pt x="594" y="507"/>
                  </a:cubicBezTo>
                  <a:cubicBezTo>
                    <a:pt x="593" y="509"/>
                    <a:pt x="593" y="512"/>
                    <a:pt x="592" y="513"/>
                  </a:cubicBezTo>
                  <a:cubicBezTo>
                    <a:pt x="590" y="513"/>
                    <a:pt x="587" y="514"/>
                    <a:pt x="587" y="516"/>
                  </a:cubicBezTo>
                  <a:cubicBezTo>
                    <a:pt x="587" y="516"/>
                    <a:pt x="585" y="517"/>
                    <a:pt x="585" y="518"/>
                  </a:cubicBezTo>
                  <a:cubicBezTo>
                    <a:pt x="585" y="518"/>
                    <a:pt x="585" y="518"/>
                    <a:pt x="585" y="519"/>
                  </a:cubicBezTo>
                  <a:cubicBezTo>
                    <a:pt x="585" y="519"/>
                    <a:pt x="585" y="519"/>
                    <a:pt x="583" y="519"/>
                  </a:cubicBezTo>
                  <a:cubicBezTo>
                    <a:pt x="583" y="519"/>
                    <a:pt x="583" y="519"/>
                    <a:pt x="583" y="519"/>
                  </a:cubicBezTo>
                  <a:cubicBezTo>
                    <a:pt x="580" y="516"/>
                    <a:pt x="577" y="511"/>
                    <a:pt x="571" y="511"/>
                  </a:cubicBezTo>
                  <a:cubicBezTo>
                    <a:pt x="565" y="511"/>
                    <a:pt x="562" y="516"/>
                    <a:pt x="557" y="516"/>
                  </a:cubicBezTo>
                  <a:cubicBezTo>
                    <a:pt x="553" y="516"/>
                    <a:pt x="552" y="512"/>
                    <a:pt x="550" y="510"/>
                  </a:cubicBezTo>
                  <a:cubicBezTo>
                    <a:pt x="546" y="509"/>
                    <a:pt x="541" y="507"/>
                    <a:pt x="541" y="502"/>
                  </a:cubicBezTo>
                  <a:cubicBezTo>
                    <a:pt x="541" y="498"/>
                    <a:pt x="541" y="493"/>
                    <a:pt x="541" y="488"/>
                  </a:cubicBezTo>
                  <a:cubicBezTo>
                    <a:pt x="545" y="486"/>
                    <a:pt x="545" y="480"/>
                    <a:pt x="545" y="478"/>
                  </a:cubicBezTo>
                  <a:cubicBezTo>
                    <a:pt x="545" y="477"/>
                    <a:pt x="545" y="476"/>
                    <a:pt x="545" y="474"/>
                  </a:cubicBezTo>
                  <a:cubicBezTo>
                    <a:pt x="541" y="474"/>
                    <a:pt x="539" y="470"/>
                    <a:pt x="533" y="470"/>
                  </a:cubicBezTo>
                  <a:cubicBezTo>
                    <a:pt x="525" y="470"/>
                    <a:pt x="519" y="471"/>
                    <a:pt x="512" y="471"/>
                  </a:cubicBezTo>
                  <a:cubicBezTo>
                    <a:pt x="510" y="471"/>
                    <a:pt x="509" y="470"/>
                    <a:pt x="509" y="469"/>
                  </a:cubicBezTo>
                  <a:cubicBezTo>
                    <a:pt x="509" y="468"/>
                    <a:pt x="509" y="468"/>
                    <a:pt x="509" y="467"/>
                  </a:cubicBezTo>
                  <a:cubicBezTo>
                    <a:pt x="509" y="466"/>
                    <a:pt x="513" y="465"/>
                    <a:pt x="513" y="463"/>
                  </a:cubicBezTo>
                  <a:cubicBezTo>
                    <a:pt x="513" y="460"/>
                    <a:pt x="513" y="457"/>
                    <a:pt x="513" y="454"/>
                  </a:cubicBezTo>
                  <a:cubicBezTo>
                    <a:pt x="517" y="451"/>
                    <a:pt x="516" y="450"/>
                    <a:pt x="516" y="446"/>
                  </a:cubicBezTo>
                  <a:cubicBezTo>
                    <a:pt x="516" y="442"/>
                    <a:pt x="521" y="438"/>
                    <a:pt x="521" y="435"/>
                  </a:cubicBezTo>
                  <a:cubicBezTo>
                    <a:pt x="521" y="434"/>
                    <a:pt x="521" y="433"/>
                    <a:pt x="521" y="433"/>
                  </a:cubicBezTo>
                  <a:cubicBezTo>
                    <a:pt x="521" y="433"/>
                    <a:pt x="517" y="432"/>
                    <a:pt x="516" y="432"/>
                  </a:cubicBezTo>
                  <a:cubicBezTo>
                    <a:pt x="515" y="432"/>
                    <a:pt x="513" y="431"/>
                    <a:pt x="511" y="431"/>
                  </a:cubicBezTo>
                  <a:cubicBezTo>
                    <a:pt x="505" y="431"/>
                    <a:pt x="497" y="434"/>
                    <a:pt x="497" y="440"/>
                  </a:cubicBezTo>
                  <a:cubicBezTo>
                    <a:pt x="497" y="444"/>
                    <a:pt x="494" y="447"/>
                    <a:pt x="493" y="449"/>
                  </a:cubicBezTo>
                  <a:cubicBezTo>
                    <a:pt x="492" y="450"/>
                    <a:pt x="491" y="453"/>
                    <a:pt x="490" y="453"/>
                  </a:cubicBezTo>
                  <a:cubicBezTo>
                    <a:pt x="489" y="453"/>
                    <a:pt x="488" y="452"/>
                    <a:pt x="485" y="452"/>
                  </a:cubicBezTo>
                  <a:cubicBezTo>
                    <a:pt x="481" y="452"/>
                    <a:pt x="477" y="455"/>
                    <a:pt x="473" y="455"/>
                  </a:cubicBezTo>
                  <a:cubicBezTo>
                    <a:pt x="471" y="455"/>
                    <a:pt x="471" y="453"/>
                    <a:pt x="469" y="452"/>
                  </a:cubicBezTo>
                  <a:cubicBezTo>
                    <a:pt x="463" y="450"/>
                    <a:pt x="463" y="446"/>
                    <a:pt x="459" y="442"/>
                  </a:cubicBezTo>
                  <a:cubicBezTo>
                    <a:pt x="457" y="441"/>
                    <a:pt x="454" y="437"/>
                    <a:pt x="453" y="436"/>
                  </a:cubicBezTo>
                  <a:cubicBezTo>
                    <a:pt x="453" y="434"/>
                    <a:pt x="453" y="432"/>
                    <a:pt x="452" y="430"/>
                  </a:cubicBezTo>
                  <a:cubicBezTo>
                    <a:pt x="451" y="429"/>
                    <a:pt x="449" y="428"/>
                    <a:pt x="449" y="426"/>
                  </a:cubicBezTo>
                  <a:cubicBezTo>
                    <a:pt x="449" y="413"/>
                    <a:pt x="449" y="413"/>
                    <a:pt x="449" y="413"/>
                  </a:cubicBezTo>
                  <a:cubicBezTo>
                    <a:pt x="453" y="410"/>
                    <a:pt x="452" y="408"/>
                    <a:pt x="452" y="404"/>
                  </a:cubicBezTo>
                  <a:cubicBezTo>
                    <a:pt x="452" y="403"/>
                    <a:pt x="452" y="402"/>
                    <a:pt x="452" y="400"/>
                  </a:cubicBezTo>
                  <a:cubicBezTo>
                    <a:pt x="452" y="400"/>
                    <a:pt x="452" y="400"/>
                    <a:pt x="452" y="400"/>
                  </a:cubicBezTo>
                  <a:cubicBezTo>
                    <a:pt x="452" y="400"/>
                    <a:pt x="452" y="400"/>
                    <a:pt x="453" y="400"/>
                  </a:cubicBezTo>
                  <a:cubicBezTo>
                    <a:pt x="453" y="399"/>
                    <a:pt x="452" y="398"/>
                    <a:pt x="452" y="398"/>
                  </a:cubicBezTo>
                  <a:cubicBezTo>
                    <a:pt x="452" y="391"/>
                    <a:pt x="455" y="385"/>
                    <a:pt x="460" y="383"/>
                  </a:cubicBezTo>
                  <a:cubicBezTo>
                    <a:pt x="462" y="382"/>
                    <a:pt x="464" y="384"/>
                    <a:pt x="466" y="382"/>
                  </a:cubicBezTo>
                  <a:cubicBezTo>
                    <a:pt x="468" y="379"/>
                    <a:pt x="472" y="373"/>
                    <a:pt x="478" y="373"/>
                  </a:cubicBezTo>
                  <a:cubicBezTo>
                    <a:pt x="481" y="373"/>
                    <a:pt x="482" y="376"/>
                    <a:pt x="485" y="376"/>
                  </a:cubicBezTo>
                  <a:cubicBezTo>
                    <a:pt x="486" y="376"/>
                    <a:pt x="487" y="374"/>
                    <a:pt x="488" y="374"/>
                  </a:cubicBezTo>
                  <a:cubicBezTo>
                    <a:pt x="492" y="374"/>
                    <a:pt x="498" y="381"/>
                    <a:pt x="504" y="378"/>
                  </a:cubicBezTo>
                  <a:cubicBezTo>
                    <a:pt x="502" y="377"/>
                    <a:pt x="504" y="374"/>
                    <a:pt x="504" y="371"/>
                  </a:cubicBezTo>
                  <a:cubicBezTo>
                    <a:pt x="502" y="372"/>
                    <a:pt x="503" y="372"/>
                    <a:pt x="501" y="371"/>
                  </a:cubicBezTo>
                  <a:cubicBezTo>
                    <a:pt x="504" y="370"/>
                    <a:pt x="509" y="370"/>
                    <a:pt x="513" y="369"/>
                  </a:cubicBezTo>
                  <a:cubicBezTo>
                    <a:pt x="513" y="370"/>
                    <a:pt x="514" y="371"/>
                    <a:pt x="514" y="371"/>
                  </a:cubicBezTo>
                  <a:cubicBezTo>
                    <a:pt x="516" y="371"/>
                    <a:pt x="517" y="369"/>
                    <a:pt x="520" y="369"/>
                  </a:cubicBezTo>
                  <a:cubicBezTo>
                    <a:pt x="526" y="369"/>
                    <a:pt x="528" y="374"/>
                    <a:pt x="532" y="374"/>
                  </a:cubicBezTo>
                  <a:cubicBezTo>
                    <a:pt x="534" y="374"/>
                    <a:pt x="535" y="372"/>
                    <a:pt x="537" y="372"/>
                  </a:cubicBezTo>
                  <a:cubicBezTo>
                    <a:pt x="547" y="372"/>
                    <a:pt x="544" y="385"/>
                    <a:pt x="548" y="393"/>
                  </a:cubicBezTo>
                  <a:cubicBezTo>
                    <a:pt x="550" y="396"/>
                    <a:pt x="552" y="397"/>
                    <a:pt x="555" y="401"/>
                  </a:cubicBezTo>
                  <a:cubicBezTo>
                    <a:pt x="556" y="403"/>
                    <a:pt x="556" y="407"/>
                    <a:pt x="559" y="407"/>
                  </a:cubicBezTo>
                  <a:cubicBezTo>
                    <a:pt x="563" y="407"/>
                    <a:pt x="564" y="402"/>
                    <a:pt x="564" y="398"/>
                  </a:cubicBezTo>
                  <a:cubicBezTo>
                    <a:pt x="564" y="394"/>
                    <a:pt x="561" y="391"/>
                    <a:pt x="561" y="389"/>
                  </a:cubicBezTo>
                  <a:cubicBezTo>
                    <a:pt x="561" y="387"/>
                    <a:pt x="561" y="387"/>
                    <a:pt x="561" y="387"/>
                  </a:cubicBezTo>
                  <a:cubicBezTo>
                    <a:pt x="561" y="380"/>
                    <a:pt x="555" y="378"/>
                    <a:pt x="555" y="370"/>
                  </a:cubicBezTo>
                  <a:cubicBezTo>
                    <a:pt x="555" y="354"/>
                    <a:pt x="569" y="350"/>
                    <a:pt x="579" y="344"/>
                  </a:cubicBezTo>
                  <a:cubicBezTo>
                    <a:pt x="579" y="343"/>
                    <a:pt x="579" y="343"/>
                    <a:pt x="579" y="343"/>
                  </a:cubicBezTo>
                  <a:cubicBezTo>
                    <a:pt x="580" y="342"/>
                    <a:pt x="580" y="341"/>
                    <a:pt x="583" y="340"/>
                  </a:cubicBezTo>
                  <a:cubicBezTo>
                    <a:pt x="584" y="340"/>
                    <a:pt x="586" y="338"/>
                    <a:pt x="588" y="338"/>
                  </a:cubicBezTo>
                  <a:cubicBezTo>
                    <a:pt x="590" y="337"/>
                    <a:pt x="591" y="336"/>
                    <a:pt x="591" y="335"/>
                  </a:cubicBezTo>
                  <a:cubicBezTo>
                    <a:pt x="589" y="333"/>
                    <a:pt x="589" y="333"/>
                    <a:pt x="589" y="333"/>
                  </a:cubicBezTo>
                  <a:cubicBezTo>
                    <a:pt x="589" y="332"/>
                    <a:pt x="589" y="332"/>
                    <a:pt x="589" y="332"/>
                  </a:cubicBezTo>
                  <a:cubicBezTo>
                    <a:pt x="589" y="332"/>
                    <a:pt x="592" y="332"/>
                    <a:pt x="592" y="329"/>
                  </a:cubicBezTo>
                  <a:cubicBezTo>
                    <a:pt x="591" y="329"/>
                    <a:pt x="590" y="329"/>
                    <a:pt x="590" y="327"/>
                  </a:cubicBezTo>
                  <a:cubicBezTo>
                    <a:pt x="591" y="327"/>
                    <a:pt x="593" y="326"/>
                    <a:pt x="593" y="325"/>
                  </a:cubicBezTo>
                  <a:cubicBezTo>
                    <a:pt x="593" y="324"/>
                    <a:pt x="593" y="323"/>
                    <a:pt x="593" y="323"/>
                  </a:cubicBezTo>
                  <a:cubicBezTo>
                    <a:pt x="593" y="323"/>
                    <a:pt x="591" y="323"/>
                    <a:pt x="590" y="323"/>
                  </a:cubicBezTo>
                  <a:cubicBezTo>
                    <a:pt x="589" y="319"/>
                    <a:pt x="590" y="322"/>
                    <a:pt x="590" y="319"/>
                  </a:cubicBezTo>
                  <a:cubicBezTo>
                    <a:pt x="590" y="317"/>
                    <a:pt x="589" y="313"/>
                    <a:pt x="589" y="311"/>
                  </a:cubicBezTo>
                  <a:cubicBezTo>
                    <a:pt x="589" y="311"/>
                    <a:pt x="589" y="309"/>
                    <a:pt x="590" y="308"/>
                  </a:cubicBezTo>
                  <a:cubicBezTo>
                    <a:pt x="590" y="310"/>
                    <a:pt x="593" y="314"/>
                    <a:pt x="593" y="316"/>
                  </a:cubicBezTo>
                  <a:cubicBezTo>
                    <a:pt x="593" y="316"/>
                    <a:pt x="593" y="317"/>
                    <a:pt x="593" y="318"/>
                  </a:cubicBezTo>
                  <a:cubicBezTo>
                    <a:pt x="593" y="318"/>
                    <a:pt x="593" y="319"/>
                    <a:pt x="593" y="319"/>
                  </a:cubicBezTo>
                  <a:cubicBezTo>
                    <a:pt x="594" y="319"/>
                    <a:pt x="598" y="311"/>
                    <a:pt x="598" y="310"/>
                  </a:cubicBezTo>
                  <a:cubicBezTo>
                    <a:pt x="598" y="308"/>
                    <a:pt x="596" y="308"/>
                    <a:pt x="596" y="306"/>
                  </a:cubicBezTo>
                  <a:cubicBezTo>
                    <a:pt x="597" y="305"/>
                    <a:pt x="597" y="305"/>
                    <a:pt x="597" y="305"/>
                  </a:cubicBezTo>
                  <a:cubicBezTo>
                    <a:pt x="597" y="305"/>
                    <a:pt x="598" y="306"/>
                    <a:pt x="599" y="306"/>
                  </a:cubicBezTo>
                  <a:cubicBezTo>
                    <a:pt x="600" y="306"/>
                    <a:pt x="604" y="299"/>
                    <a:pt x="605" y="297"/>
                  </a:cubicBezTo>
                  <a:cubicBezTo>
                    <a:pt x="605" y="297"/>
                    <a:pt x="603" y="295"/>
                    <a:pt x="603" y="294"/>
                  </a:cubicBezTo>
                  <a:cubicBezTo>
                    <a:pt x="603" y="293"/>
                    <a:pt x="604" y="293"/>
                    <a:pt x="604" y="292"/>
                  </a:cubicBezTo>
                  <a:cubicBezTo>
                    <a:pt x="605" y="292"/>
                    <a:pt x="606" y="293"/>
                    <a:pt x="606" y="293"/>
                  </a:cubicBezTo>
                  <a:cubicBezTo>
                    <a:pt x="609" y="293"/>
                    <a:pt x="612" y="292"/>
                    <a:pt x="615" y="291"/>
                  </a:cubicBezTo>
                  <a:cubicBezTo>
                    <a:pt x="613" y="290"/>
                    <a:pt x="611" y="291"/>
                    <a:pt x="609" y="291"/>
                  </a:cubicBezTo>
                  <a:cubicBezTo>
                    <a:pt x="607" y="291"/>
                    <a:pt x="607" y="291"/>
                    <a:pt x="607" y="291"/>
                  </a:cubicBezTo>
                  <a:cubicBezTo>
                    <a:pt x="611" y="287"/>
                    <a:pt x="620" y="290"/>
                    <a:pt x="625" y="286"/>
                  </a:cubicBezTo>
                  <a:cubicBezTo>
                    <a:pt x="626" y="287"/>
                    <a:pt x="629" y="287"/>
                    <a:pt x="633" y="286"/>
                  </a:cubicBezTo>
                  <a:cubicBezTo>
                    <a:pt x="633" y="284"/>
                    <a:pt x="633" y="284"/>
                    <a:pt x="633" y="284"/>
                  </a:cubicBezTo>
                  <a:cubicBezTo>
                    <a:pt x="633" y="284"/>
                    <a:pt x="630" y="286"/>
                    <a:pt x="630" y="286"/>
                  </a:cubicBezTo>
                  <a:cubicBezTo>
                    <a:pt x="628" y="286"/>
                    <a:pt x="627" y="283"/>
                    <a:pt x="627" y="282"/>
                  </a:cubicBezTo>
                  <a:cubicBezTo>
                    <a:pt x="626" y="282"/>
                    <a:pt x="626" y="280"/>
                    <a:pt x="626" y="280"/>
                  </a:cubicBezTo>
                  <a:cubicBezTo>
                    <a:pt x="626" y="271"/>
                    <a:pt x="633" y="269"/>
                    <a:pt x="637" y="265"/>
                  </a:cubicBezTo>
                  <a:cubicBezTo>
                    <a:pt x="639" y="264"/>
                    <a:pt x="639" y="265"/>
                    <a:pt x="642" y="265"/>
                  </a:cubicBezTo>
                  <a:cubicBezTo>
                    <a:pt x="645" y="265"/>
                    <a:pt x="648" y="264"/>
                    <a:pt x="649" y="261"/>
                  </a:cubicBezTo>
                  <a:cubicBezTo>
                    <a:pt x="649" y="261"/>
                    <a:pt x="649" y="260"/>
                    <a:pt x="649" y="259"/>
                  </a:cubicBezTo>
                  <a:cubicBezTo>
                    <a:pt x="649" y="259"/>
                    <a:pt x="649" y="259"/>
                    <a:pt x="649" y="259"/>
                  </a:cubicBezTo>
                  <a:cubicBezTo>
                    <a:pt x="649" y="259"/>
                    <a:pt x="649" y="259"/>
                    <a:pt x="649" y="259"/>
                  </a:cubicBezTo>
                  <a:cubicBezTo>
                    <a:pt x="649" y="259"/>
                    <a:pt x="650" y="259"/>
                    <a:pt x="651" y="259"/>
                  </a:cubicBezTo>
                  <a:cubicBezTo>
                    <a:pt x="652" y="259"/>
                    <a:pt x="658" y="259"/>
                    <a:pt x="660" y="258"/>
                  </a:cubicBezTo>
                  <a:cubicBezTo>
                    <a:pt x="662" y="257"/>
                    <a:pt x="662" y="254"/>
                    <a:pt x="665" y="253"/>
                  </a:cubicBezTo>
                  <a:cubicBezTo>
                    <a:pt x="665" y="257"/>
                    <a:pt x="665" y="257"/>
                    <a:pt x="668" y="257"/>
                  </a:cubicBezTo>
                  <a:cubicBezTo>
                    <a:pt x="663" y="257"/>
                    <a:pt x="655" y="261"/>
                    <a:pt x="655" y="266"/>
                  </a:cubicBezTo>
                  <a:cubicBezTo>
                    <a:pt x="655" y="268"/>
                    <a:pt x="658" y="271"/>
                    <a:pt x="660" y="271"/>
                  </a:cubicBezTo>
                  <a:cubicBezTo>
                    <a:pt x="661" y="271"/>
                    <a:pt x="666" y="265"/>
                    <a:pt x="670" y="264"/>
                  </a:cubicBezTo>
                  <a:cubicBezTo>
                    <a:pt x="671" y="264"/>
                    <a:pt x="687" y="258"/>
                    <a:pt x="687" y="256"/>
                  </a:cubicBezTo>
                  <a:cubicBezTo>
                    <a:pt x="687" y="253"/>
                    <a:pt x="681" y="253"/>
                    <a:pt x="679" y="253"/>
                  </a:cubicBezTo>
                  <a:cubicBezTo>
                    <a:pt x="673" y="253"/>
                    <a:pt x="662" y="247"/>
                    <a:pt x="662" y="241"/>
                  </a:cubicBezTo>
                  <a:cubicBezTo>
                    <a:pt x="662" y="240"/>
                    <a:pt x="664" y="238"/>
                    <a:pt x="665" y="236"/>
                  </a:cubicBezTo>
                  <a:cubicBezTo>
                    <a:pt x="664" y="236"/>
                    <a:pt x="661" y="235"/>
                    <a:pt x="659" y="235"/>
                  </a:cubicBezTo>
                  <a:cubicBezTo>
                    <a:pt x="660" y="233"/>
                    <a:pt x="669" y="232"/>
                    <a:pt x="669" y="228"/>
                  </a:cubicBezTo>
                  <a:cubicBezTo>
                    <a:pt x="669" y="223"/>
                    <a:pt x="662" y="224"/>
                    <a:pt x="657" y="224"/>
                  </a:cubicBezTo>
                  <a:cubicBezTo>
                    <a:pt x="647" y="224"/>
                    <a:pt x="642" y="231"/>
                    <a:pt x="636" y="232"/>
                  </a:cubicBezTo>
                  <a:cubicBezTo>
                    <a:pt x="638" y="226"/>
                    <a:pt x="643" y="228"/>
                    <a:pt x="648" y="223"/>
                  </a:cubicBezTo>
                  <a:cubicBezTo>
                    <a:pt x="651" y="220"/>
                    <a:pt x="649" y="218"/>
                    <a:pt x="654" y="216"/>
                  </a:cubicBezTo>
                  <a:cubicBezTo>
                    <a:pt x="662" y="214"/>
                    <a:pt x="667" y="215"/>
                    <a:pt x="676" y="215"/>
                  </a:cubicBezTo>
                  <a:cubicBezTo>
                    <a:pt x="687" y="215"/>
                    <a:pt x="694" y="219"/>
                    <a:pt x="700" y="210"/>
                  </a:cubicBezTo>
                  <a:cubicBezTo>
                    <a:pt x="704" y="206"/>
                    <a:pt x="722" y="205"/>
                    <a:pt x="722" y="198"/>
                  </a:cubicBezTo>
                  <a:cubicBezTo>
                    <a:pt x="722" y="192"/>
                    <a:pt x="720" y="190"/>
                    <a:pt x="718" y="187"/>
                  </a:cubicBezTo>
                  <a:cubicBezTo>
                    <a:pt x="717" y="187"/>
                    <a:pt x="717" y="185"/>
                    <a:pt x="717" y="183"/>
                  </a:cubicBezTo>
                  <a:cubicBezTo>
                    <a:pt x="717" y="181"/>
                    <a:pt x="717" y="181"/>
                    <a:pt x="717" y="181"/>
                  </a:cubicBezTo>
                  <a:cubicBezTo>
                    <a:pt x="709" y="184"/>
                    <a:pt x="701" y="187"/>
                    <a:pt x="695" y="187"/>
                  </a:cubicBezTo>
                  <a:cubicBezTo>
                    <a:pt x="694" y="187"/>
                    <a:pt x="693" y="187"/>
                    <a:pt x="693" y="187"/>
                  </a:cubicBezTo>
                  <a:cubicBezTo>
                    <a:pt x="697" y="184"/>
                    <a:pt x="710" y="182"/>
                    <a:pt x="711" y="178"/>
                  </a:cubicBezTo>
                  <a:cubicBezTo>
                    <a:pt x="711" y="177"/>
                    <a:pt x="710" y="177"/>
                    <a:pt x="710" y="175"/>
                  </a:cubicBezTo>
                  <a:cubicBezTo>
                    <a:pt x="704" y="176"/>
                    <a:pt x="693" y="174"/>
                    <a:pt x="693" y="166"/>
                  </a:cubicBezTo>
                  <a:cubicBezTo>
                    <a:pt x="693" y="165"/>
                    <a:pt x="693" y="165"/>
                    <a:pt x="693" y="165"/>
                  </a:cubicBezTo>
                  <a:cubicBezTo>
                    <a:pt x="685" y="165"/>
                    <a:pt x="685" y="162"/>
                    <a:pt x="682" y="160"/>
                  </a:cubicBezTo>
                  <a:cubicBezTo>
                    <a:pt x="683" y="159"/>
                    <a:pt x="685" y="158"/>
                    <a:pt x="685" y="156"/>
                  </a:cubicBezTo>
                  <a:cubicBezTo>
                    <a:pt x="685" y="153"/>
                    <a:pt x="683" y="152"/>
                    <a:pt x="683" y="149"/>
                  </a:cubicBezTo>
                  <a:cubicBezTo>
                    <a:pt x="681" y="149"/>
                    <a:pt x="674" y="144"/>
                    <a:pt x="675" y="140"/>
                  </a:cubicBezTo>
                  <a:cubicBezTo>
                    <a:pt x="678" y="135"/>
                    <a:pt x="668" y="133"/>
                    <a:pt x="667" y="127"/>
                  </a:cubicBezTo>
                  <a:cubicBezTo>
                    <a:pt x="667" y="127"/>
                    <a:pt x="665" y="125"/>
                    <a:pt x="664" y="124"/>
                  </a:cubicBezTo>
                  <a:cubicBezTo>
                    <a:pt x="662" y="126"/>
                    <a:pt x="658" y="128"/>
                    <a:pt x="658" y="131"/>
                  </a:cubicBezTo>
                  <a:cubicBezTo>
                    <a:pt x="658" y="134"/>
                    <a:pt x="651" y="143"/>
                    <a:pt x="645" y="143"/>
                  </a:cubicBezTo>
                  <a:cubicBezTo>
                    <a:pt x="641" y="143"/>
                    <a:pt x="641" y="138"/>
                    <a:pt x="638" y="138"/>
                  </a:cubicBezTo>
                  <a:cubicBezTo>
                    <a:pt x="634" y="138"/>
                    <a:pt x="633" y="126"/>
                    <a:pt x="632" y="122"/>
                  </a:cubicBezTo>
                  <a:cubicBezTo>
                    <a:pt x="631" y="115"/>
                    <a:pt x="619" y="120"/>
                    <a:pt x="619" y="112"/>
                  </a:cubicBezTo>
                  <a:cubicBezTo>
                    <a:pt x="612" y="111"/>
                    <a:pt x="611" y="103"/>
                    <a:pt x="605" y="103"/>
                  </a:cubicBezTo>
                  <a:cubicBezTo>
                    <a:pt x="602" y="103"/>
                    <a:pt x="602" y="105"/>
                    <a:pt x="598" y="105"/>
                  </a:cubicBezTo>
                  <a:cubicBezTo>
                    <a:pt x="592" y="105"/>
                    <a:pt x="588" y="101"/>
                    <a:pt x="581" y="101"/>
                  </a:cubicBezTo>
                  <a:cubicBezTo>
                    <a:pt x="578" y="101"/>
                    <a:pt x="575" y="103"/>
                    <a:pt x="575" y="107"/>
                  </a:cubicBezTo>
                  <a:cubicBezTo>
                    <a:pt x="575" y="109"/>
                    <a:pt x="583" y="113"/>
                    <a:pt x="575" y="117"/>
                  </a:cubicBezTo>
                  <a:cubicBezTo>
                    <a:pt x="572" y="119"/>
                    <a:pt x="579" y="124"/>
                    <a:pt x="580" y="127"/>
                  </a:cubicBezTo>
                  <a:cubicBezTo>
                    <a:pt x="581" y="134"/>
                    <a:pt x="574" y="136"/>
                    <a:pt x="571" y="137"/>
                  </a:cubicBezTo>
                  <a:cubicBezTo>
                    <a:pt x="576" y="146"/>
                    <a:pt x="584" y="149"/>
                    <a:pt x="584" y="164"/>
                  </a:cubicBezTo>
                  <a:cubicBezTo>
                    <a:pt x="584" y="168"/>
                    <a:pt x="571" y="178"/>
                    <a:pt x="566" y="179"/>
                  </a:cubicBezTo>
                  <a:cubicBezTo>
                    <a:pt x="574" y="183"/>
                    <a:pt x="571" y="195"/>
                    <a:pt x="574" y="199"/>
                  </a:cubicBezTo>
                  <a:cubicBezTo>
                    <a:pt x="573" y="200"/>
                    <a:pt x="570" y="202"/>
                    <a:pt x="570" y="204"/>
                  </a:cubicBezTo>
                  <a:cubicBezTo>
                    <a:pt x="567" y="204"/>
                    <a:pt x="565" y="209"/>
                    <a:pt x="563" y="207"/>
                  </a:cubicBezTo>
                  <a:cubicBezTo>
                    <a:pt x="558" y="203"/>
                    <a:pt x="550" y="195"/>
                    <a:pt x="550" y="189"/>
                  </a:cubicBezTo>
                  <a:cubicBezTo>
                    <a:pt x="550" y="181"/>
                    <a:pt x="551" y="175"/>
                    <a:pt x="545" y="171"/>
                  </a:cubicBezTo>
                  <a:cubicBezTo>
                    <a:pt x="530" y="171"/>
                    <a:pt x="530" y="171"/>
                    <a:pt x="530" y="171"/>
                  </a:cubicBezTo>
                  <a:cubicBezTo>
                    <a:pt x="521" y="167"/>
                    <a:pt x="512" y="162"/>
                    <a:pt x="502" y="158"/>
                  </a:cubicBezTo>
                  <a:cubicBezTo>
                    <a:pt x="500" y="157"/>
                    <a:pt x="495" y="154"/>
                    <a:pt x="492" y="154"/>
                  </a:cubicBezTo>
                  <a:cubicBezTo>
                    <a:pt x="488" y="154"/>
                    <a:pt x="487" y="157"/>
                    <a:pt x="483" y="157"/>
                  </a:cubicBezTo>
                  <a:cubicBezTo>
                    <a:pt x="483" y="152"/>
                    <a:pt x="480" y="139"/>
                    <a:pt x="475" y="139"/>
                  </a:cubicBezTo>
                  <a:cubicBezTo>
                    <a:pt x="472" y="139"/>
                    <a:pt x="471" y="141"/>
                    <a:pt x="469" y="141"/>
                  </a:cubicBezTo>
                  <a:cubicBezTo>
                    <a:pt x="470" y="139"/>
                    <a:pt x="469" y="138"/>
                    <a:pt x="469" y="131"/>
                  </a:cubicBezTo>
                  <a:cubicBezTo>
                    <a:pt x="469" y="122"/>
                    <a:pt x="472" y="117"/>
                    <a:pt x="477" y="112"/>
                  </a:cubicBezTo>
                  <a:cubicBezTo>
                    <a:pt x="479" y="110"/>
                    <a:pt x="483" y="101"/>
                    <a:pt x="485" y="100"/>
                  </a:cubicBezTo>
                  <a:cubicBezTo>
                    <a:pt x="488" y="99"/>
                    <a:pt x="495" y="101"/>
                    <a:pt x="495" y="96"/>
                  </a:cubicBezTo>
                  <a:cubicBezTo>
                    <a:pt x="495" y="92"/>
                    <a:pt x="486" y="92"/>
                    <a:pt x="483" y="90"/>
                  </a:cubicBezTo>
                  <a:cubicBezTo>
                    <a:pt x="485" y="91"/>
                    <a:pt x="479" y="86"/>
                    <a:pt x="497" y="92"/>
                  </a:cubicBezTo>
                  <a:cubicBezTo>
                    <a:pt x="502" y="93"/>
                    <a:pt x="499" y="87"/>
                    <a:pt x="502" y="87"/>
                  </a:cubicBezTo>
                  <a:cubicBezTo>
                    <a:pt x="502" y="87"/>
                    <a:pt x="504" y="87"/>
                    <a:pt x="507" y="87"/>
                  </a:cubicBezTo>
                  <a:cubicBezTo>
                    <a:pt x="512" y="87"/>
                    <a:pt x="513" y="81"/>
                    <a:pt x="517" y="79"/>
                  </a:cubicBezTo>
                  <a:cubicBezTo>
                    <a:pt x="517" y="75"/>
                    <a:pt x="517" y="75"/>
                    <a:pt x="517" y="75"/>
                  </a:cubicBezTo>
                  <a:cubicBezTo>
                    <a:pt x="509" y="73"/>
                    <a:pt x="503" y="75"/>
                    <a:pt x="500" y="67"/>
                  </a:cubicBezTo>
                  <a:cubicBezTo>
                    <a:pt x="500" y="67"/>
                    <a:pt x="502" y="67"/>
                    <a:pt x="504" y="67"/>
                  </a:cubicBezTo>
                  <a:cubicBezTo>
                    <a:pt x="507" y="71"/>
                    <a:pt x="510" y="73"/>
                    <a:pt x="514" y="73"/>
                  </a:cubicBezTo>
                  <a:cubicBezTo>
                    <a:pt x="518" y="73"/>
                    <a:pt x="524" y="68"/>
                    <a:pt x="524" y="65"/>
                  </a:cubicBezTo>
                  <a:cubicBezTo>
                    <a:pt x="524" y="64"/>
                    <a:pt x="521" y="60"/>
                    <a:pt x="523" y="60"/>
                  </a:cubicBezTo>
                  <a:cubicBezTo>
                    <a:pt x="528" y="60"/>
                    <a:pt x="529" y="65"/>
                    <a:pt x="533" y="65"/>
                  </a:cubicBezTo>
                  <a:cubicBezTo>
                    <a:pt x="535" y="65"/>
                    <a:pt x="536" y="63"/>
                    <a:pt x="540" y="63"/>
                  </a:cubicBezTo>
                  <a:cubicBezTo>
                    <a:pt x="539" y="62"/>
                    <a:pt x="540" y="58"/>
                    <a:pt x="543" y="62"/>
                  </a:cubicBezTo>
                  <a:cubicBezTo>
                    <a:pt x="544" y="64"/>
                    <a:pt x="556" y="54"/>
                    <a:pt x="556" y="51"/>
                  </a:cubicBezTo>
                  <a:cubicBezTo>
                    <a:pt x="556" y="49"/>
                    <a:pt x="551" y="47"/>
                    <a:pt x="551" y="46"/>
                  </a:cubicBezTo>
                  <a:cubicBezTo>
                    <a:pt x="551" y="44"/>
                    <a:pt x="548" y="41"/>
                    <a:pt x="555" y="37"/>
                  </a:cubicBezTo>
                  <a:cubicBezTo>
                    <a:pt x="556" y="35"/>
                    <a:pt x="555" y="35"/>
                    <a:pt x="555" y="31"/>
                  </a:cubicBezTo>
                  <a:cubicBezTo>
                    <a:pt x="548" y="31"/>
                    <a:pt x="549" y="26"/>
                    <a:pt x="540" y="26"/>
                  </a:cubicBezTo>
                  <a:cubicBezTo>
                    <a:pt x="538" y="26"/>
                    <a:pt x="536" y="24"/>
                    <a:pt x="534" y="24"/>
                  </a:cubicBezTo>
                  <a:cubicBezTo>
                    <a:pt x="532" y="24"/>
                    <a:pt x="529" y="26"/>
                    <a:pt x="529" y="29"/>
                  </a:cubicBezTo>
                  <a:cubicBezTo>
                    <a:pt x="529" y="32"/>
                    <a:pt x="532" y="33"/>
                    <a:pt x="532" y="35"/>
                  </a:cubicBezTo>
                  <a:cubicBezTo>
                    <a:pt x="532" y="37"/>
                    <a:pt x="527" y="37"/>
                    <a:pt x="526" y="39"/>
                  </a:cubicBezTo>
                  <a:cubicBezTo>
                    <a:pt x="524" y="43"/>
                    <a:pt x="525" y="46"/>
                    <a:pt x="521" y="50"/>
                  </a:cubicBezTo>
                  <a:cubicBezTo>
                    <a:pt x="516" y="57"/>
                    <a:pt x="509" y="46"/>
                    <a:pt x="509" y="44"/>
                  </a:cubicBezTo>
                  <a:cubicBezTo>
                    <a:pt x="509" y="41"/>
                    <a:pt x="513" y="42"/>
                    <a:pt x="513" y="38"/>
                  </a:cubicBezTo>
                  <a:cubicBezTo>
                    <a:pt x="513" y="37"/>
                    <a:pt x="507" y="30"/>
                    <a:pt x="505" y="30"/>
                  </a:cubicBezTo>
                  <a:cubicBezTo>
                    <a:pt x="498" y="30"/>
                    <a:pt x="503" y="40"/>
                    <a:pt x="496" y="40"/>
                  </a:cubicBezTo>
                  <a:cubicBezTo>
                    <a:pt x="496" y="36"/>
                    <a:pt x="495" y="34"/>
                    <a:pt x="491" y="31"/>
                  </a:cubicBezTo>
                  <a:cubicBezTo>
                    <a:pt x="491" y="30"/>
                    <a:pt x="492" y="29"/>
                    <a:pt x="493" y="29"/>
                  </a:cubicBezTo>
                  <a:cubicBezTo>
                    <a:pt x="489" y="26"/>
                    <a:pt x="484" y="29"/>
                    <a:pt x="482" y="25"/>
                  </a:cubicBezTo>
                  <a:cubicBezTo>
                    <a:pt x="483" y="24"/>
                    <a:pt x="487" y="23"/>
                    <a:pt x="487" y="20"/>
                  </a:cubicBezTo>
                  <a:cubicBezTo>
                    <a:pt x="487" y="15"/>
                    <a:pt x="481" y="16"/>
                    <a:pt x="480" y="12"/>
                  </a:cubicBezTo>
                  <a:cubicBezTo>
                    <a:pt x="480" y="5"/>
                    <a:pt x="475" y="1"/>
                    <a:pt x="466" y="0"/>
                  </a:cubicBezTo>
                  <a:cubicBezTo>
                    <a:pt x="462" y="0"/>
                    <a:pt x="464" y="3"/>
                    <a:pt x="464" y="5"/>
                  </a:cubicBezTo>
                  <a:cubicBezTo>
                    <a:pt x="461" y="6"/>
                    <a:pt x="458" y="5"/>
                    <a:pt x="458" y="9"/>
                  </a:cubicBezTo>
                  <a:cubicBezTo>
                    <a:pt x="458" y="11"/>
                    <a:pt x="460" y="12"/>
                    <a:pt x="460" y="14"/>
                  </a:cubicBezTo>
                  <a:cubicBezTo>
                    <a:pt x="460" y="17"/>
                    <a:pt x="457" y="17"/>
                    <a:pt x="457" y="20"/>
                  </a:cubicBezTo>
                  <a:cubicBezTo>
                    <a:pt x="457" y="27"/>
                    <a:pt x="472" y="23"/>
                    <a:pt x="472" y="30"/>
                  </a:cubicBezTo>
                  <a:cubicBezTo>
                    <a:pt x="472" y="32"/>
                    <a:pt x="470" y="37"/>
                    <a:pt x="470" y="37"/>
                  </a:cubicBezTo>
                  <a:cubicBezTo>
                    <a:pt x="472" y="36"/>
                    <a:pt x="473" y="36"/>
                    <a:pt x="475" y="35"/>
                  </a:cubicBezTo>
                  <a:cubicBezTo>
                    <a:pt x="478" y="44"/>
                    <a:pt x="463" y="40"/>
                    <a:pt x="463" y="51"/>
                  </a:cubicBezTo>
                  <a:cubicBezTo>
                    <a:pt x="456" y="53"/>
                    <a:pt x="461" y="45"/>
                    <a:pt x="460" y="43"/>
                  </a:cubicBezTo>
                  <a:cubicBezTo>
                    <a:pt x="459" y="42"/>
                    <a:pt x="453" y="40"/>
                    <a:pt x="449" y="40"/>
                  </a:cubicBezTo>
                  <a:cubicBezTo>
                    <a:pt x="445" y="40"/>
                    <a:pt x="444" y="43"/>
                    <a:pt x="444" y="47"/>
                  </a:cubicBezTo>
                  <a:cubicBezTo>
                    <a:pt x="440" y="47"/>
                    <a:pt x="437" y="47"/>
                    <a:pt x="424" y="47"/>
                  </a:cubicBezTo>
                  <a:cubicBezTo>
                    <a:pt x="412" y="47"/>
                    <a:pt x="398" y="43"/>
                    <a:pt x="395" y="34"/>
                  </a:cubicBezTo>
                  <a:cubicBezTo>
                    <a:pt x="391" y="35"/>
                    <a:pt x="377" y="35"/>
                    <a:pt x="377" y="40"/>
                  </a:cubicBezTo>
                  <a:cubicBezTo>
                    <a:pt x="377" y="42"/>
                    <a:pt x="378" y="43"/>
                    <a:pt x="380" y="43"/>
                  </a:cubicBezTo>
                  <a:cubicBezTo>
                    <a:pt x="384" y="43"/>
                    <a:pt x="390" y="41"/>
                    <a:pt x="392" y="39"/>
                  </a:cubicBezTo>
                  <a:cubicBezTo>
                    <a:pt x="393" y="46"/>
                    <a:pt x="382" y="40"/>
                    <a:pt x="382" y="48"/>
                  </a:cubicBezTo>
                  <a:cubicBezTo>
                    <a:pt x="382" y="50"/>
                    <a:pt x="384" y="55"/>
                    <a:pt x="383" y="55"/>
                  </a:cubicBezTo>
                  <a:cubicBezTo>
                    <a:pt x="379" y="55"/>
                    <a:pt x="378" y="50"/>
                    <a:pt x="374" y="48"/>
                  </a:cubicBezTo>
                  <a:cubicBezTo>
                    <a:pt x="370" y="47"/>
                    <a:pt x="370" y="47"/>
                    <a:pt x="370" y="47"/>
                  </a:cubicBezTo>
                  <a:cubicBezTo>
                    <a:pt x="365" y="47"/>
                    <a:pt x="361" y="47"/>
                    <a:pt x="356" y="47"/>
                  </a:cubicBezTo>
                  <a:cubicBezTo>
                    <a:pt x="351" y="47"/>
                    <a:pt x="349" y="48"/>
                    <a:pt x="344" y="48"/>
                  </a:cubicBezTo>
                  <a:cubicBezTo>
                    <a:pt x="335" y="49"/>
                    <a:pt x="335" y="45"/>
                    <a:pt x="335" y="45"/>
                  </a:cubicBezTo>
                  <a:cubicBezTo>
                    <a:pt x="335" y="43"/>
                    <a:pt x="341" y="43"/>
                    <a:pt x="343" y="42"/>
                  </a:cubicBezTo>
                  <a:cubicBezTo>
                    <a:pt x="337" y="33"/>
                    <a:pt x="338" y="34"/>
                    <a:pt x="325" y="35"/>
                  </a:cubicBezTo>
                  <a:cubicBezTo>
                    <a:pt x="311" y="36"/>
                    <a:pt x="304" y="25"/>
                    <a:pt x="290" y="25"/>
                  </a:cubicBezTo>
                  <a:cubicBezTo>
                    <a:pt x="286" y="25"/>
                    <a:pt x="284" y="28"/>
                    <a:pt x="281" y="28"/>
                  </a:cubicBezTo>
                  <a:cubicBezTo>
                    <a:pt x="278" y="28"/>
                    <a:pt x="276" y="24"/>
                    <a:pt x="275" y="22"/>
                  </a:cubicBezTo>
                  <a:cubicBezTo>
                    <a:pt x="271" y="23"/>
                    <a:pt x="271" y="28"/>
                    <a:pt x="266" y="28"/>
                  </a:cubicBezTo>
                  <a:cubicBezTo>
                    <a:pt x="262" y="28"/>
                    <a:pt x="256" y="18"/>
                    <a:pt x="254" y="18"/>
                  </a:cubicBezTo>
                  <a:cubicBezTo>
                    <a:pt x="250" y="18"/>
                    <a:pt x="251" y="24"/>
                    <a:pt x="247" y="24"/>
                  </a:cubicBezTo>
                  <a:cubicBezTo>
                    <a:pt x="245" y="24"/>
                    <a:pt x="243" y="23"/>
                    <a:pt x="243" y="21"/>
                  </a:cubicBezTo>
                  <a:cubicBezTo>
                    <a:pt x="236" y="23"/>
                    <a:pt x="233" y="23"/>
                    <a:pt x="227" y="26"/>
                  </a:cubicBezTo>
                  <a:cubicBezTo>
                    <a:pt x="224" y="26"/>
                    <a:pt x="218" y="30"/>
                    <a:pt x="216" y="29"/>
                  </a:cubicBezTo>
                  <a:cubicBezTo>
                    <a:pt x="210" y="23"/>
                    <a:pt x="211" y="30"/>
                    <a:pt x="209" y="30"/>
                  </a:cubicBezTo>
                  <a:cubicBezTo>
                    <a:pt x="195" y="31"/>
                    <a:pt x="205" y="36"/>
                    <a:pt x="203" y="36"/>
                  </a:cubicBezTo>
                  <a:cubicBezTo>
                    <a:pt x="197" y="36"/>
                    <a:pt x="187" y="35"/>
                    <a:pt x="178" y="29"/>
                  </a:cubicBezTo>
                  <a:cubicBezTo>
                    <a:pt x="177" y="29"/>
                    <a:pt x="175" y="27"/>
                    <a:pt x="175" y="26"/>
                  </a:cubicBezTo>
                  <a:cubicBezTo>
                    <a:pt x="173" y="27"/>
                    <a:pt x="173" y="27"/>
                    <a:pt x="173" y="26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65" y="25"/>
                    <a:pt x="165" y="22"/>
                    <a:pt x="158" y="22"/>
                  </a:cubicBezTo>
                  <a:cubicBezTo>
                    <a:pt x="154" y="22"/>
                    <a:pt x="151" y="24"/>
                    <a:pt x="147" y="24"/>
                  </a:cubicBezTo>
                  <a:cubicBezTo>
                    <a:pt x="140" y="24"/>
                    <a:pt x="126" y="23"/>
                    <a:pt x="121" y="19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0" y="15"/>
                    <a:pt x="100" y="15"/>
                    <a:pt x="97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4" y="11"/>
                    <a:pt x="83" y="13"/>
                    <a:pt x="80" y="12"/>
                  </a:cubicBezTo>
                  <a:cubicBezTo>
                    <a:pt x="79" y="14"/>
                    <a:pt x="77" y="15"/>
                    <a:pt x="75" y="14"/>
                  </a:cubicBezTo>
                  <a:cubicBezTo>
                    <a:pt x="75" y="13"/>
                    <a:pt x="76" y="13"/>
                    <a:pt x="77" y="11"/>
                  </a:cubicBezTo>
                  <a:cubicBezTo>
                    <a:pt x="74" y="10"/>
                    <a:pt x="73" y="8"/>
                    <a:pt x="70" y="8"/>
                  </a:cubicBezTo>
                  <a:cubicBezTo>
                    <a:pt x="66" y="8"/>
                    <a:pt x="64" y="13"/>
                    <a:pt x="60" y="14"/>
                  </a:cubicBezTo>
                  <a:cubicBezTo>
                    <a:pt x="57" y="15"/>
                    <a:pt x="55" y="13"/>
                    <a:pt x="52" y="14"/>
                  </a:cubicBezTo>
                  <a:cubicBezTo>
                    <a:pt x="40" y="18"/>
                    <a:pt x="29" y="27"/>
                    <a:pt x="23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7" y="42"/>
                    <a:pt x="7" y="42"/>
                  </a:cubicBezTo>
                  <a:cubicBezTo>
                    <a:pt x="7" y="43"/>
                    <a:pt x="16" y="46"/>
                    <a:pt x="19" y="47"/>
                  </a:cubicBezTo>
                  <a:cubicBezTo>
                    <a:pt x="21" y="48"/>
                    <a:pt x="24" y="55"/>
                    <a:pt x="25" y="56"/>
                  </a:cubicBezTo>
                  <a:cubicBezTo>
                    <a:pt x="32" y="59"/>
                    <a:pt x="37" y="60"/>
                    <a:pt x="39" y="67"/>
                  </a:cubicBezTo>
                  <a:cubicBezTo>
                    <a:pt x="36" y="68"/>
                    <a:pt x="36" y="68"/>
                    <a:pt x="33" y="68"/>
                  </a:cubicBezTo>
                  <a:cubicBezTo>
                    <a:pt x="28" y="68"/>
                    <a:pt x="24" y="71"/>
                    <a:pt x="24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5" y="67"/>
                    <a:pt x="6" y="69"/>
                    <a:pt x="0" y="73"/>
                  </a:cubicBezTo>
                  <a:cubicBezTo>
                    <a:pt x="1" y="75"/>
                    <a:pt x="3" y="76"/>
                    <a:pt x="7" y="76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9"/>
                    <a:pt x="9" y="79"/>
                    <a:pt x="9" y="83"/>
                  </a:cubicBezTo>
                  <a:cubicBezTo>
                    <a:pt x="11" y="83"/>
                    <a:pt x="16" y="83"/>
                    <a:pt x="21" y="83"/>
                  </a:cubicBezTo>
                  <a:cubicBezTo>
                    <a:pt x="24" y="83"/>
                    <a:pt x="26" y="85"/>
                    <a:pt x="30" y="85"/>
                  </a:cubicBezTo>
                  <a:cubicBezTo>
                    <a:pt x="35" y="85"/>
                    <a:pt x="37" y="82"/>
                    <a:pt x="41" y="82"/>
                  </a:cubicBezTo>
                  <a:cubicBezTo>
                    <a:pt x="42" y="82"/>
                    <a:pt x="41" y="82"/>
                    <a:pt x="45" y="8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1" y="85"/>
                    <a:pt x="43" y="84"/>
                    <a:pt x="41" y="86"/>
                  </a:cubicBezTo>
                  <a:cubicBezTo>
                    <a:pt x="41" y="86"/>
                    <a:pt x="44" y="90"/>
                    <a:pt x="44" y="91"/>
                  </a:cubicBezTo>
                  <a:cubicBezTo>
                    <a:pt x="44" y="94"/>
                    <a:pt x="29" y="100"/>
                    <a:pt x="27" y="100"/>
                  </a:cubicBezTo>
                  <a:cubicBezTo>
                    <a:pt x="22" y="100"/>
                    <a:pt x="10" y="106"/>
                    <a:pt x="10" y="113"/>
                  </a:cubicBezTo>
                  <a:cubicBezTo>
                    <a:pt x="10" y="116"/>
                    <a:pt x="17" y="117"/>
                    <a:pt x="19" y="122"/>
                  </a:cubicBezTo>
                  <a:cubicBezTo>
                    <a:pt x="18" y="122"/>
                    <a:pt x="16" y="123"/>
                    <a:pt x="15" y="123"/>
                  </a:cubicBezTo>
                  <a:cubicBezTo>
                    <a:pt x="17" y="125"/>
                    <a:pt x="28" y="133"/>
                    <a:pt x="30" y="133"/>
                  </a:cubicBezTo>
                  <a:cubicBezTo>
                    <a:pt x="31" y="133"/>
                    <a:pt x="33" y="130"/>
                    <a:pt x="35" y="130"/>
                  </a:cubicBezTo>
                  <a:cubicBezTo>
                    <a:pt x="37" y="130"/>
                    <a:pt x="37" y="132"/>
                    <a:pt x="37" y="133"/>
                  </a:cubicBezTo>
                  <a:cubicBezTo>
                    <a:pt x="37" y="135"/>
                    <a:pt x="37" y="135"/>
                    <a:pt x="37" y="138"/>
                  </a:cubicBezTo>
                  <a:cubicBezTo>
                    <a:pt x="37" y="139"/>
                    <a:pt x="38" y="144"/>
                    <a:pt x="39" y="144"/>
                  </a:cubicBezTo>
                  <a:cubicBezTo>
                    <a:pt x="40" y="144"/>
                    <a:pt x="41" y="143"/>
                    <a:pt x="42" y="143"/>
                  </a:cubicBezTo>
                  <a:cubicBezTo>
                    <a:pt x="44" y="143"/>
                    <a:pt x="43" y="143"/>
                    <a:pt x="45" y="143"/>
                  </a:cubicBezTo>
                  <a:cubicBezTo>
                    <a:pt x="45" y="139"/>
                    <a:pt x="45" y="140"/>
                    <a:pt x="45" y="139"/>
                  </a:cubicBezTo>
                  <a:cubicBezTo>
                    <a:pt x="49" y="142"/>
                    <a:pt x="51" y="143"/>
                    <a:pt x="56" y="145"/>
                  </a:cubicBezTo>
                  <a:cubicBezTo>
                    <a:pt x="57" y="143"/>
                    <a:pt x="57" y="142"/>
                    <a:pt x="58" y="140"/>
                  </a:cubicBezTo>
                  <a:cubicBezTo>
                    <a:pt x="60" y="141"/>
                    <a:pt x="61" y="142"/>
                    <a:pt x="64" y="142"/>
                  </a:cubicBezTo>
                  <a:cubicBezTo>
                    <a:pt x="67" y="142"/>
                    <a:pt x="69" y="139"/>
                    <a:pt x="72" y="139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0" y="143"/>
                    <a:pt x="70" y="149"/>
                    <a:pt x="65" y="153"/>
                  </a:cubicBezTo>
                  <a:cubicBezTo>
                    <a:pt x="60" y="156"/>
                    <a:pt x="51" y="160"/>
                    <a:pt x="47" y="165"/>
                  </a:cubicBezTo>
                  <a:cubicBezTo>
                    <a:pt x="44" y="169"/>
                    <a:pt x="40" y="166"/>
                    <a:pt x="36" y="169"/>
                  </a:cubicBezTo>
                  <a:cubicBezTo>
                    <a:pt x="34" y="170"/>
                    <a:pt x="32" y="175"/>
                    <a:pt x="29" y="176"/>
                  </a:cubicBezTo>
                  <a:cubicBezTo>
                    <a:pt x="25" y="178"/>
                    <a:pt x="21" y="177"/>
                    <a:pt x="18" y="181"/>
                  </a:cubicBezTo>
                  <a:cubicBezTo>
                    <a:pt x="28" y="184"/>
                    <a:pt x="32" y="174"/>
                    <a:pt x="40" y="173"/>
                  </a:cubicBezTo>
                  <a:cubicBezTo>
                    <a:pt x="47" y="172"/>
                    <a:pt x="55" y="169"/>
                    <a:pt x="58" y="166"/>
                  </a:cubicBezTo>
                  <a:cubicBezTo>
                    <a:pt x="62" y="162"/>
                    <a:pt x="70" y="160"/>
                    <a:pt x="73" y="156"/>
                  </a:cubicBezTo>
                  <a:cubicBezTo>
                    <a:pt x="75" y="153"/>
                    <a:pt x="76" y="151"/>
                    <a:pt x="79" y="150"/>
                  </a:cubicBezTo>
                  <a:cubicBezTo>
                    <a:pt x="84" y="148"/>
                    <a:pt x="89" y="146"/>
                    <a:pt x="89" y="141"/>
                  </a:cubicBezTo>
                  <a:cubicBezTo>
                    <a:pt x="89" y="140"/>
                    <a:pt x="89" y="139"/>
                    <a:pt x="89" y="138"/>
                  </a:cubicBezTo>
                  <a:cubicBezTo>
                    <a:pt x="89" y="130"/>
                    <a:pt x="104" y="119"/>
                    <a:pt x="109" y="119"/>
                  </a:cubicBezTo>
                  <a:cubicBezTo>
                    <a:pt x="110" y="119"/>
                    <a:pt x="110" y="119"/>
                    <a:pt x="112" y="119"/>
                  </a:cubicBezTo>
                  <a:cubicBezTo>
                    <a:pt x="112" y="119"/>
                    <a:pt x="112" y="120"/>
                    <a:pt x="112" y="121"/>
                  </a:cubicBezTo>
                  <a:cubicBezTo>
                    <a:pt x="105" y="123"/>
                    <a:pt x="102" y="126"/>
                    <a:pt x="102" y="131"/>
                  </a:cubicBezTo>
                  <a:cubicBezTo>
                    <a:pt x="102" y="132"/>
                    <a:pt x="101" y="132"/>
                    <a:pt x="102" y="134"/>
                  </a:cubicBezTo>
                  <a:cubicBezTo>
                    <a:pt x="102" y="134"/>
                    <a:pt x="100" y="134"/>
                    <a:pt x="100" y="135"/>
                  </a:cubicBezTo>
                  <a:cubicBezTo>
                    <a:pt x="100" y="136"/>
                    <a:pt x="102" y="137"/>
                    <a:pt x="103" y="137"/>
                  </a:cubicBezTo>
                  <a:cubicBezTo>
                    <a:pt x="108" y="137"/>
                    <a:pt x="122" y="129"/>
                    <a:pt x="125" y="124"/>
                  </a:cubicBezTo>
                  <a:cubicBezTo>
                    <a:pt x="124" y="123"/>
                    <a:pt x="124" y="123"/>
                    <a:pt x="123" y="121"/>
                  </a:cubicBezTo>
                  <a:cubicBezTo>
                    <a:pt x="125" y="120"/>
                    <a:pt x="130" y="118"/>
                    <a:pt x="132" y="117"/>
                  </a:cubicBezTo>
                  <a:cubicBezTo>
                    <a:pt x="136" y="125"/>
                    <a:pt x="146" y="127"/>
                    <a:pt x="154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73" y="131"/>
                    <a:pt x="181" y="132"/>
                    <a:pt x="186" y="136"/>
                  </a:cubicBezTo>
                  <a:cubicBezTo>
                    <a:pt x="189" y="138"/>
                    <a:pt x="192" y="145"/>
                    <a:pt x="197" y="145"/>
                  </a:cubicBezTo>
                  <a:cubicBezTo>
                    <a:pt x="199" y="145"/>
                    <a:pt x="200" y="143"/>
                    <a:pt x="200" y="141"/>
                  </a:cubicBezTo>
                  <a:cubicBezTo>
                    <a:pt x="202" y="143"/>
                    <a:pt x="204" y="145"/>
                    <a:pt x="207" y="145"/>
                  </a:cubicBezTo>
                  <a:cubicBezTo>
                    <a:pt x="208" y="143"/>
                    <a:pt x="210" y="145"/>
                    <a:pt x="211" y="146"/>
                  </a:cubicBezTo>
                  <a:cubicBezTo>
                    <a:pt x="211" y="147"/>
                    <a:pt x="209" y="148"/>
                    <a:pt x="209" y="151"/>
                  </a:cubicBezTo>
                  <a:cubicBezTo>
                    <a:pt x="209" y="153"/>
                    <a:pt x="211" y="155"/>
                    <a:pt x="212" y="155"/>
                  </a:cubicBezTo>
                  <a:cubicBezTo>
                    <a:pt x="215" y="155"/>
                    <a:pt x="213" y="152"/>
                    <a:pt x="217" y="152"/>
                  </a:cubicBezTo>
                  <a:cubicBezTo>
                    <a:pt x="217" y="152"/>
                    <a:pt x="217" y="153"/>
                    <a:pt x="217" y="155"/>
                  </a:cubicBezTo>
                  <a:cubicBezTo>
                    <a:pt x="217" y="156"/>
                    <a:pt x="214" y="157"/>
                    <a:pt x="214" y="158"/>
                  </a:cubicBezTo>
                  <a:cubicBezTo>
                    <a:pt x="214" y="160"/>
                    <a:pt x="215" y="162"/>
                    <a:pt x="218" y="162"/>
                  </a:cubicBezTo>
                  <a:cubicBezTo>
                    <a:pt x="222" y="162"/>
                    <a:pt x="225" y="162"/>
                    <a:pt x="225" y="165"/>
                  </a:cubicBezTo>
                  <a:cubicBezTo>
                    <a:pt x="225" y="167"/>
                    <a:pt x="225" y="167"/>
                    <a:pt x="225" y="169"/>
                  </a:cubicBezTo>
                  <a:cubicBezTo>
                    <a:pt x="225" y="169"/>
                    <a:pt x="225" y="170"/>
                    <a:pt x="226" y="170"/>
                  </a:cubicBezTo>
                  <a:cubicBezTo>
                    <a:pt x="224" y="169"/>
                    <a:pt x="223" y="167"/>
                    <a:pt x="223" y="164"/>
                  </a:cubicBezTo>
                  <a:cubicBezTo>
                    <a:pt x="218" y="163"/>
                    <a:pt x="217" y="163"/>
                    <a:pt x="217" y="168"/>
                  </a:cubicBezTo>
                  <a:cubicBezTo>
                    <a:pt x="220" y="166"/>
                    <a:pt x="218" y="168"/>
                    <a:pt x="222" y="168"/>
                  </a:cubicBezTo>
                  <a:cubicBezTo>
                    <a:pt x="221" y="169"/>
                    <a:pt x="222" y="171"/>
                    <a:pt x="222" y="173"/>
                  </a:cubicBezTo>
                  <a:cubicBezTo>
                    <a:pt x="222" y="173"/>
                    <a:pt x="225" y="178"/>
                    <a:pt x="227" y="178"/>
                  </a:cubicBezTo>
                  <a:cubicBezTo>
                    <a:pt x="228" y="178"/>
                    <a:pt x="228" y="177"/>
                    <a:pt x="228" y="175"/>
                  </a:cubicBezTo>
                  <a:cubicBezTo>
                    <a:pt x="228" y="174"/>
                    <a:pt x="228" y="172"/>
                    <a:pt x="227" y="171"/>
                  </a:cubicBezTo>
                  <a:cubicBezTo>
                    <a:pt x="229" y="173"/>
                    <a:pt x="232" y="175"/>
                    <a:pt x="235" y="175"/>
                  </a:cubicBezTo>
                  <a:cubicBezTo>
                    <a:pt x="236" y="175"/>
                    <a:pt x="236" y="175"/>
                    <a:pt x="238" y="175"/>
                  </a:cubicBezTo>
                  <a:cubicBezTo>
                    <a:pt x="238" y="176"/>
                    <a:pt x="239" y="177"/>
                    <a:pt x="239" y="178"/>
                  </a:cubicBezTo>
                  <a:cubicBezTo>
                    <a:pt x="239" y="181"/>
                    <a:pt x="238" y="187"/>
                    <a:pt x="241" y="188"/>
                  </a:cubicBezTo>
                  <a:cubicBezTo>
                    <a:pt x="243" y="189"/>
                    <a:pt x="245" y="189"/>
                    <a:pt x="246" y="190"/>
                  </a:cubicBezTo>
                  <a:cubicBezTo>
                    <a:pt x="248" y="192"/>
                    <a:pt x="246" y="195"/>
                    <a:pt x="249" y="197"/>
                  </a:cubicBezTo>
                  <a:cubicBezTo>
                    <a:pt x="249" y="197"/>
                    <a:pt x="255" y="201"/>
                    <a:pt x="255" y="201"/>
                  </a:cubicBezTo>
                  <a:cubicBezTo>
                    <a:pt x="256" y="206"/>
                    <a:pt x="257" y="213"/>
                    <a:pt x="265" y="213"/>
                  </a:cubicBezTo>
                  <a:cubicBezTo>
                    <a:pt x="266" y="217"/>
                    <a:pt x="274" y="214"/>
                    <a:pt x="276" y="220"/>
                  </a:cubicBezTo>
                  <a:cubicBezTo>
                    <a:pt x="276" y="222"/>
                    <a:pt x="282" y="223"/>
                    <a:pt x="284" y="225"/>
                  </a:cubicBezTo>
                  <a:cubicBezTo>
                    <a:pt x="285" y="226"/>
                    <a:pt x="286" y="227"/>
                    <a:pt x="287" y="227"/>
                  </a:cubicBezTo>
                  <a:cubicBezTo>
                    <a:pt x="287" y="227"/>
                    <a:pt x="287" y="227"/>
                    <a:pt x="287" y="227"/>
                  </a:cubicBezTo>
                  <a:cubicBezTo>
                    <a:pt x="288" y="227"/>
                    <a:pt x="290" y="230"/>
                    <a:pt x="290" y="232"/>
                  </a:cubicBezTo>
                  <a:cubicBezTo>
                    <a:pt x="290" y="234"/>
                    <a:pt x="288" y="237"/>
                    <a:pt x="286" y="238"/>
                  </a:cubicBezTo>
                  <a:cubicBezTo>
                    <a:pt x="285" y="236"/>
                    <a:pt x="283" y="234"/>
                    <a:pt x="280" y="234"/>
                  </a:cubicBezTo>
                  <a:cubicBezTo>
                    <a:pt x="279" y="234"/>
                    <a:pt x="276" y="234"/>
                    <a:pt x="276" y="236"/>
                  </a:cubicBezTo>
                  <a:cubicBezTo>
                    <a:pt x="276" y="241"/>
                    <a:pt x="282" y="243"/>
                    <a:pt x="282" y="248"/>
                  </a:cubicBezTo>
                  <a:cubicBezTo>
                    <a:pt x="282" y="255"/>
                    <a:pt x="276" y="267"/>
                    <a:pt x="278" y="273"/>
                  </a:cubicBezTo>
                  <a:cubicBezTo>
                    <a:pt x="280" y="279"/>
                    <a:pt x="278" y="287"/>
                    <a:pt x="281" y="292"/>
                  </a:cubicBezTo>
                  <a:cubicBezTo>
                    <a:pt x="279" y="293"/>
                    <a:pt x="277" y="294"/>
                    <a:pt x="278" y="296"/>
                  </a:cubicBezTo>
                  <a:cubicBezTo>
                    <a:pt x="282" y="303"/>
                    <a:pt x="287" y="313"/>
                    <a:pt x="292" y="314"/>
                  </a:cubicBezTo>
                  <a:cubicBezTo>
                    <a:pt x="291" y="323"/>
                    <a:pt x="297" y="326"/>
                    <a:pt x="300" y="334"/>
                  </a:cubicBezTo>
                  <a:cubicBezTo>
                    <a:pt x="301" y="335"/>
                    <a:pt x="300" y="339"/>
                    <a:pt x="302" y="339"/>
                  </a:cubicBezTo>
                  <a:cubicBezTo>
                    <a:pt x="310" y="343"/>
                    <a:pt x="322" y="347"/>
                    <a:pt x="325" y="355"/>
                  </a:cubicBezTo>
                  <a:cubicBezTo>
                    <a:pt x="325" y="355"/>
                    <a:pt x="325" y="355"/>
                    <a:pt x="325" y="355"/>
                  </a:cubicBezTo>
                  <a:cubicBezTo>
                    <a:pt x="325" y="360"/>
                    <a:pt x="328" y="362"/>
                    <a:pt x="331" y="366"/>
                  </a:cubicBezTo>
                  <a:cubicBezTo>
                    <a:pt x="332" y="368"/>
                    <a:pt x="332" y="375"/>
                    <a:pt x="334" y="376"/>
                  </a:cubicBezTo>
                  <a:cubicBezTo>
                    <a:pt x="338" y="379"/>
                    <a:pt x="342" y="384"/>
                    <a:pt x="345" y="389"/>
                  </a:cubicBezTo>
                  <a:cubicBezTo>
                    <a:pt x="347" y="391"/>
                    <a:pt x="342" y="391"/>
                    <a:pt x="341" y="391"/>
                  </a:cubicBezTo>
                  <a:cubicBezTo>
                    <a:pt x="343" y="394"/>
                    <a:pt x="348" y="393"/>
                    <a:pt x="351" y="396"/>
                  </a:cubicBezTo>
                  <a:cubicBezTo>
                    <a:pt x="353" y="399"/>
                    <a:pt x="357" y="401"/>
                    <a:pt x="357" y="404"/>
                  </a:cubicBezTo>
                  <a:cubicBezTo>
                    <a:pt x="357" y="410"/>
                    <a:pt x="357" y="410"/>
                    <a:pt x="357" y="410"/>
                  </a:cubicBezTo>
                  <a:cubicBezTo>
                    <a:pt x="357" y="411"/>
                    <a:pt x="358" y="411"/>
                    <a:pt x="360" y="412"/>
                  </a:cubicBezTo>
                  <a:cubicBezTo>
                    <a:pt x="362" y="413"/>
                    <a:pt x="365" y="419"/>
                    <a:pt x="369" y="419"/>
                  </a:cubicBezTo>
                  <a:cubicBezTo>
                    <a:pt x="369" y="420"/>
                    <a:pt x="372" y="423"/>
                    <a:pt x="372" y="423"/>
                  </a:cubicBezTo>
                  <a:cubicBezTo>
                    <a:pt x="373" y="423"/>
                    <a:pt x="374" y="421"/>
                    <a:pt x="374" y="420"/>
                  </a:cubicBezTo>
                  <a:cubicBezTo>
                    <a:pt x="374" y="418"/>
                    <a:pt x="371" y="414"/>
                    <a:pt x="370" y="416"/>
                  </a:cubicBezTo>
                  <a:cubicBezTo>
                    <a:pt x="365" y="413"/>
                    <a:pt x="364" y="408"/>
                    <a:pt x="362" y="402"/>
                  </a:cubicBezTo>
                  <a:cubicBezTo>
                    <a:pt x="361" y="397"/>
                    <a:pt x="356" y="395"/>
                    <a:pt x="355" y="390"/>
                  </a:cubicBezTo>
                  <a:cubicBezTo>
                    <a:pt x="353" y="386"/>
                    <a:pt x="353" y="384"/>
                    <a:pt x="350" y="380"/>
                  </a:cubicBezTo>
                  <a:cubicBezTo>
                    <a:pt x="348" y="378"/>
                    <a:pt x="345" y="378"/>
                    <a:pt x="343" y="375"/>
                  </a:cubicBezTo>
                  <a:cubicBezTo>
                    <a:pt x="341" y="371"/>
                    <a:pt x="339" y="368"/>
                    <a:pt x="339" y="363"/>
                  </a:cubicBezTo>
                  <a:cubicBezTo>
                    <a:pt x="339" y="362"/>
                    <a:pt x="339" y="361"/>
                    <a:pt x="339" y="360"/>
                  </a:cubicBezTo>
                  <a:cubicBezTo>
                    <a:pt x="342" y="363"/>
                    <a:pt x="346" y="363"/>
                    <a:pt x="350" y="365"/>
                  </a:cubicBezTo>
                  <a:cubicBezTo>
                    <a:pt x="352" y="366"/>
                    <a:pt x="351" y="371"/>
                    <a:pt x="353" y="373"/>
                  </a:cubicBezTo>
                  <a:cubicBezTo>
                    <a:pt x="355" y="375"/>
                    <a:pt x="355" y="379"/>
                    <a:pt x="357" y="381"/>
                  </a:cubicBezTo>
                  <a:cubicBezTo>
                    <a:pt x="359" y="383"/>
                    <a:pt x="361" y="386"/>
                    <a:pt x="364" y="389"/>
                  </a:cubicBezTo>
                  <a:cubicBezTo>
                    <a:pt x="365" y="388"/>
                    <a:pt x="365" y="388"/>
                    <a:pt x="367" y="389"/>
                  </a:cubicBezTo>
                  <a:cubicBezTo>
                    <a:pt x="367" y="394"/>
                    <a:pt x="374" y="394"/>
                    <a:pt x="376" y="398"/>
                  </a:cubicBezTo>
                  <a:cubicBezTo>
                    <a:pt x="377" y="401"/>
                    <a:pt x="375" y="403"/>
                    <a:pt x="377" y="405"/>
                  </a:cubicBezTo>
                  <a:cubicBezTo>
                    <a:pt x="380" y="407"/>
                    <a:pt x="383" y="408"/>
                    <a:pt x="385" y="411"/>
                  </a:cubicBezTo>
                  <a:cubicBezTo>
                    <a:pt x="390" y="415"/>
                    <a:pt x="398" y="422"/>
                    <a:pt x="401" y="430"/>
                  </a:cubicBezTo>
                  <a:cubicBezTo>
                    <a:pt x="401" y="432"/>
                    <a:pt x="403" y="433"/>
                    <a:pt x="403" y="435"/>
                  </a:cubicBezTo>
                  <a:cubicBezTo>
                    <a:pt x="403" y="438"/>
                    <a:pt x="401" y="439"/>
                    <a:pt x="401" y="442"/>
                  </a:cubicBezTo>
                  <a:cubicBezTo>
                    <a:pt x="401" y="444"/>
                    <a:pt x="402" y="446"/>
                    <a:pt x="404" y="446"/>
                  </a:cubicBezTo>
                  <a:cubicBezTo>
                    <a:pt x="405" y="449"/>
                    <a:pt x="412" y="451"/>
                    <a:pt x="415" y="454"/>
                  </a:cubicBezTo>
                  <a:cubicBezTo>
                    <a:pt x="415" y="454"/>
                    <a:pt x="416" y="454"/>
                    <a:pt x="417" y="455"/>
                  </a:cubicBezTo>
                  <a:cubicBezTo>
                    <a:pt x="420" y="457"/>
                    <a:pt x="422" y="456"/>
                    <a:pt x="425" y="457"/>
                  </a:cubicBezTo>
                  <a:cubicBezTo>
                    <a:pt x="428" y="459"/>
                    <a:pt x="429" y="462"/>
                    <a:pt x="432" y="463"/>
                  </a:cubicBezTo>
                  <a:cubicBezTo>
                    <a:pt x="434" y="463"/>
                    <a:pt x="436" y="462"/>
                    <a:pt x="438" y="463"/>
                  </a:cubicBezTo>
                  <a:cubicBezTo>
                    <a:pt x="441" y="464"/>
                    <a:pt x="448" y="470"/>
                    <a:pt x="451" y="470"/>
                  </a:cubicBezTo>
                  <a:cubicBezTo>
                    <a:pt x="453" y="470"/>
                    <a:pt x="454" y="469"/>
                    <a:pt x="456" y="470"/>
                  </a:cubicBezTo>
                  <a:cubicBezTo>
                    <a:pt x="457" y="471"/>
                    <a:pt x="459" y="472"/>
                    <a:pt x="461" y="472"/>
                  </a:cubicBezTo>
                  <a:cubicBezTo>
                    <a:pt x="465" y="472"/>
                    <a:pt x="465" y="468"/>
                    <a:pt x="469" y="468"/>
                  </a:cubicBezTo>
                  <a:cubicBezTo>
                    <a:pt x="471" y="468"/>
                    <a:pt x="472" y="467"/>
                    <a:pt x="474" y="471"/>
                  </a:cubicBezTo>
                  <a:cubicBezTo>
                    <a:pt x="476" y="471"/>
                    <a:pt x="476" y="471"/>
                    <a:pt x="476" y="471"/>
                  </a:cubicBezTo>
                  <a:cubicBezTo>
                    <a:pt x="482" y="471"/>
                    <a:pt x="483" y="478"/>
                    <a:pt x="490" y="482"/>
                  </a:cubicBezTo>
                  <a:cubicBezTo>
                    <a:pt x="494" y="484"/>
                    <a:pt x="497" y="483"/>
                    <a:pt x="502" y="485"/>
                  </a:cubicBezTo>
                  <a:cubicBezTo>
                    <a:pt x="505" y="486"/>
                    <a:pt x="507" y="488"/>
                    <a:pt x="511" y="488"/>
                  </a:cubicBezTo>
                  <a:cubicBezTo>
                    <a:pt x="513" y="488"/>
                    <a:pt x="514" y="487"/>
                    <a:pt x="516" y="487"/>
                  </a:cubicBezTo>
                  <a:cubicBezTo>
                    <a:pt x="516" y="487"/>
                    <a:pt x="516" y="487"/>
                    <a:pt x="517" y="487"/>
                  </a:cubicBezTo>
                  <a:cubicBezTo>
                    <a:pt x="518" y="491"/>
                    <a:pt x="522" y="494"/>
                    <a:pt x="526" y="498"/>
                  </a:cubicBezTo>
                  <a:cubicBezTo>
                    <a:pt x="527" y="499"/>
                    <a:pt x="528" y="500"/>
                    <a:pt x="529" y="502"/>
                  </a:cubicBezTo>
                  <a:cubicBezTo>
                    <a:pt x="530" y="505"/>
                    <a:pt x="528" y="507"/>
                    <a:pt x="531" y="511"/>
                  </a:cubicBezTo>
                  <a:cubicBezTo>
                    <a:pt x="533" y="511"/>
                    <a:pt x="533" y="511"/>
                    <a:pt x="533" y="511"/>
                  </a:cubicBezTo>
                  <a:cubicBezTo>
                    <a:pt x="533" y="511"/>
                    <a:pt x="533" y="510"/>
                    <a:pt x="533" y="509"/>
                  </a:cubicBezTo>
                  <a:cubicBezTo>
                    <a:pt x="533" y="509"/>
                    <a:pt x="541" y="514"/>
                    <a:pt x="542" y="515"/>
                  </a:cubicBezTo>
                  <a:cubicBezTo>
                    <a:pt x="543" y="517"/>
                    <a:pt x="543" y="519"/>
                    <a:pt x="546" y="520"/>
                  </a:cubicBezTo>
                  <a:cubicBezTo>
                    <a:pt x="546" y="520"/>
                    <a:pt x="547" y="521"/>
                    <a:pt x="547" y="521"/>
                  </a:cubicBezTo>
                  <a:cubicBezTo>
                    <a:pt x="549" y="521"/>
                    <a:pt x="552" y="520"/>
                    <a:pt x="554" y="521"/>
                  </a:cubicBezTo>
                  <a:cubicBezTo>
                    <a:pt x="556" y="523"/>
                    <a:pt x="558" y="527"/>
                    <a:pt x="562" y="527"/>
                  </a:cubicBezTo>
                  <a:cubicBezTo>
                    <a:pt x="563" y="527"/>
                    <a:pt x="565" y="526"/>
                    <a:pt x="565" y="524"/>
                  </a:cubicBezTo>
                  <a:cubicBezTo>
                    <a:pt x="565" y="524"/>
                    <a:pt x="563" y="523"/>
                    <a:pt x="563" y="522"/>
                  </a:cubicBezTo>
                  <a:cubicBezTo>
                    <a:pt x="563" y="520"/>
                    <a:pt x="570" y="516"/>
                    <a:pt x="571" y="516"/>
                  </a:cubicBezTo>
                  <a:cubicBezTo>
                    <a:pt x="574" y="516"/>
                    <a:pt x="574" y="519"/>
                    <a:pt x="577" y="520"/>
                  </a:cubicBezTo>
                  <a:cubicBezTo>
                    <a:pt x="576" y="521"/>
                    <a:pt x="575" y="521"/>
                    <a:pt x="575" y="522"/>
                  </a:cubicBezTo>
                  <a:cubicBezTo>
                    <a:pt x="575" y="523"/>
                    <a:pt x="578" y="524"/>
                    <a:pt x="578" y="524"/>
                  </a:cubicBezTo>
                  <a:cubicBezTo>
                    <a:pt x="578" y="524"/>
                    <a:pt x="578" y="524"/>
                    <a:pt x="579" y="524"/>
                  </a:cubicBezTo>
                  <a:cubicBezTo>
                    <a:pt x="578" y="524"/>
                    <a:pt x="578" y="525"/>
                    <a:pt x="578" y="525"/>
                  </a:cubicBezTo>
                  <a:cubicBezTo>
                    <a:pt x="578" y="529"/>
                    <a:pt x="582" y="529"/>
                    <a:pt x="582" y="533"/>
                  </a:cubicBezTo>
                  <a:cubicBezTo>
                    <a:pt x="582" y="536"/>
                    <a:pt x="580" y="537"/>
                    <a:pt x="580" y="539"/>
                  </a:cubicBezTo>
                  <a:cubicBezTo>
                    <a:pt x="580" y="541"/>
                    <a:pt x="581" y="542"/>
                    <a:pt x="581" y="544"/>
                  </a:cubicBezTo>
                  <a:cubicBezTo>
                    <a:pt x="581" y="545"/>
                    <a:pt x="581" y="545"/>
                    <a:pt x="581" y="545"/>
                  </a:cubicBezTo>
                  <a:cubicBezTo>
                    <a:pt x="581" y="547"/>
                    <a:pt x="581" y="547"/>
                    <a:pt x="581" y="547"/>
                  </a:cubicBezTo>
                  <a:cubicBezTo>
                    <a:pt x="581" y="548"/>
                    <a:pt x="582" y="549"/>
                    <a:pt x="583" y="549"/>
                  </a:cubicBezTo>
                  <a:cubicBezTo>
                    <a:pt x="582" y="556"/>
                    <a:pt x="576" y="554"/>
                    <a:pt x="574" y="559"/>
                  </a:cubicBezTo>
                  <a:cubicBezTo>
                    <a:pt x="572" y="563"/>
                    <a:pt x="571" y="569"/>
                    <a:pt x="564" y="569"/>
                  </a:cubicBezTo>
                  <a:cubicBezTo>
                    <a:pt x="565" y="579"/>
                    <a:pt x="560" y="578"/>
                    <a:pt x="560" y="583"/>
                  </a:cubicBezTo>
                  <a:cubicBezTo>
                    <a:pt x="560" y="586"/>
                    <a:pt x="560" y="591"/>
                    <a:pt x="563" y="591"/>
                  </a:cubicBezTo>
                  <a:cubicBezTo>
                    <a:pt x="565" y="591"/>
                    <a:pt x="565" y="590"/>
                    <a:pt x="567" y="591"/>
                  </a:cubicBezTo>
                  <a:cubicBezTo>
                    <a:pt x="566" y="595"/>
                    <a:pt x="562" y="595"/>
                    <a:pt x="560" y="599"/>
                  </a:cubicBezTo>
                  <a:cubicBezTo>
                    <a:pt x="559" y="600"/>
                    <a:pt x="557" y="603"/>
                    <a:pt x="557" y="606"/>
                  </a:cubicBezTo>
                  <a:cubicBezTo>
                    <a:pt x="557" y="610"/>
                    <a:pt x="560" y="614"/>
                    <a:pt x="563" y="617"/>
                  </a:cubicBezTo>
                  <a:cubicBezTo>
                    <a:pt x="564" y="618"/>
                    <a:pt x="566" y="617"/>
                    <a:pt x="566" y="619"/>
                  </a:cubicBezTo>
                  <a:cubicBezTo>
                    <a:pt x="567" y="620"/>
                    <a:pt x="567" y="623"/>
                    <a:pt x="569" y="625"/>
                  </a:cubicBezTo>
                  <a:cubicBezTo>
                    <a:pt x="570" y="626"/>
                    <a:pt x="571" y="625"/>
                    <a:pt x="572" y="627"/>
                  </a:cubicBezTo>
                  <a:cubicBezTo>
                    <a:pt x="574" y="631"/>
                    <a:pt x="575" y="634"/>
                    <a:pt x="577" y="639"/>
                  </a:cubicBezTo>
                  <a:cubicBezTo>
                    <a:pt x="579" y="644"/>
                    <a:pt x="583" y="648"/>
                    <a:pt x="585" y="654"/>
                  </a:cubicBezTo>
                  <a:cubicBezTo>
                    <a:pt x="586" y="657"/>
                    <a:pt x="589" y="659"/>
                    <a:pt x="589" y="662"/>
                  </a:cubicBezTo>
                  <a:cubicBezTo>
                    <a:pt x="589" y="665"/>
                    <a:pt x="588" y="667"/>
                    <a:pt x="590" y="669"/>
                  </a:cubicBezTo>
                  <a:cubicBezTo>
                    <a:pt x="594" y="673"/>
                    <a:pt x="597" y="676"/>
                    <a:pt x="604" y="678"/>
                  </a:cubicBezTo>
                  <a:cubicBezTo>
                    <a:pt x="607" y="679"/>
                    <a:pt x="608" y="680"/>
                    <a:pt x="611" y="683"/>
                  </a:cubicBezTo>
                  <a:cubicBezTo>
                    <a:pt x="614" y="685"/>
                    <a:pt x="616" y="685"/>
                    <a:pt x="619" y="687"/>
                  </a:cubicBezTo>
                  <a:cubicBezTo>
                    <a:pt x="623" y="689"/>
                    <a:pt x="627" y="692"/>
                    <a:pt x="629" y="698"/>
                  </a:cubicBezTo>
                  <a:cubicBezTo>
                    <a:pt x="630" y="700"/>
                    <a:pt x="631" y="713"/>
                    <a:pt x="631" y="716"/>
                  </a:cubicBezTo>
                  <a:cubicBezTo>
                    <a:pt x="631" y="719"/>
                    <a:pt x="629" y="725"/>
                    <a:pt x="629" y="729"/>
                  </a:cubicBezTo>
                  <a:cubicBezTo>
                    <a:pt x="629" y="731"/>
                    <a:pt x="629" y="731"/>
                    <a:pt x="629" y="739"/>
                  </a:cubicBezTo>
                  <a:cubicBezTo>
                    <a:pt x="629" y="741"/>
                    <a:pt x="629" y="745"/>
                    <a:pt x="629" y="746"/>
                  </a:cubicBezTo>
                  <a:cubicBezTo>
                    <a:pt x="629" y="747"/>
                    <a:pt x="629" y="748"/>
                    <a:pt x="629" y="749"/>
                  </a:cubicBezTo>
                  <a:cubicBezTo>
                    <a:pt x="629" y="756"/>
                    <a:pt x="623" y="762"/>
                    <a:pt x="623" y="771"/>
                  </a:cubicBezTo>
                  <a:cubicBezTo>
                    <a:pt x="623" y="774"/>
                    <a:pt x="620" y="777"/>
                    <a:pt x="621" y="781"/>
                  </a:cubicBezTo>
                  <a:cubicBezTo>
                    <a:pt x="621" y="798"/>
                    <a:pt x="621" y="798"/>
                    <a:pt x="621" y="798"/>
                  </a:cubicBezTo>
                  <a:cubicBezTo>
                    <a:pt x="620" y="804"/>
                    <a:pt x="620" y="808"/>
                    <a:pt x="618" y="813"/>
                  </a:cubicBezTo>
                  <a:cubicBezTo>
                    <a:pt x="618" y="814"/>
                    <a:pt x="617" y="814"/>
                    <a:pt x="616" y="814"/>
                  </a:cubicBezTo>
                  <a:cubicBezTo>
                    <a:pt x="615" y="816"/>
                    <a:pt x="615" y="819"/>
                    <a:pt x="614" y="821"/>
                  </a:cubicBezTo>
                  <a:cubicBezTo>
                    <a:pt x="612" y="824"/>
                    <a:pt x="609" y="829"/>
                    <a:pt x="609" y="834"/>
                  </a:cubicBezTo>
                  <a:cubicBezTo>
                    <a:pt x="609" y="836"/>
                    <a:pt x="609" y="842"/>
                    <a:pt x="610" y="842"/>
                  </a:cubicBezTo>
                  <a:cubicBezTo>
                    <a:pt x="610" y="842"/>
                    <a:pt x="611" y="843"/>
                    <a:pt x="611" y="845"/>
                  </a:cubicBezTo>
                  <a:cubicBezTo>
                    <a:pt x="611" y="846"/>
                    <a:pt x="610" y="846"/>
                    <a:pt x="609" y="846"/>
                  </a:cubicBezTo>
                  <a:cubicBezTo>
                    <a:pt x="608" y="850"/>
                    <a:pt x="606" y="852"/>
                    <a:pt x="606" y="856"/>
                  </a:cubicBezTo>
                  <a:cubicBezTo>
                    <a:pt x="606" y="859"/>
                    <a:pt x="608" y="864"/>
                    <a:pt x="610" y="864"/>
                  </a:cubicBezTo>
                  <a:cubicBezTo>
                    <a:pt x="611" y="864"/>
                    <a:pt x="612" y="862"/>
                    <a:pt x="614" y="862"/>
                  </a:cubicBezTo>
                  <a:cubicBezTo>
                    <a:pt x="615" y="861"/>
                    <a:pt x="613" y="862"/>
                    <a:pt x="617" y="862"/>
                  </a:cubicBezTo>
                  <a:cubicBezTo>
                    <a:pt x="617" y="865"/>
                    <a:pt x="617" y="865"/>
                    <a:pt x="617" y="865"/>
                  </a:cubicBezTo>
                  <a:cubicBezTo>
                    <a:pt x="609" y="899"/>
                    <a:pt x="609" y="899"/>
                    <a:pt x="609" y="899"/>
                  </a:cubicBezTo>
                  <a:cubicBezTo>
                    <a:pt x="605" y="899"/>
                    <a:pt x="606" y="893"/>
                    <a:pt x="602" y="893"/>
                  </a:cubicBezTo>
                  <a:cubicBezTo>
                    <a:pt x="601" y="893"/>
                    <a:pt x="600" y="895"/>
                    <a:pt x="600" y="895"/>
                  </a:cubicBezTo>
                  <a:cubicBezTo>
                    <a:pt x="601" y="895"/>
                    <a:pt x="601" y="895"/>
                    <a:pt x="601" y="895"/>
                  </a:cubicBezTo>
                  <a:cubicBezTo>
                    <a:pt x="601" y="899"/>
                    <a:pt x="601" y="899"/>
                    <a:pt x="601" y="899"/>
                  </a:cubicBezTo>
                  <a:cubicBezTo>
                    <a:pt x="601" y="902"/>
                    <a:pt x="603" y="905"/>
                    <a:pt x="603" y="907"/>
                  </a:cubicBezTo>
                  <a:cubicBezTo>
                    <a:pt x="603" y="911"/>
                    <a:pt x="598" y="912"/>
                    <a:pt x="598" y="916"/>
                  </a:cubicBezTo>
                  <a:cubicBezTo>
                    <a:pt x="598" y="920"/>
                    <a:pt x="601" y="928"/>
                    <a:pt x="601" y="933"/>
                  </a:cubicBezTo>
                  <a:cubicBezTo>
                    <a:pt x="601" y="934"/>
                    <a:pt x="601" y="935"/>
                    <a:pt x="601" y="936"/>
                  </a:cubicBezTo>
                  <a:cubicBezTo>
                    <a:pt x="601" y="941"/>
                    <a:pt x="607" y="940"/>
                    <a:pt x="607" y="946"/>
                  </a:cubicBezTo>
                  <a:cubicBezTo>
                    <a:pt x="607" y="947"/>
                    <a:pt x="606" y="948"/>
                    <a:pt x="605" y="950"/>
                  </a:cubicBezTo>
                  <a:cubicBezTo>
                    <a:pt x="606" y="950"/>
                    <a:pt x="606" y="950"/>
                    <a:pt x="607" y="951"/>
                  </a:cubicBezTo>
                  <a:cubicBezTo>
                    <a:pt x="607" y="953"/>
                    <a:pt x="603" y="953"/>
                    <a:pt x="603" y="955"/>
                  </a:cubicBezTo>
                  <a:cubicBezTo>
                    <a:pt x="603" y="955"/>
                    <a:pt x="604" y="956"/>
                    <a:pt x="605" y="957"/>
                  </a:cubicBezTo>
                  <a:cubicBezTo>
                    <a:pt x="608" y="960"/>
                    <a:pt x="610" y="964"/>
                    <a:pt x="616" y="964"/>
                  </a:cubicBezTo>
                  <a:cubicBezTo>
                    <a:pt x="616" y="965"/>
                    <a:pt x="617" y="967"/>
                    <a:pt x="618" y="967"/>
                  </a:cubicBezTo>
                  <a:cubicBezTo>
                    <a:pt x="620" y="967"/>
                    <a:pt x="621" y="967"/>
                    <a:pt x="623" y="967"/>
                  </a:cubicBezTo>
                  <a:cubicBezTo>
                    <a:pt x="623" y="971"/>
                    <a:pt x="628" y="971"/>
                    <a:pt x="631" y="972"/>
                  </a:cubicBezTo>
                  <a:cubicBezTo>
                    <a:pt x="635" y="973"/>
                    <a:pt x="633" y="979"/>
                    <a:pt x="638" y="979"/>
                  </a:cubicBezTo>
                  <a:cubicBezTo>
                    <a:pt x="640" y="979"/>
                    <a:pt x="642" y="979"/>
                    <a:pt x="645" y="979"/>
                  </a:cubicBezTo>
                  <a:cubicBezTo>
                    <a:pt x="645" y="979"/>
                    <a:pt x="646" y="979"/>
                    <a:pt x="647" y="979"/>
                  </a:cubicBezTo>
                  <a:cubicBezTo>
                    <a:pt x="648" y="979"/>
                    <a:pt x="648" y="979"/>
                    <a:pt x="649" y="979"/>
                  </a:cubicBezTo>
                  <a:cubicBezTo>
                    <a:pt x="651" y="979"/>
                    <a:pt x="657" y="974"/>
                    <a:pt x="660" y="974"/>
                  </a:cubicBezTo>
                  <a:cubicBezTo>
                    <a:pt x="662" y="974"/>
                    <a:pt x="663" y="974"/>
                    <a:pt x="664" y="973"/>
                  </a:cubicBezTo>
                  <a:cubicBezTo>
                    <a:pt x="658" y="970"/>
                    <a:pt x="652" y="968"/>
                    <a:pt x="647" y="963"/>
                  </a:cubicBezTo>
                  <a:cubicBezTo>
                    <a:pt x="644" y="960"/>
                    <a:pt x="644" y="949"/>
                    <a:pt x="640" y="947"/>
                  </a:cubicBezTo>
                  <a:cubicBezTo>
                    <a:pt x="639" y="947"/>
                    <a:pt x="637" y="944"/>
                    <a:pt x="637" y="942"/>
                  </a:cubicBezTo>
                  <a:cubicBezTo>
                    <a:pt x="637" y="937"/>
                    <a:pt x="638" y="934"/>
                    <a:pt x="640" y="931"/>
                  </a:cubicBezTo>
                  <a:cubicBezTo>
                    <a:pt x="643" y="929"/>
                    <a:pt x="646" y="931"/>
                    <a:pt x="648" y="928"/>
                  </a:cubicBezTo>
                  <a:cubicBezTo>
                    <a:pt x="649" y="925"/>
                    <a:pt x="648" y="922"/>
                    <a:pt x="650" y="920"/>
                  </a:cubicBezTo>
                  <a:cubicBezTo>
                    <a:pt x="653" y="917"/>
                    <a:pt x="659" y="916"/>
                    <a:pt x="659" y="910"/>
                  </a:cubicBezTo>
                  <a:cubicBezTo>
                    <a:pt x="659" y="903"/>
                    <a:pt x="649" y="906"/>
                    <a:pt x="649" y="897"/>
                  </a:cubicBezTo>
                  <a:cubicBezTo>
                    <a:pt x="649" y="893"/>
                    <a:pt x="652" y="890"/>
                    <a:pt x="656" y="889"/>
                  </a:cubicBezTo>
                  <a:cubicBezTo>
                    <a:pt x="657" y="889"/>
                    <a:pt x="661" y="889"/>
                    <a:pt x="662" y="886"/>
                  </a:cubicBezTo>
                  <a:cubicBezTo>
                    <a:pt x="663" y="880"/>
                    <a:pt x="663" y="876"/>
                    <a:pt x="667" y="872"/>
                  </a:cubicBezTo>
                  <a:cubicBezTo>
                    <a:pt x="666" y="872"/>
                    <a:pt x="665" y="871"/>
                    <a:pt x="665" y="869"/>
                  </a:cubicBezTo>
                  <a:cubicBezTo>
                    <a:pt x="667" y="869"/>
                    <a:pt x="668" y="871"/>
                    <a:pt x="671" y="871"/>
                  </a:cubicBezTo>
                  <a:cubicBezTo>
                    <a:pt x="671" y="871"/>
                    <a:pt x="673" y="869"/>
                    <a:pt x="673" y="868"/>
                  </a:cubicBezTo>
                  <a:cubicBezTo>
                    <a:pt x="673" y="867"/>
                    <a:pt x="672" y="867"/>
                    <a:pt x="671" y="866"/>
                  </a:cubicBezTo>
                  <a:cubicBezTo>
                    <a:pt x="670" y="866"/>
                    <a:pt x="669" y="867"/>
                    <a:pt x="668" y="867"/>
                  </a:cubicBezTo>
                  <a:cubicBezTo>
                    <a:pt x="666" y="867"/>
                    <a:pt x="663" y="861"/>
                    <a:pt x="663" y="858"/>
                  </a:cubicBezTo>
                  <a:cubicBezTo>
                    <a:pt x="663" y="857"/>
                    <a:pt x="664" y="856"/>
                    <a:pt x="665" y="856"/>
                  </a:cubicBezTo>
                  <a:cubicBezTo>
                    <a:pt x="670" y="856"/>
                    <a:pt x="671" y="859"/>
                    <a:pt x="676" y="859"/>
                  </a:cubicBezTo>
                  <a:cubicBezTo>
                    <a:pt x="677" y="859"/>
                    <a:pt x="681" y="857"/>
                    <a:pt x="681" y="856"/>
                  </a:cubicBezTo>
                  <a:cubicBezTo>
                    <a:pt x="681" y="855"/>
                    <a:pt x="681" y="854"/>
                    <a:pt x="681" y="854"/>
                  </a:cubicBezTo>
                  <a:cubicBezTo>
                    <a:pt x="681" y="851"/>
                    <a:pt x="680" y="844"/>
                    <a:pt x="683" y="841"/>
                  </a:cubicBezTo>
                  <a:cubicBezTo>
                    <a:pt x="685" y="839"/>
                    <a:pt x="692" y="841"/>
                    <a:pt x="696" y="840"/>
                  </a:cubicBezTo>
                  <a:cubicBezTo>
                    <a:pt x="702" y="838"/>
                    <a:pt x="706" y="839"/>
                    <a:pt x="710" y="836"/>
                  </a:cubicBezTo>
                  <a:cubicBezTo>
                    <a:pt x="712" y="833"/>
                    <a:pt x="714" y="832"/>
                    <a:pt x="716" y="829"/>
                  </a:cubicBezTo>
                  <a:cubicBezTo>
                    <a:pt x="717" y="827"/>
                    <a:pt x="717" y="825"/>
                    <a:pt x="717" y="823"/>
                  </a:cubicBezTo>
                  <a:cubicBezTo>
                    <a:pt x="717" y="820"/>
                    <a:pt x="713" y="820"/>
                    <a:pt x="713" y="818"/>
                  </a:cubicBezTo>
                  <a:cubicBezTo>
                    <a:pt x="712" y="815"/>
                    <a:pt x="712" y="812"/>
                    <a:pt x="710" y="811"/>
                  </a:cubicBezTo>
                  <a:cubicBezTo>
                    <a:pt x="709" y="810"/>
                    <a:pt x="706" y="809"/>
                    <a:pt x="706" y="807"/>
                  </a:cubicBezTo>
                  <a:cubicBezTo>
                    <a:pt x="706" y="806"/>
                    <a:pt x="707" y="806"/>
                    <a:pt x="708" y="806"/>
                  </a:cubicBezTo>
                  <a:cubicBezTo>
                    <a:pt x="711" y="806"/>
                    <a:pt x="714" y="808"/>
                    <a:pt x="717" y="808"/>
                  </a:cubicBezTo>
                  <a:cubicBezTo>
                    <a:pt x="719" y="808"/>
                    <a:pt x="724" y="811"/>
                    <a:pt x="728" y="811"/>
                  </a:cubicBezTo>
                  <a:cubicBezTo>
                    <a:pt x="738" y="811"/>
                    <a:pt x="740" y="800"/>
                    <a:pt x="744" y="793"/>
                  </a:cubicBezTo>
                  <a:cubicBezTo>
                    <a:pt x="748" y="787"/>
                    <a:pt x="753" y="786"/>
                    <a:pt x="757" y="780"/>
                  </a:cubicBezTo>
                  <a:cubicBezTo>
                    <a:pt x="759" y="777"/>
                    <a:pt x="757" y="775"/>
                    <a:pt x="761" y="773"/>
                  </a:cubicBezTo>
                  <a:cubicBezTo>
                    <a:pt x="761" y="773"/>
                    <a:pt x="761" y="773"/>
                    <a:pt x="761" y="773"/>
                  </a:cubicBezTo>
                  <a:cubicBezTo>
                    <a:pt x="761" y="768"/>
                    <a:pt x="765" y="764"/>
                    <a:pt x="769" y="762"/>
                  </a:cubicBezTo>
                  <a:cubicBezTo>
                    <a:pt x="769" y="751"/>
                    <a:pt x="769" y="751"/>
                    <a:pt x="769" y="751"/>
                  </a:cubicBezTo>
                  <a:cubicBezTo>
                    <a:pt x="769" y="747"/>
                    <a:pt x="769" y="744"/>
                    <a:pt x="772" y="741"/>
                  </a:cubicBezTo>
                  <a:cubicBezTo>
                    <a:pt x="773" y="739"/>
                    <a:pt x="776" y="739"/>
                    <a:pt x="778" y="736"/>
                  </a:cubicBezTo>
                  <a:cubicBezTo>
                    <a:pt x="782" y="730"/>
                    <a:pt x="788" y="733"/>
                    <a:pt x="793" y="727"/>
                  </a:cubicBezTo>
                  <a:cubicBezTo>
                    <a:pt x="794" y="727"/>
                    <a:pt x="794" y="726"/>
                    <a:pt x="796" y="725"/>
                  </a:cubicBezTo>
                  <a:cubicBezTo>
                    <a:pt x="799" y="723"/>
                    <a:pt x="802" y="724"/>
                    <a:pt x="807" y="724"/>
                  </a:cubicBezTo>
                  <a:cubicBezTo>
                    <a:pt x="810" y="724"/>
                    <a:pt x="815" y="720"/>
                    <a:pt x="817" y="718"/>
                  </a:cubicBezTo>
                  <a:cubicBezTo>
                    <a:pt x="817" y="717"/>
                    <a:pt x="817" y="714"/>
                    <a:pt x="818" y="713"/>
                  </a:cubicBezTo>
                  <a:cubicBezTo>
                    <a:pt x="821" y="708"/>
                    <a:pt x="822" y="706"/>
                    <a:pt x="826" y="701"/>
                  </a:cubicBezTo>
                  <a:cubicBezTo>
                    <a:pt x="826" y="700"/>
                    <a:pt x="827" y="695"/>
                    <a:pt x="827" y="693"/>
                  </a:cubicBezTo>
                  <a:cubicBezTo>
                    <a:pt x="827" y="691"/>
                    <a:pt x="829" y="689"/>
                    <a:pt x="830" y="688"/>
                  </a:cubicBezTo>
                  <a:cubicBezTo>
                    <a:pt x="830" y="687"/>
                    <a:pt x="831" y="686"/>
                    <a:pt x="831" y="685"/>
                  </a:cubicBezTo>
                  <a:cubicBezTo>
                    <a:pt x="831" y="682"/>
                    <a:pt x="832" y="678"/>
                    <a:pt x="832" y="674"/>
                  </a:cubicBezTo>
                  <a:cubicBezTo>
                    <a:pt x="832" y="669"/>
                    <a:pt x="829" y="661"/>
                    <a:pt x="832" y="658"/>
                  </a:cubicBezTo>
                  <a:cubicBezTo>
                    <a:pt x="835" y="656"/>
                    <a:pt x="837" y="655"/>
                    <a:pt x="840" y="652"/>
                  </a:cubicBezTo>
                  <a:cubicBezTo>
                    <a:pt x="841" y="650"/>
                    <a:pt x="842" y="649"/>
                    <a:pt x="843" y="647"/>
                  </a:cubicBezTo>
                  <a:cubicBezTo>
                    <a:pt x="849" y="638"/>
                    <a:pt x="859" y="634"/>
                    <a:pt x="859" y="617"/>
                  </a:cubicBezTo>
                  <a:cubicBezTo>
                    <a:pt x="859" y="612"/>
                    <a:pt x="857" y="607"/>
                    <a:pt x="853" y="606"/>
                  </a:cubicBezTo>
                  <a:close/>
                  <a:moveTo>
                    <a:pt x="566" y="281"/>
                  </a:moveTo>
                  <a:cubicBezTo>
                    <a:pt x="567" y="280"/>
                    <a:pt x="568" y="280"/>
                    <a:pt x="568" y="279"/>
                  </a:cubicBezTo>
                  <a:cubicBezTo>
                    <a:pt x="568" y="280"/>
                    <a:pt x="567" y="280"/>
                    <a:pt x="566" y="281"/>
                  </a:cubicBezTo>
                  <a:close/>
                  <a:moveTo>
                    <a:pt x="569" y="272"/>
                  </a:moveTo>
                  <a:cubicBezTo>
                    <a:pt x="574" y="270"/>
                    <a:pt x="584" y="267"/>
                    <a:pt x="590" y="267"/>
                  </a:cubicBezTo>
                  <a:cubicBezTo>
                    <a:pt x="590" y="276"/>
                    <a:pt x="575" y="274"/>
                    <a:pt x="569" y="274"/>
                  </a:cubicBezTo>
                  <a:cubicBezTo>
                    <a:pt x="568" y="274"/>
                    <a:pt x="568" y="274"/>
                    <a:pt x="566" y="274"/>
                  </a:cubicBezTo>
                  <a:cubicBezTo>
                    <a:pt x="566" y="274"/>
                    <a:pt x="567" y="275"/>
                    <a:pt x="567" y="275"/>
                  </a:cubicBezTo>
                  <a:cubicBezTo>
                    <a:pt x="567" y="275"/>
                    <a:pt x="566" y="274"/>
                    <a:pt x="566" y="273"/>
                  </a:cubicBezTo>
                  <a:cubicBezTo>
                    <a:pt x="566" y="272"/>
                    <a:pt x="568" y="272"/>
                    <a:pt x="569" y="272"/>
                  </a:cubicBezTo>
                  <a:close/>
                  <a:moveTo>
                    <a:pt x="565" y="281"/>
                  </a:moveTo>
                  <a:cubicBezTo>
                    <a:pt x="560" y="284"/>
                    <a:pt x="552" y="287"/>
                    <a:pt x="547" y="287"/>
                  </a:cubicBezTo>
                  <a:cubicBezTo>
                    <a:pt x="545" y="287"/>
                    <a:pt x="544" y="284"/>
                    <a:pt x="544" y="282"/>
                  </a:cubicBezTo>
                  <a:cubicBezTo>
                    <a:pt x="545" y="283"/>
                    <a:pt x="546" y="284"/>
                    <a:pt x="548" y="284"/>
                  </a:cubicBezTo>
                  <a:cubicBezTo>
                    <a:pt x="550" y="284"/>
                    <a:pt x="550" y="283"/>
                    <a:pt x="551" y="282"/>
                  </a:cubicBezTo>
                  <a:cubicBezTo>
                    <a:pt x="553" y="280"/>
                    <a:pt x="556" y="280"/>
                    <a:pt x="559" y="280"/>
                  </a:cubicBezTo>
                  <a:cubicBezTo>
                    <a:pt x="562" y="280"/>
                    <a:pt x="564" y="282"/>
                    <a:pt x="565" y="281"/>
                  </a:cubicBezTo>
                  <a:close/>
                  <a:moveTo>
                    <a:pt x="504" y="234"/>
                  </a:moveTo>
                  <a:cubicBezTo>
                    <a:pt x="507" y="233"/>
                    <a:pt x="507" y="234"/>
                    <a:pt x="510" y="233"/>
                  </a:cubicBezTo>
                  <a:cubicBezTo>
                    <a:pt x="512" y="232"/>
                    <a:pt x="511" y="228"/>
                    <a:pt x="513" y="228"/>
                  </a:cubicBezTo>
                  <a:cubicBezTo>
                    <a:pt x="516" y="228"/>
                    <a:pt x="518" y="233"/>
                    <a:pt x="519" y="234"/>
                  </a:cubicBezTo>
                  <a:cubicBezTo>
                    <a:pt x="519" y="233"/>
                    <a:pt x="519" y="231"/>
                    <a:pt x="519" y="231"/>
                  </a:cubicBezTo>
                  <a:cubicBezTo>
                    <a:pt x="520" y="231"/>
                    <a:pt x="520" y="231"/>
                    <a:pt x="521" y="231"/>
                  </a:cubicBezTo>
                  <a:cubicBezTo>
                    <a:pt x="522" y="231"/>
                    <a:pt x="532" y="238"/>
                    <a:pt x="532" y="239"/>
                  </a:cubicBezTo>
                  <a:cubicBezTo>
                    <a:pt x="533" y="242"/>
                    <a:pt x="532" y="243"/>
                    <a:pt x="534" y="245"/>
                  </a:cubicBezTo>
                  <a:cubicBezTo>
                    <a:pt x="539" y="250"/>
                    <a:pt x="546" y="251"/>
                    <a:pt x="552" y="251"/>
                  </a:cubicBezTo>
                  <a:cubicBezTo>
                    <a:pt x="558" y="251"/>
                    <a:pt x="558" y="251"/>
                    <a:pt x="558" y="251"/>
                  </a:cubicBezTo>
                  <a:cubicBezTo>
                    <a:pt x="560" y="255"/>
                    <a:pt x="564" y="256"/>
                    <a:pt x="564" y="259"/>
                  </a:cubicBezTo>
                  <a:cubicBezTo>
                    <a:pt x="564" y="261"/>
                    <a:pt x="563" y="263"/>
                    <a:pt x="562" y="263"/>
                  </a:cubicBezTo>
                  <a:cubicBezTo>
                    <a:pt x="559" y="263"/>
                    <a:pt x="556" y="260"/>
                    <a:pt x="555" y="259"/>
                  </a:cubicBezTo>
                  <a:cubicBezTo>
                    <a:pt x="554" y="263"/>
                    <a:pt x="552" y="274"/>
                    <a:pt x="549" y="274"/>
                  </a:cubicBezTo>
                  <a:cubicBezTo>
                    <a:pt x="547" y="272"/>
                    <a:pt x="547" y="270"/>
                    <a:pt x="546" y="267"/>
                  </a:cubicBezTo>
                  <a:cubicBezTo>
                    <a:pt x="544" y="267"/>
                    <a:pt x="544" y="268"/>
                    <a:pt x="541" y="268"/>
                  </a:cubicBezTo>
                  <a:cubicBezTo>
                    <a:pt x="542" y="265"/>
                    <a:pt x="544" y="263"/>
                    <a:pt x="544" y="260"/>
                  </a:cubicBezTo>
                  <a:cubicBezTo>
                    <a:pt x="544" y="257"/>
                    <a:pt x="536" y="253"/>
                    <a:pt x="534" y="253"/>
                  </a:cubicBezTo>
                  <a:cubicBezTo>
                    <a:pt x="530" y="253"/>
                    <a:pt x="535" y="259"/>
                    <a:pt x="526" y="259"/>
                  </a:cubicBezTo>
                  <a:cubicBezTo>
                    <a:pt x="524" y="259"/>
                    <a:pt x="525" y="266"/>
                    <a:pt x="525" y="269"/>
                  </a:cubicBezTo>
                  <a:cubicBezTo>
                    <a:pt x="525" y="269"/>
                    <a:pt x="525" y="274"/>
                    <a:pt x="525" y="276"/>
                  </a:cubicBezTo>
                  <a:cubicBezTo>
                    <a:pt x="525" y="279"/>
                    <a:pt x="523" y="286"/>
                    <a:pt x="519" y="286"/>
                  </a:cubicBezTo>
                  <a:cubicBezTo>
                    <a:pt x="517" y="286"/>
                    <a:pt x="514" y="284"/>
                    <a:pt x="514" y="282"/>
                  </a:cubicBezTo>
                  <a:cubicBezTo>
                    <a:pt x="514" y="276"/>
                    <a:pt x="515" y="264"/>
                    <a:pt x="519" y="259"/>
                  </a:cubicBezTo>
                  <a:cubicBezTo>
                    <a:pt x="517" y="259"/>
                    <a:pt x="516" y="261"/>
                    <a:pt x="514" y="262"/>
                  </a:cubicBezTo>
                  <a:cubicBezTo>
                    <a:pt x="514" y="258"/>
                    <a:pt x="522" y="251"/>
                    <a:pt x="527" y="251"/>
                  </a:cubicBezTo>
                  <a:cubicBezTo>
                    <a:pt x="529" y="251"/>
                    <a:pt x="533" y="253"/>
                    <a:pt x="537" y="251"/>
                  </a:cubicBezTo>
                  <a:cubicBezTo>
                    <a:pt x="537" y="249"/>
                    <a:pt x="537" y="249"/>
                    <a:pt x="537" y="249"/>
                  </a:cubicBezTo>
                  <a:cubicBezTo>
                    <a:pt x="533" y="249"/>
                    <a:pt x="530" y="246"/>
                    <a:pt x="525" y="246"/>
                  </a:cubicBezTo>
                  <a:cubicBezTo>
                    <a:pt x="522" y="246"/>
                    <a:pt x="522" y="249"/>
                    <a:pt x="519" y="249"/>
                  </a:cubicBezTo>
                  <a:cubicBezTo>
                    <a:pt x="517" y="249"/>
                    <a:pt x="515" y="247"/>
                    <a:pt x="515" y="247"/>
                  </a:cubicBezTo>
                  <a:cubicBezTo>
                    <a:pt x="511" y="247"/>
                    <a:pt x="511" y="247"/>
                    <a:pt x="511" y="247"/>
                  </a:cubicBezTo>
                  <a:cubicBezTo>
                    <a:pt x="512" y="243"/>
                    <a:pt x="513" y="244"/>
                    <a:pt x="513" y="240"/>
                  </a:cubicBezTo>
                  <a:cubicBezTo>
                    <a:pt x="510" y="241"/>
                    <a:pt x="506" y="245"/>
                    <a:pt x="503" y="245"/>
                  </a:cubicBezTo>
                  <a:cubicBezTo>
                    <a:pt x="501" y="245"/>
                    <a:pt x="501" y="248"/>
                    <a:pt x="497" y="248"/>
                  </a:cubicBezTo>
                  <a:cubicBezTo>
                    <a:pt x="495" y="248"/>
                    <a:pt x="494" y="247"/>
                    <a:pt x="494" y="245"/>
                  </a:cubicBezTo>
                  <a:cubicBezTo>
                    <a:pt x="492" y="246"/>
                    <a:pt x="491" y="247"/>
                    <a:pt x="490" y="247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91" y="239"/>
                    <a:pt x="498" y="238"/>
                    <a:pt x="504" y="234"/>
                  </a:cubicBezTo>
                  <a:close/>
                  <a:moveTo>
                    <a:pt x="582" y="520"/>
                  </a:moveTo>
                  <a:cubicBezTo>
                    <a:pt x="582" y="520"/>
                    <a:pt x="582" y="520"/>
                    <a:pt x="583" y="520"/>
                  </a:cubicBezTo>
                  <a:cubicBezTo>
                    <a:pt x="582" y="520"/>
                    <a:pt x="582" y="520"/>
                    <a:pt x="582" y="5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7" name="Freeform 104"/>
            <p:cNvSpPr/>
            <p:nvPr/>
          </p:nvSpPr>
          <p:spPr bwMode="auto">
            <a:xfrm>
              <a:off x="1877644" y="35421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" name="Freeform 105"/>
            <p:cNvSpPr/>
            <p:nvPr/>
          </p:nvSpPr>
          <p:spPr bwMode="auto">
            <a:xfrm>
              <a:off x="2704027" y="3716007"/>
              <a:ext cx="9739" cy="13912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4 h 4"/>
                <a:gd name="T4" fmla="*/ 3 w 3"/>
                <a:gd name="T5" fmla="*/ 3 h 4"/>
                <a:gd name="T6" fmla="*/ 1 w 3"/>
                <a:gd name="T7" fmla="*/ 0 h 4"/>
                <a:gd name="T8" fmla="*/ 0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0" y="4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9" name="Freeform 106"/>
            <p:cNvSpPr/>
            <p:nvPr/>
          </p:nvSpPr>
          <p:spPr bwMode="auto">
            <a:xfrm>
              <a:off x="2690115" y="3674269"/>
              <a:ext cx="19477" cy="5565"/>
            </a:xfrm>
            <a:custGeom>
              <a:avLst/>
              <a:gdLst>
                <a:gd name="T0" fmla="*/ 3 w 6"/>
                <a:gd name="T1" fmla="*/ 0 h 2"/>
                <a:gd name="T2" fmla="*/ 0 w 6"/>
                <a:gd name="T3" fmla="*/ 2 h 2"/>
                <a:gd name="T4" fmla="*/ 6 w 6"/>
                <a:gd name="T5" fmla="*/ 2 h 2"/>
                <a:gd name="T6" fmla="*/ 3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2" y="2"/>
                    <a:pt x="4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0" name="Freeform 107"/>
            <p:cNvSpPr/>
            <p:nvPr/>
          </p:nvSpPr>
          <p:spPr bwMode="auto">
            <a:xfrm>
              <a:off x="2723504" y="3684008"/>
              <a:ext cx="5565" cy="556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1" y="2"/>
                    <a:pt x="2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1" name="Freeform 108"/>
            <p:cNvSpPr/>
            <p:nvPr/>
          </p:nvSpPr>
          <p:spPr bwMode="auto">
            <a:xfrm>
              <a:off x="2798630" y="3795308"/>
              <a:ext cx="16695" cy="9739"/>
            </a:xfrm>
            <a:custGeom>
              <a:avLst/>
              <a:gdLst>
                <a:gd name="T0" fmla="*/ 5 w 5"/>
                <a:gd name="T1" fmla="*/ 2 h 3"/>
                <a:gd name="T2" fmla="*/ 5 w 5"/>
                <a:gd name="T3" fmla="*/ 0 h 3"/>
                <a:gd name="T4" fmla="*/ 0 w 5"/>
                <a:gd name="T5" fmla="*/ 2 h 3"/>
                <a:gd name="T6" fmla="*/ 0 w 5"/>
                <a:gd name="T7" fmla="*/ 3 h 3"/>
                <a:gd name="T8" fmla="*/ 1 w 5"/>
                <a:gd name="T9" fmla="*/ 3 h 3"/>
                <a:gd name="T10" fmla="*/ 5 w 5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2" name="Freeform 109"/>
            <p:cNvSpPr/>
            <p:nvPr/>
          </p:nvSpPr>
          <p:spPr bwMode="auto">
            <a:xfrm>
              <a:off x="1465844" y="2853432"/>
              <a:ext cx="40345" cy="59824"/>
            </a:xfrm>
            <a:custGeom>
              <a:avLst/>
              <a:gdLst>
                <a:gd name="T0" fmla="*/ 10 w 12"/>
                <a:gd name="T1" fmla="*/ 9 h 18"/>
                <a:gd name="T2" fmla="*/ 8 w 12"/>
                <a:gd name="T3" fmla="*/ 9 h 18"/>
                <a:gd name="T4" fmla="*/ 8 w 12"/>
                <a:gd name="T5" fmla="*/ 0 h 18"/>
                <a:gd name="T6" fmla="*/ 3 w 12"/>
                <a:gd name="T7" fmla="*/ 0 h 18"/>
                <a:gd name="T8" fmla="*/ 0 w 12"/>
                <a:gd name="T9" fmla="*/ 2 h 18"/>
                <a:gd name="T10" fmla="*/ 6 w 12"/>
                <a:gd name="T11" fmla="*/ 9 h 18"/>
                <a:gd name="T12" fmla="*/ 10 w 12"/>
                <a:gd name="T13" fmla="*/ 18 h 18"/>
                <a:gd name="T14" fmla="*/ 10 w 12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0" y="9"/>
                  </a:moveTo>
                  <a:cubicBezTo>
                    <a:pt x="10" y="9"/>
                    <a:pt x="8" y="10"/>
                    <a:pt x="8" y="9"/>
                  </a:cubicBezTo>
                  <a:cubicBezTo>
                    <a:pt x="7" y="5"/>
                    <a:pt x="8" y="5"/>
                    <a:pt x="8" y="0"/>
                  </a:cubicBezTo>
                  <a:cubicBezTo>
                    <a:pt x="5" y="1"/>
                    <a:pt x="7" y="0"/>
                    <a:pt x="3" y="0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5"/>
                    <a:pt x="3" y="8"/>
                    <a:pt x="6" y="9"/>
                  </a:cubicBezTo>
                  <a:cubicBezTo>
                    <a:pt x="6" y="12"/>
                    <a:pt x="7" y="15"/>
                    <a:pt x="10" y="18"/>
                  </a:cubicBezTo>
                  <a:cubicBezTo>
                    <a:pt x="12" y="15"/>
                    <a:pt x="10" y="12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3" name="Freeform 110"/>
            <p:cNvSpPr/>
            <p:nvPr/>
          </p:nvSpPr>
          <p:spPr bwMode="auto">
            <a:xfrm>
              <a:off x="1827560" y="2292759"/>
              <a:ext cx="392323" cy="208687"/>
            </a:xfrm>
            <a:custGeom>
              <a:avLst/>
              <a:gdLst>
                <a:gd name="T0" fmla="*/ 110 w 119"/>
                <a:gd name="T1" fmla="*/ 49 h 63"/>
                <a:gd name="T2" fmla="*/ 119 w 119"/>
                <a:gd name="T3" fmla="*/ 47 h 63"/>
                <a:gd name="T4" fmla="*/ 96 w 119"/>
                <a:gd name="T5" fmla="*/ 31 h 63"/>
                <a:gd name="T6" fmla="*/ 90 w 119"/>
                <a:gd name="T7" fmla="*/ 12 h 63"/>
                <a:gd name="T8" fmla="*/ 94 w 119"/>
                <a:gd name="T9" fmla="*/ 4 h 63"/>
                <a:gd name="T10" fmla="*/ 87 w 119"/>
                <a:gd name="T11" fmla="*/ 0 h 63"/>
                <a:gd name="T12" fmla="*/ 80 w 119"/>
                <a:gd name="T13" fmla="*/ 3 h 63"/>
                <a:gd name="T14" fmla="*/ 80 w 119"/>
                <a:gd name="T15" fmla="*/ 6 h 63"/>
                <a:gd name="T16" fmla="*/ 74 w 119"/>
                <a:gd name="T17" fmla="*/ 6 h 63"/>
                <a:gd name="T18" fmla="*/ 70 w 119"/>
                <a:gd name="T19" fmla="*/ 9 h 63"/>
                <a:gd name="T20" fmla="*/ 75 w 119"/>
                <a:gd name="T21" fmla="*/ 24 h 63"/>
                <a:gd name="T22" fmla="*/ 72 w 119"/>
                <a:gd name="T23" fmla="*/ 26 h 63"/>
                <a:gd name="T24" fmla="*/ 68 w 119"/>
                <a:gd name="T25" fmla="*/ 17 h 63"/>
                <a:gd name="T26" fmla="*/ 60 w 119"/>
                <a:gd name="T27" fmla="*/ 11 h 63"/>
                <a:gd name="T28" fmla="*/ 56 w 119"/>
                <a:gd name="T29" fmla="*/ 11 h 63"/>
                <a:gd name="T30" fmla="*/ 57 w 119"/>
                <a:gd name="T31" fmla="*/ 15 h 63"/>
                <a:gd name="T32" fmla="*/ 50 w 119"/>
                <a:gd name="T33" fmla="*/ 17 h 63"/>
                <a:gd name="T34" fmla="*/ 40 w 119"/>
                <a:gd name="T35" fmla="*/ 10 h 63"/>
                <a:gd name="T36" fmla="*/ 33 w 119"/>
                <a:gd name="T37" fmla="*/ 14 h 63"/>
                <a:gd name="T38" fmla="*/ 29 w 119"/>
                <a:gd name="T39" fmla="*/ 6 h 63"/>
                <a:gd name="T40" fmla="*/ 0 w 119"/>
                <a:gd name="T41" fmla="*/ 26 h 63"/>
                <a:gd name="T42" fmla="*/ 7 w 119"/>
                <a:gd name="T43" fmla="*/ 30 h 63"/>
                <a:gd name="T44" fmla="*/ 15 w 119"/>
                <a:gd name="T45" fmla="*/ 30 h 63"/>
                <a:gd name="T46" fmla="*/ 6 w 119"/>
                <a:gd name="T47" fmla="*/ 35 h 63"/>
                <a:gd name="T48" fmla="*/ 23 w 119"/>
                <a:gd name="T49" fmla="*/ 39 h 63"/>
                <a:gd name="T50" fmla="*/ 35 w 119"/>
                <a:gd name="T51" fmla="*/ 39 h 63"/>
                <a:gd name="T52" fmla="*/ 41 w 119"/>
                <a:gd name="T53" fmla="*/ 41 h 63"/>
                <a:gd name="T54" fmla="*/ 33 w 119"/>
                <a:gd name="T55" fmla="*/ 42 h 63"/>
                <a:gd name="T56" fmla="*/ 11 w 119"/>
                <a:gd name="T57" fmla="*/ 47 h 63"/>
                <a:gd name="T58" fmla="*/ 22 w 119"/>
                <a:gd name="T59" fmla="*/ 55 h 63"/>
                <a:gd name="T60" fmla="*/ 34 w 119"/>
                <a:gd name="T61" fmla="*/ 57 h 63"/>
                <a:gd name="T62" fmla="*/ 39 w 119"/>
                <a:gd name="T63" fmla="*/ 63 h 63"/>
                <a:gd name="T64" fmla="*/ 59 w 119"/>
                <a:gd name="T65" fmla="*/ 63 h 63"/>
                <a:gd name="T66" fmla="*/ 75 w 119"/>
                <a:gd name="T67" fmla="*/ 58 h 63"/>
                <a:gd name="T68" fmla="*/ 81 w 119"/>
                <a:gd name="T69" fmla="*/ 54 h 63"/>
                <a:gd name="T70" fmla="*/ 100 w 119"/>
                <a:gd name="T71" fmla="*/ 60 h 63"/>
                <a:gd name="T72" fmla="*/ 113 w 119"/>
                <a:gd name="T73" fmla="*/ 56 h 63"/>
                <a:gd name="T74" fmla="*/ 110 w 119"/>
                <a:gd name="T75" fmla="*/ 53 h 63"/>
                <a:gd name="T76" fmla="*/ 107 w 119"/>
                <a:gd name="T77" fmla="*/ 51 h 63"/>
                <a:gd name="T78" fmla="*/ 110 w 119"/>
                <a:gd name="T79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9" h="63">
                  <a:moveTo>
                    <a:pt x="110" y="49"/>
                  </a:moveTo>
                  <a:cubicBezTo>
                    <a:pt x="114" y="49"/>
                    <a:pt x="115" y="50"/>
                    <a:pt x="119" y="47"/>
                  </a:cubicBezTo>
                  <a:cubicBezTo>
                    <a:pt x="115" y="43"/>
                    <a:pt x="96" y="38"/>
                    <a:pt x="96" y="31"/>
                  </a:cubicBezTo>
                  <a:cubicBezTo>
                    <a:pt x="96" y="25"/>
                    <a:pt x="90" y="20"/>
                    <a:pt x="90" y="12"/>
                  </a:cubicBezTo>
                  <a:cubicBezTo>
                    <a:pt x="90" y="10"/>
                    <a:pt x="94" y="8"/>
                    <a:pt x="94" y="4"/>
                  </a:cubicBezTo>
                  <a:cubicBezTo>
                    <a:pt x="94" y="1"/>
                    <a:pt x="91" y="0"/>
                    <a:pt x="87" y="0"/>
                  </a:cubicBezTo>
                  <a:cubicBezTo>
                    <a:pt x="83" y="0"/>
                    <a:pt x="80" y="1"/>
                    <a:pt x="80" y="3"/>
                  </a:cubicBezTo>
                  <a:cubicBezTo>
                    <a:pt x="80" y="4"/>
                    <a:pt x="80" y="5"/>
                    <a:pt x="80" y="6"/>
                  </a:cubicBezTo>
                  <a:cubicBezTo>
                    <a:pt x="76" y="7"/>
                    <a:pt x="78" y="6"/>
                    <a:pt x="74" y="6"/>
                  </a:cubicBezTo>
                  <a:cubicBezTo>
                    <a:pt x="72" y="6"/>
                    <a:pt x="70" y="7"/>
                    <a:pt x="70" y="9"/>
                  </a:cubicBezTo>
                  <a:cubicBezTo>
                    <a:pt x="70" y="11"/>
                    <a:pt x="73" y="21"/>
                    <a:pt x="75" y="24"/>
                  </a:cubicBezTo>
                  <a:cubicBezTo>
                    <a:pt x="74" y="25"/>
                    <a:pt x="74" y="26"/>
                    <a:pt x="72" y="26"/>
                  </a:cubicBezTo>
                  <a:cubicBezTo>
                    <a:pt x="68" y="26"/>
                    <a:pt x="69" y="20"/>
                    <a:pt x="68" y="17"/>
                  </a:cubicBezTo>
                  <a:cubicBezTo>
                    <a:pt x="67" y="15"/>
                    <a:pt x="64" y="11"/>
                    <a:pt x="60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3"/>
                    <a:pt x="57" y="15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8" y="13"/>
                    <a:pt x="46" y="10"/>
                    <a:pt x="40" y="10"/>
                  </a:cubicBezTo>
                  <a:cubicBezTo>
                    <a:pt x="36" y="10"/>
                    <a:pt x="34" y="13"/>
                    <a:pt x="33" y="14"/>
                  </a:cubicBezTo>
                  <a:cubicBezTo>
                    <a:pt x="32" y="13"/>
                    <a:pt x="32" y="6"/>
                    <a:pt x="29" y="6"/>
                  </a:cubicBezTo>
                  <a:cubicBezTo>
                    <a:pt x="21" y="6"/>
                    <a:pt x="0" y="14"/>
                    <a:pt x="0" y="26"/>
                  </a:cubicBezTo>
                  <a:cubicBezTo>
                    <a:pt x="0" y="27"/>
                    <a:pt x="4" y="30"/>
                    <a:pt x="7" y="30"/>
                  </a:cubicBezTo>
                  <a:cubicBezTo>
                    <a:pt x="10" y="30"/>
                    <a:pt x="11" y="29"/>
                    <a:pt x="15" y="30"/>
                  </a:cubicBezTo>
                  <a:cubicBezTo>
                    <a:pt x="12" y="32"/>
                    <a:pt x="6" y="30"/>
                    <a:pt x="6" y="35"/>
                  </a:cubicBezTo>
                  <a:cubicBezTo>
                    <a:pt x="6" y="41"/>
                    <a:pt x="18" y="39"/>
                    <a:pt x="23" y="39"/>
                  </a:cubicBezTo>
                  <a:cubicBezTo>
                    <a:pt x="25" y="39"/>
                    <a:pt x="31" y="39"/>
                    <a:pt x="35" y="39"/>
                  </a:cubicBezTo>
                  <a:cubicBezTo>
                    <a:pt x="37" y="39"/>
                    <a:pt x="39" y="40"/>
                    <a:pt x="41" y="41"/>
                  </a:cubicBezTo>
                  <a:cubicBezTo>
                    <a:pt x="38" y="42"/>
                    <a:pt x="37" y="42"/>
                    <a:pt x="33" y="42"/>
                  </a:cubicBezTo>
                  <a:cubicBezTo>
                    <a:pt x="24" y="42"/>
                    <a:pt x="17" y="43"/>
                    <a:pt x="11" y="47"/>
                  </a:cubicBezTo>
                  <a:cubicBezTo>
                    <a:pt x="13" y="50"/>
                    <a:pt x="17" y="55"/>
                    <a:pt x="22" y="55"/>
                  </a:cubicBezTo>
                  <a:cubicBezTo>
                    <a:pt x="25" y="55"/>
                    <a:pt x="32" y="55"/>
                    <a:pt x="34" y="57"/>
                  </a:cubicBezTo>
                  <a:cubicBezTo>
                    <a:pt x="37" y="59"/>
                    <a:pt x="35" y="63"/>
                    <a:pt x="39" y="63"/>
                  </a:cubicBezTo>
                  <a:cubicBezTo>
                    <a:pt x="45" y="63"/>
                    <a:pt x="49" y="63"/>
                    <a:pt x="59" y="63"/>
                  </a:cubicBezTo>
                  <a:cubicBezTo>
                    <a:pt x="64" y="59"/>
                    <a:pt x="69" y="61"/>
                    <a:pt x="75" y="58"/>
                  </a:cubicBezTo>
                  <a:cubicBezTo>
                    <a:pt x="79" y="56"/>
                    <a:pt x="77" y="54"/>
                    <a:pt x="81" y="54"/>
                  </a:cubicBezTo>
                  <a:cubicBezTo>
                    <a:pt x="88" y="54"/>
                    <a:pt x="91" y="60"/>
                    <a:pt x="100" y="60"/>
                  </a:cubicBezTo>
                  <a:cubicBezTo>
                    <a:pt x="105" y="60"/>
                    <a:pt x="111" y="60"/>
                    <a:pt x="113" y="56"/>
                  </a:cubicBezTo>
                  <a:cubicBezTo>
                    <a:pt x="112" y="55"/>
                    <a:pt x="111" y="55"/>
                    <a:pt x="110" y="53"/>
                  </a:cubicBezTo>
                  <a:cubicBezTo>
                    <a:pt x="109" y="53"/>
                    <a:pt x="107" y="53"/>
                    <a:pt x="107" y="51"/>
                  </a:cubicBezTo>
                  <a:cubicBezTo>
                    <a:pt x="107" y="49"/>
                    <a:pt x="108" y="49"/>
                    <a:pt x="110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4" name="Freeform 111"/>
            <p:cNvSpPr/>
            <p:nvPr/>
          </p:nvSpPr>
          <p:spPr bwMode="auto">
            <a:xfrm>
              <a:off x="1682874" y="2256586"/>
              <a:ext cx="221204" cy="146081"/>
            </a:xfrm>
            <a:custGeom>
              <a:avLst/>
              <a:gdLst>
                <a:gd name="T0" fmla="*/ 11 w 67"/>
                <a:gd name="T1" fmla="*/ 38 h 44"/>
                <a:gd name="T2" fmla="*/ 15 w 67"/>
                <a:gd name="T3" fmla="*/ 42 h 44"/>
                <a:gd name="T4" fmla="*/ 18 w 67"/>
                <a:gd name="T5" fmla="*/ 44 h 44"/>
                <a:gd name="T6" fmla="*/ 35 w 67"/>
                <a:gd name="T7" fmla="*/ 37 h 44"/>
                <a:gd name="T8" fmla="*/ 52 w 67"/>
                <a:gd name="T9" fmla="*/ 20 h 44"/>
                <a:gd name="T10" fmla="*/ 67 w 67"/>
                <a:gd name="T11" fmla="*/ 15 h 44"/>
                <a:gd name="T12" fmla="*/ 51 w 67"/>
                <a:gd name="T13" fmla="*/ 5 h 44"/>
                <a:gd name="T14" fmla="*/ 43 w 67"/>
                <a:gd name="T15" fmla="*/ 6 h 44"/>
                <a:gd name="T16" fmla="*/ 31 w 67"/>
                <a:gd name="T17" fmla="*/ 1 h 44"/>
                <a:gd name="T18" fmla="*/ 22 w 67"/>
                <a:gd name="T19" fmla="*/ 3 h 44"/>
                <a:gd name="T20" fmla="*/ 8 w 67"/>
                <a:gd name="T21" fmla="*/ 3 h 44"/>
                <a:gd name="T22" fmla="*/ 12 w 67"/>
                <a:gd name="T23" fmla="*/ 11 h 44"/>
                <a:gd name="T24" fmla="*/ 0 w 67"/>
                <a:gd name="T25" fmla="*/ 33 h 44"/>
                <a:gd name="T26" fmla="*/ 11 w 67"/>
                <a:gd name="T27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44">
                  <a:moveTo>
                    <a:pt x="11" y="38"/>
                  </a:moveTo>
                  <a:cubicBezTo>
                    <a:pt x="12" y="39"/>
                    <a:pt x="13" y="42"/>
                    <a:pt x="15" y="42"/>
                  </a:cubicBezTo>
                  <a:cubicBezTo>
                    <a:pt x="16" y="42"/>
                    <a:pt x="16" y="44"/>
                    <a:pt x="18" y="44"/>
                  </a:cubicBezTo>
                  <a:cubicBezTo>
                    <a:pt x="20" y="44"/>
                    <a:pt x="35" y="39"/>
                    <a:pt x="35" y="37"/>
                  </a:cubicBezTo>
                  <a:cubicBezTo>
                    <a:pt x="35" y="32"/>
                    <a:pt x="45" y="22"/>
                    <a:pt x="52" y="20"/>
                  </a:cubicBezTo>
                  <a:cubicBezTo>
                    <a:pt x="55" y="19"/>
                    <a:pt x="67" y="18"/>
                    <a:pt x="67" y="15"/>
                  </a:cubicBezTo>
                  <a:cubicBezTo>
                    <a:pt x="67" y="10"/>
                    <a:pt x="56" y="5"/>
                    <a:pt x="51" y="5"/>
                  </a:cubicBezTo>
                  <a:cubicBezTo>
                    <a:pt x="48" y="5"/>
                    <a:pt x="45" y="8"/>
                    <a:pt x="43" y="6"/>
                  </a:cubicBezTo>
                  <a:cubicBezTo>
                    <a:pt x="38" y="6"/>
                    <a:pt x="36" y="3"/>
                    <a:pt x="31" y="1"/>
                  </a:cubicBezTo>
                  <a:cubicBezTo>
                    <a:pt x="27" y="0"/>
                    <a:pt x="24" y="3"/>
                    <a:pt x="22" y="3"/>
                  </a:cubicBezTo>
                  <a:cubicBezTo>
                    <a:pt x="16" y="3"/>
                    <a:pt x="14" y="1"/>
                    <a:pt x="8" y="3"/>
                  </a:cubicBezTo>
                  <a:cubicBezTo>
                    <a:pt x="8" y="6"/>
                    <a:pt x="12" y="9"/>
                    <a:pt x="12" y="11"/>
                  </a:cubicBezTo>
                  <a:cubicBezTo>
                    <a:pt x="12" y="19"/>
                    <a:pt x="0" y="25"/>
                    <a:pt x="0" y="33"/>
                  </a:cubicBezTo>
                  <a:cubicBezTo>
                    <a:pt x="0" y="36"/>
                    <a:pt x="9" y="35"/>
                    <a:pt x="11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5" name="Freeform 112"/>
            <p:cNvSpPr>
              <a:spLocks noEditPoints="1"/>
            </p:cNvSpPr>
            <p:nvPr/>
          </p:nvSpPr>
          <p:spPr bwMode="auto">
            <a:xfrm>
              <a:off x="1858167" y="2157807"/>
              <a:ext cx="260158" cy="108517"/>
            </a:xfrm>
            <a:custGeom>
              <a:avLst/>
              <a:gdLst>
                <a:gd name="T0" fmla="*/ 14 w 79"/>
                <a:gd name="T1" fmla="*/ 8 h 33"/>
                <a:gd name="T2" fmla="*/ 13 w 79"/>
                <a:gd name="T3" fmla="*/ 8 h 33"/>
                <a:gd name="T4" fmla="*/ 8 w 79"/>
                <a:gd name="T5" fmla="*/ 11 h 33"/>
                <a:gd name="T6" fmla="*/ 11 w 79"/>
                <a:gd name="T7" fmla="*/ 12 h 33"/>
                <a:gd name="T8" fmla="*/ 10 w 79"/>
                <a:gd name="T9" fmla="*/ 12 h 33"/>
                <a:gd name="T10" fmla="*/ 6 w 79"/>
                <a:gd name="T11" fmla="*/ 12 h 33"/>
                <a:gd name="T12" fmla="*/ 6 w 79"/>
                <a:gd name="T13" fmla="*/ 15 h 33"/>
                <a:gd name="T14" fmla="*/ 8 w 79"/>
                <a:gd name="T15" fmla="*/ 16 h 33"/>
                <a:gd name="T16" fmla="*/ 6 w 79"/>
                <a:gd name="T17" fmla="*/ 16 h 33"/>
                <a:gd name="T18" fmla="*/ 0 w 79"/>
                <a:gd name="T19" fmla="*/ 18 h 33"/>
                <a:gd name="T20" fmla="*/ 0 w 79"/>
                <a:gd name="T21" fmla="*/ 21 h 33"/>
                <a:gd name="T22" fmla="*/ 3 w 79"/>
                <a:gd name="T23" fmla="*/ 25 h 33"/>
                <a:gd name="T24" fmla="*/ 11 w 79"/>
                <a:gd name="T25" fmla="*/ 26 h 33"/>
                <a:gd name="T26" fmla="*/ 21 w 79"/>
                <a:gd name="T27" fmla="*/ 25 h 33"/>
                <a:gd name="T28" fmla="*/ 23 w 79"/>
                <a:gd name="T29" fmla="*/ 22 h 33"/>
                <a:gd name="T30" fmla="*/ 27 w 79"/>
                <a:gd name="T31" fmla="*/ 27 h 33"/>
                <a:gd name="T32" fmla="*/ 21 w 79"/>
                <a:gd name="T33" fmla="*/ 30 h 33"/>
                <a:gd name="T34" fmla="*/ 27 w 79"/>
                <a:gd name="T35" fmla="*/ 33 h 33"/>
                <a:gd name="T36" fmla="*/ 42 w 79"/>
                <a:gd name="T37" fmla="*/ 30 h 33"/>
                <a:gd name="T38" fmla="*/ 57 w 79"/>
                <a:gd name="T39" fmla="*/ 26 h 33"/>
                <a:gd name="T40" fmla="*/ 72 w 79"/>
                <a:gd name="T41" fmla="*/ 26 h 33"/>
                <a:gd name="T42" fmla="*/ 79 w 79"/>
                <a:gd name="T43" fmla="*/ 16 h 33"/>
                <a:gd name="T44" fmla="*/ 74 w 79"/>
                <a:gd name="T45" fmla="*/ 10 h 33"/>
                <a:gd name="T46" fmla="*/ 68 w 79"/>
                <a:gd name="T47" fmla="*/ 13 h 33"/>
                <a:gd name="T48" fmla="*/ 59 w 79"/>
                <a:gd name="T49" fmla="*/ 4 h 33"/>
                <a:gd name="T50" fmla="*/ 59 w 79"/>
                <a:gd name="T51" fmla="*/ 1 h 33"/>
                <a:gd name="T52" fmla="*/ 55 w 79"/>
                <a:gd name="T53" fmla="*/ 0 h 33"/>
                <a:gd name="T54" fmla="*/ 48 w 79"/>
                <a:gd name="T55" fmla="*/ 7 h 33"/>
                <a:gd name="T56" fmla="*/ 54 w 79"/>
                <a:gd name="T57" fmla="*/ 10 h 33"/>
                <a:gd name="T58" fmla="*/ 54 w 79"/>
                <a:gd name="T59" fmla="*/ 13 h 33"/>
                <a:gd name="T60" fmla="*/ 51 w 79"/>
                <a:gd name="T61" fmla="*/ 14 h 33"/>
                <a:gd name="T62" fmla="*/ 55 w 79"/>
                <a:gd name="T63" fmla="*/ 15 h 33"/>
                <a:gd name="T64" fmla="*/ 50 w 79"/>
                <a:gd name="T65" fmla="*/ 17 h 33"/>
                <a:gd name="T66" fmla="*/ 28 w 79"/>
                <a:gd name="T67" fmla="*/ 8 h 33"/>
                <a:gd name="T68" fmla="*/ 23 w 79"/>
                <a:gd name="T69" fmla="*/ 8 h 33"/>
                <a:gd name="T70" fmla="*/ 19 w 79"/>
                <a:gd name="T71" fmla="*/ 5 h 33"/>
                <a:gd name="T72" fmla="*/ 12 w 79"/>
                <a:gd name="T73" fmla="*/ 5 h 33"/>
                <a:gd name="T74" fmla="*/ 14 w 79"/>
                <a:gd name="T75" fmla="*/ 8 h 33"/>
                <a:gd name="T76" fmla="*/ 20 w 79"/>
                <a:gd name="T77" fmla="*/ 13 h 33"/>
                <a:gd name="T78" fmla="*/ 16 w 79"/>
                <a:gd name="T79" fmla="*/ 13 h 33"/>
                <a:gd name="T80" fmla="*/ 20 w 79"/>
                <a:gd name="T81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33">
                  <a:moveTo>
                    <a:pt x="14" y="8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1" y="8"/>
                    <a:pt x="9" y="9"/>
                    <a:pt x="8" y="11"/>
                  </a:cubicBezTo>
                  <a:cubicBezTo>
                    <a:pt x="9" y="11"/>
                    <a:pt x="10" y="12"/>
                    <a:pt x="1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6"/>
                    <a:pt x="8" y="16"/>
                  </a:cubicBezTo>
                  <a:cubicBezTo>
                    <a:pt x="8" y="16"/>
                    <a:pt x="7" y="16"/>
                    <a:pt x="6" y="16"/>
                  </a:cubicBezTo>
                  <a:cubicBezTo>
                    <a:pt x="4" y="16"/>
                    <a:pt x="2" y="17"/>
                    <a:pt x="0" y="18"/>
                  </a:cubicBezTo>
                  <a:cubicBezTo>
                    <a:pt x="1" y="19"/>
                    <a:pt x="0" y="19"/>
                    <a:pt x="0" y="21"/>
                  </a:cubicBezTo>
                  <a:cubicBezTo>
                    <a:pt x="0" y="23"/>
                    <a:pt x="2" y="25"/>
                    <a:pt x="3" y="25"/>
                  </a:cubicBezTo>
                  <a:cubicBezTo>
                    <a:pt x="5" y="25"/>
                    <a:pt x="8" y="26"/>
                    <a:pt x="11" y="26"/>
                  </a:cubicBezTo>
                  <a:cubicBezTo>
                    <a:pt x="14" y="26"/>
                    <a:pt x="17" y="25"/>
                    <a:pt x="21" y="25"/>
                  </a:cubicBezTo>
                  <a:cubicBezTo>
                    <a:pt x="21" y="23"/>
                    <a:pt x="22" y="22"/>
                    <a:pt x="23" y="22"/>
                  </a:cubicBezTo>
                  <a:cubicBezTo>
                    <a:pt x="24" y="24"/>
                    <a:pt x="26" y="25"/>
                    <a:pt x="27" y="27"/>
                  </a:cubicBezTo>
                  <a:cubicBezTo>
                    <a:pt x="24" y="27"/>
                    <a:pt x="21" y="26"/>
                    <a:pt x="21" y="30"/>
                  </a:cubicBezTo>
                  <a:cubicBezTo>
                    <a:pt x="21" y="31"/>
                    <a:pt x="25" y="33"/>
                    <a:pt x="27" y="33"/>
                  </a:cubicBezTo>
                  <a:cubicBezTo>
                    <a:pt x="33" y="33"/>
                    <a:pt x="37" y="31"/>
                    <a:pt x="42" y="30"/>
                  </a:cubicBezTo>
                  <a:cubicBezTo>
                    <a:pt x="43" y="29"/>
                    <a:pt x="57" y="26"/>
                    <a:pt x="57" y="26"/>
                  </a:cubicBezTo>
                  <a:cubicBezTo>
                    <a:pt x="57" y="25"/>
                    <a:pt x="71" y="27"/>
                    <a:pt x="72" y="26"/>
                  </a:cubicBezTo>
                  <a:cubicBezTo>
                    <a:pt x="74" y="26"/>
                    <a:pt x="79" y="19"/>
                    <a:pt x="79" y="16"/>
                  </a:cubicBezTo>
                  <a:cubicBezTo>
                    <a:pt x="79" y="13"/>
                    <a:pt x="77" y="10"/>
                    <a:pt x="74" y="10"/>
                  </a:cubicBezTo>
                  <a:cubicBezTo>
                    <a:pt x="71" y="10"/>
                    <a:pt x="70" y="13"/>
                    <a:pt x="68" y="13"/>
                  </a:cubicBezTo>
                  <a:cubicBezTo>
                    <a:pt x="64" y="13"/>
                    <a:pt x="59" y="8"/>
                    <a:pt x="59" y="4"/>
                  </a:cubicBezTo>
                  <a:cubicBezTo>
                    <a:pt x="59" y="4"/>
                    <a:pt x="59" y="3"/>
                    <a:pt x="59" y="1"/>
                  </a:cubicBezTo>
                  <a:cubicBezTo>
                    <a:pt x="58" y="1"/>
                    <a:pt x="56" y="1"/>
                    <a:pt x="55" y="0"/>
                  </a:cubicBezTo>
                  <a:cubicBezTo>
                    <a:pt x="53" y="1"/>
                    <a:pt x="48" y="3"/>
                    <a:pt x="48" y="7"/>
                  </a:cubicBezTo>
                  <a:cubicBezTo>
                    <a:pt x="48" y="9"/>
                    <a:pt x="50" y="10"/>
                    <a:pt x="54" y="10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0" y="13"/>
                    <a:pt x="51" y="14"/>
                    <a:pt x="51" y="14"/>
                  </a:cubicBezTo>
                  <a:cubicBezTo>
                    <a:pt x="52" y="15"/>
                    <a:pt x="53" y="15"/>
                    <a:pt x="55" y="15"/>
                  </a:cubicBezTo>
                  <a:cubicBezTo>
                    <a:pt x="54" y="17"/>
                    <a:pt x="53" y="17"/>
                    <a:pt x="50" y="17"/>
                  </a:cubicBezTo>
                  <a:cubicBezTo>
                    <a:pt x="40" y="17"/>
                    <a:pt x="35" y="8"/>
                    <a:pt x="28" y="8"/>
                  </a:cubicBezTo>
                  <a:cubicBezTo>
                    <a:pt x="28" y="8"/>
                    <a:pt x="26" y="8"/>
                    <a:pt x="23" y="8"/>
                  </a:cubicBezTo>
                  <a:cubicBezTo>
                    <a:pt x="23" y="8"/>
                    <a:pt x="20" y="5"/>
                    <a:pt x="19" y="5"/>
                  </a:cubicBezTo>
                  <a:cubicBezTo>
                    <a:pt x="17" y="5"/>
                    <a:pt x="16" y="5"/>
                    <a:pt x="12" y="5"/>
                  </a:cubicBezTo>
                  <a:cubicBezTo>
                    <a:pt x="12" y="7"/>
                    <a:pt x="13" y="8"/>
                    <a:pt x="14" y="8"/>
                  </a:cubicBezTo>
                  <a:close/>
                  <a:moveTo>
                    <a:pt x="20" y="13"/>
                  </a:moveTo>
                  <a:cubicBezTo>
                    <a:pt x="19" y="13"/>
                    <a:pt x="18" y="13"/>
                    <a:pt x="16" y="13"/>
                  </a:cubicBezTo>
                  <a:cubicBezTo>
                    <a:pt x="17" y="13"/>
                    <a:pt x="19" y="13"/>
                    <a:pt x="2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6" name="Freeform 113"/>
            <p:cNvSpPr/>
            <p:nvPr/>
          </p:nvSpPr>
          <p:spPr bwMode="auto">
            <a:xfrm>
              <a:off x="1821995" y="2193980"/>
              <a:ext cx="31998" cy="26434"/>
            </a:xfrm>
            <a:custGeom>
              <a:avLst/>
              <a:gdLst>
                <a:gd name="T0" fmla="*/ 0 w 10"/>
                <a:gd name="T1" fmla="*/ 6 h 8"/>
                <a:gd name="T2" fmla="*/ 4 w 10"/>
                <a:gd name="T3" fmla="*/ 8 h 8"/>
                <a:gd name="T4" fmla="*/ 10 w 10"/>
                <a:gd name="T5" fmla="*/ 0 h 8"/>
                <a:gd name="T6" fmla="*/ 0 w 10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7" y="8"/>
                    <a:pt x="10" y="4"/>
                    <a:pt x="10" y="0"/>
                  </a:cubicBezTo>
                  <a:cubicBezTo>
                    <a:pt x="8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7" name="Freeform 114"/>
            <p:cNvSpPr/>
            <p:nvPr/>
          </p:nvSpPr>
          <p:spPr bwMode="auto">
            <a:xfrm>
              <a:off x="1913816" y="2157807"/>
              <a:ext cx="26433" cy="973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3 h 3"/>
                <a:gd name="T4" fmla="*/ 8 w 8"/>
                <a:gd name="T5" fmla="*/ 0 h 3"/>
                <a:gd name="T6" fmla="*/ 0 w 8"/>
                <a:gd name="T7" fmla="*/ 0 h 3"/>
                <a:gd name="T8" fmla="*/ 3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3" y="3"/>
                    <a:pt x="8" y="3"/>
                    <a:pt x="8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8" name="Freeform 115"/>
            <p:cNvSpPr/>
            <p:nvPr/>
          </p:nvSpPr>
          <p:spPr bwMode="auto">
            <a:xfrm>
              <a:off x="1745478" y="2125809"/>
              <a:ext cx="148860" cy="82084"/>
            </a:xfrm>
            <a:custGeom>
              <a:avLst/>
              <a:gdLst>
                <a:gd name="T0" fmla="*/ 6 w 45"/>
                <a:gd name="T1" fmla="*/ 21 h 25"/>
                <a:gd name="T2" fmla="*/ 13 w 45"/>
                <a:gd name="T3" fmla="*/ 21 h 25"/>
                <a:gd name="T4" fmla="*/ 16 w 45"/>
                <a:gd name="T5" fmla="*/ 25 h 25"/>
                <a:gd name="T6" fmla="*/ 21 w 45"/>
                <a:gd name="T7" fmla="*/ 20 h 25"/>
                <a:gd name="T8" fmla="*/ 29 w 45"/>
                <a:gd name="T9" fmla="*/ 13 h 25"/>
                <a:gd name="T10" fmla="*/ 34 w 45"/>
                <a:gd name="T11" fmla="*/ 19 h 25"/>
                <a:gd name="T12" fmla="*/ 44 w 45"/>
                <a:gd name="T13" fmla="*/ 12 h 25"/>
                <a:gd name="T14" fmla="*/ 42 w 45"/>
                <a:gd name="T15" fmla="*/ 7 h 25"/>
                <a:gd name="T16" fmla="*/ 45 w 45"/>
                <a:gd name="T17" fmla="*/ 4 h 25"/>
                <a:gd name="T18" fmla="*/ 32 w 45"/>
                <a:gd name="T19" fmla="*/ 3 h 25"/>
                <a:gd name="T20" fmla="*/ 28 w 45"/>
                <a:gd name="T21" fmla="*/ 3 h 25"/>
                <a:gd name="T22" fmla="*/ 16 w 45"/>
                <a:gd name="T23" fmla="*/ 11 h 25"/>
                <a:gd name="T24" fmla="*/ 5 w 45"/>
                <a:gd name="T25" fmla="*/ 16 h 25"/>
                <a:gd name="T26" fmla="*/ 0 w 45"/>
                <a:gd name="T27" fmla="*/ 20 h 25"/>
                <a:gd name="T28" fmla="*/ 2 w 45"/>
                <a:gd name="T29" fmla="*/ 23 h 25"/>
                <a:gd name="T30" fmla="*/ 6 w 45"/>
                <a:gd name="T3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5">
                  <a:moveTo>
                    <a:pt x="6" y="21"/>
                  </a:moveTo>
                  <a:cubicBezTo>
                    <a:pt x="8" y="21"/>
                    <a:pt x="10" y="23"/>
                    <a:pt x="13" y="21"/>
                  </a:cubicBezTo>
                  <a:cubicBezTo>
                    <a:pt x="13" y="22"/>
                    <a:pt x="15" y="25"/>
                    <a:pt x="16" y="25"/>
                  </a:cubicBezTo>
                  <a:cubicBezTo>
                    <a:pt x="19" y="25"/>
                    <a:pt x="21" y="22"/>
                    <a:pt x="21" y="20"/>
                  </a:cubicBezTo>
                  <a:cubicBezTo>
                    <a:pt x="25" y="20"/>
                    <a:pt x="28" y="17"/>
                    <a:pt x="29" y="13"/>
                  </a:cubicBezTo>
                  <a:cubicBezTo>
                    <a:pt x="31" y="14"/>
                    <a:pt x="31" y="19"/>
                    <a:pt x="34" y="1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10"/>
                    <a:pt x="42" y="7"/>
                  </a:cubicBezTo>
                  <a:cubicBezTo>
                    <a:pt x="44" y="7"/>
                    <a:pt x="45" y="5"/>
                    <a:pt x="45" y="4"/>
                  </a:cubicBezTo>
                  <a:cubicBezTo>
                    <a:pt x="45" y="0"/>
                    <a:pt x="32" y="3"/>
                    <a:pt x="32" y="3"/>
                  </a:cubicBezTo>
                  <a:cubicBezTo>
                    <a:pt x="30" y="3"/>
                    <a:pt x="30" y="3"/>
                    <a:pt x="28" y="3"/>
                  </a:cubicBezTo>
                  <a:cubicBezTo>
                    <a:pt x="21" y="3"/>
                    <a:pt x="20" y="9"/>
                    <a:pt x="16" y="11"/>
                  </a:cubicBezTo>
                  <a:cubicBezTo>
                    <a:pt x="12" y="14"/>
                    <a:pt x="9" y="14"/>
                    <a:pt x="5" y="16"/>
                  </a:cubicBezTo>
                  <a:cubicBezTo>
                    <a:pt x="4" y="16"/>
                    <a:pt x="0" y="19"/>
                    <a:pt x="0" y="20"/>
                  </a:cubicBezTo>
                  <a:cubicBezTo>
                    <a:pt x="0" y="21"/>
                    <a:pt x="2" y="22"/>
                    <a:pt x="2" y="23"/>
                  </a:cubicBezTo>
                  <a:cubicBezTo>
                    <a:pt x="4" y="23"/>
                    <a:pt x="5" y="21"/>
                    <a:pt x="6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9" name="Freeform 116"/>
            <p:cNvSpPr/>
            <p:nvPr/>
          </p:nvSpPr>
          <p:spPr bwMode="auto">
            <a:xfrm>
              <a:off x="1947205" y="2068767"/>
              <a:ext cx="84864" cy="26434"/>
            </a:xfrm>
            <a:custGeom>
              <a:avLst/>
              <a:gdLst>
                <a:gd name="T0" fmla="*/ 10 w 26"/>
                <a:gd name="T1" fmla="*/ 7 h 8"/>
                <a:gd name="T2" fmla="*/ 20 w 26"/>
                <a:gd name="T3" fmla="*/ 7 h 8"/>
                <a:gd name="T4" fmla="*/ 26 w 26"/>
                <a:gd name="T5" fmla="*/ 6 h 8"/>
                <a:gd name="T6" fmla="*/ 16 w 26"/>
                <a:gd name="T7" fmla="*/ 0 h 8"/>
                <a:gd name="T8" fmla="*/ 0 w 26"/>
                <a:gd name="T9" fmla="*/ 8 h 8"/>
                <a:gd name="T10" fmla="*/ 4 w 26"/>
                <a:gd name="T11" fmla="*/ 6 h 8"/>
                <a:gd name="T12" fmla="*/ 10 w 26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">
                  <a:moveTo>
                    <a:pt x="10" y="7"/>
                  </a:moveTo>
                  <a:cubicBezTo>
                    <a:pt x="15" y="7"/>
                    <a:pt x="13" y="7"/>
                    <a:pt x="20" y="7"/>
                  </a:cubicBezTo>
                  <a:cubicBezTo>
                    <a:pt x="22" y="7"/>
                    <a:pt x="24" y="6"/>
                    <a:pt x="26" y="6"/>
                  </a:cubicBezTo>
                  <a:cubicBezTo>
                    <a:pt x="25" y="3"/>
                    <a:pt x="21" y="0"/>
                    <a:pt x="16" y="0"/>
                  </a:cubicBezTo>
                  <a:cubicBezTo>
                    <a:pt x="13" y="0"/>
                    <a:pt x="0" y="5"/>
                    <a:pt x="0" y="8"/>
                  </a:cubicBezTo>
                  <a:cubicBezTo>
                    <a:pt x="1" y="8"/>
                    <a:pt x="2" y="6"/>
                    <a:pt x="4" y="6"/>
                  </a:cubicBezTo>
                  <a:cubicBezTo>
                    <a:pt x="6" y="6"/>
                    <a:pt x="7" y="7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0" name="Freeform 117"/>
            <p:cNvSpPr/>
            <p:nvPr/>
          </p:nvSpPr>
          <p:spPr bwMode="auto">
            <a:xfrm>
              <a:off x="1947205" y="2102157"/>
              <a:ext cx="75126" cy="38955"/>
            </a:xfrm>
            <a:custGeom>
              <a:avLst/>
              <a:gdLst>
                <a:gd name="T0" fmla="*/ 19 w 23"/>
                <a:gd name="T1" fmla="*/ 0 h 12"/>
                <a:gd name="T2" fmla="*/ 0 w 23"/>
                <a:gd name="T3" fmla="*/ 5 h 12"/>
                <a:gd name="T4" fmla="*/ 7 w 23"/>
                <a:gd name="T5" fmla="*/ 12 h 12"/>
                <a:gd name="T6" fmla="*/ 20 w 23"/>
                <a:gd name="T7" fmla="*/ 5 h 12"/>
                <a:gd name="T8" fmla="*/ 13 w 23"/>
                <a:gd name="T9" fmla="*/ 5 h 12"/>
                <a:gd name="T10" fmla="*/ 23 w 23"/>
                <a:gd name="T11" fmla="*/ 2 h 12"/>
                <a:gd name="T12" fmla="*/ 19 w 2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19" y="0"/>
                  </a:moveTo>
                  <a:cubicBezTo>
                    <a:pt x="14" y="0"/>
                    <a:pt x="0" y="0"/>
                    <a:pt x="0" y="5"/>
                  </a:cubicBezTo>
                  <a:cubicBezTo>
                    <a:pt x="0" y="7"/>
                    <a:pt x="4" y="12"/>
                    <a:pt x="7" y="12"/>
                  </a:cubicBezTo>
                  <a:cubicBezTo>
                    <a:pt x="12" y="12"/>
                    <a:pt x="20" y="9"/>
                    <a:pt x="20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7" y="5"/>
                    <a:pt x="20" y="4"/>
                    <a:pt x="23" y="2"/>
                  </a:cubicBezTo>
                  <a:cubicBezTo>
                    <a:pt x="22" y="1"/>
                    <a:pt x="21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1" name="Freeform 118"/>
            <p:cNvSpPr/>
            <p:nvPr/>
          </p:nvSpPr>
          <p:spPr bwMode="auto">
            <a:xfrm>
              <a:off x="1909642" y="2095201"/>
              <a:ext cx="26433" cy="30607"/>
            </a:xfrm>
            <a:custGeom>
              <a:avLst/>
              <a:gdLst>
                <a:gd name="T0" fmla="*/ 5 w 8"/>
                <a:gd name="T1" fmla="*/ 9 h 9"/>
                <a:gd name="T2" fmla="*/ 8 w 8"/>
                <a:gd name="T3" fmla="*/ 6 h 9"/>
                <a:gd name="T4" fmla="*/ 0 w 8"/>
                <a:gd name="T5" fmla="*/ 6 h 9"/>
                <a:gd name="T6" fmla="*/ 5 w 8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9"/>
                  </a:moveTo>
                  <a:cubicBezTo>
                    <a:pt x="6" y="9"/>
                    <a:pt x="7" y="8"/>
                    <a:pt x="8" y="6"/>
                  </a:cubicBezTo>
                  <a:cubicBezTo>
                    <a:pt x="7" y="6"/>
                    <a:pt x="0" y="0"/>
                    <a:pt x="0" y="6"/>
                  </a:cubicBezTo>
                  <a:cubicBezTo>
                    <a:pt x="0" y="7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2" name="Freeform 119"/>
            <p:cNvSpPr/>
            <p:nvPr/>
          </p:nvSpPr>
          <p:spPr bwMode="auto">
            <a:xfrm>
              <a:off x="2193450" y="2289976"/>
              <a:ext cx="121036" cy="105735"/>
            </a:xfrm>
            <a:custGeom>
              <a:avLst/>
              <a:gdLst>
                <a:gd name="T0" fmla="*/ 32 w 37"/>
                <a:gd name="T1" fmla="*/ 15 h 32"/>
                <a:gd name="T2" fmla="*/ 32 w 37"/>
                <a:gd name="T3" fmla="*/ 12 h 32"/>
                <a:gd name="T4" fmla="*/ 24 w 37"/>
                <a:gd name="T5" fmla="*/ 12 h 32"/>
                <a:gd name="T6" fmla="*/ 31 w 37"/>
                <a:gd name="T7" fmla="*/ 3 h 32"/>
                <a:gd name="T8" fmla="*/ 29 w 37"/>
                <a:gd name="T9" fmla="*/ 0 h 32"/>
                <a:gd name="T10" fmla="*/ 20 w 37"/>
                <a:gd name="T11" fmla="*/ 0 h 32"/>
                <a:gd name="T12" fmla="*/ 6 w 37"/>
                <a:gd name="T13" fmla="*/ 3 h 32"/>
                <a:gd name="T14" fmla="*/ 5 w 37"/>
                <a:gd name="T15" fmla="*/ 5 h 32"/>
                <a:gd name="T16" fmla="*/ 12 w 37"/>
                <a:gd name="T17" fmla="*/ 8 h 32"/>
                <a:gd name="T18" fmla="*/ 12 w 37"/>
                <a:gd name="T19" fmla="*/ 16 h 32"/>
                <a:gd name="T20" fmla="*/ 8 w 37"/>
                <a:gd name="T21" fmla="*/ 16 h 32"/>
                <a:gd name="T22" fmla="*/ 0 w 37"/>
                <a:gd name="T23" fmla="*/ 12 h 32"/>
                <a:gd name="T24" fmla="*/ 0 w 37"/>
                <a:gd name="T25" fmla="*/ 16 h 32"/>
                <a:gd name="T26" fmla="*/ 19 w 37"/>
                <a:gd name="T27" fmla="*/ 28 h 32"/>
                <a:gd name="T28" fmla="*/ 24 w 37"/>
                <a:gd name="T29" fmla="*/ 32 h 32"/>
                <a:gd name="T30" fmla="*/ 28 w 37"/>
                <a:gd name="T31" fmla="*/ 28 h 32"/>
                <a:gd name="T32" fmla="*/ 37 w 37"/>
                <a:gd name="T33" fmla="*/ 16 h 32"/>
                <a:gd name="T34" fmla="*/ 32 w 37"/>
                <a:gd name="T3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32">
                  <a:moveTo>
                    <a:pt x="32" y="15"/>
                  </a:moveTo>
                  <a:cubicBezTo>
                    <a:pt x="32" y="13"/>
                    <a:pt x="32" y="15"/>
                    <a:pt x="32" y="12"/>
                  </a:cubicBezTo>
                  <a:cubicBezTo>
                    <a:pt x="32" y="9"/>
                    <a:pt x="26" y="11"/>
                    <a:pt x="24" y="12"/>
                  </a:cubicBezTo>
                  <a:cubicBezTo>
                    <a:pt x="25" y="10"/>
                    <a:pt x="31" y="7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  <a:cubicBezTo>
                    <a:pt x="29" y="0"/>
                    <a:pt x="24" y="0"/>
                    <a:pt x="20" y="0"/>
                  </a:cubicBezTo>
                  <a:cubicBezTo>
                    <a:pt x="15" y="0"/>
                    <a:pt x="10" y="0"/>
                    <a:pt x="6" y="3"/>
                  </a:cubicBezTo>
                  <a:cubicBezTo>
                    <a:pt x="6" y="4"/>
                    <a:pt x="5" y="5"/>
                    <a:pt x="5" y="5"/>
                  </a:cubicBezTo>
                  <a:cubicBezTo>
                    <a:pt x="5" y="8"/>
                    <a:pt x="8" y="8"/>
                    <a:pt x="12" y="8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6"/>
                    <a:pt x="8" y="16"/>
                  </a:cubicBezTo>
                  <a:cubicBezTo>
                    <a:pt x="5" y="16"/>
                    <a:pt x="0" y="12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22"/>
                    <a:pt x="13" y="21"/>
                    <a:pt x="19" y="28"/>
                  </a:cubicBezTo>
                  <a:cubicBezTo>
                    <a:pt x="20" y="29"/>
                    <a:pt x="20" y="32"/>
                    <a:pt x="24" y="32"/>
                  </a:cubicBezTo>
                  <a:cubicBezTo>
                    <a:pt x="26" y="32"/>
                    <a:pt x="26" y="29"/>
                    <a:pt x="28" y="28"/>
                  </a:cubicBezTo>
                  <a:cubicBezTo>
                    <a:pt x="35" y="25"/>
                    <a:pt x="36" y="29"/>
                    <a:pt x="37" y="16"/>
                  </a:cubicBezTo>
                  <a:cubicBezTo>
                    <a:pt x="36" y="16"/>
                    <a:pt x="32" y="15"/>
                    <a:pt x="3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3" name="Freeform 120"/>
            <p:cNvSpPr/>
            <p:nvPr/>
          </p:nvSpPr>
          <p:spPr bwMode="auto">
            <a:xfrm>
              <a:off x="2140584" y="2167546"/>
              <a:ext cx="141904" cy="76519"/>
            </a:xfrm>
            <a:custGeom>
              <a:avLst/>
              <a:gdLst>
                <a:gd name="T0" fmla="*/ 0 w 43"/>
                <a:gd name="T1" fmla="*/ 7 h 23"/>
                <a:gd name="T2" fmla="*/ 6 w 43"/>
                <a:gd name="T3" fmla="*/ 10 h 23"/>
                <a:gd name="T4" fmla="*/ 7 w 43"/>
                <a:gd name="T5" fmla="*/ 13 h 23"/>
                <a:gd name="T6" fmla="*/ 10 w 43"/>
                <a:gd name="T7" fmla="*/ 13 h 23"/>
                <a:gd name="T8" fmla="*/ 13 w 43"/>
                <a:gd name="T9" fmla="*/ 15 h 23"/>
                <a:gd name="T10" fmla="*/ 30 w 43"/>
                <a:gd name="T11" fmla="*/ 12 h 23"/>
                <a:gd name="T12" fmla="*/ 32 w 43"/>
                <a:gd name="T13" fmla="*/ 13 h 23"/>
                <a:gd name="T14" fmla="*/ 27 w 43"/>
                <a:gd name="T15" fmla="*/ 16 h 23"/>
                <a:gd name="T16" fmla="*/ 27 w 43"/>
                <a:gd name="T17" fmla="*/ 18 h 23"/>
                <a:gd name="T18" fmla="*/ 25 w 43"/>
                <a:gd name="T19" fmla="*/ 21 h 23"/>
                <a:gd name="T20" fmla="*/ 32 w 43"/>
                <a:gd name="T21" fmla="*/ 22 h 23"/>
                <a:gd name="T22" fmla="*/ 41 w 43"/>
                <a:gd name="T23" fmla="*/ 20 h 23"/>
                <a:gd name="T24" fmla="*/ 43 w 43"/>
                <a:gd name="T25" fmla="*/ 6 h 23"/>
                <a:gd name="T26" fmla="*/ 39 w 43"/>
                <a:gd name="T27" fmla="*/ 1 h 23"/>
                <a:gd name="T28" fmla="*/ 34 w 43"/>
                <a:gd name="T29" fmla="*/ 2 h 23"/>
                <a:gd name="T30" fmla="*/ 24 w 43"/>
                <a:gd name="T31" fmla="*/ 0 h 23"/>
                <a:gd name="T32" fmla="*/ 20 w 43"/>
                <a:gd name="T33" fmla="*/ 0 h 23"/>
                <a:gd name="T34" fmla="*/ 28 w 43"/>
                <a:gd name="T35" fmla="*/ 3 h 23"/>
                <a:gd name="T36" fmla="*/ 28 w 43"/>
                <a:gd name="T37" fmla="*/ 8 h 23"/>
                <a:gd name="T38" fmla="*/ 16 w 43"/>
                <a:gd name="T39" fmla="*/ 3 h 23"/>
                <a:gd name="T40" fmla="*/ 16 w 43"/>
                <a:gd name="T41" fmla="*/ 6 h 23"/>
                <a:gd name="T42" fmla="*/ 20 w 43"/>
                <a:gd name="T43" fmla="*/ 10 h 23"/>
                <a:gd name="T44" fmla="*/ 3 w 43"/>
                <a:gd name="T45" fmla="*/ 1 h 23"/>
                <a:gd name="T46" fmla="*/ 0 w 43"/>
                <a:gd name="T47" fmla="*/ 1 h 23"/>
                <a:gd name="T48" fmla="*/ 1 w 43"/>
                <a:gd name="T49" fmla="*/ 4 h 23"/>
                <a:gd name="T50" fmla="*/ 0 w 43"/>
                <a:gd name="T51" fmla="*/ 3 h 23"/>
                <a:gd name="T52" fmla="*/ 0 w 43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23">
                  <a:moveTo>
                    <a:pt x="0" y="7"/>
                  </a:moveTo>
                  <a:cubicBezTo>
                    <a:pt x="4" y="8"/>
                    <a:pt x="4" y="11"/>
                    <a:pt x="6" y="1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2" y="15"/>
                    <a:pt x="13" y="15"/>
                  </a:cubicBezTo>
                  <a:cubicBezTo>
                    <a:pt x="18" y="15"/>
                    <a:pt x="26" y="12"/>
                    <a:pt x="30" y="12"/>
                  </a:cubicBezTo>
                  <a:cubicBezTo>
                    <a:pt x="31" y="12"/>
                    <a:pt x="32" y="12"/>
                    <a:pt x="32" y="13"/>
                  </a:cubicBezTo>
                  <a:cubicBezTo>
                    <a:pt x="31" y="14"/>
                    <a:pt x="27" y="14"/>
                    <a:pt x="27" y="16"/>
                  </a:cubicBezTo>
                  <a:cubicBezTo>
                    <a:pt x="26" y="17"/>
                    <a:pt x="26" y="18"/>
                    <a:pt x="27" y="18"/>
                  </a:cubicBezTo>
                  <a:cubicBezTo>
                    <a:pt x="26" y="19"/>
                    <a:pt x="25" y="20"/>
                    <a:pt x="25" y="21"/>
                  </a:cubicBezTo>
                  <a:cubicBezTo>
                    <a:pt x="25" y="23"/>
                    <a:pt x="31" y="22"/>
                    <a:pt x="32" y="22"/>
                  </a:cubicBezTo>
                  <a:cubicBezTo>
                    <a:pt x="33" y="22"/>
                    <a:pt x="38" y="22"/>
                    <a:pt x="41" y="20"/>
                  </a:cubicBezTo>
                  <a:cubicBezTo>
                    <a:pt x="41" y="14"/>
                    <a:pt x="43" y="11"/>
                    <a:pt x="43" y="6"/>
                  </a:cubicBezTo>
                  <a:cubicBezTo>
                    <a:pt x="43" y="3"/>
                    <a:pt x="43" y="1"/>
                    <a:pt x="39" y="1"/>
                  </a:cubicBezTo>
                  <a:cubicBezTo>
                    <a:pt x="37" y="1"/>
                    <a:pt x="36" y="2"/>
                    <a:pt x="34" y="2"/>
                  </a:cubicBezTo>
                  <a:cubicBezTo>
                    <a:pt x="30" y="2"/>
                    <a:pt x="28" y="0"/>
                    <a:pt x="24" y="0"/>
                  </a:cubicBezTo>
                  <a:cubicBezTo>
                    <a:pt x="22" y="0"/>
                    <a:pt x="22" y="0"/>
                    <a:pt x="20" y="0"/>
                  </a:cubicBezTo>
                  <a:cubicBezTo>
                    <a:pt x="21" y="3"/>
                    <a:pt x="24" y="3"/>
                    <a:pt x="28" y="3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4" y="8"/>
                    <a:pt x="20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8" y="9"/>
                    <a:pt x="20" y="10"/>
                  </a:cubicBezTo>
                  <a:cubicBezTo>
                    <a:pt x="13" y="12"/>
                    <a:pt x="9" y="1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4" name="Freeform 121"/>
            <p:cNvSpPr/>
            <p:nvPr/>
          </p:nvSpPr>
          <p:spPr bwMode="auto">
            <a:xfrm>
              <a:off x="2249099" y="2451361"/>
              <a:ext cx="82082" cy="50085"/>
            </a:xfrm>
            <a:custGeom>
              <a:avLst/>
              <a:gdLst>
                <a:gd name="T0" fmla="*/ 5 w 25"/>
                <a:gd name="T1" fmla="*/ 7 h 15"/>
                <a:gd name="T2" fmla="*/ 0 w 25"/>
                <a:gd name="T3" fmla="*/ 9 h 15"/>
                <a:gd name="T4" fmla="*/ 20 w 25"/>
                <a:gd name="T5" fmla="*/ 15 h 15"/>
                <a:gd name="T6" fmla="*/ 25 w 25"/>
                <a:gd name="T7" fmla="*/ 12 h 15"/>
                <a:gd name="T8" fmla="*/ 11 w 25"/>
                <a:gd name="T9" fmla="*/ 0 h 15"/>
                <a:gd name="T10" fmla="*/ 5 w 25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5">
                  <a:moveTo>
                    <a:pt x="5" y="7"/>
                  </a:moveTo>
                  <a:cubicBezTo>
                    <a:pt x="4" y="8"/>
                    <a:pt x="0" y="7"/>
                    <a:pt x="0" y="9"/>
                  </a:cubicBezTo>
                  <a:cubicBezTo>
                    <a:pt x="0" y="9"/>
                    <a:pt x="17" y="15"/>
                    <a:pt x="20" y="15"/>
                  </a:cubicBezTo>
                  <a:cubicBezTo>
                    <a:pt x="22" y="15"/>
                    <a:pt x="23" y="13"/>
                    <a:pt x="25" y="12"/>
                  </a:cubicBezTo>
                  <a:cubicBezTo>
                    <a:pt x="24" y="9"/>
                    <a:pt x="15" y="0"/>
                    <a:pt x="11" y="0"/>
                  </a:cubicBezTo>
                  <a:cubicBezTo>
                    <a:pt x="7" y="0"/>
                    <a:pt x="8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5" name="Freeform 122"/>
            <p:cNvSpPr/>
            <p:nvPr/>
          </p:nvSpPr>
          <p:spPr bwMode="auto">
            <a:xfrm>
              <a:off x="2325616" y="2277455"/>
              <a:ext cx="114080" cy="91822"/>
            </a:xfrm>
            <a:custGeom>
              <a:avLst/>
              <a:gdLst>
                <a:gd name="T0" fmla="*/ 18 w 35"/>
                <a:gd name="T1" fmla="*/ 18 h 28"/>
                <a:gd name="T2" fmla="*/ 31 w 35"/>
                <a:gd name="T3" fmla="*/ 9 h 28"/>
                <a:gd name="T4" fmla="*/ 35 w 35"/>
                <a:gd name="T5" fmla="*/ 6 h 28"/>
                <a:gd name="T6" fmla="*/ 35 w 35"/>
                <a:gd name="T7" fmla="*/ 3 h 28"/>
                <a:gd name="T8" fmla="*/ 13 w 35"/>
                <a:gd name="T9" fmla="*/ 0 h 28"/>
                <a:gd name="T10" fmla="*/ 8 w 35"/>
                <a:gd name="T11" fmla="*/ 3 h 28"/>
                <a:gd name="T12" fmla="*/ 8 w 35"/>
                <a:gd name="T13" fmla="*/ 4 h 28"/>
                <a:gd name="T14" fmla="*/ 0 w 35"/>
                <a:gd name="T15" fmla="*/ 4 h 28"/>
                <a:gd name="T16" fmla="*/ 0 w 35"/>
                <a:gd name="T17" fmla="*/ 9 h 28"/>
                <a:gd name="T18" fmla="*/ 4 w 35"/>
                <a:gd name="T19" fmla="*/ 21 h 28"/>
                <a:gd name="T20" fmla="*/ 5 w 35"/>
                <a:gd name="T21" fmla="*/ 28 h 28"/>
                <a:gd name="T22" fmla="*/ 9 w 35"/>
                <a:gd name="T23" fmla="*/ 28 h 28"/>
                <a:gd name="T24" fmla="*/ 14 w 35"/>
                <a:gd name="T25" fmla="*/ 20 h 28"/>
                <a:gd name="T26" fmla="*/ 11 w 35"/>
                <a:gd name="T27" fmla="*/ 20 h 28"/>
                <a:gd name="T28" fmla="*/ 18 w 35"/>
                <a:gd name="T29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28">
                  <a:moveTo>
                    <a:pt x="18" y="18"/>
                  </a:moveTo>
                  <a:cubicBezTo>
                    <a:pt x="25" y="18"/>
                    <a:pt x="28" y="13"/>
                    <a:pt x="31" y="9"/>
                  </a:cubicBezTo>
                  <a:cubicBezTo>
                    <a:pt x="31" y="9"/>
                    <a:pt x="35" y="6"/>
                    <a:pt x="35" y="6"/>
                  </a:cubicBezTo>
                  <a:cubicBezTo>
                    <a:pt x="35" y="5"/>
                    <a:pt x="35" y="4"/>
                    <a:pt x="35" y="3"/>
                  </a:cubicBezTo>
                  <a:cubicBezTo>
                    <a:pt x="27" y="3"/>
                    <a:pt x="21" y="0"/>
                    <a:pt x="13" y="0"/>
                  </a:cubicBezTo>
                  <a:cubicBezTo>
                    <a:pt x="9" y="0"/>
                    <a:pt x="8" y="2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4" y="4"/>
                    <a:pt x="4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14"/>
                    <a:pt x="1" y="17"/>
                    <a:pt x="4" y="21"/>
                  </a:cubicBezTo>
                  <a:cubicBezTo>
                    <a:pt x="4" y="22"/>
                    <a:pt x="5" y="24"/>
                    <a:pt x="5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2" y="24"/>
                    <a:pt x="14" y="24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6"/>
                    <a:pt x="13" y="18"/>
                    <a:pt x="18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6" name="Freeform 123"/>
            <p:cNvSpPr/>
            <p:nvPr/>
          </p:nvSpPr>
          <p:spPr bwMode="auto">
            <a:xfrm>
              <a:off x="2104412" y="2118852"/>
              <a:ext cx="36172" cy="29216"/>
            </a:xfrm>
            <a:custGeom>
              <a:avLst/>
              <a:gdLst>
                <a:gd name="T0" fmla="*/ 8 w 11"/>
                <a:gd name="T1" fmla="*/ 9 h 9"/>
                <a:gd name="T2" fmla="*/ 11 w 11"/>
                <a:gd name="T3" fmla="*/ 6 h 9"/>
                <a:gd name="T4" fmla="*/ 0 w 11"/>
                <a:gd name="T5" fmla="*/ 0 h 9"/>
                <a:gd name="T6" fmla="*/ 8 w 11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9"/>
                  </a:moveTo>
                  <a:cubicBezTo>
                    <a:pt x="10" y="9"/>
                    <a:pt x="11" y="8"/>
                    <a:pt x="11" y="6"/>
                  </a:cubicBezTo>
                  <a:cubicBezTo>
                    <a:pt x="7" y="4"/>
                    <a:pt x="6" y="0"/>
                    <a:pt x="0" y="0"/>
                  </a:cubicBezTo>
                  <a:cubicBezTo>
                    <a:pt x="0" y="3"/>
                    <a:pt x="6" y="9"/>
                    <a:pt x="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7" name="Freeform 124"/>
            <p:cNvSpPr/>
            <p:nvPr/>
          </p:nvSpPr>
          <p:spPr bwMode="auto">
            <a:xfrm>
              <a:off x="2128063" y="2217631"/>
              <a:ext cx="26433" cy="23651"/>
            </a:xfrm>
            <a:custGeom>
              <a:avLst/>
              <a:gdLst>
                <a:gd name="T0" fmla="*/ 0 w 8"/>
                <a:gd name="T1" fmla="*/ 6 h 7"/>
                <a:gd name="T2" fmla="*/ 5 w 8"/>
                <a:gd name="T3" fmla="*/ 7 h 7"/>
                <a:gd name="T4" fmla="*/ 8 w 8"/>
                <a:gd name="T5" fmla="*/ 4 h 7"/>
                <a:gd name="T6" fmla="*/ 6 w 8"/>
                <a:gd name="T7" fmla="*/ 0 h 7"/>
                <a:gd name="T8" fmla="*/ 0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0" y="6"/>
                  </a:moveTo>
                  <a:cubicBezTo>
                    <a:pt x="2" y="6"/>
                    <a:pt x="2" y="7"/>
                    <a:pt x="5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7" y="1"/>
                    <a:pt x="6" y="0"/>
                  </a:cubicBezTo>
                  <a:cubicBezTo>
                    <a:pt x="3" y="1"/>
                    <a:pt x="1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8" name="Freeform 125"/>
            <p:cNvSpPr/>
            <p:nvPr/>
          </p:nvSpPr>
          <p:spPr bwMode="auto">
            <a:xfrm>
              <a:off x="2114151" y="2042334"/>
              <a:ext cx="137730" cy="73736"/>
            </a:xfrm>
            <a:custGeom>
              <a:avLst/>
              <a:gdLst>
                <a:gd name="T0" fmla="*/ 4 w 42"/>
                <a:gd name="T1" fmla="*/ 5 h 22"/>
                <a:gd name="T2" fmla="*/ 3 w 42"/>
                <a:gd name="T3" fmla="*/ 7 h 22"/>
                <a:gd name="T4" fmla="*/ 10 w 42"/>
                <a:gd name="T5" fmla="*/ 7 h 22"/>
                <a:gd name="T6" fmla="*/ 10 w 42"/>
                <a:gd name="T7" fmla="*/ 10 h 22"/>
                <a:gd name="T8" fmla="*/ 4 w 42"/>
                <a:gd name="T9" fmla="*/ 13 h 22"/>
                <a:gd name="T10" fmla="*/ 10 w 42"/>
                <a:gd name="T11" fmla="*/ 15 h 22"/>
                <a:gd name="T12" fmla="*/ 17 w 42"/>
                <a:gd name="T13" fmla="*/ 16 h 22"/>
                <a:gd name="T14" fmla="*/ 28 w 42"/>
                <a:gd name="T15" fmla="*/ 17 h 22"/>
                <a:gd name="T16" fmla="*/ 38 w 42"/>
                <a:gd name="T17" fmla="*/ 22 h 22"/>
                <a:gd name="T18" fmla="*/ 42 w 42"/>
                <a:gd name="T19" fmla="*/ 19 h 22"/>
                <a:gd name="T20" fmla="*/ 36 w 42"/>
                <a:gd name="T21" fmla="*/ 13 h 22"/>
                <a:gd name="T22" fmla="*/ 38 w 42"/>
                <a:gd name="T23" fmla="*/ 11 h 22"/>
                <a:gd name="T24" fmla="*/ 31 w 42"/>
                <a:gd name="T25" fmla="*/ 6 h 22"/>
                <a:gd name="T26" fmla="*/ 27 w 42"/>
                <a:gd name="T27" fmla="*/ 7 h 22"/>
                <a:gd name="T28" fmla="*/ 21 w 42"/>
                <a:gd name="T29" fmla="*/ 2 h 22"/>
                <a:gd name="T30" fmla="*/ 16 w 42"/>
                <a:gd name="T31" fmla="*/ 4 h 22"/>
                <a:gd name="T32" fmla="*/ 7 w 42"/>
                <a:gd name="T33" fmla="*/ 0 h 22"/>
                <a:gd name="T34" fmla="*/ 0 w 42"/>
                <a:gd name="T35" fmla="*/ 2 h 22"/>
                <a:gd name="T36" fmla="*/ 4 w 42"/>
                <a:gd name="T3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2">
                  <a:moveTo>
                    <a:pt x="4" y="5"/>
                  </a:moveTo>
                  <a:cubicBezTo>
                    <a:pt x="4" y="6"/>
                    <a:pt x="3" y="7"/>
                    <a:pt x="3" y="7"/>
                  </a:cubicBezTo>
                  <a:cubicBezTo>
                    <a:pt x="4" y="9"/>
                    <a:pt x="5" y="7"/>
                    <a:pt x="10" y="7"/>
                  </a:cubicBezTo>
                  <a:cubicBezTo>
                    <a:pt x="10" y="8"/>
                    <a:pt x="10" y="10"/>
                    <a:pt x="10" y="10"/>
                  </a:cubicBezTo>
                  <a:cubicBezTo>
                    <a:pt x="8" y="11"/>
                    <a:pt x="6" y="11"/>
                    <a:pt x="4" y="13"/>
                  </a:cubicBezTo>
                  <a:cubicBezTo>
                    <a:pt x="6" y="15"/>
                    <a:pt x="7" y="15"/>
                    <a:pt x="10" y="15"/>
                  </a:cubicBezTo>
                  <a:cubicBezTo>
                    <a:pt x="13" y="15"/>
                    <a:pt x="16" y="14"/>
                    <a:pt x="17" y="16"/>
                  </a:cubicBezTo>
                  <a:cubicBezTo>
                    <a:pt x="21" y="15"/>
                    <a:pt x="24" y="17"/>
                    <a:pt x="28" y="17"/>
                  </a:cubicBezTo>
                  <a:cubicBezTo>
                    <a:pt x="33" y="17"/>
                    <a:pt x="33" y="22"/>
                    <a:pt x="38" y="22"/>
                  </a:cubicBezTo>
                  <a:cubicBezTo>
                    <a:pt x="40" y="22"/>
                    <a:pt x="42" y="22"/>
                    <a:pt x="42" y="19"/>
                  </a:cubicBezTo>
                  <a:cubicBezTo>
                    <a:pt x="42" y="17"/>
                    <a:pt x="38" y="15"/>
                    <a:pt x="36" y="13"/>
                  </a:cubicBezTo>
                  <a:cubicBezTo>
                    <a:pt x="36" y="12"/>
                    <a:pt x="37" y="12"/>
                    <a:pt x="38" y="11"/>
                  </a:cubicBezTo>
                  <a:cubicBezTo>
                    <a:pt x="37" y="10"/>
                    <a:pt x="34" y="6"/>
                    <a:pt x="31" y="6"/>
                  </a:cubicBezTo>
                  <a:cubicBezTo>
                    <a:pt x="29" y="6"/>
                    <a:pt x="29" y="7"/>
                    <a:pt x="27" y="7"/>
                  </a:cubicBezTo>
                  <a:cubicBezTo>
                    <a:pt x="25" y="7"/>
                    <a:pt x="25" y="2"/>
                    <a:pt x="21" y="2"/>
                  </a:cubicBezTo>
                  <a:cubicBezTo>
                    <a:pt x="19" y="2"/>
                    <a:pt x="18" y="4"/>
                    <a:pt x="16" y="4"/>
                  </a:cubicBezTo>
                  <a:cubicBezTo>
                    <a:pt x="13" y="4"/>
                    <a:pt x="12" y="0"/>
                    <a:pt x="7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5"/>
                    <a:pt x="1" y="5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9" name="Freeform 126"/>
            <p:cNvSpPr/>
            <p:nvPr/>
          </p:nvSpPr>
          <p:spPr bwMode="auto">
            <a:xfrm>
              <a:off x="2169799" y="2104940"/>
              <a:ext cx="36172" cy="13912"/>
            </a:xfrm>
            <a:custGeom>
              <a:avLst/>
              <a:gdLst>
                <a:gd name="T0" fmla="*/ 6 w 11"/>
                <a:gd name="T1" fmla="*/ 0 h 4"/>
                <a:gd name="T2" fmla="*/ 4 w 11"/>
                <a:gd name="T3" fmla="*/ 4 h 4"/>
                <a:gd name="T4" fmla="*/ 11 w 11"/>
                <a:gd name="T5" fmla="*/ 2 h 4"/>
                <a:gd name="T6" fmla="*/ 6 w 1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6" y="0"/>
                  </a:moveTo>
                  <a:cubicBezTo>
                    <a:pt x="5" y="0"/>
                    <a:pt x="0" y="4"/>
                    <a:pt x="4" y="4"/>
                  </a:cubicBezTo>
                  <a:cubicBezTo>
                    <a:pt x="7" y="4"/>
                    <a:pt x="10" y="4"/>
                    <a:pt x="11" y="2"/>
                  </a:cubicBezTo>
                  <a:cubicBezTo>
                    <a:pt x="9" y="1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0" name="Freeform 127"/>
            <p:cNvSpPr/>
            <p:nvPr/>
          </p:nvSpPr>
          <p:spPr bwMode="auto">
            <a:xfrm>
              <a:off x="2304748" y="2148069"/>
              <a:ext cx="365890" cy="115474"/>
            </a:xfrm>
            <a:custGeom>
              <a:avLst/>
              <a:gdLst>
                <a:gd name="T0" fmla="*/ 50 w 111"/>
                <a:gd name="T1" fmla="*/ 31 h 35"/>
                <a:gd name="T2" fmla="*/ 53 w 111"/>
                <a:gd name="T3" fmla="*/ 31 h 35"/>
                <a:gd name="T4" fmla="*/ 64 w 111"/>
                <a:gd name="T5" fmla="*/ 35 h 35"/>
                <a:gd name="T6" fmla="*/ 82 w 111"/>
                <a:gd name="T7" fmla="*/ 35 h 35"/>
                <a:gd name="T8" fmla="*/ 88 w 111"/>
                <a:gd name="T9" fmla="*/ 32 h 35"/>
                <a:gd name="T10" fmla="*/ 92 w 111"/>
                <a:gd name="T11" fmla="*/ 35 h 35"/>
                <a:gd name="T12" fmla="*/ 111 w 111"/>
                <a:gd name="T13" fmla="*/ 27 h 35"/>
                <a:gd name="T14" fmla="*/ 108 w 111"/>
                <a:gd name="T15" fmla="*/ 27 h 35"/>
                <a:gd name="T16" fmla="*/ 109 w 111"/>
                <a:gd name="T17" fmla="*/ 25 h 35"/>
                <a:gd name="T18" fmla="*/ 111 w 111"/>
                <a:gd name="T19" fmla="*/ 24 h 35"/>
                <a:gd name="T20" fmla="*/ 93 w 111"/>
                <a:gd name="T21" fmla="*/ 18 h 35"/>
                <a:gd name="T22" fmla="*/ 65 w 111"/>
                <a:gd name="T23" fmla="*/ 24 h 35"/>
                <a:gd name="T24" fmla="*/ 49 w 111"/>
                <a:gd name="T25" fmla="*/ 21 h 35"/>
                <a:gd name="T26" fmla="*/ 45 w 111"/>
                <a:gd name="T27" fmla="*/ 20 h 35"/>
                <a:gd name="T28" fmla="*/ 47 w 111"/>
                <a:gd name="T29" fmla="*/ 19 h 35"/>
                <a:gd name="T30" fmla="*/ 37 w 111"/>
                <a:gd name="T31" fmla="*/ 15 h 35"/>
                <a:gd name="T32" fmla="*/ 46 w 111"/>
                <a:gd name="T33" fmla="*/ 15 h 35"/>
                <a:gd name="T34" fmla="*/ 35 w 111"/>
                <a:gd name="T35" fmla="*/ 7 h 35"/>
                <a:gd name="T36" fmla="*/ 31 w 111"/>
                <a:gd name="T37" fmla="*/ 7 h 35"/>
                <a:gd name="T38" fmla="*/ 27 w 111"/>
                <a:gd name="T39" fmla="*/ 9 h 35"/>
                <a:gd name="T40" fmla="*/ 7 w 111"/>
                <a:gd name="T41" fmla="*/ 1 h 35"/>
                <a:gd name="T42" fmla="*/ 0 w 111"/>
                <a:gd name="T43" fmla="*/ 4 h 35"/>
                <a:gd name="T44" fmla="*/ 16 w 111"/>
                <a:gd name="T45" fmla="*/ 12 h 35"/>
                <a:gd name="T46" fmla="*/ 21 w 111"/>
                <a:gd name="T47" fmla="*/ 10 h 35"/>
                <a:gd name="T48" fmla="*/ 30 w 111"/>
                <a:gd name="T49" fmla="*/ 21 h 35"/>
                <a:gd name="T50" fmla="*/ 27 w 111"/>
                <a:gd name="T51" fmla="*/ 25 h 35"/>
                <a:gd name="T52" fmla="*/ 44 w 111"/>
                <a:gd name="T53" fmla="*/ 35 h 35"/>
                <a:gd name="T54" fmla="*/ 50 w 111"/>
                <a:gd name="T55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1" h="35">
                  <a:moveTo>
                    <a:pt x="50" y="31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2" y="35"/>
                    <a:pt x="59" y="35"/>
                    <a:pt x="64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4" y="35"/>
                    <a:pt x="85" y="32"/>
                    <a:pt x="88" y="32"/>
                  </a:cubicBezTo>
                  <a:cubicBezTo>
                    <a:pt x="88" y="33"/>
                    <a:pt x="89" y="35"/>
                    <a:pt x="92" y="35"/>
                  </a:cubicBezTo>
                  <a:cubicBezTo>
                    <a:pt x="100" y="35"/>
                    <a:pt x="110" y="35"/>
                    <a:pt x="111" y="27"/>
                  </a:cubicBezTo>
                  <a:cubicBezTo>
                    <a:pt x="111" y="27"/>
                    <a:pt x="110" y="27"/>
                    <a:pt x="108" y="27"/>
                  </a:cubicBezTo>
                  <a:cubicBezTo>
                    <a:pt x="108" y="26"/>
                    <a:pt x="109" y="25"/>
                    <a:pt x="109" y="25"/>
                  </a:cubicBezTo>
                  <a:cubicBezTo>
                    <a:pt x="110" y="25"/>
                    <a:pt x="111" y="24"/>
                    <a:pt x="111" y="24"/>
                  </a:cubicBezTo>
                  <a:cubicBezTo>
                    <a:pt x="108" y="18"/>
                    <a:pt x="102" y="18"/>
                    <a:pt x="93" y="18"/>
                  </a:cubicBezTo>
                  <a:cubicBezTo>
                    <a:pt x="81" y="18"/>
                    <a:pt x="77" y="24"/>
                    <a:pt x="65" y="24"/>
                  </a:cubicBezTo>
                  <a:cubicBezTo>
                    <a:pt x="59" y="24"/>
                    <a:pt x="54" y="22"/>
                    <a:pt x="49" y="21"/>
                  </a:cubicBezTo>
                  <a:cubicBezTo>
                    <a:pt x="48" y="22"/>
                    <a:pt x="45" y="23"/>
                    <a:pt x="45" y="20"/>
                  </a:cubicBezTo>
                  <a:cubicBezTo>
                    <a:pt x="45" y="19"/>
                    <a:pt x="47" y="20"/>
                    <a:pt x="47" y="19"/>
                  </a:cubicBezTo>
                  <a:cubicBezTo>
                    <a:pt x="44" y="17"/>
                    <a:pt x="38" y="19"/>
                    <a:pt x="3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4" y="11"/>
                    <a:pt x="33" y="11"/>
                    <a:pt x="35" y="7"/>
                  </a:cubicBezTo>
                  <a:cubicBezTo>
                    <a:pt x="35" y="7"/>
                    <a:pt x="33" y="7"/>
                    <a:pt x="31" y="7"/>
                  </a:cubicBezTo>
                  <a:cubicBezTo>
                    <a:pt x="30" y="7"/>
                    <a:pt x="29" y="9"/>
                    <a:pt x="27" y="9"/>
                  </a:cubicBezTo>
                  <a:cubicBezTo>
                    <a:pt x="19" y="9"/>
                    <a:pt x="17" y="1"/>
                    <a:pt x="7" y="1"/>
                  </a:cubicBezTo>
                  <a:cubicBezTo>
                    <a:pt x="4" y="1"/>
                    <a:pt x="0" y="0"/>
                    <a:pt x="0" y="4"/>
                  </a:cubicBezTo>
                  <a:cubicBezTo>
                    <a:pt x="0" y="6"/>
                    <a:pt x="14" y="12"/>
                    <a:pt x="16" y="12"/>
                  </a:cubicBezTo>
                  <a:cubicBezTo>
                    <a:pt x="18" y="12"/>
                    <a:pt x="20" y="11"/>
                    <a:pt x="21" y="10"/>
                  </a:cubicBezTo>
                  <a:cubicBezTo>
                    <a:pt x="25" y="13"/>
                    <a:pt x="26" y="17"/>
                    <a:pt x="30" y="21"/>
                  </a:cubicBezTo>
                  <a:cubicBezTo>
                    <a:pt x="29" y="22"/>
                    <a:pt x="27" y="23"/>
                    <a:pt x="27" y="25"/>
                  </a:cubicBezTo>
                  <a:cubicBezTo>
                    <a:pt x="27" y="29"/>
                    <a:pt x="39" y="35"/>
                    <a:pt x="44" y="35"/>
                  </a:cubicBezTo>
                  <a:cubicBezTo>
                    <a:pt x="46" y="35"/>
                    <a:pt x="49" y="31"/>
                    <a:pt x="5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1" name="Freeform 128"/>
            <p:cNvSpPr/>
            <p:nvPr/>
          </p:nvSpPr>
          <p:spPr bwMode="auto">
            <a:xfrm>
              <a:off x="2311704" y="2210675"/>
              <a:ext cx="62605" cy="50085"/>
            </a:xfrm>
            <a:custGeom>
              <a:avLst/>
              <a:gdLst>
                <a:gd name="T0" fmla="*/ 19 w 19"/>
                <a:gd name="T1" fmla="*/ 7 h 15"/>
                <a:gd name="T2" fmla="*/ 9 w 19"/>
                <a:gd name="T3" fmla="*/ 0 h 15"/>
                <a:gd name="T4" fmla="*/ 3 w 19"/>
                <a:gd name="T5" fmla="*/ 5 h 15"/>
                <a:gd name="T6" fmla="*/ 0 w 19"/>
                <a:gd name="T7" fmla="*/ 9 h 15"/>
                <a:gd name="T8" fmla="*/ 14 w 19"/>
                <a:gd name="T9" fmla="*/ 15 h 15"/>
                <a:gd name="T10" fmla="*/ 19 w 19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9" y="7"/>
                  </a:moveTo>
                  <a:cubicBezTo>
                    <a:pt x="19" y="5"/>
                    <a:pt x="13" y="0"/>
                    <a:pt x="9" y="0"/>
                  </a:cubicBezTo>
                  <a:cubicBezTo>
                    <a:pt x="4" y="0"/>
                    <a:pt x="5" y="5"/>
                    <a:pt x="3" y="5"/>
                  </a:cubicBezTo>
                  <a:cubicBezTo>
                    <a:pt x="2" y="5"/>
                    <a:pt x="0" y="6"/>
                    <a:pt x="0" y="9"/>
                  </a:cubicBezTo>
                  <a:cubicBezTo>
                    <a:pt x="0" y="9"/>
                    <a:pt x="13" y="15"/>
                    <a:pt x="14" y="15"/>
                  </a:cubicBezTo>
                  <a:cubicBezTo>
                    <a:pt x="18" y="15"/>
                    <a:pt x="19" y="11"/>
                    <a:pt x="19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2" name="Freeform 129"/>
            <p:cNvSpPr/>
            <p:nvPr/>
          </p:nvSpPr>
          <p:spPr bwMode="auto">
            <a:xfrm>
              <a:off x="2318660" y="2118852"/>
              <a:ext cx="58431" cy="16695"/>
            </a:xfrm>
            <a:custGeom>
              <a:avLst/>
              <a:gdLst>
                <a:gd name="T0" fmla="*/ 15 w 18"/>
                <a:gd name="T1" fmla="*/ 0 h 5"/>
                <a:gd name="T2" fmla="*/ 0 w 18"/>
                <a:gd name="T3" fmla="*/ 2 h 5"/>
                <a:gd name="T4" fmla="*/ 14 w 18"/>
                <a:gd name="T5" fmla="*/ 5 h 5"/>
                <a:gd name="T6" fmla="*/ 18 w 18"/>
                <a:gd name="T7" fmla="*/ 3 h 5"/>
                <a:gd name="T8" fmla="*/ 18 w 18"/>
                <a:gd name="T9" fmla="*/ 0 h 5"/>
                <a:gd name="T10" fmla="*/ 15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5" y="0"/>
                  </a:moveTo>
                  <a:cubicBezTo>
                    <a:pt x="11" y="0"/>
                    <a:pt x="2" y="0"/>
                    <a:pt x="0" y="2"/>
                  </a:cubicBezTo>
                  <a:cubicBezTo>
                    <a:pt x="0" y="2"/>
                    <a:pt x="13" y="5"/>
                    <a:pt x="14" y="5"/>
                  </a:cubicBezTo>
                  <a:cubicBezTo>
                    <a:pt x="16" y="5"/>
                    <a:pt x="18" y="4"/>
                    <a:pt x="18" y="3"/>
                  </a:cubicBezTo>
                  <a:cubicBezTo>
                    <a:pt x="18" y="2"/>
                    <a:pt x="18" y="1"/>
                    <a:pt x="18" y="0"/>
                  </a:cubicBezTo>
                  <a:cubicBezTo>
                    <a:pt x="14" y="0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3" name="Freeform 130"/>
            <p:cNvSpPr/>
            <p:nvPr/>
          </p:nvSpPr>
          <p:spPr bwMode="auto">
            <a:xfrm>
              <a:off x="2272750" y="2063202"/>
              <a:ext cx="68170" cy="55650"/>
            </a:xfrm>
            <a:custGeom>
              <a:avLst/>
              <a:gdLst>
                <a:gd name="T0" fmla="*/ 8 w 21"/>
                <a:gd name="T1" fmla="*/ 12 h 17"/>
                <a:gd name="T2" fmla="*/ 6 w 21"/>
                <a:gd name="T3" fmla="*/ 14 h 17"/>
                <a:gd name="T4" fmla="*/ 21 w 21"/>
                <a:gd name="T5" fmla="*/ 14 h 17"/>
                <a:gd name="T6" fmla="*/ 21 w 21"/>
                <a:gd name="T7" fmla="*/ 8 h 17"/>
                <a:gd name="T8" fmla="*/ 13 w 21"/>
                <a:gd name="T9" fmla="*/ 3 h 17"/>
                <a:gd name="T10" fmla="*/ 6 w 21"/>
                <a:gd name="T11" fmla="*/ 0 h 17"/>
                <a:gd name="T12" fmla="*/ 0 w 21"/>
                <a:gd name="T13" fmla="*/ 3 h 17"/>
                <a:gd name="T14" fmla="*/ 8 w 21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7">
                  <a:moveTo>
                    <a:pt x="8" y="12"/>
                  </a:moveTo>
                  <a:cubicBezTo>
                    <a:pt x="7" y="12"/>
                    <a:pt x="6" y="13"/>
                    <a:pt x="6" y="14"/>
                  </a:cubicBezTo>
                  <a:cubicBezTo>
                    <a:pt x="6" y="17"/>
                    <a:pt x="13" y="16"/>
                    <a:pt x="21" y="14"/>
                  </a:cubicBezTo>
                  <a:cubicBezTo>
                    <a:pt x="21" y="11"/>
                    <a:pt x="21" y="10"/>
                    <a:pt x="21" y="8"/>
                  </a:cubicBezTo>
                  <a:cubicBezTo>
                    <a:pt x="21" y="4"/>
                    <a:pt x="13" y="9"/>
                    <a:pt x="13" y="3"/>
                  </a:cubicBezTo>
                  <a:cubicBezTo>
                    <a:pt x="11" y="3"/>
                    <a:pt x="6" y="1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8"/>
                    <a:pt x="5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4" name="Freeform 131"/>
            <p:cNvSpPr/>
            <p:nvPr/>
          </p:nvSpPr>
          <p:spPr bwMode="auto">
            <a:xfrm>
              <a:off x="2246316" y="2010335"/>
              <a:ext cx="26433" cy="16695"/>
            </a:xfrm>
            <a:custGeom>
              <a:avLst/>
              <a:gdLst>
                <a:gd name="T0" fmla="*/ 4 w 8"/>
                <a:gd name="T1" fmla="*/ 5 h 5"/>
                <a:gd name="T2" fmla="*/ 8 w 8"/>
                <a:gd name="T3" fmla="*/ 5 h 5"/>
                <a:gd name="T4" fmla="*/ 8 w 8"/>
                <a:gd name="T5" fmla="*/ 0 h 5"/>
                <a:gd name="T6" fmla="*/ 0 w 8"/>
                <a:gd name="T7" fmla="*/ 0 h 5"/>
                <a:gd name="T8" fmla="*/ 4 w 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4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3"/>
                    <a:pt x="3" y="4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5" name="Freeform 132"/>
            <p:cNvSpPr/>
            <p:nvPr/>
          </p:nvSpPr>
          <p:spPr bwMode="auto">
            <a:xfrm>
              <a:off x="2321442" y="1943555"/>
              <a:ext cx="233724" cy="158602"/>
            </a:xfrm>
            <a:custGeom>
              <a:avLst/>
              <a:gdLst>
                <a:gd name="T0" fmla="*/ 10 w 71"/>
                <a:gd name="T1" fmla="*/ 20 h 48"/>
                <a:gd name="T2" fmla="*/ 3 w 71"/>
                <a:gd name="T3" fmla="*/ 17 h 48"/>
                <a:gd name="T4" fmla="*/ 0 w 71"/>
                <a:gd name="T5" fmla="*/ 17 h 48"/>
                <a:gd name="T6" fmla="*/ 13 w 71"/>
                <a:gd name="T7" fmla="*/ 25 h 48"/>
                <a:gd name="T8" fmla="*/ 8 w 71"/>
                <a:gd name="T9" fmla="*/ 28 h 48"/>
                <a:gd name="T10" fmla="*/ 10 w 71"/>
                <a:gd name="T11" fmla="*/ 31 h 48"/>
                <a:gd name="T12" fmla="*/ 15 w 71"/>
                <a:gd name="T13" fmla="*/ 29 h 48"/>
                <a:gd name="T14" fmla="*/ 18 w 71"/>
                <a:gd name="T15" fmla="*/ 32 h 48"/>
                <a:gd name="T16" fmla="*/ 25 w 71"/>
                <a:gd name="T17" fmla="*/ 30 h 48"/>
                <a:gd name="T18" fmla="*/ 34 w 71"/>
                <a:gd name="T19" fmla="*/ 32 h 48"/>
                <a:gd name="T20" fmla="*/ 17 w 71"/>
                <a:gd name="T21" fmla="*/ 36 h 48"/>
                <a:gd name="T22" fmla="*/ 27 w 71"/>
                <a:gd name="T23" fmla="*/ 42 h 48"/>
                <a:gd name="T24" fmla="*/ 24 w 71"/>
                <a:gd name="T25" fmla="*/ 44 h 48"/>
                <a:gd name="T26" fmla="*/ 33 w 71"/>
                <a:gd name="T27" fmla="*/ 48 h 48"/>
                <a:gd name="T28" fmla="*/ 38 w 71"/>
                <a:gd name="T29" fmla="*/ 42 h 48"/>
                <a:gd name="T30" fmla="*/ 45 w 71"/>
                <a:gd name="T31" fmla="*/ 47 h 48"/>
                <a:gd name="T32" fmla="*/ 45 w 71"/>
                <a:gd name="T33" fmla="*/ 45 h 48"/>
                <a:gd name="T34" fmla="*/ 51 w 71"/>
                <a:gd name="T35" fmla="*/ 45 h 48"/>
                <a:gd name="T36" fmla="*/ 48 w 71"/>
                <a:gd name="T37" fmla="*/ 40 h 48"/>
                <a:gd name="T38" fmla="*/ 50 w 71"/>
                <a:gd name="T39" fmla="*/ 36 h 48"/>
                <a:gd name="T40" fmla="*/ 54 w 71"/>
                <a:gd name="T41" fmla="*/ 40 h 48"/>
                <a:gd name="T42" fmla="*/ 65 w 71"/>
                <a:gd name="T43" fmla="*/ 33 h 48"/>
                <a:gd name="T44" fmla="*/ 70 w 71"/>
                <a:gd name="T45" fmla="*/ 32 h 48"/>
                <a:gd name="T46" fmla="*/ 70 w 71"/>
                <a:gd name="T47" fmla="*/ 28 h 48"/>
                <a:gd name="T48" fmla="*/ 59 w 71"/>
                <a:gd name="T49" fmla="*/ 25 h 48"/>
                <a:gd name="T50" fmla="*/ 55 w 71"/>
                <a:gd name="T51" fmla="*/ 25 h 48"/>
                <a:gd name="T52" fmla="*/ 57 w 71"/>
                <a:gd name="T53" fmla="*/ 22 h 48"/>
                <a:gd name="T54" fmla="*/ 54 w 71"/>
                <a:gd name="T55" fmla="*/ 18 h 48"/>
                <a:gd name="T56" fmla="*/ 51 w 71"/>
                <a:gd name="T57" fmla="*/ 13 h 48"/>
                <a:gd name="T58" fmla="*/ 49 w 71"/>
                <a:gd name="T59" fmla="*/ 13 h 48"/>
                <a:gd name="T60" fmla="*/ 49 w 71"/>
                <a:gd name="T61" fmla="*/ 16 h 48"/>
                <a:gd name="T62" fmla="*/ 49 w 71"/>
                <a:gd name="T63" fmla="*/ 21 h 48"/>
                <a:gd name="T64" fmla="*/ 47 w 71"/>
                <a:gd name="T65" fmla="*/ 21 h 48"/>
                <a:gd name="T66" fmla="*/ 43 w 71"/>
                <a:gd name="T67" fmla="*/ 14 h 48"/>
                <a:gd name="T68" fmla="*/ 34 w 71"/>
                <a:gd name="T69" fmla="*/ 13 h 48"/>
                <a:gd name="T70" fmla="*/ 27 w 71"/>
                <a:gd name="T71" fmla="*/ 3 h 48"/>
                <a:gd name="T72" fmla="*/ 12 w 71"/>
                <a:gd name="T73" fmla="*/ 0 h 48"/>
                <a:gd name="T74" fmla="*/ 19 w 71"/>
                <a:gd name="T75" fmla="*/ 5 h 48"/>
                <a:gd name="T76" fmla="*/ 15 w 71"/>
                <a:gd name="T77" fmla="*/ 5 h 48"/>
                <a:gd name="T78" fmla="*/ 7 w 71"/>
                <a:gd name="T79" fmla="*/ 7 h 48"/>
                <a:gd name="T80" fmla="*/ 10 w 71"/>
                <a:gd name="T81" fmla="*/ 11 h 48"/>
                <a:gd name="T82" fmla="*/ 16 w 71"/>
                <a:gd name="T83" fmla="*/ 11 h 48"/>
                <a:gd name="T84" fmla="*/ 14 w 71"/>
                <a:gd name="T85" fmla="*/ 13 h 48"/>
                <a:gd name="T86" fmla="*/ 8 w 71"/>
                <a:gd name="T87" fmla="*/ 11 h 48"/>
                <a:gd name="T88" fmla="*/ 2 w 71"/>
                <a:gd name="T89" fmla="*/ 14 h 48"/>
                <a:gd name="T90" fmla="*/ 12 w 71"/>
                <a:gd name="T91" fmla="*/ 18 h 48"/>
                <a:gd name="T92" fmla="*/ 10 w 71"/>
                <a:gd name="T93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48">
                  <a:moveTo>
                    <a:pt x="10" y="20"/>
                  </a:moveTo>
                  <a:cubicBezTo>
                    <a:pt x="8" y="20"/>
                    <a:pt x="5" y="21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25"/>
                    <a:pt x="5" y="25"/>
                    <a:pt x="13" y="25"/>
                  </a:cubicBezTo>
                  <a:cubicBezTo>
                    <a:pt x="12" y="27"/>
                    <a:pt x="10" y="27"/>
                    <a:pt x="8" y="28"/>
                  </a:cubicBezTo>
                  <a:cubicBezTo>
                    <a:pt x="8" y="29"/>
                    <a:pt x="8" y="31"/>
                    <a:pt x="10" y="31"/>
                  </a:cubicBezTo>
                  <a:cubicBezTo>
                    <a:pt x="12" y="31"/>
                    <a:pt x="12" y="30"/>
                    <a:pt x="15" y="29"/>
                  </a:cubicBezTo>
                  <a:cubicBezTo>
                    <a:pt x="15" y="30"/>
                    <a:pt x="15" y="32"/>
                    <a:pt x="18" y="32"/>
                  </a:cubicBezTo>
                  <a:cubicBezTo>
                    <a:pt x="20" y="32"/>
                    <a:pt x="21" y="30"/>
                    <a:pt x="25" y="30"/>
                  </a:cubicBezTo>
                  <a:cubicBezTo>
                    <a:pt x="28" y="30"/>
                    <a:pt x="30" y="31"/>
                    <a:pt x="34" y="32"/>
                  </a:cubicBezTo>
                  <a:cubicBezTo>
                    <a:pt x="31" y="32"/>
                    <a:pt x="17" y="32"/>
                    <a:pt x="17" y="36"/>
                  </a:cubicBezTo>
                  <a:cubicBezTo>
                    <a:pt x="17" y="40"/>
                    <a:pt x="23" y="42"/>
                    <a:pt x="27" y="42"/>
                  </a:cubicBezTo>
                  <a:cubicBezTo>
                    <a:pt x="26" y="43"/>
                    <a:pt x="25" y="43"/>
                    <a:pt x="24" y="44"/>
                  </a:cubicBezTo>
                  <a:cubicBezTo>
                    <a:pt x="24" y="47"/>
                    <a:pt x="29" y="48"/>
                    <a:pt x="33" y="48"/>
                  </a:cubicBezTo>
                  <a:cubicBezTo>
                    <a:pt x="36" y="48"/>
                    <a:pt x="38" y="47"/>
                    <a:pt x="38" y="42"/>
                  </a:cubicBezTo>
                  <a:cubicBezTo>
                    <a:pt x="40" y="44"/>
                    <a:pt x="45" y="47"/>
                    <a:pt x="45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0" y="41"/>
                    <a:pt x="49" y="42"/>
                    <a:pt x="48" y="40"/>
                  </a:cubicBezTo>
                  <a:cubicBezTo>
                    <a:pt x="49" y="39"/>
                    <a:pt x="49" y="37"/>
                    <a:pt x="50" y="36"/>
                  </a:cubicBezTo>
                  <a:cubicBezTo>
                    <a:pt x="51" y="39"/>
                    <a:pt x="51" y="40"/>
                    <a:pt x="54" y="40"/>
                  </a:cubicBezTo>
                  <a:cubicBezTo>
                    <a:pt x="57" y="40"/>
                    <a:pt x="60" y="33"/>
                    <a:pt x="65" y="33"/>
                  </a:cubicBezTo>
                  <a:cubicBezTo>
                    <a:pt x="66" y="33"/>
                    <a:pt x="69" y="33"/>
                    <a:pt x="70" y="32"/>
                  </a:cubicBezTo>
                  <a:cubicBezTo>
                    <a:pt x="71" y="31"/>
                    <a:pt x="70" y="30"/>
                    <a:pt x="70" y="28"/>
                  </a:cubicBezTo>
                  <a:cubicBezTo>
                    <a:pt x="67" y="28"/>
                    <a:pt x="61" y="25"/>
                    <a:pt x="59" y="25"/>
                  </a:cubicBezTo>
                  <a:cubicBezTo>
                    <a:pt x="59" y="25"/>
                    <a:pt x="55" y="29"/>
                    <a:pt x="55" y="25"/>
                  </a:cubicBezTo>
                  <a:cubicBezTo>
                    <a:pt x="55" y="25"/>
                    <a:pt x="57" y="23"/>
                    <a:pt x="57" y="22"/>
                  </a:cubicBezTo>
                  <a:cubicBezTo>
                    <a:pt x="57" y="20"/>
                    <a:pt x="54" y="19"/>
                    <a:pt x="54" y="18"/>
                  </a:cubicBezTo>
                  <a:cubicBezTo>
                    <a:pt x="54" y="15"/>
                    <a:pt x="54" y="13"/>
                    <a:pt x="51" y="13"/>
                  </a:cubicBezTo>
                  <a:cubicBezTo>
                    <a:pt x="50" y="13"/>
                    <a:pt x="49" y="13"/>
                    <a:pt x="49" y="13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5" y="17"/>
                    <a:pt x="47" y="15"/>
                    <a:pt x="43" y="14"/>
                  </a:cubicBezTo>
                  <a:cubicBezTo>
                    <a:pt x="40" y="12"/>
                    <a:pt x="37" y="14"/>
                    <a:pt x="34" y="13"/>
                  </a:cubicBezTo>
                  <a:cubicBezTo>
                    <a:pt x="30" y="12"/>
                    <a:pt x="31" y="5"/>
                    <a:pt x="27" y="3"/>
                  </a:cubicBezTo>
                  <a:cubicBezTo>
                    <a:pt x="23" y="1"/>
                    <a:pt x="18" y="1"/>
                    <a:pt x="12" y="0"/>
                  </a:cubicBezTo>
                  <a:cubicBezTo>
                    <a:pt x="13" y="4"/>
                    <a:pt x="17" y="5"/>
                    <a:pt x="19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1" y="5"/>
                    <a:pt x="10" y="5"/>
                    <a:pt x="7" y="7"/>
                  </a:cubicBezTo>
                  <a:cubicBezTo>
                    <a:pt x="7" y="7"/>
                    <a:pt x="9" y="11"/>
                    <a:pt x="10" y="11"/>
                  </a:cubicBezTo>
                  <a:cubicBezTo>
                    <a:pt x="11" y="11"/>
                    <a:pt x="14" y="9"/>
                    <a:pt x="16" y="11"/>
                  </a:cubicBezTo>
                  <a:cubicBezTo>
                    <a:pt x="15" y="11"/>
                    <a:pt x="15" y="13"/>
                    <a:pt x="14" y="13"/>
                  </a:cubicBezTo>
                  <a:cubicBezTo>
                    <a:pt x="12" y="13"/>
                    <a:pt x="11" y="11"/>
                    <a:pt x="8" y="11"/>
                  </a:cubicBezTo>
                  <a:cubicBezTo>
                    <a:pt x="5" y="11"/>
                    <a:pt x="2" y="11"/>
                    <a:pt x="2" y="14"/>
                  </a:cubicBezTo>
                  <a:cubicBezTo>
                    <a:pt x="2" y="16"/>
                    <a:pt x="9" y="17"/>
                    <a:pt x="12" y="18"/>
                  </a:cubicBezTo>
                  <a:cubicBezTo>
                    <a:pt x="12" y="18"/>
                    <a:pt x="11" y="20"/>
                    <a:pt x="1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6" name="Freeform 133"/>
            <p:cNvSpPr/>
            <p:nvPr/>
          </p:nvSpPr>
          <p:spPr bwMode="auto">
            <a:xfrm>
              <a:off x="2506474" y="2596051"/>
              <a:ext cx="154425" cy="95996"/>
            </a:xfrm>
            <a:custGeom>
              <a:avLst/>
              <a:gdLst>
                <a:gd name="T0" fmla="*/ 37 w 47"/>
                <a:gd name="T1" fmla="*/ 17 h 29"/>
                <a:gd name="T2" fmla="*/ 35 w 47"/>
                <a:gd name="T3" fmla="*/ 13 h 29"/>
                <a:gd name="T4" fmla="*/ 19 w 47"/>
                <a:gd name="T5" fmla="*/ 4 h 29"/>
                <a:gd name="T6" fmla="*/ 17 w 47"/>
                <a:gd name="T7" fmla="*/ 6 h 29"/>
                <a:gd name="T8" fmla="*/ 13 w 47"/>
                <a:gd name="T9" fmla="*/ 0 h 29"/>
                <a:gd name="T10" fmla="*/ 5 w 47"/>
                <a:gd name="T11" fmla="*/ 13 h 29"/>
                <a:gd name="T12" fmla="*/ 5 w 47"/>
                <a:gd name="T13" fmla="*/ 17 h 29"/>
                <a:gd name="T14" fmla="*/ 3 w 47"/>
                <a:gd name="T15" fmla="*/ 20 h 29"/>
                <a:gd name="T16" fmla="*/ 0 w 47"/>
                <a:gd name="T17" fmla="*/ 24 h 29"/>
                <a:gd name="T18" fmla="*/ 10 w 47"/>
                <a:gd name="T19" fmla="*/ 24 h 29"/>
                <a:gd name="T20" fmla="*/ 12 w 47"/>
                <a:gd name="T21" fmla="*/ 29 h 29"/>
                <a:gd name="T22" fmla="*/ 14 w 47"/>
                <a:gd name="T23" fmla="*/ 27 h 29"/>
                <a:gd name="T24" fmla="*/ 24 w 47"/>
                <a:gd name="T25" fmla="*/ 18 h 29"/>
                <a:gd name="T26" fmla="*/ 33 w 47"/>
                <a:gd name="T27" fmla="*/ 23 h 29"/>
                <a:gd name="T28" fmla="*/ 39 w 47"/>
                <a:gd name="T29" fmla="*/ 23 h 29"/>
                <a:gd name="T30" fmla="*/ 47 w 47"/>
                <a:gd name="T31" fmla="*/ 21 h 29"/>
                <a:gd name="T32" fmla="*/ 37 w 47"/>
                <a:gd name="T3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29">
                  <a:moveTo>
                    <a:pt x="37" y="17"/>
                  </a:moveTo>
                  <a:cubicBezTo>
                    <a:pt x="36" y="17"/>
                    <a:pt x="37" y="15"/>
                    <a:pt x="35" y="13"/>
                  </a:cubicBezTo>
                  <a:cubicBezTo>
                    <a:pt x="31" y="8"/>
                    <a:pt x="24" y="10"/>
                    <a:pt x="19" y="4"/>
                  </a:cubicBezTo>
                  <a:cubicBezTo>
                    <a:pt x="19" y="5"/>
                    <a:pt x="18" y="5"/>
                    <a:pt x="17" y="6"/>
                  </a:cubicBezTo>
                  <a:cubicBezTo>
                    <a:pt x="16" y="4"/>
                    <a:pt x="14" y="3"/>
                    <a:pt x="13" y="0"/>
                  </a:cubicBezTo>
                  <a:cubicBezTo>
                    <a:pt x="7" y="0"/>
                    <a:pt x="5" y="9"/>
                    <a:pt x="5" y="13"/>
                  </a:cubicBezTo>
                  <a:cubicBezTo>
                    <a:pt x="5" y="15"/>
                    <a:pt x="5" y="15"/>
                    <a:pt x="5" y="17"/>
                  </a:cubicBezTo>
                  <a:cubicBezTo>
                    <a:pt x="5" y="18"/>
                    <a:pt x="5" y="19"/>
                    <a:pt x="3" y="20"/>
                  </a:cubicBezTo>
                  <a:cubicBezTo>
                    <a:pt x="3" y="21"/>
                    <a:pt x="1" y="20"/>
                    <a:pt x="0" y="24"/>
                  </a:cubicBezTo>
                  <a:cubicBezTo>
                    <a:pt x="2" y="24"/>
                    <a:pt x="7" y="23"/>
                    <a:pt x="10" y="24"/>
                  </a:cubicBezTo>
                  <a:cubicBezTo>
                    <a:pt x="10" y="27"/>
                    <a:pt x="9" y="29"/>
                    <a:pt x="12" y="29"/>
                  </a:cubicBezTo>
                  <a:cubicBezTo>
                    <a:pt x="13" y="29"/>
                    <a:pt x="13" y="28"/>
                    <a:pt x="14" y="27"/>
                  </a:cubicBezTo>
                  <a:cubicBezTo>
                    <a:pt x="17" y="28"/>
                    <a:pt x="24" y="23"/>
                    <a:pt x="24" y="18"/>
                  </a:cubicBezTo>
                  <a:cubicBezTo>
                    <a:pt x="26" y="18"/>
                    <a:pt x="33" y="23"/>
                    <a:pt x="33" y="23"/>
                  </a:cubicBezTo>
                  <a:cubicBezTo>
                    <a:pt x="35" y="23"/>
                    <a:pt x="37" y="23"/>
                    <a:pt x="39" y="23"/>
                  </a:cubicBezTo>
                  <a:cubicBezTo>
                    <a:pt x="42" y="23"/>
                    <a:pt x="44" y="23"/>
                    <a:pt x="47" y="21"/>
                  </a:cubicBezTo>
                  <a:cubicBezTo>
                    <a:pt x="45" y="18"/>
                    <a:pt x="41" y="20"/>
                    <a:pt x="37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7" name="Freeform 134"/>
            <p:cNvSpPr/>
            <p:nvPr/>
          </p:nvSpPr>
          <p:spPr bwMode="auto">
            <a:xfrm>
              <a:off x="2723504" y="2501446"/>
              <a:ext cx="45910" cy="41737"/>
            </a:xfrm>
            <a:custGeom>
              <a:avLst/>
              <a:gdLst>
                <a:gd name="T0" fmla="*/ 14 w 14"/>
                <a:gd name="T1" fmla="*/ 8 h 13"/>
                <a:gd name="T2" fmla="*/ 0 w 14"/>
                <a:gd name="T3" fmla="*/ 8 h 13"/>
                <a:gd name="T4" fmla="*/ 6 w 14"/>
                <a:gd name="T5" fmla="*/ 13 h 13"/>
                <a:gd name="T6" fmla="*/ 14 w 14"/>
                <a:gd name="T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14" y="8"/>
                  </a:moveTo>
                  <a:cubicBezTo>
                    <a:pt x="14" y="0"/>
                    <a:pt x="0" y="0"/>
                    <a:pt x="0" y="8"/>
                  </a:cubicBezTo>
                  <a:cubicBezTo>
                    <a:pt x="0" y="12"/>
                    <a:pt x="2" y="13"/>
                    <a:pt x="6" y="13"/>
                  </a:cubicBezTo>
                  <a:cubicBezTo>
                    <a:pt x="8" y="13"/>
                    <a:pt x="14" y="12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8" name="Freeform 135"/>
            <p:cNvSpPr/>
            <p:nvPr/>
          </p:nvSpPr>
          <p:spPr bwMode="auto">
            <a:xfrm>
              <a:off x="2588556" y="2694830"/>
              <a:ext cx="36172" cy="30607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6 h 9"/>
                <a:gd name="T4" fmla="*/ 0 w 11"/>
                <a:gd name="T5" fmla="*/ 9 h 9"/>
                <a:gd name="T6" fmla="*/ 11 w 11"/>
                <a:gd name="T7" fmla="*/ 1 h 9"/>
                <a:gd name="T8" fmla="*/ 5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4" y="2"/>
                    <a:pt x="0" y="4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9" y="4"/>
                    <a:pt x="11" y="1"/>
                  </a:cubicBezTo>
                  <a:cubicBezTo>
                    <a:pt x="8" y="0"/>
                    <a:pt x="9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9" name="Freeform 136"/>
            <p:cNvSpPr/>
            <p:nvPr/>
          </p:nvSpPr>
          <p:spPr bwMode="auto">
            <a:xfrm>
              <a:off x="2644205" y="2292759"/>
              <a:ext cx="101559" cy="43129"/>
            </a:xfrm>
            <a:custGeom>
              <a:avLst/>
              <a:gdLst>
                <a:gd name="T0" fmla="*/ 12 w 31"/>
                <a:gd name="T1" fmla="*/ 13 h 13"/>
                <a:gd name="T2" fmla="*/ 20 w 31"/>
                <a:gd name="T3" fmla="*/ 11 h 13"/>
                <a:gd name="T4" fmla="*/ 27 w 31"/>
                <a:gd name="T5" fmla="*/ 12 h 13"/>
                <a:gd name="T6" fmla="*/ 31 w 31"/>
                <a:gd name="T7" fmla="*/ 9 h 13"/>
                <a:gd name="T8" fmla="*/ 15 w 31"/>
                <a:gd name="T9" fmla="*/ 2 h 13"/>
                <a:gd name="T10" fmla="*/ 4 w 31"/>
                <a:gd name="T11" fmla="*/ 0 h 13"/>
                <a:gd name="T12" fmla="*/ 0 w 31"/>
                <a:gd name="T13" fmla="*/ 3 h 13"/>
                <a:gd name="T14" fmla="*/ 5 w 31"/>
                <a:gd name="T15" fmla="*/ 8 h 13"/>
                <a:gd name="T16" fmla="*/ 12 w 3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3">
                  <a:moveTo>
                    <a:pt x="12" y="13"/>
                  </a:moveTo>
                  <a:cubicBezTo>
                    <a:pt x="15" y="13"/>
                    <a:pt x="17" y="11"/>
                    <a:pt x="20" y="11"/>
                  </a:cubicBezTo>
                  <a:cubicBezTo>
                    <a:pt x="22" y="11"/>
                    <a:pt x="24" y="12"/>
                    <a:pt x="27" y="12"/>
                  </a:cubicBezTo>
                  <a:cubicBezTo>
                    <a:pt x="29" y="12"/>
                    <a:pt x="30" y="11"/>
                    <a:pt x="31" y="9"/>
                  </a:cubicBezTo>
                  <a:cubicBezTo>
                    <a:pt x="27" y="7"/>
                    <a:pt x="22" y="2"/>
                    <a:pt x="15" y="2"/>
                  </a:cubicBezTo>
                  <a:cubicBezTo>
                    <a:pt x="11" y="2"/>
                    <a:pt x="9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6"/>
                    <a:pt x="3" y="7"/>
                    <a:pt x="5" y="8"/>
                  </a:cubicBezTo>
                  <a:cubicBezTo>
                    <a:pt x="3" y="12"/>
                    <a:pt x="7" y="13"/>
                    <a:pt x="1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0" name="Freeform 137"/>
            <p:cNvSpPr/>
            <p:nvPr/>
          </p:nvSpPr>
          <p:spPr bwMode="auto">
            <a:xfrm>
              <a:off x="2653943" y="2715698"/>
              <a:ext cx="23651" cy="25042"/>
            </a:xfrm>
            <a:custGeom>
              <a:avLst/>
              <a:gdLst>
                <a:gd name="T0" fmla="*/ 3 w 7"/>
                <a:gd name="T1" fmla="*/ 8 h 8"/>
                <a:gd name="T2" fmla="*/ 7 w 7"/>
                <a:gd name="T3" fmla="*/ 3 h 8"/>
                <a:gd name="T4" fmla="*/ 0 w 7"/>
                <a:gd name="T5" fmla="*/ 4 h 8"/>
                <a:gd name="T6" fmla="*/ 3 w 7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3" y="8"/>
                  </a:moveTo>
                  <a:cubicBezTo>
                    <a:pt x="6" y="8"/>
                    <a:pt x="6" y="4"/>
                    <a:pt x="7" y="3"/>
                  </a:cubicBezTo>
                  <a:cubicBezTo>
                    <a:pt x="5" y="0"/>
                    <a:pt x="0" y="0"/>
                    <a:pt x="0" y="4"/>
                  </a:cubicBezTo>
                  <a:cubicBezTo>
                    <a:pt x="0" y="4"/>
                    <a:pt x="3" y="8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1" name="Freeform 138"/>
            <p:cNvSpPr/>
            <p:nvPr/>
          </p:nvSpPr>
          <p:spPr bwMode="auto">
            <a:xfrm>
              <a:off x="2776370" y="2513967"/>
              <a:ext cx="25042" cy="13912"/>
            </a:xfrm>
            <a:custGeom>
              <a:avLst/>
              <a:gdLst>
                <a:gd name="T0" fmla="*/ 8 w 8"/>
                <a:gd name="T1" fmla="*/ 3 h 4"/>
                <a:gd name="T2" fmla="*/ 3 w 8"/>
                <a:gd name="T3" fmla="*/ 0 h 4"/>
                <a:gd name="T4" fmla="*/ 0 w 8"/>
                <a:gd name="T5" fmla="*/ 2 h 4"/>
                <a:gd name="T6" fmla="*/ 3 w 8"/>
                <a:gd name="T7" fmla="*/ 4 h 4"/>
                <a:gd name="T8" fmla="*/ 8 w 8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3"/>
                  </a:moveTo>
                  <a:cubicBezTo>
                    <a:pt x="7" y="3"/>
                    <a:pt x="5" y="0"/>
                    <a:pt x="3" y="0"/>
                  </a:cubicBezTo>
                  <a:cubicBezTo>
                    <a:pt x="3" y="0"/>
                    <a:pt x="0" y="1"/>
                    <a:pt x="0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6" y="4"/>
                    <a:pt x="5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2" name="Freeform 139"/>
            <p:cNvSpPr/>
            <p:nvPr/>
          </p:nvSpPr>
          <p:spPr bwMode="auto">
            <a:xfrm>
              <a:off x="2670638" y="2470838"/>
              <a:ext cx="26433" cy="16695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5 h 5"/>
                <a:gd name="T4" fmla="*/ 8 w 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5" y="0"/>
                    <a:pt x="0" y="5"/>
                    <a:pt x="3" y="5"/>
                  </a:cubicBezTo>
                  <a:cubicBezTo>
                    <a:pt x="6" y="5"/>
                    <a:pt x="7" y="2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3" name="Freeform 140"/>
            <p:cNvSpPr/>
            <p:nvPr/>
          </p:nvSpPr>
          <p:spPr bwMode="auto">
            <a:xfrm>
              <a:off x="2446652" y="2292759"/>
              <a:ext cx="612136" cy="442417"/>
            </a:xfrm>
            <a:custGeom>
              <a:avLst/>
              <a:gdLst>
                <a:gd name="T0" fmla="*/ 112 w 186"/>
                <a:gd name="T1" fmla="*/ 27 h 134"/>
                <a:gd name="T2" fmla="*/ 81 w 186"/>
                <a:gd name="T3" fmla="*/ 13 h 134"/>
                <a:gd name="T4" fmla="*/ 67 w 186"/>
                <a:gd name="T5" fmla="*/ 17 h 134"/>
                <a:gd name="T6" fmla="*/ 63 w 186"/>
                <a:gd name="T7" fmla="*/ 15 h 134"/>
                <a:gd name="T8" fmla="*/ 29 w 186"/>
                <a:gd name="T9" fmla="*/ 13 h 134"/>
                <a:gd name="T10" fmla="*/ 26 w 186"/>
                <a:gd name="T11" fmla="*/ 24 h 134"/>
                <a:gd name="T12" fmla="*/ 24 w 186"/>
                <a:gd name="T13" fmla="*/ 16 h 134"/>
                <a:gd name="T14" fmla="*/ 32 w 186"/>
                <a:gd name="T15" fmla="*/ 2 h 134"/>
                <a:gd name="T16" fmla="*/ 6 w 186"/>
                <a:gd name="T17" fmla="*/ 8 h 134"/>
                <a:gd name="T18" fmla="*/ 0 w 186"/>
                <a:gd name="T19" fmla="*/ 24 h 134"/>
                <a:gd name="T20" fmla="*/ 15 w 186"/>
                <a:gd name="T21" fmla="*/ 33 h 134"/>
                <a:gd name="T22" fmla="*/ 5 w 186"/>
                <a:gd name="T23" fmla="*/ 36 h 134"/>
                <a:gd name="T24" fmla="*/ 22 w 186"/>
                <a:gd name="T25" fmla="*/ 43 h 134"/>
                <a:gd name="T26" fmla="*/ 63 w 186"/>
                <a:gd name="T27" fmla="*/ 47 h 134"/>
                <a:gd name="T28" fmla="*/ 75 w 186"/>
                <a:gd name="T29" fmla="*/ 43 h 134"/>
                <a:gd name="T30" fmla="*/ 87 w 186"/>
                <a:gd name="T31" fmla="*/ 58 h 134"/>
                <a:gd name="T32" fmla="*/ 96 w 186"/>
                <a:gd name="T33" fmla="*/ 58 h 134"/>
                <a:gd name="T34" fmla="*/ 108 w 186"/>
                <a:gd name="T35" fmla="*/ 86 h 134"/>
                <a:gd name="T36" fmla="*/ 107 w 186"/>
                <a:gd name="T37" fmla="*/ 93 h 134"/>
                <a:gd name="T38" fmla="*/ 87 w 186"/>
                <a:gd name="T39" fmla="*/ 95 h 134"/>
                <a:gd name="T40" fmla="*/ 87 w 186"/>
                <a:gd name="T41" fmla="*/ 109 h 134"/>
                <a:gd name="T42" fmla="*/ 98 w 186"/>
                <a:gd name="T43" fmla="*/ 108 h 134"/>
                <a:gd name="T44" fmla="*/ 120 w 186"/>
                <a:gd name="T45" fmla="*/ 116 h 134"/>
                <a:gd name="T46" fmla="*/ 152 w 186"/>
                <a:gd name="T47" fmla="*/ 131 h 134"/>
                <a:gd name="T48" fmla="*/ 157 w 186"/>
                <a:gd name="T49" fmla="*/ 131 h 134"/>
                <a:gd name="T50" fmla="*/ 143 w 186"/>
                <a:gd name="T51" fmla="*/ 115 h 134"/>
                <a:gd name="T52" fmla="*/ 168 w 186"/>
                <a:gd name="T53" fmla="*/ 115 h 134"/>
                <a:gd name="T54" fmla="*/ 164 w 186"/>
                <a:gd name="T55" fmla="*/ 107 h 134"/>
                <a:gd name="T56" fmla="*/ 154 w 186"/>
                <a:gd name="T57" fmla="*/ 104 h 134"/>
                <a:gd name="T58" fmla="*/ 147 w 186"/>
                <a:gd name="T59" fmla="*/ 95 h 134"/>
                <a:gd name="T60" fmla="*/ 151 w 186"/>
                <a:gd name="T61" fmla="*/ 91 h 134"/>
                <a:gd name="T62" fmla="*/ 146 w 186"/>
                <a:gd name="T63" fmla="*/ 87 h 134"/>
                <a:gd name="T64" fmla="*/ 172 w 186"/>
                <a:gd name="T65" fmla="*/ 100 h 134"/>
                <a:gd name="T66" fmla="*/ 180 w 186"/>
                <a:gd name="T67" fmla="*/ 91 h 134"/>
                <a:gd name="T68" fmla="*/ 186 w 186"/>
                <a:gd name="T69" fmla="*/ 85 h 134"/>
                <a:gd name="T70" fmla="*/ 176 w 186"/>
                <a:gd name="T71" fmla="*/ 78 h 134"/>
                <a:gd name="T72" fmla="*/ 163 w 186"/>
                <a:gd name="T73" fmla="*/ 69 h 134"/>
                <a:gd name="T74" fmla="*/ 146 w 186"/>
                <a:gd name="T75" fmla="*/ 59 h 134"/>
                <a:gd name="T76" fmla="*/ 150 w 186"/>
                <a:gd name="T77" fmla="*/ 52 h 134"/>
                <a:gd name="T78" fmla="*/ 151 w 186"/>
                <a:gd name="T79" fmla="*/ 48 h 134"/>
                <a:gd name="T80" fmla="*/ 139 w 186"/>
                <a:gd name="T81" fmla="*/ 43 h 134"/>
                <a:gd name="T82" fmla="*/ 124 w 186"/>
                <a:gd name="T83" fmla="*/ 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6" h="134">
                  <a:moveTo>
                    <a:pt x="117" y="27"/>
                  </a:moveTo>
                  <a:cubicBezTo>
                    <a:pt x="116" y="27"/>
                    <a:pt x="115" y="27"/>
                    <a:pt x="112" y="27"/>
                  </a:cubicBezTo>
                  <a:cubicBezTo>
                    <a:pt x="104" y="27"/>
                    <a:pt x="103" y="20"/>
                    <a:pt x="98" y="16"/>
                  </a:cubicBezTo>
                  <a:cubicBezTo>
                    <a:pt x="95" y="14"/>
                    <a:pt x="85" y="13"/>
                    <a:pt x="81" y="13"/>
                  </a:cubicBezTo>
                  <a:cubicBezTo>
                    <a:pt x="77" y="13"/>
                    <a:pt x="75" y="19"/>
                    <a:pt x="72" y="19"/>
                  </a:cubicBezTo>
                  <a:cubicBezTo>
                    <a:pt x="69" y="19"/>
                    <a:pt x="69" y="17"/>
                    <a:pt x="67" y="17"/>
                  </a:cubicBezTo>
                  <a:cubicBezTo>
                    <a:pt x="65" y="17"/>
                    <a:pt x="63" y="19"/>
                    <a:pt x="63" y="19"/>
                  </a:cubicBezTo>
                  <a:cubicBezTo>
                    <a:pt x="59" y="19"/>
                    <a:pt x="63" y="16"/>
                    <a:pt x="63" y="15"/>
                  </a:cubicBezTo>
                  <a:cubicBezTo>
                    <a:pt x="63" y="10"/>
                    <a:pt x="59" y="2"/>
                    <a:pt x="53" y="2"/>
                  </a:cubicBezTo>
                  <a:cubicBezTo>
                    <a:pt x="44" y="2"/>
                    <a:pt x="29" y="4"/>
                    <a:pt x="29" y="13"/>
                  </a:cubicBezTo>
                  <a:cubicBezTo>
                    <a:pt x="29" y="15"/>
                    <a:pt x="31" y="17"/>
                    <a:pt x="31" y="19"/>
                  </a:cubicBezTo>
                  <a:cubicBezTo>
                    <a:pt x="31" y="21"/>
                    <a:pt x="28" y="24"/>
                    <a:pt x="26" y="24"/>
                  </a:cubicBezTo>
                  <a:cubicBezTo>
                    <a:pt x="24" y="24"/>
                    <a:pt x="24" y="22"/>
                    <a:pt x="24" y="20"/>
                  </a:cubicBezTo>
                  <a:cubicBezTo>
                    <a:pt x="24" y="20"/>
                    <a:pt x="23" y="17"/>
                    <a:pt x="24" y="16"/>
                  </a:cubicBezTo>
                  <a:cubicBezTo>
                    <a:pt x="23" y="16"/>
                    <a:pt x="22" y="15"/>
                    <a:pt x="22" y="14"/>
                  </a:cubicBezTo>
                  <a:cubicBezTo>
                    <a:pt x="22" y="7"/>
                    <a:pt x="30" y="7"/>
                    <a:pt x="32" y="2"/>
                  </a:cubicBezTo>
                  <a:cubicBezTo>
                    <a:pt x="32" y="2"/>
                    <a:pt x="24" y="0"/>
                    <a:pt x="24" y="0"/>
                  </a:cubicBezTo>
                  <a:cubicBezTo>
                    <a:pt x="17" y="0"/>
                    <a:pt x="11" y="3"/>
                    <a:pt x="6" y="8"/>
                  </a:cubicBezTo>
                  <a:cubicBezTo>
                    <a:pt x="5" y="9"/>
                    <a:pt x="6" y="13"/>
                    <a:pt x="5" y="14"/>
                  </a:cubicBezTo>
                  <a:cubicBezTo>
                    <a:pt x="1" y="17"/>
                    <a:pt x="0" y="18"/>
                    <a:pt x="0" y="24"/>
                  </a:cubicBezTo>
                  <a:cubicBezTo>
                    <a:pt x="0" y="26"/>
                    <a:pt x="3" y="31"/>
                    <a:pt x="3" y="31"/>
                  </a:cubicBezTo>
                  <a:cubicBezTo>
                    <a:pt x="3" y="31"/>
                    <a:pt x="15" y="31"/>
                    <a:pt x="15" y="33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1" y="35"/>
                    <a:pt x="8" y="34"/>
                    <a:pt x="5" y="36"/>
                  </a:cubicBezTo>
                  <a:cubicBezTo>
                    <a:pt x="6" y="39"/>
                    <a:pt x="10" y="39"/>
                    <a:pt x="1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7" y="47"/>
                    <a:pt x="28" y="47"/>
                  </a:cubicBezTo>
                  <a:cubicBezTo>
                    <a:pt x="39" y="47"/>
                    <a:pt x="56" y="46"/>
                    <a:pt x="63" y="47"/>
                  </a:cubicBezTo>
                  <a:cubicBezTo>
                    <a:pt x="63" y="48"/>
                    <a:pt x="62" y="52"/>
                    <a:pt x="65" y="52"/>
                  </a:cubicBezTo>
                  <a:cubicBezTo>
                    <a:pt x="69" y="52"/>
                    <a:pt x="72" y="43"/>
                    <a:pt x="75" y="43"/>
                  </a:cubicBezTo>
                  <a:cubicBezTo>
                    <a:pt x="78" y="43"/>
                    <a:pt x="90" y="53"/>
                    <a:pt x="92" y="56"/>
                  </a:cubicBezTo>
                  <a:cubicBezTo>
                    <a:pt x="91" y="56"/>
                    <a:pt x="87" y="56"/>
                    <a:pt x="87" y="58"/>
                  </a:cubicBezTo>
                  <a:cubicBezTo>
                    <a:pt x="87" y="59"/>
                    <a:pt x="88" y="61"/>
                    <a:pt x="89" y="61"/>
                  </a:cubicBezTo>
                  <a:cubicBezTo>
                    <a:pt x="91" y="61"/>
                    <a:pt x="93" y="58"/>
                    <a:pt x="96" y="58"/>
                  </a:cubicBezTo>
                  <a:cubicBezTo>
                    <a:pt x="101" y="58"/>
                    <a:pt x="115" y="70"/>
                    <a:pt x="115" y="75"/>
                  </a:cubicBezTo>
                  <a:cubicBezTo>
                    <a:pt x="115" y="79"/>
                    <a:pt x="110" y="84"/>
                    <a:pt x="108" y="86"/>
                  </a:cubicBezTo>
                  <a:cubicBezTo>
                    <a:pt x="107" y="87"/>
                    <a:pt x="103" y="85"/>
                    <a:pt x="103" y="89"/>
                  </a:cubicBezTo>
                  <a:cubicBezTo>
                    <a:pt x="103" y="91"/>
                    <a:pt x="106" y="92"/>
                    <a:pt x="107" y="93"/>
                  </a:cubicBezTo>
                  <a:cubicBezTo>
                    <a:pt x="104" y="95"/>
                    <a:pt x="98" y="95"/>
                    <a:pt x="96" y="95"/>
                  </a:cubicBezTo>
                  <a:cubicBezTo>
                    <a:pt x="94" y="95"/>
                    <a:pt x="91" y="95"/>
                    <a:pt x="87" y="95"/>
                  </a:cubicBezTo>
                  <a:cubicBezTo>
                    <a:pt x="84" y="95"/>
                    <a:pt x="78" y="100"/>
                    <a:pt x="78" y="102"/>
                  </a:cubicBezTo>
                  <a:cubicBezTo>
                    <a:pt x="78" y="105"/>
                    <a:pt x="85" y="109"/>
                    <a:pt x="87" y="109"/>
                  </a:cubicBezTo>
                  <a:cubicBezTo>
                    <a:pt x="90" y="109"/>
                    <a:pt x="91" y="106"/>
                    <a:pt x="94" y="106"/>
                  </a:cubicBezTo>
                  <a:cubicBezTo>
                    <a:pt x="96" y="106"/>
                    <a:pt x="96" y="108"/>
                    <a:pt x="98" y="108"/>
                  </a:cubicBezTo>
                  <a:cubicBezTo>
                    <a:pt x="100" y="108"/>
                    <a:pt x="101" y="106"/>
                    <a:pt x="103" y="104"/>
                  </a:cubicBezTo>
                  <a:cubicBezTo>
                    <a:pt x="109" y="108"/>
                    <a:pt x="113" y="112"/>
                    <a:pt x="120" y="116"/>
                  </a:cubicBezTo>
                  <a:cubicBezTo>
                    <a:pt x="116" y="123"/>
                    <a:pt x="130" y="123"/>
                    <a:pt x="135" y="126"/>
                  </a:cubicBezTo>
                  <a:cubicBezTo>
                    <a:pt x="141" y="129"/>
                    <a:pt x="145" y="128"/>
                    <a:pt x="152" y="131"/>
                  </a:cubicBezTo>
                  <a:cubicBezTo>
                    <a:pt x="153" y="131"/>
                    <a:pt x="153" y="134"/>
                    <a:pt x="154" y="134"/>
                  </a:cubicBezTo>
                  <a:cubicBezTo>
                    <a:pt x="155" y="134"/>
                    <a:pt x="157" y="133"/>
                    <a:pt x="157" y="131"/>
                  </a:cubicBezTo>
                  <a:cubicBezTo>
                    <a:pt x="157" y="125"/>
                    <a:pt x="144" y="119"/>
                    <a:pt x="140" y="11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46" y="119"/>
                    <a:pt x="160" y="124"/>
                    <a:pt x="164" y="124"/>
                  </a:cubicBezTo>
                  <a:cubicBezTo>
                    <a:pt x="165" y="122"/>
                    <a:pt x="168" y="117"/>
                    <a:pt x="168" y="115"/>
                  </a:cubicBezTo>
                  <a:cubicBezTo>
                    <a:pt x="168" y="113"/>
                    <a:pt x="164" y="112"/>
                    <a:pt x="164" y="111"/>
                  </a:cubicBezTo>
                  <a:cubicBezTo>
                    <a:pt x="164" y="110"/>
                    <a:pt x="164" y="107"/>
                    <a:pt x="164" y="107"/>
                  </a:cubicBezTo>
                  <a:cubicBezTo>
                    <a:pt x="162" y="107"/>
                    <a:pt x="162" y="107"/>
                    <a:pt x="160" y="107"/>
                  </a:cubicBezTo>
                  <a:cubicBezTo>
                    <a:pt x="159" y="103"/>
                    <a:pt x="158" y="106"/>
                    <a:pt x="154" y="104"/>
                  </a:cubicBezTo>
                  <a:cubicBezTo>
                    <a:pt x="152" y="103"/>
                    <a:pt x="149" y="95"/>
                    <a:pt x="149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47" y="91"/>
                    <a:pt x="147" y="91"/>
                    <a:pt x="151" y="91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47" y="88"/>
                    <a:pt x="148" y="89"/>
                    <a:pt x="146" y="87"/>
                  </a:cubicBezTo>
                  <a:cubicBezTo>
                    <a:pt x="146" y="87"/>
                    <a:pt x="148" y="85"/>
                    <a:pt x="150" y="85"/>
                  </a:cubicBezTo>
                  <a:cubicBezTo>
                    <a:pt x="160" y="85"/>
                    <a:pt x="161" y="100"/>
                    <a:pt x="172" y="100"/>
                  </a:cubicBezTo>
                  <a:cubicBezTo>
                    <a:pt x="174" y="100"/>
                    <a:pt x="175" y="97"/>
                    <a:pt x="175" y="94"/>
                  </a:cubicBezTo>
                  <a:cubicBezTo>
                    <a:pt x="179" y="94"/>
                    <a:pt x="180" y="92"/>
                    <a:pt x="180" y="91"/>
                  </a:cubicBezTo>
                  <a:cubicBezTo>
                    <a:pt x="180" y="90"/>
                    <a:pt x="180" y="91"/>
                    <a:pt x="180" y="88"/>
                  </a:cubicBezTo>
                  <a:cubicBezTo>
                    <a:pt x="183" y="88"/>
                    <a:pt x="186" y="87"/>
                    <a:pt x="186" y="85"/>
                  </a:cubicBezTo>
                  <a:cubicBezTo>
                    <a:pt x="186" y="81"/>
                    <a:pt x="185" y="79"/>
                    <a:pt x="180" y="79"/>
                  </a:cubicBezTo>
                  <a:cubicBezTo>
                    <a:pt x="179" y="79"/>
                    <a:pt x="177" y="79"/>
                    <a:pt x="176" y="78"/>
                  </a:cubicBezTo>
                  <a:cubicBezTo>
                    <a:pt x="174" y="74"/>
                    <a:pt x="173" y="77"/>
                    <a:pt x="168" y="77"/>
                  </a:cubicBezTo>
                  <a:cubicBezTo>
                    <a:pt x="165" y="77"/>
                    <a:pt x="164" y="73"/>
                    <a:pt x="163" y="69"/>
                  </a:cubicBezTo>
                  <a:cubicBezTo>
                    <a:pt x="159" y="69"/>
                    <a:pt x="152" y="66"/>
                    <a:pt x="152" y="61"/>
                  </a:cubicBezTo>
                  <a:cubicBezTo>
                    <a:pt x="149" y="61"/>
                    <a:pt x="148" y="60"/>
                    <a:pt x="146" y="59"/>
                  </a:cubicBezTo>
                  <a:cubicBezTo>
                    <a:pt x="148" y="56"/>
                    <a:pt x="150" y="56"/>
                    <a:pt x="153" y="54"/>
                  </a:cubicBezTo>
                  <a:cubicBezTo>
                    <a:pt x="152" y="53"/>
                    <a:pt x="151" y="52"/>
                    <a:pt x="150" y="52"/>
                  </a:cubicBezTo>
                  <a:cubicBezTo>
                    <a:pt x="148" y="52"/>
                    <a:pt x="147" y="52"/>
                    <a:pt x="143" y="52"/>
                  </a:cubicBezTo>
                  <a:cubicBezTo>
                    <a:pt x="145" y="49"/>
                    <a:pt x="148" y="49"/>
                    <a:pt x="151" y="48"/>
                  </a:cubicBezTo>
                  <a:cubicBezTo>
                    <a:pt x="150" y="45"/>
                    <a:pt x="148" y="43"/>
                    <a:pt x="145" y="43"/>
                  </a:cubicBezTo>
                  <a:cubicBezTo>
                    <a:pt x="145" y="43"/>
                    <a:pt x="143" y="43"/>
                    <a:pt x="139" y="43"/>
                  </a:cubicBezTo>
                  <a:cubicBezTo>
                    <a:pt x="139" y="39"/>
                    <a:pt x="139" y="39"/>
                    <a:pt x="139" y="39"/>
                  </a:cubicBezTo>
                  <a:cubicBezTo>
                    <a:pt x="135" y="38"/>
                    <a:pt x="130" y="34"/>
                    <a:pt x="124" y="32"/>
                  </a:cubicBezTo>
                  <a:cubicBezTo>
                    <a:pt x="125" y="28"/>
                    <a:pt x="120" y="27"/>
                    <a:pt x="11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4" name="Freeform 141"/>
            <p:cNvSpPr/>
            <p:nvPr/>
          </p:nvSpPr>
          <p:spPr bwMode="auto">
            <a:xfrm>
              <a:off x="2699853" y="2672570"/>
              <a:ext cx="16695" cy="16695"/>
            </a:xfrm>
            <a:custGeom>
              <a:avLst/>
              <a:gdLst>
                <a:gd name="T0" fmla="*/ 0 w 5"/>
                <a:gd name="T1" fmla="*/ 3 h 5"/>
                <a:gd name="T2" fmla="*/ 5 w 5"/>
                <a:gd name="T3" fmla="*/ 3 h 5"/>
                <a:gd name="T4" fmla="*/ 0 w 5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cubicBezTo>
                    <a:pt x="2" y="5"/>
                    <a:pt x="2" y="5"/>
                    <a:pt x="5" y="3"/>
                  </a:cubicBezTo>
                  <a:cubicBezTo>
                    <a:pt x="2" y="2"/>
                    <a:pt x="2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5" name="Freeform 142"/>
            <p:cNvSpPr/>
            <p:nvPr/>
          </p:nvSpPr>
          <p:spPr bwMode="auto">
            <a:xfrm>
              <a:off x="2571861" y="2586312"/>
              <a:ext cx="16695" cy="16695"/>
            </a:xfrm>
            <a:custGeom>
              <a:avLst/>
              <a:gdLst>
                <a:gd name="T0" fmla="*/ 1 w 5"/>
                <a:gd name="T1" fmla="*/ 2 h 5"/>
                <a:gd name="T2" fmla="*/ 5 w 5"/>
                <a:gd name="T3" fmla="*/ 5 h 5"/>
                <a:gd name="T4" fmla="*/ 1 w 5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1" y="2"/>
                  </a:moveTo>
                  <a:cubicBezTo>
                    <a:pt x="0" y="3"/>
                    <a:pt x="2" y="5"/>
                    <a:pt x="5" y="5"/>
                  </a:cubicBezTo>
                  <a:cubicBezTo>
                    <a:pt x="4" y="3"/>
                    <a:pt x="4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6" name="Freeform 143"/>
            <p:cNvSpPr>
              <a:spLocks noEditPoints="1"/>
            </p:cNvSpPr>
            <p:nvPr/>
          </p:nvSpPr>
          <p:spPr bwMode="auto">
            <a:xfrm>
              <a:off x="2410480" y="1848950"/>
              <a:ext cx="655263" cy="345030"/>
            </a:xfrm>
            <a:custGeom>
              <a:avLst/>
              <a:gdLst>
                <a:gd name="T0" fmla="*/ 15 w 199"/>
                <a:gd name="T1" fmla="*/ 26 h 105"/>
                <a:gd name="T2" fmla="*/ 13 w 199"/>
                <a:gd name="T3" fmla="*/ 31 h 105"/>
                <a:gd name="T4" fmla="*/ 26 w 199"/>
                <a:gd name="T5" fmla="*/ 27 h 105"/>
                <a:gd name="T6" fmla="*/ 23 w 199"/>
                <a:gd name="T7" fmla="*/ 34 h 105"/>
                <a:gd name="T8" fmla="*/ 29 w 199"/>
                <a:gd name="T9" fmla="*/ 41 h 105"/>
                <a:gd name="T10" fmla="*/ 37 w 199"/>
                <a:gd name="T11" fmla="*/ 38 h 105"/>
                <a:gd name="T12" fmla="*/ 51 w 199"/>
                <a:gd name="T13" fmla="*/ 41 h 105"/>
                <a:gd name="T14" fmla="*/ 55 w 199"/>
                <a:gd name="T15" fmla="*/ 45 h 105"/>
                <a:gd name="T16" fmla="*/ 50 w 199"/>
                <a:gd name="T17" fmla="*/ 45 h 105"/>
                <a:gd name="T18" fmla="*/ 34 w 199"/>
                <a:gd name="T19" fmla="*/ 45 h 105"/>
                <a:gd name="T20" fmla="*/ 32 w 199"/>
                <a:gd name="T21" fmla="*/ 49 h 105"/>
                <a:gd name="T22" fmla="*/ 36 w 199"/>
                <a:gd name="T23" fmla="*/ 67 h 105"/>
                <a:gd name="T24" fmla="*/ 30 w 199"/>
                <a:gd name="T25" fmla="*/ 78 h 105"/>
                <a:gd name="T26" fmla="*/ 34 w 199"/>
                <a:gd name="T27" fmla="*/ 74 h 105"/>
                <a:gd name="T28" fmla="*/ 47 w 199"/>
                <a:gd name="T29" fmla="*/ 86 h 105"/>
                <a:gd name="T30" fmla="*/ 29 w 199"/>
                <a:gd name="T31" fmla="*/ 80 h 105"/>
                <a:gd name="T32" fmla="*/ 31 w 199"/>
                <a:gd name="T33" fmla="*/ 90 h 105"/>
                <a:gd name="T34" fmla="*/ 17 w 199"/>
                <a:gd name="T35" fmla="*/ 100 h 105"/>
                <a:gd name="T36" fmla="*/ 41 w 199"/>
                <a:gd name="T37" fmla="*/ 104 h 105"/>
                <a:gd name="T38" fmla="*/ 65 w 199"/>
                <a:gd name="T39" fmla="*/ 102 h 105"/>
                <a:gd name="T40" fmla="*/ 90 w 199"/>
                <a:gd name="T41" fmla="*/ 96 h 105"/>
                <a:gd name="T42" fmla="*/ 81 w 199"/>
                <a:gd name="T43" fmla="*/ 94 h 105"/>
                <a:gd name="T44" fmla="*/ 89 w 199"/>
                <a:gd name="T45" fmla="*/ 82 h 105"/>
                <a:gd name="T46" fmla="*/ 111 w 199"/>
                <a:gd name="T47" fmla="*/ 71 h 105"/>
                <a:gd name="T48" fmla="*/ 111 w 199"/>
                <a:gd name="T49" fmla="*/ 62 h 105"/>
                <a:gd name="T50" fmla="*/ 119 w 199"/>
                <a:gd name="T51" fmla="*/ 56 h 105"/>
                <a:gd name="T52" fmla="*/ 152 w 199"/>
                <a:gd name="T53" fmla="*/ 38 h 105"/>
                <a:gd name="T54" fmla="*/ 161 w 199"/>
                <a:gd name="T55" fmla="*/ 26 h 105"/>
                <a:gd name="T56" fmla="*/ 199 w 199"/>
                <a:gd name="T57" fmla="*/ 14 h 105"/>
                <a:gd name="T58" fmla="*/ 180 w 199"/>
                <a:gd name="T59" fmla="*/ 4 h 105"/>
                <a:gd name="T60" fmla="*/ 160 w 199"/>
                <a:gd name="T61" fmla="*/ 7 h 105"/>
                <a:gd name="T62" fmla="*/ 132 w 199"/>
                <a:gd name="T63" fmla="*/ 2 h 105"/>
                <a:gd name="T64" fmla="*/ 119 w 199"/>
                <a:gd name="T65" fmla="*/ 0 h 105"/>
                <a:gd name="T66" fmla="*/ 103 w 199"/>
                <a:gd name="T67" fmla="*/ 1 h 105"/>
                <a:gd name="T68" fmla="*/ 75 w 199"/>
                <a:gd name="T69" fmla="*/ 2 h 105"/>
                <a:gd name="T70" fmla="*/ 65 w 199"/>
                <a:gd name="T71" fmla="*/ 6 h 105"/>
                <a:gd name="T72" fmla="*/ 38 w 199"/>
                <a:gd name="T73" fmla="*/ 11 h 105"/>
                <a:gd name="T74" fmla="*/ 27 w 199"/>
                <a:gd name="T75" fmla="*/ 18 h 105"/>
                <a:gd name="T76" fmla="*/ 0 w 199"/>
                <a:gd name="T77" fmla="*/ 26 h 105"/>
                <a:gd name="T78" fmla="*/ 8 w 199"/>
                <a:gd name="T79" fmla="*/ 26 h 105"/>
                <a:gd name="T80" fmla="*/ 79 w 199"/>
                <a:gd name="T81" fmla="*/ 38 h 105"/>
                <a:gd name="T82" fmla="*/ 68 w 199"/>
                <a:gd name="T83" fmla="*/ 4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" h="105">
                  <a:moveTo>
                    <a:pt x="8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12" y="26"/>
                    <a:pt x="11" y="27"/>
                    <a:pt x="9" y="29"/>
                  </a:cubicBezTo>
                  <a:cubicBezTo>
                    <a:pt x="9" y="29"/>
                    <a:pt x="12" y="31"/>
                    <a:pt x="13" y="31"/>
                  </a:cubicBezTo>
                  <a:cubicBezTo>
                    <a:pt x="17" y="31"/>
                    <a:pt x="17" y="26"/>
                    <a:pt x="22" y="26"/>
                  </a:cubicBezTo>
                  <a:cubicBezTo>
                    <a:pt x="24" y="26"/>
                    <a:pt x="24" y="26"/>
                    <a:pt x="26" y="27"/>
                  </a:cubicBezTo>
                  <a:cubicBezTo>
                    <a:pt x="20" y="28"/>
                    <a:pt x="15" y="28"/>
                    <a:pt x="12" y="34"/>
                  </a:cubicBezTo>
                  <a:cubicBezTo>
                    <a:pt x="14" y="33"/>
                    <a:pt x="19" y="34"/>
                    <a:pt x="23" y="34"/>
                  </a:cubicBezTo>
                  <a:cubicBezTo>
                    <a:pt x="20" y="34"/>
                    <a:pt x="18" y="35"/>
                    <a:pt x="17" y="36"/>
                  </a:cubicBezTo>
                  <a:cubicBezTo>
                    <a:pt x="18" y="38"/>
                    <a:pt x="25" y="41"/>
                    <a:pt x="29" y="41"/>
                  </a:cubicBezTo>
                  <a:cubicBezTo>
                    <a:pt x="31" y="41"/>
                    <a:pt x="33" y="38"/>
                    <a:pt x="34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6" y="42"/>
                    <a:pt x="42" y="43"/>
                    <a:pt x="46" y="43"/>
                  </a:cubicBezTo>
                  <a:cubicBezTo>
                    <a:pt x="48" y="43"/>
                    <a:pt x="49" y="41"/>
                    <a:pt x="51" y="41"/>
                  </a:cubicBezTo>
                  <a:cubicBezTo>
                    <a:pt x="53" y="41"/>
                    <a:pt x="54" y="42"/>
                    <a:pt x="57" y="43"/>
                  </a:cubicBezTo>
                  <a:cubicBezTo>
                    <a:pt x="56" y="46"/>
                    <a:pt x="55" y="44"/>
                    <a:pt x="55" y="45"/>
                  </a:cubicBezTo>
                  <a:cubicBezTo>
                    <a:pt x="55" y="47"/>
                    <a:pt x="63" y="52"/>
                    <a:pt x="64" y="53"/>
                  </a:cubicBezTo>
                  <a:cubicBezTo>
                    <a:pt x="57" y="53"/>
                    <a:pt x="55" y="47"/>
                    <a:pt x="50" y="45"/>
                  </a:cubicBezTo>
                  <a:cubicBezTo>
                    <a:pt x="45" y="44"/>
                    <a:pt x="40" y="45"/>
                    <a:pt x="38" y="45"/>
                  </a:cubicBezTo>
                  <a:cubicBezTo>
                    <a:pt x="37" y="45"/>
                    <a:pt x="35" y="44"/>
                    <a:pt x="34" y="45"/>
                  </a:cubicBezTo>
                  <a:cubicBezTo>
                    <a:pt x="35" y="47"/>
                    <a:pt x="35" y="48"/>
                    <a:pt x="38" y="48"/>
                  </a:cubicBezTo>
                  <a:cubicBezTo>
                    <a:pt x="35" y="48"/>
                    <a:pt x="32" y="47"/>
                    <a:pt x="32" y="49"/>
                  </a:cubicBezTo>
                  <a:cubicBezTo>
                    <a:pt x="32" y="54"/>
                    <a:pt x="47" y="54"/>
                    <a:pt x="47" y="61"/>
                  </a:cubicBezTo>
                  <a:cubicBezTo>
                    <a:pt x="47" y="67"/>
                    <a:pt x="42" y="65"/>
                    <a:pt x="36" y="67"/>
                  </a:cubicBezTo>
                  <a:cubicBezTo>
                    <a:pt x="32" y="68"/>
                    <a:pt x="30" y="71"/>
                    <a:pt x="30" y="74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8"/>
                    <a:pt x="32" y="78"/>
                    <a:pt x="34" y="74"/>
                  </a:cubicBezTo>
                  <a:cubicBezTo>
                    <a:pt x="37" y="74"/>
                    <a:pt x="37" y="74"/>
                    <a:pt x="37" y="74"/>
                  </a:cubicBezTo>
                  <a:cubicBezTo>
                    <a:pt x="37" y="82"/>
                    <a:pt x="44" y="82"/>
                    <a:pt x="47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39" y="86"/>
                    <a:pt x="37" y="80"/>
                    <a:pt x="29" y="80"/>
                  </a:cubicBezTo>
                  <a:cubicBezTo>
                    <a:pt x="27" y="80"/>
                    <a:pt x="24" y="79"/>
                    <a:pt x="24" y="83"/>
                  </a:cubicBezTo>
                  <a:cubicBezTo>
                    <a:pt x="24" y="87"/>
                    <a:pt x="28" y="87"/>
                    <a:pt x="31" y="90"/>
                  </a:cubicBezTo>
                  <a:cubicBezTo>
                    <a:pt x="26" y="93"/>
                    <a:pt x="15" y="90"/>
                    <a:pt x="15" y="99"/>
                  </a:cubicBezTo>
                  <a:cubicBezTo>
                    <a:pt x="15" y="99"/>
                    <a:pt x="15" y="100"/>
                    <a:pt x="17" y="100"/>
                  </a:cubicBezTo>
                  <a:cubicBezTo>
                    <a:pt x="18" y="100"/>
                    <a:pt x="19" y="99"/>
                    <a:pt x="20" y="98"/>
                  </a:cubicBezTo>
                  <a:cubicBezTo>
                    <a:pt x="27" y="101"/>
                    <a:pt x="34" y="104"/>
                    <a:pt x="41" y="104"/>
                  </a:cubicBezTo>
                  <a:cubicBezTo>
                    <a:pt x="44" y="104"/>
                    <a:pt x="46" y="102"/>
                    <a:pt x="48" y="102"/>
                  </a:cubicBezTo>
                  <a:cubicBezTo>
                    <a:pt x="54" y="102"/>
                    <a:pt x="58" y="102"/>
                    <a:pt x="65" y="102"/>
                  </a:cubicBezTo>
                  <a:cubicBezTo>
                    <a:pt x="69" y="102"/>
                    <a:pt x="67" y="105"/>
                    <a:pt x="72" y="105"/>
                  </a:cubicBezTo>
                  <a:cubicBezTo>
                    <a:pt x="78" y="105"/>
                    <a:pt x="90" y="100"/>
                    <a:pt x="90" y="96"/>
                  </a:cubicBezTo>
                  <a:cubicBezTo>
                    <a:pt x="90" y="94"/>
                    <a:pt x="88" y="94"/>
                    <a:pt x="87" y="94"/>
                  </a:cubicBezTo>
                  <a:cubicBezTo>
                    <a:pt x="85" y="94"/>
                    <a:pt x="85" y="94"/>
                    <a:pt x="81" y="94"/>
                  </a:cubicBezTo>
                  <a:cubicBezTo>
                    <a:pt x="81" y="86"/>
                    <a:pt x="91" y="92"/>
                    <a:pt x="91" y="84"/>
                  </a:cubicBezTo>
                  <a:cubicBezTo>
                    <a:pt x="91" y="83"/>
                    <a:pt x="90" y="82"/>
                    <a:pt x="89" y="82"/>
                  </a:cubicBezTo>
                  <a:cubicBezTo>
                    <a:pt x="91" y="82"/>
                    <a:pt x="91" y="82"/>
                    <a:pt x="101" y="82"/>
                  </a:cubicBezTo>
                  <a:cubicBezTo>
                    <a:pt x="105" y="78"/>
                    <a:pt x="106" y="73"/>
                    <a:pt x="111" y="71"/>
                  </a:cubicBezTo>
                  <a:cubicBezTo>
                    <a:pt x="109" y="67"/>
                    <a:pt x="107" y="67"/>
                    <a:pt x="104" y="66"/>
                  </a:cubicBezTo>
                  <a:cubicBezTo>
                    <a:pt x="109" y="66"/>
                    <a:pt x="111" y="66"/>
                    <a:pt x="111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8" y="58"/>
                    <a:pt x="114" y="58"/>
                    <a:pt x="119" y="56"/>
                  </a:cubicBezTo>
                  <a:cubicBezTo>
                    <a:pt x="122" y="55"/>
                    <a:pt x="127" y="57"/>
                    <a:pt x="131" y="55"/>
                  </a:cubicBezTo>
                  <a:cubicBezTo>
                    <a:pt x="137" y="50"/>
                    <a:pt x="143" y="41"/>
                    <a:pt x="152" y="38"/>
                  </a:cubicBezTo>
                  <a:cubicBezTo>
                    <a:pt x="160" y="35"/>
                    <a:pt x="173" y="32"/>
                    <a:pt x="178" y="26"/>
                  </a:cubicBezTo>
                  <a:cubicBezTo>
                    <a:pt x="172" y="26"/>
                    <a:pt x="163" y="28"/>
                    <a:pt x="161" y="26"/>
                  </a:cubicBezTo>
                  <a:cubicBezTo>
                    <a:pt x="173" y="20"/>
                    <a:pt x="184" y="24"/>
                    <a:pt x="193" y="17"/>
                  </a:cubicBezTo>
                  <a:cubicBezTo>
                    <a:pt x="195" y="16"/>
                    <a:pt x="199" y="17"/>
                    <a:pt x="199" y="14"/>
                  </a:cubicBezTo>
                  <a:cubicBezTo>
                    <a:pt x="199" y="10"/>
                    <a:pt x="187" y="11"/>
                    <a:pt x="184" y="8"/>
                  </a:cubicBezTo>
                  <a:cubicBezTo>
                    <a:pt x="183" y="7"/>
                    <a:pt x="183" y="5"/>
                    <a:pt x="180" y="4"/>
                  </a:cubicBezTo>
                  <a:cubicBezTo>
                    <a:pt x="178" y="4"/>
                    <a:pt x="178" y="3"/>
                    <a:pt x="176" y="2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60" y="7"/>
                    <a:pt x="161" y="6"/>
                    <a:pt x="162" y="5"/>
                  </a:cubicBezTo>
                  <a:cubicBezTo>
                    <a:pt x="157" y="1"/>
                    <a:pt x="138" y="2"/>
                    <a:pt x="132" y="2"/>
                  </a:cubicBezTo>
                  <a:cubicBezTo>
                    <a:pt x="130" y="2"/>
                    <a:pt x="129" y="2"/>
                    <a:pt x="126" y="2"/>
                  </a:cubicBezTo>
                  <a:cubicBezTo>
                    <a:pt x="124" y="2"/>
                    <a:pt x="123" y="0"/>
                    <a:pt x="119" y="0"/>
                  </a:cubicBezTo>
                  <a:cubicBezTo>
                    <a:pt x="116" y="0"/>
                    <a:pt x="115" y="4"/>
                    <a:pt x="112" y="4"/>
                  </a:cubicBezTo>
                  <a:cubicBezTo>
                    <a:pt x="109" y="4"/>
                    <a:pt x="107" y="1"/>
                    <a:pt x="103" y="1"/>
                  </a:cubicBezTo>
                  <a:cubicBezTo>
                    <a:pt x="102" y="1"/>
                    <a:pt x="101" y="2"/>
                    <a:pt x="101" y="2"/>
                  </a:cubicBezTo>
                  <a:cubicBezTo>
                    <a:pt x="89" y="2"/>
                    <a:pt x="86" y="2"/>
                    <a:pt x="75" y="2"/>
                  </a:cubicBezTo>
                  <a:cubicBezTo>
                    <a:pt x="72" y="2"/>
                    <a:pt x="71" y="3"/>
                    <a:pt x="69" y="5"/>
                  </a:cubicBezTo>
                  <a:cubicBezTo>
                    <a:pt x="66" y="8"/>
                    <a:pt x="69" y="6"/>
                    <a:pt x="65" y="6"/>
                  </a:cubicBezTo>
                  <a:cubicBezTo>
                    <a:pt x="58" y="6"/>
                    <a:pt x="56" y="10"/>
                    <a:pt x="54" y="16"/>
                  </a:cubicBezTo>
                  <a:cubicBezTo>
                    <a:pt x="51" y="15"/>
                    <a:pt x="43" y="11"/>
                    <a:pt x="38" y="11"/>
                  </a:cubicBezTo>
                  <a:cubicBezTo>
                    <a:pt x="34" y="11"/>
                    <a:pt x="37" y="16"/>
                    <a:pt x="29" y="16"/>
                  </a:cubicBezTo>
                  <a:cubicBezTo>
                    <a:pt x="29" y="17"/>
                    <a:pt x="28" y="18"/>
                    <a:pt x="27" y="18"/>
                  </a:cubicBezTo>
                  <a:cubicBezTo>
                    <a:pt x="27" y="18"/>
                    <a:pt x="25" y="18"/>
                    <a:pt x="22" y="18"/>
                  </a:cubicBezTo>
                  <a:cubicBezTo>
                    <a:pt x="16" y="18"/>
                    <a:pt x="1" y="22"/>
                    <a:pt x="0" y="26"/>
                  </a:cubicBezTo>
                  <a:cubicBezTo>
                    <a:pt x="1" y="26"/>
                    <a:pt x="4" y="26"/>
                    <a:pt x="5" y="26"/>
                  </a:cubicBezTo>
                  <a:cubicBezTo>
                    <a:pt x="5" y="26"/>
                    <a:pt x="7" y="26"/>
                    <a:pt x="8" y="26"/>
                  </a:cubicBezTo>
                  <a:close/>
                  <a:moveTo>
                    <a:pt x="76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76" y="42"/>
                    <a:pt x="7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1" y="41"/>
                    <a:pt x="73" y="40"/>
                    <a:pt x="76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7" name="Freeform 144"/>
            <p:cNvSpPr>
              <a:spLocks noEditPoints="1"/>
            </p:cNvSpPr>
            <p:nvPr/>
          </p:nvSpPr>
          <p:spPr bwMode="auto">
            <a:xfrm>
              <a:off x="2818107" y="1815560"/>
              <a:ext cx="1279920" cy="972483"/>
            </a:xfrm>
            <a:custGeom>
              <a:avLst/>
              <a:gdLst>
                <a:gd name="T0" fmla="*/ 307 w 389"/>
                <a:gd name="T1" fmla="*/ 178 h 295"/>
                <a:gd name="T2" fmla="*/ 326 w 389"/>
                <a:gd name="T3" fmla="*/ 183 h 295"/>
                <a:gd name="T4" fmla="*/ 310 w 389"/>
                <a:gd name="T5" fmla="*/ 152 h 295"/>
                <a:gd name="T6" fmla="*/ 328 w 389"/>
                <a:gd name="T7" fmla="*/ 157 h 295"/>
                <a:gd name="T8" fmla="*/ 326 w 389"/>
                <a:gd name="T9" fmla="*/ 152 h 295"/>
                <a:gd name="T10" fmla="*/ 346 w 389"/>
                <a:gd name="T11" fmla="*/ 133 h 295"/>
                <a:gd name="T12" fmla="*/ 344 w 389"/>
                <a:gd name="T13" fmla="*/ 121 h 295"/>
                <a:gd name="T14" fmla="*/ 338 w 389"/>
                <a:gd name="T15" fmla="*/ 104 h 295"/>
                <a:gd name="T16" fmla="*/ 348 w 389"/>
                <a:gd name="T17" fmla="*/ 91 h 295"/>
                <a:gd name="T18" fmla="*/ 336 w 389"/>
                <a:gd name="T19" fmla="*/ 77 h 295"/>
                <a:gd name="T20" fmla="*/ 356 w 389"/>
                <a:gd name="T21" fmla="*/ 58 h 295"/>
                <a:gd name="T22" fmla="*/ 361 w 389"/>
                <a:gd name="T23" fmla="*/ 48 h 295"/>
                <a:gd name="T24" fmla="*/ 376 w 389"/>
                <a:gd name="T25" fmla="*/ 25 h 295"/>
                <a:gd name="T26" fmla="*/ 352 w 389"/>
                <a:gd name="T27" fmla="*/ 33 h 295"/>
                <a:gd name="T28" fmla="*/ 310 w 389"/>
                <a:gd name="T29" fmla="*/ 52 h 295"/>
                <a:gd name="T30" fmla="*/ 293 w 389"/>
                <a:gd name="T31" fmla="*/ 38 h 295"/>
                <a:gd name="T32" fmla="*/ 306 w 389"/>
                <a:gd name="T33" fmla="*/ 24 h 295"/>
                <a:gd name="T34" fmla="*/ 275 w 389"/>
                <a:gd name="T35" fmla="*/ 0 h 295"/>
                <a:gd name="T36" fmla="*/ 202 w 389"/>
                <a:gd name="T37" fmla="*/ 6 h 295"/>
                <a:gd name="T38" fmla="*/ 183 w 389"/>
                <a:gd name="T39" fmla="*/ 7 h 295"/>
                <a:gd name="T40" fmla="*/ 159 w 389"/>
                <a:gd name="T41" fmla="*/ 18 h 295"/>
                <a:gd name="T42" fmla="*/ 141 w 389"/>
                <a:gd name="T43" fmla="*/ 20 h 295"/>
                <a:gd name="T44" fmla="*/ 134 w 389"/>
                <a:gd name="T45" fmla="*/ 28 h 295"/>
                <a:gd name="T46" fmla="*/ 122 w 389"/>
                <a:gd name="T47" fmla="*/ 28 h 295"/>
                <a:gd name="T48" fmla="*/ 75 w 389"/>
                <a:gd name="T49" fmla="*/ 30 h 295"/>
                <a:gd name="T50" fmla="*/ 37 w 389"/>
                <a:gd name="T51" fmla="*/ 52 h 295"/>
                <a:gd name="T52" fmla="*/ 44 w 389"/>
                <a:gd name="T53" fmla="*/ 72 h 295"/>
                <a:gd name="T54" fmla="*/ 0 w 389"/>
                <a:gd name="T55" fmla="*/ 86 h 295"/>
                <a:gd name="T56" fmla="*/ 22 w 389"/>
                <a:gd name="T57" fmla="*/ 100 h 295"/>
                <a:gd name="T58" fmla="*/ 18 w 389"/>
                <a:gd name="T59" fmla="*/ 104 h 295"/>
                <a:gd name="T60" fmla="*/ 37 w 389"/>
                <a:gd name="T61" fmla="*/ 117 h 295"/>
                <a:gd name="T62" fmla="*/ 42 w 389"/>
                <a:gd name="T63" fmla="*/ 113 h 295"/>
                <a:gd name="T64" fmla="*/ 63 w 389"/>
                <a:gd name="T65" fmla="*/ 112 h 295"/>
                <a:gd name="T66" fmla="*/ 116 w 389"/>
                <a:gd name="T67" fmla="*/ 159 h 295"/>
                <a:gd name="T68" fmla="*/ 123 w 389"/>
                <a:gd name="T69" fmla="*/ 168 h 295"/>
                <a:gd name="T70" fmla="*/ 124 w 389"/>
                <a:gd name="T71" fmla="*/ 181 h 295"/>
                <a:gd name="T72" fmla="*/ 137 w 389"/>
                <a:gd name="T73" fmla="*/ 206 h 295"/>
                <a:gd name="T74" fmla="*/ 122 w 389"/>
                <a:gd name="T75" fmla="*/ 220 h 295"/>
                <a:gd name="T76" fmla="*/ 124 w 389"/>
                <a:gd name="T77" fmla="*/ 231 h 295"/>
                <a:gd name="T78" fmla="*/ 143 w 389"/>
                <a:gd name="T79" fmla="*/ 252 h 295"/>
                <a:gd name="T80" fmla="*/ 154 w 389"/>
                <a:gd name="T81" fmla="*/ 281 h 295"/>
                <a:gd name="T82" fmla="*/ 182 w 389"/>
                <a:gd name="T83" fmla="*/ 295 h 295"/>
                <a:gd name="T84" fmla="*/ 198 w 389"/>
                <a:gd name="T85" fmla="*/ 281 h 295"/>
                <a:gd name="T86" fmla="*/ 206 w 389"/>
                <a:gd name="T87" fmla="*/ 251 h 295"/>
                <a:gd name="T88" fmla="*/ 225 w 389"/>
                <a:gd name="T89" fmla="*/ 236 h 295"/>
                <a:gd name="T90" fmla="*/ 232 w 389"/>
                <a:gd name="T91" fmla="*/ 236 h 295"/>
                <a:gd name="T92" fmla="*/ 262 w 389"/>
                <a:gd name="T93" fmla="*/ 212 h 295"/>
                <a:gd name="T94" fmla="*/ 301 w 389"/>
                <a:gd name="T95" fmla="*/ 203 h 295"/>
                <a:gd name="T96" fmla="*/ 39 w 389"/>
                <a:gd name="T97" fmla="*/ 96 h 295"/>
                <a:gd name="T98" fmla="*/ 42 w 389"/>
                <a:gd name="T99" fmla="*/ 9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9" h="295">
                  <a:moveTo>
                    <a:pt x="327" y="188"/>
                  </a:moveTo>
                  <a:cubicBezTo>
                    <a:pt x="322" y="187"/>
                    <a:pt x="302" y="188"/>
                    <a:pt x="302" y="181"/>
                  </a:cubicBezTo>
                  <a:cubicBezTo>
                    <a:pt x="303" y="181"/>
                    <a:pt x="307" y="180"/>
                    <a:pt x="307" y="178"/>
                  </a:cubicBezTo>
                  <a:cubicBezTo>
                    <a:pt x="307" y="176"/>
                    <a:pt x="305" y="175"/>
                    <a:pt x="305" y="172"/>
                  </a:cubicBezTo>
                  <a:cubicBezTo>
                    <a:pt x="306" y="173"/>
                    <a:pt x="307" y="172"/>
                    <a:pt x="308" y="172"/>
                  </a:cubicBezTo>
                  <a:cubicBezTo>
                    <a:pt x="317" y="172"/>
                    <a:pt x="315" y="183"/>
                    <a:pt x="326" y="183"/>
                  </a:cubicBezTo>
                  <a:cubicBezTo>
                    <a:pt x="328" y="183"/>
                    <a:pt x="332" y="183"/>
                    <a:pt x="332" y="181"/>
                  </a:cubicBezTo>
                  <a:cubicBezTo>
                    <a:pt x="332" y="168"/>
                    <a:pt x="318" y="164"/>
                    <a:pt x="310" y="156"/>
                  </a:cubicBezTo>
                  <a:cubicBezTo>
                    <a:pt x="310" y="152"/>
                    <a:pt x="310" y="152"/>
                    <a:pt x="310" y="152"/>
                  </a:cubicBezTo>
                  <a:cubicBezTo>
                    <a:pt x="310" y="152"/>
                    <a:pt x="311" y="153"/>
                    <a:pt x="313" y="152"/>
                  </a:cubicBezTo>
                  <a:cubicBezTo>
                    <a:pt x="314" y="157"/>
                    <a:pt x="321" y="163"/>
                    <a:pt x="325" y="163"/>
                  </a:cubicBezTo>
                  <a:cubicBezTo>
                    <a:pt x="328" y="163"/>
                    <a:pt x="328" y="160"/>
                    <a:pt x="328" y="157"/>
                  </a:cubicBezTo>
                  <a:cubicBezTo>
                    <a:pt x="328" y="151"/>
                    <a:pt x="318" y="152"/>
                    <a:pt x="316" y="148"/>
                  </a:cubicBezTo>
                  <a:cubicBezTo>
                    <a:pt x="319" y="148"/>
                    <a:pt x="319" y="148"/>
                    <a:pt x="319" y="148"/>
                  </a:cubicBezTo>
                  <a:cubicBezTo>
                    <a:pt x="321" y="148"/>
                    <a:pt x="323" y="151"/>
                    <a:pt x="326" y="152"/>
                  </a:cubicBezTo>
                  <a:cubicBezTo>
                    <a:pt x="328" y="147"/>
                    <a:pt x="337" y="150"/>
                    <a:pt x="338" y="143"/>
                  </a:cubicBezTo>
                  <a:cubicBezTo>
                    <a:pt x="337" y="143"/>
                    <a:pt x="336" y="141"/>
                    <a:pt x="336" y="140"/>
                  </a:cubicBezTo>
                  <a:cubicBezTo>
                    <a:pt x="340" y="139"/>
                    <a:pt x="345" y="137"/>
                    <a:pt x="346" y="133"/>
                  </a:cubicBezTo>
                  <a:cubicBezTo>
                    <a:pt x="343" y="132"/>
                    <a:pt x="337" y="133"/>
                    <a:pt x="337" y="129"/>
                  </a:cubicBezTo>
                  <a:cubicBezTo>
                    <a:pt x="337" y="126"/>
                    <a:pt x="341" y="126"/>
                    <a:pt x="344" y="126"/>
                  </a:cubicBezTo>
                  <a:cubicBezTo>
                    <a:pt x="343" y="124"/>
                    <a:pt x="344" y="123"/>
                    <a:pt x="344" y="121"/>
                  </a:cubicBezTo>
                  <a:cubicBezTo>
                    <a:pt x="344" y="117"/>
                    <a:pt x="341" y="116"/>
                    <a:pt x="341" y="111"/>
                  </a:cubicBezTo>
                  <a:cubicBezTo>
                    <a:pt x="338" y="111"/>
                    <a:pt x="334" y="111"/>
                    <a:pt x="334" y="107"/>
                  </a:cubicBezTo>
                  <a:cubicBezTo>
                    <a:pt x="334" y="106"/>
                    <a:pt x="336" y="104"/>
                    <a:pt x="338" y="104"/>
                  </a:cubicBezTo>
                  <a:cubicBezTo>
                    <a:pt x="342" y="104"/>
                    <a:pt x="354" y="106"/>
                    <a:pt x="354" y="100"/>
                  </a:cubicBezTo>
                  <a:cubicBezTo>
                    <a:pt x="354" y="95"/>
                    <a:pt x="345" y="96"/>
                    <a:pt x="344" y="92"/>
                  </a:cubicBezTo>
                  <a:cubicBezTo>
                    <a:pt x="346" y="92"/>
                    <a:pt x="347" y="92"/>
                    <a:pt x="348" y="91"/>
                  </a:cubicBezTo>
                  <a:cubicBezTo>
                    <a:pt x="346" y="89"/>
                    <a:pt x="343" y="87"/>
                    <a:pt x="339" y="87"/>
                  </a:cubicBezTo>
                  <a:cubicBezTo>
                    <a:pt x="337" y="87"/>
                    <a:pt x="335" y="88"/>
                    <a:pt x="333" y="87"/>
                  </a:cubicBezTo>
                  <a:cubicBezTo>
                    <a:pt x="334" y="84"/>
                    <a:pt x="334" y="79"/>
                    <a:pt x="336" y="77"/>
                  </a:cubicBezTo>
                  <a:cubicBezTo>
                    <a:pt x="341" y="74"/>
                    <a:pt x="345" y="72"/>
                    <a:pt x="345" y="67"/>
                  </a:cubicBezTo>
                  <a:cubicBezTo>
                    <a:pt x="345" y="67"/>
                    <a:pt x="346" y="67"/>
                    <a:pt x="345" y="64"/>
                  </a:cubicBezTo>
                  <a:cubicBezTo>
                    <a:pt x="350" y="63"/>
                    <a:pt x="356" y="62"/>
                    <a:pt x="356" y="58"/>
                  </a:cubicBezTo>
                  <a:cubicBezTo>
                    <a:pt x="356" y="56"/>
                    <a:pt x="357" y="59"/>
                    <a:pt x="356" y="55"/>
                  </a:cubicBezTo>
                  <a:cubicBezTo>
                    <a:pt x="360" y="54"/>
                    <a:pt x="366" y="54"/>
                    <a:pt x="366" y="48"/>
                  </a:cubicBezTo>
                  <a:cubicBezTo>
                    <a:pt x="364" y="50"/>
                    <a:pt x="364" y="50"/>
                    <a:pt x="361" y="48"/>
                  </a:cubicBezTo>
                  <a:cubicBezTo>
                    <a:pt x="371" y="48"/>
                    <a:pt x="376" y="42"/>
                    <a:pt x="384" y="39"/>
                  </a:cubicBezTo>
                  <a:cubicBezTo>
                    <a:pt x="385" y="39"/>
                    <a:pt x="389" y="37"/>
                    <a:pt x="389" y="34"/>
                  </a:cubicBezTo>
                  <a:cubicBezTo>
                    <a:pt x="389" y="31"/>
                    <a:pt x="379" y="25"/>
                    <a:pt x="376" y="25"/>
                  </a:cubicBezTo>
                  <a:cubicBezTo>
                    <a:pt x="373" y="25"/>
                    <a:pt x="372" y="28"/>
                    <a:pt x="371" y="28"/>
                  </a:cubicBezTo>
                  <a:cubicBezTo>
                    <a:pt x="360" y="28"/>
                    <a:pt x="360" y="28"/>
                    <a:pt x="360" y="28"/>
                  </a:cubicBezTo>
                  <a:cubicBezTo>
                    <a:pt x="357" y="32"/>
                    <a:pt x="356" y="31"/>
                    <a:pt x="352" y="33"/>
                  </a:cubicBezTo>
                  <a:cubicBezTo>
                    <a:pt x="351" y="33"/>
                    <a:pt x="347" y="32"/>
                    <a:pt x="347" y="32"/>
                  </a:cubicBezTo>
                  <a:cubicBezTo>
                    <a:pt x="347" y="32"/>
                    <a:pt x="337" y="32"/>
                    <a:pt x="331" y="32"/>
                  </a:cubicBezTo>
                  <a:cubicBezTo>
                    <a:pt x="328" y="36"/>
                    <a:pt x="316" y="50"/>
                    <a:pt x="310" y="52"/>
                  </a:cubicBezTo>
                  <a:cubicBezTo>
                    <a:pt x="311" y="49"/>
                    <a:pt x="326" y="34"/>
                    <a:pt x="326" y="32"/>
                  </a:cubicBezTo>
                  <a:cubicBezTo>
                    <a:pt x="326" y="29"/>
                    <a:pt x="324" y="25"/>
                    <a:pt x="320" y="25"/>
                  </a:cubicBezTo>
                  <a:cubicBezTo>
                    <a:pt x="313" y="25"/>
                    <a:pt x="299" y="38"/>
                    <a:pt x="293" y="38"/>
                  </a:cubicBezTo>
                  <a:cubicBezTo>
                    <a:pt x="292" y="38"/>
                    <a:pt x="302" y="29"/>
                    <a:pt x="302" y="27"/>
                  </a:cubicBezTo>
                  <a:cubicBezTo>
                    <a:pt x="298" y="25"/>
                    <a:pt x="260" y="30"/>
                    <a:pt x="256" y="27"/>
                  </a:cubicBezTo>
                  <a:cubicBezTo>
                    <a:pt x="306" y="24"/>
                    <a:pt x="306" y="24"/>
                    <a:pt x="306" y="24"/>
                  </a:cubicBezTo>
                  <a:cubicBezTo>
                    <a:pt x="312" y="22"/>
                    <a:pt x="327" y="23"/>
                    <a:pt x="328" y="15"/>
                  </a:cubicBezTo>
                  <a:cubicBezTo>
                    <a:pt x="323" y="14"/>
                    <a:pt x="315" y="16"/>
                    <a:pt x="309" y="13"/>
                  </a:cubicBezTo>
                  <a:cubicBezTo>
                    <a:pt x="298" y="9"/>
                    <a:pt x="288" y="0"/>
                    <a:pt x="275" y="0"/>
                  </a:cubicBezTo>
                  <a:cubicBezTo>
                    <a:pt x="263" y="0"/>
                    <a:pt x="255" y="0"/>
                    <a:pt x="242" y="0"/>
                  </a:cubicBezTo>
                  <a:cubicBezTo>
                    <a:pt x="230" y="0"/>
                    <a:pt x="222" y="6"/>
                    <a:pt x="211" y="6"/>
                  </a:cubicBezTo>
                  <a:cubicBezTo>
                    <a:pt x="207" y="6"/>
                    <a:pt x="206" y="6"/>
                    <a:pt x="202" y="6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2" y="8"/>
                    <a:pt x="188" y="7"/>
                    <a:pt x="183" y="7"/>
                  </a:cubicBezTo>
                  <a:cubicBezTo>
                    <a:pt x="175" y="7"/>
                    <a:pt x="170" y="9"/>
                    <a:pt x="164" y="12"/>
                  </a:cubicBezTo>
                  <a:cubicBezTo>
                    <a:pt x="165" y="13"/>
                    <a:pt x="167" y="14"/>
                    <a:pt x="168" y="15"/>
                  </a:cubicBezTo>
                  <a:cubicBezTo>
                    <a:pt x="166" y="16"/>
                    <a:pt x="159" y="15"/>
                    <a:pt x="159" y="18"/>
                  </a:cubicBezTo>
                  <a:cubicBezTo>
                    <a:pt x="159" y="23"/>
                    <a:pt x="168" y="24"/>
                    <a:pt x="172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56" y="24"/>
                    <a:pt x="151" y="20"/>
                    <a:pt x="141" y="20"/>
                  </a:cubicBezTo>
                  <a:cubicBezTo>
                    <a:pt x="139" y="20"/>
                    <a:pt x="136" y="20"/>
                    <a:pt x="136" y="23"/>
                  </a:cubicBezTo>
                  <a:cubicBezTo>
                    <a:pt x="136" y="25"/>
                    <a:pt x="137" y="24"/>
                    <a:pt x="138" y="28"/>
                  </a:cubicBezTo>
                  <a:cubicBezTo>
                    <a:pt x="138" y="28"/>
                    <a:pt x="135" y="28"/>
                    <a:pt x="134" y="28"/>
                  </a:cubicBezTo>
                  <a:cubicBezTo>
                    <a:pt x="130" y="24"/>
                    <a:pt x="126" y="26"/>
                    <a:pt x="123" y="22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21" y="25"/>
                    <a:pt x="122" y="27"/>
                    <a:pt x="122" y="28"/>
                  </a:cubicBezTo>
                  <a:cubicBezTo>
                    <a:pt x="118" y="28"/>
                    <a:pt x="117" y="21"/>
                    <a:pt x="113" y="21"/>
                  </a:cubicBezTo>
                  <a:cubicBezTo>
                    <a:pt x="107" y="21"/>
                    <a:pt x="102" y="25"/>
                    <a:pt x="96" y="27"/>
                  </a:cubicBezTo>
                  <a:cubicBezTo>
                    <a:pt x="87" y="27"/>
                    <a:pt x="84" y="29"/>
                    <a:pt x="75" y="30"/>
                  </a:cubicBezTo>
                  <a:cubicBezTo>
                    <a:pt x="67" y="31"/>
                    <a:pt x="73" y="41"/>
                    <a:pt x="66" y="41"/>
                  </a:cubicBezTo>
                  <a:cubicBezTo>
                    <a:pt x="63" y="41"/>
                    <a:pt x="61" y="41"/>
                    <a:pt x="60" y="40"/>
                  </a:cubicBezTo>
                  <a:cubicBezTo>
                    <a:pt x="55" y="44"/>
                    <a:pt x="45" y="50"/>
                    <a:pt x="37" y="52"/>
                  </a:cubicBezTo>
                  <a:cubicBezTo>
                    <a:pt x="36" y="52"/>
                    <a:pt x="33" y="53"/>
                    <a:pt x="33" y="55"/>
                  </a:cubicBezTo>
                  <a:cubicBezTo>
                    <a:pt x="33" y="60"/>
                    <a:pt x="46" y="59"/>
                    <a:pt x="50" y="60"/>
                  </a:cubicBezTo>
                  <a:cubicBezTo>
                    <a:pt x="50" y="66"/>
                    <a:pt x="47" y="70"/>
                    <a:pt x="44" y="72"/>
                  </a:cubicBezTo>
                  <a:cubicBezTo>
                    <a:pt x="39" y="75"/>
                    <a:pt x="30" y="71"/>
                    <a:pt x="24" y="74"/>
                  </a:cubicBezTo>
                  <a:cubicBezTo>
                    <a:pt x="20" y="75"/>
                    <a:pt x="17" y="77"/>
                    <a:pt x="13" y="79"/>
                  </a:cubicBezTo>
                  <a:cubicBezTo>
                    <a:pt x="8" y="80"/>
                    <a:pt x="0" y="79"/>
                    <a:pt x="0" y="86"/>
                  </a:cubicBezTo>
                  <a:cubicBezTo>
                    <a:pt x="0" y="89"/>
                    <a:pt x="22" y="96"/>
                    <a:pt x="23" y="96"/>
                  </a:cubicBezTo>
                  <a:cubicBezTo>
                    <a:pt x="24" y="96"/>
                    <a:pt x="25" y="96"/>
                    <a:pt x="27" y="96"/>
                  </a:cubicBezTo>
                  <a:cubicBezTo>
                    <a:pt x="25" y="100"/>
                    <a:pt x="25" y="100"/>
                    <a:pt x="22" y="100"/>
                  </a:cubicBezTo>
                  <a:cubicBezTo>
                    <a:pt x="21" y="100"/>
                    <a:pt x="19" y="100"/>
                    <a:pt x="17" y="100"/>
                  </a:cubicBezTo>
                  <a:cubicBezTo>
                    <a:pt x="15" y="100"/>
                    <a:pt x="10" y="101"/>
                    <a:pt x="10" y="104"/>
                  </a:cubicBezTo>
                  <a:cubicBezTo>
                    <a:pt x="14" y="106"/>
                    <a:pt x="13" y="104"/>
                    <a:pt x="18" y="104"/>
                  </a:cubicBezTo>
                  <a:cubicBezTo>
                    <a:pt x="21" y="104"/>
                    <a:pt x="23" y="106"/>
                    <a:pt x="27" y="108"/>
                  </a:cubicBezTo>
                  <a:cubicBezTo>
                    <a:pt x="26" y="110"/>
                    <a:pt x="25" y="110"/>
                    <a:pt x="22" y="111"/>
                  </a:cubicBezTo>
                  <a:cubicBezTo>
                    <a:pt x="25" y="115"/>
                    <a:pt x="32" y="117"/>
                    <a:pt x="37" y="117"/>
                  </a:cubicBezTo>
                  <a:cubicBezTo>
                    <a:pt x="39" y="117"/>
                    <a:pt x="39" y="117"/>
                    <a:pt x="40" y="116"/>
                  </a:cubicBezTo>
                  <a:cubicBezTo>
                    <a:pt x="39" y="116"/>
                    <a:pt x="39" y="115"/>
                    <a:pt x="38" y="114"/>
                  </a:cubicBezTo>
                  <a:cubicBezTo>
                    <a:pt x="39" y="114"/>
                    <a:pt x="40" y="113"/>
                    <a:pt x="42" y="113"/>
                  </a:cubicBezTo>
                  <a:cubicBezTo>
                    <a:pt x="45" y="113"/>
                    <a:pt x="47" y="115"/>
                    <a:pt x="49" y="115"/>
                  </a:cubicBezTo>
                  <a:cubicBezTo>
                    <a:pt x="52" y="115"/>
                    <a:pt x="54" y="112"/>
                    <a:pt x="56" y="112"/>
                  </a:cubicBezTo>
                  <a:cubicBezTo>
                    <a:pt x="59" y="112"/>
                    <a:pt x="59" y="112"/>
                    <a:pt x="63" y="112"/>
                  </a:cubicBezTo>
                  <a:cubicBezTo>
                    <a:pt x="89" y="112"/>
                    <a:pt x="106" y="132"/>
                    <a:pt x="110" y="151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14" y="155"/>
                    <a:pt x="116" y="155"/>
                    <a:pt x="116" y="159"/>
                  </a:cubicBezTo>
                  <a:cubicBezTo>
                    <a:pt x="116" y="164"/>
                    <a:pt x="111" y="163"/>
                    <a:pt x="111" y="168"/>
                  </a:cubicBezTo>
                  <a:cubicBezTo>
                    <a:pt x="111" y="172"/>
                    <a:pt x="113" y="172"/>
                    <a:pt x="118" y="172"/>
                  </a:cubicBezTo>
                  <a:cubicBezTo>
                    <a:pt x="121" y="172"/>
                    <a:pt x="121" y="168"/>
                    <a:pt x="123" y="168"/>
                  </a:cubicBezTo>
                  <a:cubicBezTo>
                    <a:pt x="131" y="168"/>
                    <a:pt x="133" y="179"/>
                    <a:pt x="140" y="181"/>
                  </a:cubicBezTo>
                  <a:cubicBezTo>
                    <a:pt x="140" y="183"/>
                    <a:pt x="140" y="185"/>
                    <a:pt x="138" y="185"/>
                  </a:cubicBezTo>
                  <a:cubicBezTo>
                    <a:pt x="132" y="185"/>
                    <a:pt x="129" y="181"/>
                    <a:pt x="124" y="181"/>
                  </a:cubicBezTo>
                  <a:cubicBezTo>
                    <a:pt x="122" y="181"/>
                    <a:pt x="122" y="180"/>
                    <a:pt x="120" y="181"/>
                  </a:cubicBezTo>
                  <a:cubicBezTo>
                    <a:pt x="121" y="188"/>
                    <a:pt x="137" y="189"/>
                    <a:pt x="144" y="191"/>
                  </a:cubicBezTo>
                  <a:cubicBezTo>
                    <a:pt x="142" y="197"/>
                    <a:pt x="138" y="200"/>
                    <a:pt x="137" y="206"/>
                  </a:cubicBezTo>
                  <a:cubicBezTo>
                    <a:pt x="134" y="205"/>
                    <a:pt x="134" y="205"/>
                    <a:pt x="130" y="207"/>
                  </a:cubicBezTo>
                  <a:cubicBezTo>
                    <a:pt x="130" y="207"/>
                    <a:pt x="130" y="207"/>
                    <a:pt x="130" y="207"/>
                  </a:cubicBezTo>
                  <a:cubicBezTo>
                    <a:pt x="126" y="211"/>
                    <a:pt x="126" y="215"/>
                    <a:pt x="122" y="220"/>
                  </a:cubicBezTo>
                  <a:cubicBezTo>
                    <a:pt x="122" y="225"/>
                    <a:pt x="122" y="225"/>
                    <a:pt x="122" y="225"/>
                  </a:cubicBezTo>
                  <a:cubicBezTo>
                    <a:pt x="122" y="224"/>
                    <a:pt x="125" y="224"/>
                    <a:pt x="127" y="225"/>
                  </a:cubicBezTo>
                  <a:cubicBezTo>
                    <a:pt x="126" y="227"/>
                    <a:pt x="124" y="228"/>
                    <a:pt x="124" y="231"/>
                  </a:cubicBezTo>
                  <a:cubicBezTo>
                    <a:pt x="124" y="237"/>
                    <a:pt x="131" y="239"/>
                    <a:pt x="132" y="244"/>
                  </a:cubicBezTo>
                  <a:cubicBezTo>
                    <a:pt x="133" y="246"/>
                    <a:pt x="133" y="250"/>
                    <a:pt x="134" y="251"/>
                  </a:cubicBezTo>
                  <a:cubicBezTo>
                    <a:pt x="138" y="253"/>
                    <a:pt x="139" y="247"/>
                    <a:pt x="143" y="252"/>
                  </a:cubicBezTo>
                  <a:cubicBezTo>
                    <a:pt x="141" y="253"/>
                    <a:pt x="139" y="253"/>
                    <a:pt x="139" y="256"/>
                  </a:cubicBezTo>
                  <a:cubicBezTo>
                    <a:pt x="139" y="263"/>
                    <a:pt x="148" y="273"/>
                    <a:pt x="152" y="276"/>
                  </a:cubicBezTo>
                  <a:cubicBezTo>
                    <a:pt x="153" y="277"/>
                    <a:pt x="153" y="280"/>
                    <a:pt x="154" y="281"/>
                  </a:cubicBezTo>
                  <a:cubicBezTo>
                    <a:pt x="158" y="284"/>
                    <a:pt x="160" y="282"/>
                    <a:pt x="161" y="287"/>
                  </a:cubicBezTo>
                  <a:cubicBezTo>
                    <a:pt x="164" y="287"/>
                    <a:pt x="168" y="284"/>
                    <a:pt x="171" y="284"/>
                  </a:cubicBezTo>
                  <a:cubicBezTo>
                    <a:pt x="177" y="284"/>
                    <a:pt x="176" y="295"/>
                    <a:pt x="182" y="295"/>
                  </a:cubicBezTo>
                  <a:cubicBezTo>
                    <a:pt x="183" y="295"/>
                    <a:pt x="184" y="293"/>
                    <a:pt x="186" y="293"/>
                  </a:cubicBezTo>
                  <a:cubicBezTo>
                    <a:pt x="187" y="294"/>
                    <a:pt x="187" y="295"/>
                    <a:pt x="189" y="295"/>
                  </a:cubicBezTo>
                  <a:cubicBezTo>
                    <a:pt x="195" y="295"/>
                    <a:pt x="192" y="283"/>
                    <a:pt x="198" y="281"/>
                  </a:cubicBezTo>
                  <a:cubicBezTo>
                    <a:pt x="197" y="278"/>
                    <a:pt x="198" y="273"/>
                    <a:pt x="198" y="268"/>
                  </a:cubicBezTo>
                  <a:cubicBezTo>
                    <a:pt x="198" y="262"/>
                    <a:pt x="208" y="264"/>
                    <a:pt x="208" y="257"/>
                  </a:cubicBezTo>
                  <a:cubicBezTo>
                    <a:pt x="208" y="254"/>
                    <a:pt x="206" y="253"/>
                    <a:pt x="206" y="251"/>
                  </a:cubicBezTo>
                  <a:cubicBezTo>
                    <a:pt x="206" y="250"/>
                    <a:pt x="207" y="250"/>
                    <a:pt x="207" y="249"/>
                  </a:cubicBezTo>
                  <a:cubicBezTo>
                    <a:pt x="207" y="248"/>
                    <a:pt x="207" y="247"/>
                    <a:pt x="207" y="246"/>
                  </a:cubicBezTo>
                  <a:cubicBezTo>
                    <a:pt x="207" y="239"/>
                    <a:pt x="220" y="241"/>
                    <a:pt x="225" y="236"/>
                  </a:cubicBezTo>
                  <a:cubicBezTo>
                    <a:pt x="227" y="234"/>
                    <a:pt x="226" y="232"/>
                    <a:pt x="230" y="231"/>
                  </a:cubicBezTo>
                  <a:cubicBezTo>
                    <a:pt x="230" y="236"/>
                    <a:pt x="230" y="236"/>
                    <a:pt x="230" y="236"/>
                  </a:cubicBezTo>
                  <a:cubicBezTo>
                    <a:pt x="232" y="236"/>
                    <a:pt x="232" y="236"/>
                    <a:pt x="232" y="236"/>
                  </a:cubicBezTo>
                  <a:cubicBezTo>
                    <a:pt x="236" y="232"/>
                    <a:pt x="244" y="233"/>
                    <a:pt x="249" y="229"/>
                  </a:cubicBezTo>
                  <a:cubicBezTo>
                    <a:pt x="252" y="225"/>
                    <a:pt x="252" y="221"/>
                    <a:pt x="257" y="217"/>
                  </a:cubicBezTo>
                  <a:cubicBezTo>
                    <a:pt x="262" y="212"/>
                    <a:pt x="262" y="212"/>
                    <a:pt x="262" y="212"/>
                  </a:cubicBezTo>
                  <a:cubicBezTo>
                    <a:pt x="262" y="211"/>
                    <a:pt x="265" y="212"/>
                    <a:pt x="267" y="208"/>
                  </a:cubicBezTo>
                  <a:cubicBezTo>
                    <a:pt x="277" y="208"/>
                    <a:pt x="277" y="208"/>
                    <a:pt x="277" y="208"/>
                  </a:cubicBezTo>
                  <a:cubicBezTo>
                    <a:pt x="286" y="204"/>
                    <a:pt x="293" y="206"/>
                    <a:pt x="301" y="203"/>
                  </a:cubicBezTo>
                  <a:cubicBezTo>
                    <a:pt x="307" y="201"/>
                    <a:pt x="310" y="195"/>
                    <a:pt x="317" y="192"/>
                  </a:cubicBezTo>
                  <a:cubicBezTo>
                    <a:pt x="321" y="191"/>
                    <a:pt x="324" y="191"/>
                    <a:pt x="327" y="188"/>
                  </a:cubicBezTo>
                  <a:close/>
                  <a:moveTo>
                    <a:pt x="39" y="96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32" y="96"/>
                    <a:pt x="33" y="92"/>
                    <a:pt x="33" y="92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2" y="96"/>
                    <a:pt x="42" y="96"/>
                    <a:pt x="39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8" name="Freeform 145"/>
            <p:cNvSpPr/>
            <p:nvPr/>
          </p:nvSpPr>
          <p:spPr bwMode="auto">
            <a:xfrm>
              <a:off x="3200691" y="2427710"/>
              <a:ext cx="62605" cy="47302"/>
            </a:xfrm>
            <a:custGeom>
              <a:avLst/>
              <a:gdLst>
                <a:gd name="T0" fmla="*/ 5 w 19"/>
                <a:gd name="T1" fmla="*/ 14 h 14"/>
                <a:gd name="T2" fmla="*/ 10 w 19"/>
                <a:gd name="T3" fmla="*/ 14 h 14"/>
                <a:gd name="T4" fmla="*/ 19 w 19"/>
                <a:gd name="T5" fmla="*/ 9 h 14"/>
                <a:gd name="T6" fmla="*/ 5 w 19"/>
                <a:gd name="T7" fmla="*/ 0 h 14"/>
                <a:gd name="T8" fmla="*/ 0 w 19"/>
                <a:gd name="T9" fmla="*/ 5 h 14"/>
                <a:gd name="T10" fmla="*/ 5 w 19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5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4"/>
                    <a:pt x="18" y="12"/>
                    <a:pt x="19" y="9"/>
                  </a:cubicBezTo>
                  <a:cubicBezTo>
                    <a:pt x="13" y="7"/>
                    <a:pt x="11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9" name="Freeform 146"/>
            <p:cNvSpPr/>
            <p:nvPr/>
          </p:nvSpPr>
          <p:spPr bwMode="auto">
            <a:xfrm>
              <a:off x="3963078" y="2224587"/>
              <a:ext cx="33389" cy="12521"/>
            </a:xfrm>
            <a:custGeom>
              <a:avLst/>
              <a:gdLst>
                <a:gd name="T0" fmla="*/ 2 w 10"/>
                <a:gd name="T1" fmla="*/ 0 h 4"/>
                <a:gd name="T2" fmla="*/ 0 w 10"/>
                <a:gd name="T3" fmla="*/ 2 h 4"/>
                <a:gd name="T4" fmla="*/ 3 w 10"/>
                <a:gd name="T5" fmla="*/ 4 h 4"/>
                <a:gd name="T6" fmla="*/ 10 w 10"/>
                <a:gd name="T7" fmla="*/ 0 h 4"/>
                <a:gd name="T8" fmla="*/ 6 w 10"/>
                <a:gd name="T9" fmla="*/ 0 h 4"/>
                <a:gd name="T10" fmla="*/ 2 w 10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5" y="4"/>
                    <a:pt x="9" y="0"/>
                    <a:pt x="10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0" name="Freeform 147"/>
            <p:cNvSpPr/>
            <p:nvPr/>
          </p:nvSpPr>
          <p:spPr bwMode="auto">
            <a:xfrm>
              <a:off x="3111653" y="3044033"/>
              <a:ext cx="134948" cy="139125"/>
            </a:xfrm>
            <a:custGeom>
              <a:avLst/>
              <a:gdLst>
                <a:gd name="T0" fmla="*/ 23 w 41"/>
                <a:gd name="T1" fmla="*/ 2 h 42"/>
                <a:gd name="T2" fmla="*/ 21 w 41"/>
                <a:gd name="T3" fmla="*/ 0 h 42"/>
                <a:gd name="T4" fmla="*/ 14 w 41"/>
                <a:gd name="T5" fmla="*/ 7 h 42"/>
                <a:gd name="T6" fmla="*/ 2 w 41"/>
                <a:gd name="T7" fmla="*/ 26 h 42"/>
                <a:gd name="T8" fmla="*/ 5 w 41"/>
                <a:gd name="T9" fmla="*/ 27 h 42"/>
                <a:gd name="T10" fmla="*/ 5 w 41"/>
                <a:gd name="T11" fmla="*/ 28 h 42"/>
                <a:gd name="T12" fmla="*/ 0 w 41"/>
                <a:gd name="T13" fmla="*/ 32 h 42"/>
                <a:gd name="T14" fmla="*/ 2 w 41"/>
                <a:gd name="T15" fmla="*/ 35 h 42"/>
                <a:gd name="T16" fmla="*/ 9 w 41"/>
                <a:gd name="T17" fmla="*/ 33 h 42"/>
                <a:gd name="T18" fmla="*/ 15 w 41"/>
                <a:gd name="T19" fmla="*/ 35 h 42"/>
                <a:gd name="T20" fmla="*/ 20 w 41"/>
                <a:gd name="T21" fmla="*/ 34 h 42"/>
                <a:gd name="T22" fmla="*/ 26 w 41"/>
                <a:gd name="T23" fmla="*/ 35 h 42"/>
                <a:gd name="T24" fmla="*/ 24 w 41"/>
                <a:gd name="T25" fmla="*/ 39 h 42"/>
                <a:gd name="T26" fmla="*/ 25 w 41"/>
                <a:gd name="T27" fmla="*/ 39 h 42"/>
                <a:gd name="T28" fmla="*/ 32 w 41"/>
                <a:gd name="T29" fmla="*/ 33 h 42"/>
                <a:gd name="T30" fmla="*/ 34 w 41"/>
                <a:gd name="T31" fmla="*/ 38 h 42"/>
                <a:gd name="T32" fmla="*/ 36 w 41"/>
                <a:gd name="T33" fmla="*/ 39 h 42"/>
                <a:gd name="T34" fmla="*/ 38 w 41"/>
                <a:gd name="T35" fmla="*/ 42 h 42"/>
                <a:gd name="T36" fmla="*/ 41 w 41"/>
                <a:gd name="T37" fmla="*/ 36 h 42"/>
                <a:gd name="T38" fmla="*/ 40 w 41"/>
                <a:gd name="T39" fmla="*/ 31 h 42"/>
                <a:gd name="T40" fmla="*/ 37 w 41"/>
                <a:gd name="T41" fmla="*/ 33 h 42"/>
                <a:gd name="T42" fmla="*/ 35 w 41"/>
                <a:gd name="T43" fmla="*/ 29 h 42"/>
                <a:gd name="T44" fmla="*/ 38 w 41"/>
                <a:gd name="T45" fmla="*/ 26 h 42"/>
                <a:gd name="T46" fmla="*/ 35 w 41"/>
                <a:gd name="T47" fmla="*/ 26 h 42"/>
                <a:gd name="T48" fmla="*/ 35 w 41"/>
                <a:gd name="T49" fmla="*/ 19 h 42"/>
                <a:gd name="T50" fmla="*/ 28 w 41"/>
                <a:gd name="T51" fmla="*/ 19 h 42"/>
                <a:gd name="T52" fmla="*/ 25 w 41"/>
                <a:gd name="T53" fmla="*/ 20 h 42"/>
                <a:gd name="T54" fmla="*/ 25 w 41"/>
                <a:gd name="T55" fmla="*/ 19 h 42"/>
                <a:gd name="T56" fmla="*/ 21 w 41"/>
                <a:gd name="T57" fmla="*/ 19 h 42"/>
                <a:gd name="T58" fmla="*/ 21 w 41"/>
                <a:gd name="T59" fmla="*/ 17 h 42"/>
                <a:gd name="T60" fmla="*/ 23 w 41"/>
                <a:gd name="T61" fmla="*/ 15 h 42"/>
                <a:gd name="T62" fmla="*/ 20 w 41"/>
                <a:gd name="T63" fmla="*/ 14 h 42"/>
                <a:gd name="T64" fmla="*/ 17 w 41"/>
                <a:gd name="T65" fmla="*/ 16 h 42"/>
                <a:gd name="T66" fmla="*/ 17 w 41"/>
                <a:gd name="T67" fmla="*/ 14 h 42"/>
                <a:gd name="T68" fmla="*/ 23 w 41"/>
                <a:gd name="T6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" h="42">
                  <a:moveTo>
                    <a:pt x="23" y="2"/>
                  </a:moveTo>
                  <a:cubicBezTo>
                    <a:pt x="23" y="2"/>
                    <a:pt x="22" y="0"/>
                    <a:pt x="21" y="0"/>
                  </a:cubicBezTo>
                  <a:cubicBezTo>
                    <a:pt x="17" y="0"/>
                    <a:pt x="16" y="4"/>
                    <a:pt x="14" y="7"/>
                  </a:cubicBezTo>
                  <a:cubicBezTo>
                    <a:pt x="10" y="12"/>
                    <a:pt x="9" y="22"/>
                    <a:pt x="2" y="26"/>
                  </a:cubicBezTo>
                  <a:cubicBezTo>
                    <a:pt x="3" y="26"/>
                    <a:pt x="1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32"/>
                    <a:pt x="0" y="32"/>
                  </a:cubicBezTo>
                  <a:cubicBezTo>
                    <a:pt x="0" y="33"/>
                    <a:pt x="1" y="35"/>
                    <a:pt x="2" y="35"/>
                  </a:cubicBezTo>
                  <a:cubicBezTo>
                    <a:pt x="5" y="35"/>
                    <a:pt x="5" y="33"/>
                    <a:pt x="9" y="33"/>
                  </a:cubicBezTo>
                  <a:cubicBezTo>
                    <a:pt x="11" y="33"/>
                    <a:pt x="12" y="35"/>
                    <a:pt x="15" y="35"/>
                  </a:cubicBezTo>
                  <a:cubicBezTo>
                    <a:pt x="17" y="35"/>
                    <a:pt x="18" y="34"/>
                    <a:pt x="20" y="34"/>
                  </a:cubicBezTo>
                  <a:cubicBezTo>
                    <a:pt x="21" y="36"/>
                    <a:pt x="24" y="35"/>
                    <a:pt x="26" y="35"/>
                  </a:cubicBezTo>
                  <a:cubicBezTo>
                    <a:pt x="26" y="36"/>
                    <a:pt x="24" y="35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8" y="39"/>
                    <a:pt x="30" y="35"/>
                    <a:pt x="32" y="33"/>
                  </a:cubicBezTo>
                  <a:cubicBezTo>
                    <a:pt x="33" y="34"/>
                    <a:pt x="32" y="38"/>
                    <a:pt x="34" y="38"/>
                  </a:cubicBezTo>
                  <a:cubicBezTo>
                    <a:pt x="35" y="38"/>
                    <a:pt x="35" y="39"/>
                    <a:pt x="36" y="39"/>
                  </a:cubicBezTo>
                  <a:cubicBezTo>
                    <a:pt x="36" y="40"/>
                    <a:pt x="36" y="42"/>
                    <a:pt x="38" y="42"/>
                  </a:cubicBezTo>
                  <a:cubicBezTo>
                    <a:pt x="40" y="42"/>
                    <a:pt x="41" y="39"/>
                    <a:pt x="41" y="36"/>
                  </a:cubicBezTo>
                  <a:cubicBezTo>
                    <a:pt x="41" y="34"/>
                    <a:pt x="40" y="34"/>
                    <a:pt x="40" y="31"/>
                  </a:cubicBezTo>
                  <a:cubicBezTo>
                    <a:pt x="38" y="32"/>
                    <a:pt x="39" y="33"/>
                    <a:pt x="37" y="33"/>
                  </a:cubicBezTo>
                  <a:cubicBezTo>
                    <a:pt x="37" y="31"/>
                    <a:pt x="35" y="30"/>
                    <a:pt x="35" y="29"/>
                  </a:cubicBezTo>
                  <a:cubicBezTo>
                    <a:pt x="35" y="28"/>
                    <a:pt x="37" y="28"/>
                    <a:pt x="38" y="26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5" y="23"/>
                    <a:pt x="35" y="21"/>
                    <a:pt x="35" y="19"/>
                  </a:cubicBezTo>
                  <a:cubicBezTo>
                    <a:pt x="34" y="19"/>
                    <a:pt x="31" y="19"/>
                    <a:pt x="28" y="1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4"/>
                    <a:pt x="21" y="14"/>
                    <a:pt x="20" y="14"/>
                  </a:cubicBezTo>
                  <a:cubicBezTo>
                    <a:pt x="18" y="14"/>
                    <a:pt x="17" y="16"/>
                    <a:pt x="17" y="16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0"/>
                    <a:pt x="23" y="7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1" name="Freeform 148"/>
            <p:cNvSpPr/>
            <p:nvPr/>
          </p:nvSpPr>
          <p:spPr bwMode="auto">
            <a:xfrm>
              <a:off x="7274175" y="2174502"/>
              <a:ext cx="164164" cy="66780"/>
            </a:xfrm>
            <a:custGeom>
              <a:avLst/>
              <a:gdLst>
                <a:gd name="T0" fmla="*/ 11 w 50"/>
                <a:gd name="T1" fmla="*/ 20 h 20"/>
                <a:gd name="T2" fmla="*/ 16 w 50"/>
                <a:gd name="T3" fmla="*/ 16 h 20"/>
                <a:gd name="T4" fmla="*/ 20 w 50"/>
                <a:gd name="T5" fmla="*/ 18 h 20"/>
                <a:gd name="T6" fmla="*/ 25 w 50"/>
                <a:gd name="T7" fmla="*/ 17 h 20"/>
                <a:gd name="T8" fmla="*/ 30 w 50"/>
                <a:gd name="T9" fmla="*/ 15 h 20"/>
                <a:gd name="T10" fmla="*/ 34 w 50"/>
                <a:gd name="T11" fmla="*/ 17 h 20"/>
                <a:gd name="T12" fmla="*/ 39 w 50"/>
                <a:gd name="T13" fmla="*/ 15 h 20"/>
                <a:gd name="T14" fmla="*/ 46 w 50"/>
                <a:gd name="T15" fmla="*/ 15 h 20"/>
                <a:gd name="T16" fmla="*/ 50 w 50"/>
                <a:gd name="T17" fmla="*/ 8 h 20"/>
                <a:gd name="T18" fmla="*/ 27 w 50"/>
                <a:gd name="T19" fmla="*/ 1 h 20"/>
                <a:gd name="T20" fmla="*/ 24 w 50"/>
                <a:gd name="T21" fmla="*/ 8 h 20"/>
                <a:gd name="T22" fmla="*/ 10 w 50"/>
                <a:gd name="T23" fmla="*/ 0 h 20"/>
                <a:gd name="T24" fmla="*/ 0 w 50"/>
                <a:gd name="T25" fmla="*/ 9 h 20"/>
                <a:gd name="T26" fmla="*/ 11 w 50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20">
                  <a:moveTo>
                    <a:pt x="11" y="20"/>
                  </a:moveTo>
                  <a:cubicBezTo>
                    <a:pt x="13" y="20"/>
                    <a:pt x="15" y="18"/>
                    <a:pt x="16" y="16"/>
                  </a:cubicBezTo>
                  <a:cubicBezTo>
                    <a:pt x="17" y="18"/>
                    <a:pt x="18" y="18"/>
                    <a:pt x="20" y="18"/>
                  </a:cubicBezTo>
                  <a:cubicBezTo>
                    <a:pt x="22" y="18"/>
                    <a:pt x="24" y="17"/>
                    <a:pt x="25" y="17"/>
                  </a:cubicBezTo>
                  <a:cubicBezTo>
                    <a:pt x="27" y="17"/>
                    <a:pt x="28" y="15"/>
                    <a:pt x="30" y="15"/>
                  </a:cubicBezTo>
                  <a:cubicBezTo>
                    <a:pt x="31" y="15"/>
                    <a:pt x="32" y="17"/>
                    <a:pt x="34" y="17"/>
                  </a:cubicBezTo>
                  <a:cubicBezTo>
                    <a:pt x="37" y="17"/>
                    <a:pt x="38" y="15"/>
                    <a:pt x="39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9" y="11"/>
                    <a:pt x="50" y="8"/>
                  </a:cubicBezTo>
                  <a:cubicBezTo>
                    <a:pt x="45" y="6"/>
                    <a:pt x="32" y="1"/>
                    <a:pt x="27" y="1"/>
                  </a:cubicBezTo>
                  <a:cubicBezTo>
                    <a:pt x="25" y="1"/>
                    <a:pt x="24" y="4"/>
                    <a:pt x="24" y="8"/>
                  </a:cubicBezTo>
                  <a:cubicBezTo>
                    <a:pt x="17" y="8"/>
                    <a:pt x="17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20"/>
                    <a:pt x="1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2" name="Freeform 149"/>
            <p:cNvSpPr/>
            <p:nvPr/>
          </p:nvSpPr>
          <p:spPr bwMode="auto">
            <a:xfrm>
              <a:off x="2624727" y="3002296"/>
              <a:ext cx="26433" cy="12521"/>
            </a:xfrm>
            <a:custGeom>
              <a:avLst/>
              <a:gdLst>
                <a:gd name="T0" fmla="*/ 7 w 8"/>
                <a:gd name="T1" fmla="*/ 4 h 4"/>
                <a:gd name="T2" fmla="*/ 8 w 8"/>
                <a:gd name="T3" fmla="*/ 4 h 4"/>
                <a:gd name="T4" fmla="*/ 0 w 8"/>
                <a:gd name="T5" fmla="*/ 0 h 4"/>
                <a:gd name="T6" fmla="*/ 0 w 8"/>
                <a:gd name="T7" fmla="*/ 2 h 4"/>
                <a:gd name="T8" fmla="*/ 7 w 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7" y="4"/>
                  </a:moveTo>
                  <a:cubicBezTo>
                    <a:pt x="7" y="4"/>
                    <a:pt x="8" y="4"/>
                    <a:pt x="8" y="4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3"/>
                    <a:pt x="5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3" name="Freeform 150"/>
            <p:cNvSpPr/>
            <p:nvPr/>
          </p:nvSpPr>
          <p:spPr bwMode="auto">
            <a:xfrm>
              <a:off x="1641137" y="3074641"/>
              <a:ext cx="91820" cy="58432"/>
            </a:xfrm>
            <a:custGeom>
              <a:avLst/>
              <a:gdLst>
                <a:gd name="T0" fmla="*/ 11 w 28"/>
                <a:gd name="T1" fmla="*/ 10 h 18"/>
                <a:gd name="T2" fmla="*/ 28 w 28"/>
                <a:gd name="T3" fmla="*/ 18 h 18"/>
                <a:gd name="T4" fmla="*/ 28 w 28"/>
                <a:gd name="T5" fmla="*/ 18 h 18"/>
                <a:gd name="T6" fmla="*/ 28 w 28"/>
                <a:gd name="T7" fmla="*/ 18 h 18"/>
                <a:gd name="T8" fmla="*/ 8 w 28"/>
                <a:gd name="T9" fmla="*/ 3 h 18"/>
                <a:gd name="T10" fmla="*/ 2 w 28"/>
                <a:gd name="T11" fmla="*/ 0 h 18"/>
                <a:gd name="T12" fmla="*/ 0 w 28"/>
                <a:gd name="T13" fmla="*/ 2 h 18"/>
                <a:gd name="T14" fmla="*/ 1 w 28"/>
                <a:gd name="T15" fmla="*/ 2 h 18"/>
                <a:gd name="T16" fmla="*/ 4 w 28"/>
                <a:gd name="T17" fmla="*/ 2 h 18"/>
                <a:gd name="T18" fmla="*/ 2 w 28"/>
                <a:gd name="T19" fmla="*/ 4 h 18"/>
                <a:gd name="T20" fmla="*/ 13 w 28"/>
                <a:gd name="T21" fmla="*/ 9 h 18"/>
                <a:gd name="T22" fmla="*/ 11 w 28"/>
                <a:gd name="T2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8">
                  <a:moveTo>
                    <a:pt x="11" y="10"/>
                  </a:moveTo>
                  <a:cubicBezTo>
                    <a:pt x="15" y="13"/>
                    <a:pt x="23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4" y="12"/>
                    <a:pt x="18" y="6"/>
                    <a:pt x="8" y="3"/>
                  </a:cubicBezTo>
                  <a:cubicBezTo>
                    <a:pt x="6" y="3"/>
                    <a:pt x="5" y="0"/>
                    <a:pt x="2" y="0"/>
                  </a:cubicBezTo>
                  <a:cubicBezTo>
                    <a:pt x="1" y="0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3" y="7"/>
                    <a:pt x="9" y="9"/>
                    <a:pt x="13" y="9"/>
                  </a:cubicBezTo>
                  <a:cubicBezTo>
                    <a:pt x="13" y="9"/>
                    <a:pt x="12" y="9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4" name="Freeform 151"/>
            <p:cNvSpPr/>
            <p:nvPr/>
          </p:nvSpPr>
          <p:spPr bwMode="auto">
            <a:xfrm>
              <a:off x="1535405" y="2978644"/>
              <a:ext cx="38954" cy="52867"/>
            </a:xfrm>
            <a:custGeom>
              <a:avLst/>
              <a:gdLst>
                <a:gd name="T0" fmla="*/ 9 w 12"/>
                <a:gd name="T1" fmla="*/ 9 h 16"/>
                <a:gd name="T2" fmla="*/ 8 w 12"/>
                <a:gd name="T3" fmla="*/ 7 h 16"/>
                <a:gd name="T4" fmla="*/ 8 w 12"/>
                <a:gd name="T5" fmla="*/ 2 h 16"/>
                <a:gd name="T6" fmla="*/ 5 w 12"/>
                <a:gd name="T7" fmla="*/ 5 h 16"/>
                <a:gd name="T8" fmla="*/ 6 w 12"/>
                <a:gd name="T9" fmla="*/ 2 h 16"/>
                <a:gd name="T10" fmla="*/ 0 w 12"/>
                <a:gd name="T11" fmla="*/ 0 h 16"/>
                <a:gd name="T12" fmla="*/ 0 w 12"/>
                <a:gd name="T13" fmla="*/ 2 h 16"/>
                <a:gd name="T14" fmla="*/ 3 w 12"/>
                <a:gd name="T15" fmla="*/ 6 h 16"/>
                <a:gd name="T16" fmla="*/ 7 w 12"/>
                <a:gd name="T17" fmla="*/ 9 h 16"/>
                <a:gd name="T18" fmla="*/ 7 w 12"/>
                <a:gd name="T19" fmla="*/ 12 h 16"/>
                <a:gd name="T20" fmla="*/ 10 w 12"/>
                <a:gd name="T21" fmla="*/ 16 h 16"/>
                <a:gd name="T22" fmla="*/ 8 w 12"/>
                <a:gd name="T23" fmla="*/ 12 h 16"/>
                <a:gd name="T24" fmla="*/ 9 w 12"/>
                <a:gd name="T25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6">
                  <a:moveTo>
                    <a:pt x="9" y="9"/>
                  </a:moveTo>
                  <a:cubicBezTo>
                    <a:pt x="9" y="8"/>
                    <a:pt x="8" y="8"/>
                    <a:pt x="8" y="7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8" y="3"/>
                    <a:pt x="7" y="5"/>
                    <a:pt x="5" y="5"/>
                  </a:cubicBezTo>
                  <a:cubicBezTo>
                    <a:pt x="4" y="5"/>
                    <a:pt x="6" y="2"/>
                    <a:pt x="6" y="2"/>
                  </a:cubicBezTo>
                  <a:cubicBezTo>
                    <a:pt x="4" y="2"/>
                    <a:pt x="4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3"/>
                    <a:pt x="2" y="6"/>
                    <a:pt x="3" y="6"/>
                  </a:cubicBezTo>
                  <a:cubicBezTo>
                    <a:pt x="5" y="6"/>
                    <a:pt x="5" y="9"/>
                    <a:pt x="7" y="9"/>
                  </a:cubicBezTo>
                  <a:cubicBezTo>
                    <a:pt x="7" y="10"/>
                    <a:pt x="7" y="10"/>
                    <a:pt x="7" y="12"/>
                  </a:cubicBezTo>
                  <a:cubicBezTo>
                    <a:pt x="7" y="13"/>
                    <a:pt x="8" y="16"/>
                    <a:pt x="10" y="16"/>
                  </a:cubicBezTo>
                  <a:cubicBezTo>
                    <a:pt x="12" y="16"/>
                    <a:pt x="8" y="13"/>
                    <a:pt x="8" y="12"/>
                  </a:cubicBezTo>
                  <a:cubicBezTo>
                    <a:pt x="8" y="11"/>
                    <a:pt x="9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5" name="Freeform 152"/>
            <p:cNvSpPr/>
            <p:nvPr/>
          </p:nvSpPr>
          <p:spPr bwMode="auto">
            <a:xfrm>
              <a:off x="1087433" y="2870127"/>
              <a:ext cx="40345" cy="26434"/>
            </a:xfrm>
            <a:custGeom>
              <a:avLst/>
              <a:gdLst>
                <a:gd name="T0" fmla="*/ 0 w 12"/>
                <a:gd name="T1" fmla="*/ 2 h 8"/>
                <a:gd name="T2" fmla="*/ 0 w 12"/>
                <a:gd name="T3" fmla="*/ 5 h 8"/>
                <a:gd name="T4" fmla="*/ 4 w 12"/>
                <a:gd name="T5" fmla="*/ 8 h 8"/>
                <a:gd name="T6" fmla="*/ 12 w 12"/>
                <a:gd name="T7" fmla="*/ 2 h 8"/>
                <a:gd name="T8" fmla="*/ 12 w 12"/>
                <a:gd name="T9" fmla="*/ 0 h 8"/>
                <a:gd name="T10" fmla="*/ 10 w 12"/>
                <a:gd name="T11" fmla="*/ 0 h 8"/>
                <a:gd name="T12" fmla="*/ 0 w 12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2" y="7"/>
                    <a:pt x="4" y="8"/>
                  </a:cubicBezTo>
                  <a:cubicBezTo>
                    <a:pt x="7" y="5"/>
                    <a:pt x="8" y="4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6" y="0"/>
                    <a:pt x="4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6" name="Freeform 153"/>
            <p:cNvSpPr/>
            <p:nvPr/>
          </p:nvSpPr>
          <p:spPr bwMode="auto">
            <a:xfrm>
              <a:off x="4628080" y="3393237"/>
              <a:ext cx="55649" cy="40346"/>
            </a:xfrm>
            <a:custGeom>
              <a:avLst/>
              <a:gdLst>
                <a:gd name="T0" fmla="*/ 17 w 17"/>
                <a:gd name="T1" fmla="*/ 2 h 12"/>
                <a:gd name="T2" fmla="*/ 10 w 17"/>
                <a:gd name="T3" fmla="*/ 3 h 12"/>
                <a:gd name="T4" fmla="*/ 0 w 17"/>
                <a:gd name="T5" fmla="*/ 3 h 12"/>
                <a:gd name="T6" fmla="*/ 0 w 17"/>
                <a:gd name="T7" fmla="*/ 4 h 12"/>
                <a:gd name="T8" fmla="*/ 3 w 17"/>
                <a:gd name="T9" fmla="*/ 5 h 12"/>
                <a:gd name="T10" fmla="*/ 13 w 17"/>
                <a:gd name="T11" fmla="*/ 11 h 12"/>
                <a:gd name="T12" fmla="*/ 15 w 17"/>
                <a:gd name="T13" fmla="*/ 12 h 12"/>
                <a:gd name="T14" fmla="*/ 16 w 17"/>
                <a:gd name="T15" fmla="*/ 11 h 12"/>
                <a:gd name="T16" fmla="*/ 15 w 17"/>
                <a:gd name="T17" fmla="*/ 7 h 12"/>
                <a:gd name="T18" fmla="*/ 16 w 17"/>
                <a:gd name="T19" fmla="*/ 4 h 12"/>
                <a:gd name="T20" fmla="*/ 17 w 17"/>
                <a:gd name="T2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2">
                  <a:moveTo>
                    <a:pt x="17" y="2"/>
                  </a:moveTo>
                  <a:cubicBezTo>
                    <a:pt x="14" y="1"/>
                    <a:pt x="13" y="3"/>
                    <a:pt x="10" y="3"/>
                  </a:cubicBezTo>
                  <a:cubicBezTo>
                    <a:pt x="7" y="3"/>
                    <a:pt x="4" y="0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2" y="5"/>
                    <a:pt x="3" y="5"/>
                  </a:cubicBezTo>
                  <a:cubicBezTo>
                    <a:pt x="7" y="6"/>
                    <a:pt x="9" y="10"/>
                    <a:pt x="13" y="11"/>
                  </a:cubicBezTo>
                  <a:cubicBezTo>
                    <a:pt x="13" y="12"/>
                    <a:pt x="14" y="12"/>
                    <a:pt x="15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6" y="9"/>
                    <a:pt x="15" y="8"/>
                    <a:pt x="15" y="7"/>
                  </a:cubicBezTo>
                  <a:cubicBezTo>
                    <a:pt x="15" y="6"/>
                    <a:pt x="16" y="4"/>
                    <a:pt x="16" y="4"/>
                  </a:cubicBezTo>
                  <a:lnTo>
                    <a:pt x="1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7" name="Freeform 154"/>
            <p:cNvSpPr/>
            <p:nvPr/>
          </p:nvSpPr>
          <p:spPr bwMode="auto">
            <a:xfrm>
              <a:off x="4545998" y="3277763"/>
              <a:ext cx="19477" cy="40346"/>
            </a:xfrm>
            <a:custGeom>
              <a:avLst/>
              <a:gdLst>
                <a:gd name="T0" fmla="*/ 4 w 6"/>
                <a:gd name="T1" fmla="*/ 12 h 12"/>
                <a:gd name="T2" fmla="*/ 6 w 6"/>
                <a:gd name="T3" fmla="*/ 2 h 12"/>
                <a:gd name="T4" fmla="*/ 5 w 6"/>
                <a:gd name="T5" fmla="*/ 0 h 12"/>
                <a:gd name="T6" fmla="*/ 1 w 6"/>
                <a:gd name="T7" fmla="*/ 2 h 12"/>
                <a:gd name="T8" fmla="*/ 0 w 6"/>
                <a:gd name="T9" fmla="*/ 3 h 12"/>
                <a:gd name="T10" fmla="*/ 4 w 6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2">
                  <a:moveTo>
                    <a:pt x="4" y="12"/>
                  </a:moveTo>
                  <a:cubicBezTo>
                    <a:pt x="5" y="10"/>
                    <a:pt x="5" y="5"/>
                    <a:pt x="6" y="2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3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4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8" name="Freeform 155"/>
            <p:cNvSpPr/>
            <p:nvPr/>
          </p:nvSpPr>
          <p:spPr bwMode="auto">
            <a:xfrm>
              <a:off x="4539042" y="3320892"/>
              <a:ext cx="33389" cy="57041"/>
            </a:xfrm>
            <a:custGeom>
              <a:avLst/>
              <a:gdLst>
                <a:gd name="T0" fmla="*/ 2 w 10"/>
                <a:gd name="T1" fmla="*/ 8 h 17"/>
                <a:gd name="T2" fmla="*/ 1 w 10"/>
                <a:gd name="T3" fmla="*/ 12 h 17"/>
                <a:gd name="T4" fmla="*/ 3 w 10"/>
                <a:gd name="T5" fmla="*/ 17 h 17"/>
                <a:gd name="T6" fmla="*/ 9 w 10"/>
                <a:gd name="T7" fmla="*/ 11 h 17"/>
                <a:gd name="T8" fmla="*/ 8 w 10"/>
                <a:gd name="T9" fmla="*/ 1 h 17"/>
                <a:gd name="T10" fmla="*/ 5 w 10"/>
                <a:gd name="T11" fmla="*/ 0 h 17"/>
                <a:gd name="T12" fmla="*/ 0 w 10"/>
                <a:gd name="T13" fmla="*/ 3 h 17"/>
                <a:gd name="T14" fmla="*/ 2 w 10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2" y="8"/>
                  </a:moveTo>
                  <a:cubicBezTo>
                    <a:pt x="2" y="9"/>
                    <a:pt x="1" y="11"/>
                    <a:pt x="1" y="12"/>
                  </a:cubicBezTo>
                  <a:cubicBezTo>
                    <a:pt x="1" y="14"/>
                    <a:pt x="1" y="17"/>
                    <a:pt x="3" y="17"/>
                  </a:cubicBezTo>
                  <a:cubicBezTo>
                    <a:pt x="5" y="17"/>
                    <a:pt x="9" y="14"/>
                    <a:pt x="9" y="11"/>
                  </a:cubicBezTo>
                  <a:cubicBezTo>
                    <a:pt x="9" y="7"/>
                    <a:pt x="10" y="5"/>
                    <a:pt x="8" y="1"/>
                  </a:cubicBezTo>
                  <a:cubicBezTo>
                    <a:pt x="7" y="1"/>
                    <a:pt x="7" y="0"/>
                    <a:pt x="5" y="0"/>
                  </a:cubicBezTo>
                  <a:cubicBezTo>
                    <a:pt x="3" y="0"/>
                    <a:pt x="3" y="2"/>
                    <a:pt x="0" y="3"/>
                  </a:cubicBezTo>
                  <a:cubicBezTo>
                    <a:pt x="0" y="5"/>
                    <a:pt x="2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9" name="Freeform 156"/>
            <p:cNvSpPr/>
            <p:nvPr/>
          </p:nvSpPr>
          <p:spPr bwMode="auto">
            <a:xfrm>
              <a:off x="4420789" y="3354282"/>
              <a:ext cx="13912" cy="12521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0 h 4"/>
                <a:gd name="T4" fmla="*/ 0 w 4"/>
                <a:gd name="T5" fmla="*/ 2 h 4"/>
                <a:gd name="T6" fmla="*/ 3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2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0" name="Freeform 157"/>
            <p:cNvSpPr/>
            <p:nvPr/>
          </p:nvSpPr>
          <p:spPr bwMode="auto">
            <a:xfrm>
              <a:off x="4575214" y="2925777"/>
              <a:ext cx="20868" cy="23651"/>
            </a:xfrm>
            <a:custGeom>
              <a:avLst/>
              <a:gdLst>
                <a:gd name="T0" fmla="*/ 6 w 6"/>
                <a:gd name="T1" fmla="*/ 4 h 7"/>
                <a:gd name="T2" fmla="*/ 4 w 6"/>
                <a:gd name="T3" fmla="*/ 0 h 7"/>
                <a:gd name="T4" fmla="*/ 0 w 6"/>
                <a:gd name="T5" fmla="*/ 0 h 7"/>
                <a:gd name="T6" fmla="*/ 0 w 6"/>
                <a:gd name="T7" fmla="*/ 2 h 7"/>
                <a:gd name="T8" fmla="*/ 5 w 6"/>
                <a:gd name="T9" fmla="*/ 5 h 7"/>
                <a:gd name="T10" fmla="*/ 5 w 6"/>
                <a:gd name="T11" fmla="*/ 7 h 7"/>
                <a:gd name="T12" fmla="*/ 6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2"/>
                    <a:pt x="4" y="3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4"/>
                    <a:pt x="2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6"/>
                    <a:pt x="6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1" name="Freeform 158"/>
            <p:cNvSpPr/>
            <p:nvPr/>
          </p:nvSpPr>
          <p:spPr bwMode="auto">
            <a:xfrm>
              <a:off x="4598864" y="2902126"/>
              <a:ext cx="33389" cy="50085"/>
            </a:xfrm>
            <a:custGeom>
              <a:avLst/>
              <a:gdLst>
                <a:gd name="T0" fmla="*/ 1 w 10"/>
                <a:gd name="T1" fmla="*/ 14 h 15"/>
                <a:gd name="T2" fmla="*/ 1 w 10"/>
                <a:gd name="T3" fmla="*/ 13 h 15"/>
                <a:gd name="T4" fmla="*/ 0 w 10"/>
                <a:gd name="T5" fmla="*/ 14 h 15"/>
                <a:gd name="T6" fmla="*/ 3 w 10"/>
                <a:gd name="T7" fmla="*/ 15 h 15"/>
                <a:gd name="T8" fmla="*/ 10 w 10"/>
                <a:gd name="T9" fmla="*/ 6 h 15"/>
                <a:gd name="T10" fmla="*/ 4 w 10"/>
                <a:gd name="T11" fmla="*/ 0 h 15"/>
                <a:gd name="T12" fmla="*/ 0 w 10"/>
                <a:gd name="T13" fmla="*/ 7 h 15"/>
                <a:gd name="T14" fmla="*/ 4 w 10"/>
                <a:gd name="T15" fmla="*/ 11 h 15"/>
                <a:gd name="T16" fmla="*/ 1 w 10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1" y="1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4"/>
                    <a:pt x="1" y="15"/>
                    <a:pt x="3" y="15"/>
                  </a:cubicBezTo>
                  <a:cubicBezTo>
                    <a:pt x="8" y="15"/>
                    <a:pt x="6" y="7"/>
                    <a:pt x="10" y="6"/>
                  </a:cubicBezTo>
                  <a:cubicBezTo>
                    <a:pt x="9" y="2"/>
                    <a:pt x="9" y="0"/>
                    <a:pt x="4" y="0"/>
                  </a:cubicBezTo>
                  <a:cubicBezTo>
                    <a:pt x="2" y="0"/>
                    <a:pt x="0" y="6"/>
                    <a:pt x="0" y="7"/>
                  </a:cubicBezTo>
                  <a:cubicBezTo>
                    <a:pt x="0" y="9"/>
                    <a:pt x="2" y="10"/>
                    <a:pt x="4" y="11"/>
                  </a:cubicBezTo>
                  <a:cubicBezTo>
                    <a:pt x="4" y="12"/>
                    <a:pt x="3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2" name="Freeform 159"/>
            <p:cNvSpPr/>
            <p:nvPr/>
          </p:nvSpPr>
          <p:spPr bwMode="auto">
            <a:xfrm>
              <a:off x="4743551" y="2850650"/>
              <a:ext cx="19477" cy="26434"/>
            </a:xfrm>
            <a:custGeom>
              <a:avLst/>
              <a:gdLst>
                <a:gd name="T0" fmla="*/ 6 w 6"/>
                <a:gd name="T1" fmla="*/ 0 h 8"/>
                <a:gd name="T2" fmla="*/ 1 w 6"/>
                <a:gd name="T3" fmla="*/ 5 h 8"/>
                <a:gd name="T4" fmla="*/ 1 w 6"/>
                <a:gd name="T5" fmla="*/ 8 h 8"/>
                <a:gd name="T6" fmla="*/ 4 w 6"/>
                <a:gd name="T7" fmla="*/ 3 h 8"/>
                <a:gd name="T8" fmla="*/ 6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2" y="0"/>
                    <a:pt x="1" y="4"/>
                    <a:pt x="1" y="5"/>
                  </a:cubicBezTo>
                  <a:cubicBezTo>
                    <a:pt x="1" y="7"/>
                    <a:pt x="0" y="8"/>
                    <a:pt x="1" y="8"/>
                  </a:cubicBezTo>
                  <a:cubicBezTo>
                    <a:pt x="2" y="6"/>
                    <a:pt x="4" y="5"/>
                    <a:pt x="4" y="3"/>
                  </a:cubicBezTo>
                  <a:cubicBezTo>
                    <a:pt x="4" y="2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3" name="Freeform 160"/>
            <p:cNvSpPr/>
            <p:nvPr/>
          </p:nvSpPr>
          <p:spPr bwMode="auto">
            <a:xfrm>
              <a:off x="4822850" y="2810303"/>
              <a:ext cx="22259" cy="36172"/>
            </a:xfrm>
            <a:custGeom>
              <a:avLst/>
              <a:gdLst>
                <a:gd name="T0" fmla="*/ 2 w 7"/>
                <a:gd name="T1" fmla="*/ 11 h 11"/>
                <a:gd name="T2" fmla="*/ 5 w 7"/>
                <a:gd name="T3" fmla="*/ 8 h 11"/>
                <a:gd name="T4" fmla="*/ 5 w 7"/>
                <a:gd name="T5" fmla="*/ 6 h 11"/>
                <a:gd name="T6" fmla="*/ 7 w 7"/>
                <a:gd name="T7" fmla="*/ 3 h 11"/>
                <a:gd name="T8" fmla="*/ 5 w 7"/>
                <a:gd name="T9" fmla="*/ 0 h 11"/>
                <a:gd name="T10" fmla="*/ 3 w 7"/>
                <a:gd name="T11" fmla="*/ 3 h 11"/>
                <a:gd name="T12" fmla="*/ 5 w 7"/>
                <a:gd name="T13" fmla="*/ 5 h 11"/>
                <a:gd name="T14" fmla="*/ 0 w 7"/>
                <a:gd name="T15" fmla="*/ 7 h 11"/>
                <a:gd name="T16" fmla="*/ 2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11"/>
                  </a:moveTo>
                  <a:cubicBezTo>
                    <a:pt x="3" y="11"/>
                    <a:pt x="5" y="9"/>
                    <a:pt x="5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6" y="2"/>
                    <a:pt x="5" y="0"/>
                  </a:cubicBezTo>
                  <a:cubicBezTo>
                    <a:pt x="5" y="0"/>
                    <a:pt x="3" y="2"/>
                    <a:pt x="3" y="3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3" y="6"/>
                    <a:pt x="2" y="7"/>
                    <a:pt x="0" y="7"/>
                  </a:cubicBezTo>
                  <a:cubicBezTo>
                    <a:pt x="0" y="9"/>
                    <a:pt x="0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4" name="Freeform 161"/>
            <p:cNvSpPr/>
            <p:nvPr/>
          </p:nvSpPr>
          <p:spPr bwMode="auto">
            <a:xfrm>
              <a:off x="4868761" y="3462799"/>
              <a:ext cx="45910" cy="13912"/>
            </a:xfrm>
            <a:custGeom>
              <a:avLst/>
              <a:gdLst>
                <a:gd name="T0" fmla="*/ 14 w 14"/>
                <a:gd name="T1" fmla="*/ 3 h 4"/>
                <a:gd name="T2" fmla="*/ 0 w 14"/>
                <a:gd name="T3" fmla="*/ 1 h 4"/>
                <a:gd name="T4" fmla="*/ 9 w 14"/>
                <a:gd name="T5" fmla="*/ 3 h 4"/>
                <a:gd name="T6" fmla="*/ 14 w 1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">
                  <a:moveTo>
                    <a:pt x="14" y="3"/>
                  </a:moveTo>
                  <a:cubicBezTo>
                    <a:pt x="11" y="2"/>
                    <a:pt x="5" y="0"/>
                    <a:pt x="0" y="1"/>
                  </a:cubicBezTo>
                  <a:cubicBezTo>
                    <a:pt x="3" y="3"/>
                    <a:pt x="7" y="3"/>
                    <a:pt x="9" y="3"/>
                  </a:cubicBezTo>
                  <a:cubicBezTo>
                    <a:pt x="10" y="3"/>
                    <a:pt x="12" y="4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5" name="Freeform 162"/>
            <p:cNvSpPr/>
            <p:nvPr/>
          </p:nvSpPr>
          <p:spPr bwMode="auto">
            <a:xfrm>
              <a:off x="5049619" y="3460017"/>
              <a:ext cx="43128" cy="19477"/>
            </a:xfrm>
            <a:custGeom>
              <a:avLst/>
              <a:gdLst>
                <a:gd name="T0" fmla="*/ 13 w 13"/>
                <a:gd name="T1" fmla="*/ 0 h 6"/>
                <a:gd name="T2" fmla="*/ 0 w 13"/>
                <a:gd name="T3" fmla="*/ 4 h 6"/>
                <a:gd name="T4" fmla="*/ 1 w 13"/>
                <a:gd name="T5" fmla="*/ 5 h 6"/>
                <a:gd name="T6" fmla="*/ 3 w 13"/>
                <a:gd name="T7" fmla="*/ 6 h 6"/>
                <a:gd name="T8" fmla="*/ 10 w 13"/>
                <a:gd name="T9" fmla="*/ 4 h 6"/>
                <a:gd name="T10" fmla="*/ 10 w 13"/>
                <a:gd name="T11" fmla="*/ 2 h 6"/>
                <a:gd name="T12" fmla="*/ 13 w 13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">
                  <a:moveTo>
                    <a:pt x="13" y="0"/>
                  </a:moveTo>
                  <a:cubicBezTo>
                    <a:pt x="9" y="0"/>
                    <a:pt x="3" y="3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5" y="6"/>
                    <a:pt x="9" y="5"/>
                    <a:pt x="10" y="4"/>
                  </a:cubicBezTo>
                  <a:cubicBezTo>
                    <a:pt x="10" y="3"/>
                    <a:pt x="9" y="2"/>
                    <a:pt x="10" y="2"/>
                  </a:cubicBezTo>
                  <a:cubicBezTo>
                    <a:pt x="11" y="1"/>
                    <a:pt x="13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6" name="Freeform 163"/>
            <p:cNvSpPr/>
            <p:nvPr/>
          </p:nvSpPr>
          <p:spPr bwMode="auto">
            <a:xfrm>
              <a:off x="5490635" y="3983126"/>
              <a:ext cx="23651" cy="9739"/>
            </a:xfrm>
            <a:custGeom>
              <a:avLst/>
              <a:gdLst>
                <a:gd name="T0" fmla="*/ 3 w 7"/>
                <a:gd name="T1" fmla="*/ 3 h 3"/>
                <a:gd name="T2" fmla="*/ 7 w 7"/>
                <a:gd name="T3" fmla="*/ 0 h 3"/>
                <a:gd name="T4" fmla="*/ 0 w 7"/>
                <a:gd name="T5" fmla="*/ 2 h 3"/>
                <a:gd name="T6" fmla="*/ 3 w 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3"/>
                  </a:moveTo>
                  <a:cubicBezTo>
                    <a:pt x="5" y="3"/>
                    <a:pt x="6" y="1"/>
                    <a:pt x="7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7" name="Freeform 164"/>
            <p:cNvSpPr/>
            <p:nvPr/>
          </p:nvSpPr>
          <p:spPr bwMode="auto">
            <a:xfrm>
              <a:off x="5375164" y="2454143"/>
              <a:ext cx="43128" cy="33390"/>
            </a:xfrm>
            <a:custGeom>
              <a:avLst/>
              <a:gdLst>
                <a:gd name="T0" fmla="*/ 3 w 13"/>
                <a:gd name="T1" fmla="*/ 2 h 10"/>
                <a:gd name="T2" fmla="*/ 0 w 13"/>
                <a:gd name="T3" fmla="*/ 7 h 10"/>
                <a:gd name="T4" fmla="*/ 4 w 13"/>
                <a:gd name="T5" fmla="*/ 10 h 10"/>
                <a:gd name="T6" fmla="*/ 13 w 13"/>
                <a:gd name="T7" fmla="*/ 6 h 10"/>
                <a:gd name="T8" fmla="*/ 13 w 13"/>
                <a:gd name="T9" fmla="*/ 3 h 10"/>
                <a:gd name="T10" fmla="*/ 6 w 13"/>
                <a:gd name="T11" fmla="*/ 0 h 10"/>
                <a:gd name="T12" fmla="*/ 3 w 13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3" y="2"/>
                  </a:moveTo>
                  <a:cubicBezTo>
                    <a:pt x="3" y="2"/>
                    <a:pt x="0" y="6"/>
                    <a:pt x="0" y="7"/>
                  </a:cubicBezTo>
                  <a:cubicBezTo>
                    <a:pt x="0" y="9"/>
                    <a:pt x="1" y="10"/>
                    <a:pt x="4" y="10"/>
                  </a:cubicBezTo>
                  <a:cubicBezTo>
                    <a:pt x="8" y="10"/>
                    <a:pt x="9" y="8"/>
                    <a:pt x="13" y="6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9" y="3"/>
                    <a:pt x="9" y="0"/>
                    <a:pt x="6" y="0"/>
                  </a:cubicBezTo>
                  <a:cubicBezTo>
                    <a:pt x="4" y="0"/>
                    <a:pt x="4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8" name="Freeform 165"/>
            <p:cNvSpPr/>
            <p:nvPr/>
          </p:nvSpPr>
          <p:spPr bwMode="auto">
            <a:xfrm>
              <a:off x="5599150" y="2415188"/>
              <a:ext cx="36172" cy="36172"/>
            </a:xfrm>
            <a:custGeom>
              <a:avLst/>
              <a:gdLst>
                <a:gd name="T0" fmla="*/ 0 w 11"/>
                <a:gd name="T1" fmla="*/ 4 h 11"/>
                <a:gd name="T2" fmla="*/ 8 w 11"/>
                <a:gd name="T3" fmla="*/ 10 h 11"/>
                <a:gd name="T4" fmla="*/ 11 w 11"/>
                <a:gd name="T5" fmla="*/ 9 h 11"/>
                <a:gd name="T6" fmla="*/ 0 w 11"/>
                <a:gd name="T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1">
                  <a:moveTo>
                    <a:pt x="0" y="4"/>
                  </a:moveTo>
                  <a:cubicBezTo>
                    <a:pt x="0" y="7"/>
                    <a:pt x="5" y="10"/>
                    <a:pt x="8" y="10"/>
                  </a:cubicBezTo>
                  <a:cubicBezTo>
                    <a:pt x="8" y="10"/>
                    <a:pt x="11" y="11"/>
                    <a:pt x="11" y="9"/>
                  </a:cubicBezTo>
                  <a:cubicBezTo>
                    <a:pt x="11" y="4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9" name="Freeform 166"/>
            <p:cNvSpPr/>
            <p:nvPr/>
          </p:nvSpPr>
          <p:spPr bwMode="auto">
            <a:xfrm>
              <a:off x="5839830" y="2296932"/>
              <a:ext cx="31998" cy="19477"/>
            </a:xfrm>
            <a:custGeom>
              <a:avLst/>
              <a:gdLst>
                <a:gd name="T0" fmla="*/ 4 w 10"/>
                <a:gd name="T1" fmla="*/ 0 h 6"/>
                <a:gd name="T2" fmla="*/ 0 w 10"/>
                <a:gd name="T3" fmla="*/ 4 h 6"/>
                <a:gd name="T4" fmla="*/ 0 w 10"/>
                <a:gd name="T5" fmla="*/ 6 h 6"/>
                <a:gd name="T6" fmla="*/ 10 w 10"/>
                <a:gd name="T7" fmla="*/ 4 h 6"/>
                <a:gd name="T8" fmla="*/ 4 w 10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4" y="6"/>
                    <a:pt x="9" y="5"/>
                    <a:pt x="10" y="4"/>
                  </a:cubicBezTo>
                  <a:cubicBezTo>
                    <a:pt x="8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0" name="Freeform 167"/>
            <p:cNvSpPr/>
            <p:nvPr/>
          </p:nvSpPr>
          <p:spPr bwMode="auto">
            <a:xfrm>
              <a:off x="7339562" y="2273281"/>
              <a:ext cx="69561" cy="30607"/>
            </a:xfrm>
            <a:custGeom>
              <a:avLst/>
              <a:gdLst>
                <a:gd name="T0" fmla="*/ 14 w 21"/>
                <a:gd name="T1" fmla="*/ 9 h 9"/>
                <a:gd name="T2" fmla="*/ 21 w 21"/>
                <a:gd name="T3" fmla="*/ 9 h 9"/>
                <a:gd name="T4" fmla="*/ 10 w 21"/>
                <a:gd name="T5" fmla="*/ 0 h 9"/>
                <a:gd name="T6" fmla="*/ 0 w 21"/>
                <a:gd name="T7" fmla="*/ 7 h 9"/>
                <a:gd name="T8" fmla="*/ 1 w 21"/>
                <a:gd name="T9" fmla="*/ 6 h 9"/>
                <a:gd name="T10" fmla="*/ 14 w 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9">
                  <a:moveTo>
                    <a:pt x="14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5" y="0"/>
                    <a:pt x="2" y="3"/>
                    <a:pt x="0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5" y="7"/>
                    <a:pt x="10" y="5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1" name="Freeform 168"/>
            <p:cNvSpPr/>
            <p:nvPr/>
          </p:nvSpPr>
          <p:spPr bwMode="auto">
            <a:xfrm>
              <a:off x="7471728" y="2203719"/>
              <a:ext cx="94603" cy="33390"/>
            </a:xfrm>
            <a:custGeom>
              <a:avLst/>
              <a:gdLst>
                <a:gd name="T0" fmla="*/ 19 w 29"/>
                <a:gd name="T1" fmla="*/ 10 h 10"/>
                <a:gd name="T2" fmla="*/ 29 w 29"/>
                <a:gd name="T3" fmla="*/ 7 h 10"/>
                <a:gd name="T4" fmla="*/ 27 w 29"/>
                <a:gd name="T5" fmla="*/ 4 h 10"/>
                <a:gd name="T6" fmla="*/ 0 w 29"/>
                <a:gd name="T7" fmla="*/ 0 h 10"/>
                <a:gd name="T8" fmla="*/ 3 w 29"/>
                <a:gd name="T9" fmla="*/ 2 h 10"/>
                <a:gd name="T10" fmla="*/ 19 w 2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0">
                  <a:moveTo>
                    <a:pt x="19" y="10"/>
                  </a:moveTo>
                  <a:cubicBezTo>
                    <a:pt x="23" y="10"/>
                    <a:pt x="29" y="9"/>
                    <a:pt x="29" y="7"/>
                  </a:cubicBezTo>
                  <a:cubicBezTo>
                    <a:pt x="29" y="5"/>
                    <a:pt x="28" y="4"/>
                    <a:pt x="27" y="4"/>
                  </a:cubicBezTo>
                  <a:cubicBezTo>
                    <a:pt x="26" y="4"/>
                    <a:pt x="2" y="1"/>
                    <a:pt x="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7"/>
                    <a:pt x="13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2" name="Freeform 169"/>
            <p:cNvSpPr/>
            <p:nvPr/>
          </p:nvSpPr>
          <p:spPr bwMode="auto">
            <a:xfrm>
              <a:off x="7336780" y="2251021"/>
              <a:ext cx="19477" cy="22260"/>
            </a:xfrm>
            <a:custGeom>
              <a:avLst/>
              <a:gdLst>
                <a:gd name="T0" fmla="*/ 6 w 6"/>
                <a:gd name="T1" fmla="*/ 4 h 7"/>
                <a:gd name="T2" fmla="*/ 0 w 6"/>
                <a:gd name="T3" fmla="*/ 4 h 7"/>
                <a:gd name="T4" fmla="*/ 3 w 6"/>
                <a:gd name="T5" fmla="*/ 7 h 7"/>
                <a:gd name="T6" fmla="*/ 6 w 6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1"/>
                    <a:pt x="0" y="0"/>
                    <a:pt x="0" y="4"/>
                  </a:cubicBezTo>
                  <a:cubicBezTo>
                    <a:pt x="0" y="6"/>
                    <a:pt x="0" y="7"/>
                    <a:pt x="3" y="7"/>
                  </a:cubicBezTo>
                  <a:cubicBezTo>
                    <a:pt x="4" y="7"/>
                    <a:pt x="6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3" name="Freeform 170"/>
            <p:cNvSpPr/>
            <p:nvPr/>
          </p:nvSpPr>
          <p:spPr bwMode="auto">
            <a:xfrm>
              <a:off x="2998965" y="3089944"/>
              <a:ext cx="52866" cy="26434"/>
            </a:xfrm>
            <a:custGeom>
              <a:avLst/>
              <a:gdLst>
                <a:gd name="T0" fmla="*/ 16 w 16"/>
                <a:gd name="T1" fmla="*/ 7 h 8"/>
                <a:gd name="T2" fmla="*/ 0 w 16"/>
                <a:gd name="T3" fmla="*/ 1 h 8"/>
                <a:gd name="T4" fmla="*/ 13 w 16"/>
                <a:gd name="T5" fmla="*/ 8 h 8"/>
                <a:gd name="T6" fmla="*/ 16 w 16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7"/>
                  </a:moveTo>
                  <a:cubicBezTo>
                    <a:pt x="11" y="4"/>
                    <a:pt x="7" y="0"/>
                    <a:pt x="0" y="1"/>
                  </a:cubicBezTo>
                  <a:cubicBezTo>
                    <a:pt x="3" y="3"/>
                    <a:pt x="9" y="8"/>
                    <a:pt x="13" y="8"/>
                  </a:cubicBezTo>
                  <a:cubicBezTo>
                    <a:pt x="15" y="8"/>
                    <a:pt x="16" y="8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4" name="Freeform 171"/>
            <p:cNvSpPr/>
            <p:nvPr/>
          </p:nvSpPr>
          <p:spPr bwMode="auto">
            <a:xfrm>
              <a:off x="3003139" y="3176202"/>
              <a:ext cx="45910" cy="23651"/>
            </a:xfrm>
            <a:custGeom>
              <a:avLst/>
              <a:gdLst>
                <a:gd name="T0" fmla="*/ 1 w 14"/>
                <a:gd name="T1" fmla="*/ 0 h 7"/>
                <a:gd name="T2" fmla="*/ 0 w 14"/>
                <a:gd name="T3" fmla="*/ 1 h 7"/>
                <a:gd name="T4" fmla="*/ 11 w 14"/>
                <a:gd name="T5" fmla="*/ 7 h 7"/>
                <a:gd name="T6" fmla="*/ 14 w 14"/>
                <a:gd name="T7" fmla="*/ 5 h 7"/>
                <a:gd name="T8" fmla="*/ 14 w 14"/>
                <a:gd name="T9" fmla="*/ 3 h 7"/>
                <a:gd name="T10" fmla="*/ 6 w 14"/>
                <a:gd name="T11" fmla="*/ 3 h 7"/>
                <a:gd name="T12" fmla="*/ 1 w 14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7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9" y="7"/>
                    <a:pt x="11" y="7"/>
                  </a:cubicBezTo>
                  <a:cubicBezTo>
                    <a:pt x="11" y="7"/>
                    <a:pt x="14" y="6"/>
                    <a:pt x="14" y="5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3"/>
                    <a:pt x="2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5" name="Freeform 172"/>
            <p:cNvSpPr/>
            <p:nvPr/>
          </p:nvSpPr>
          <p:spPr bwMode="auto">
            <a:xfrm>
              <a:off x="3061570" y="3176202"/>
              <a:ext cx="26433" cy="33390"/>
            </a:xfrm>
            <a:custGeom>
              <a:avLst/>
              <a:gdLst>
                <a:gd name="T0" fmla="*/ 8 w 8"/>
                <a:gd name="T1" fmla="*/ 7 h 10"/>
                <a:gd name="T2" fmla="*/ 8 w 8"/>
                <a:gd name="T3" fmla="*/ 6 h 10"/>
                <a:gd name="T4" fmla="*/ 7 w 8"/>
                <a:gd name="T5" fmla="*/ 2 h 10"/>
                <a:gd name="T6" fmla="*/ 6 w 8"/>
                <a:gd name="T7" fmla="*/ 0 h 10"/>
                <a:gd name="T8" fmla="*/ 0 w 8"/>
                <a:gd name="T9" fmla="*/ 8 h 10"/>
                <a:gd name="T10" fmla="*/ 4 w 8"/>
                <a:gd name="T11" fmla="*/ 10 h 10"/>
                <a:gd name="T12" fmla="*/ 8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8" y="7"/>
                  </a:moveTo>
                  <a:cubicBezTo>
                    <a:pt x="8" y="7"/>
                    <a:pt x="8" y="6"/>
                    <a:pt x="8" y="6"/>
                  </a:cubicBezTo>
                  <a:cubicBezTo>
                    <a:pt x="4" y="6"/>
                    <a:pt x="7" y="4"/>
                    <a:pt x="7" y="2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3" y="1"/>
                    <a:pt x="0" y="6"/>
                    <a:pt x="0" y="8"/>
                  </a:cubicBezTo>
                  <a:cubicBezTo>
                    <a:pt x="0" y="9"/>
                    <a:pt x="1" y="10"/>
                    <a:pt x="4" y="10"/>
                  </a:cubicBezTo>
                  <a:cubicBezTo>
                    <a:pt x="6" y="10"/>
                    <a:pt x="8" y="9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6" name="Freeform 173"/>
            <p:cNvSpPr/>
            <p:nvPr/>
          </p:nvSpPr>
          <p:spPr bwMode="auto">
            <a:xfrm>
              <a:off x="817537" y="2788043"/>
              <a:ext cx="33389" cy="15304"/>
            </a:xfrm>
            <a:custGeom>
              <a:avLst/>
              <a:gdLst>
                <a:gd name="T0" fmla="*/ 7 w 10"/>
                <a:gd name="T1" fmla="*/ 0 h 5"/>
                <a:gd name="T2" fmla="*/ 3 w 10"/>
                <a:gd name="T3" fmla="*/ 1 h 5"/>
                <a:gd name="T4" fmla="*/ 0 w 10"/>
                <a:gd name="T5" fmla="*/ 1 h 5"/>
                <a:gd name="T6" fmla="*/ 3 w 10"/>
                <a:gd name="T7" fmla="*/ 5 h 5"/>
                <a:gd name="T8" fmla="*/ 10 w 10"/>
                <a:gd name="T9" fmla="*/ 5 h 5"/>
                <a:gd name="T10" fmla="*/ 7 w 10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7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" y="5"/>
                    <a:pt x="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02" name="Triangle 201"/>
          <p:cNvSpPr/>
          <p:nvPr/>
        </p:nvSpPr>
        <p:spPr>
          <a:xfrm rot="10800000">
            <a:off x="5657693" y="0"/>
            <a:ext cx="876615" cy="29199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4" name="出自【趣你的PPT】(微信:qunideppt)：最优质的PPT资源库"/>
          <p:cNvSpPr/>
          <p:nvPr/>
        </p:nvSpPr>
        <p:spPr>
          <a:xfrm>
            <a:off x="73025" y="288290"/>
            <a:ext cx="2962275" cy="71628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5" name="出自【趣你的PPT】(微信:qunideppt)：最优质的PPT资源库"/>
          <p:cNvSpPr/>
          <p:nvPr/>
        </p:nvSpPr>
        <p:spPr>
          <a:xfrm>
            <a:off x="3213482" y="288291"/>
            <a:ext cx="174911" cy="71629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591185" y="417513"/>
            <a:ext cx="25237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主要业务模块</a:t>
            </a:r>
          </a:p>
        </p:txBody>
      </p:sp>
      <p:pic>
        <p:nvPicPr>
          <p:cNvPr id="16" name="图片 15" descr="22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6520" y="239395"/>
            <a:ext cx="816610" cy="816610"/>
          </a:xfrm>
          <a:prstGeom prst="rect">
            <a:avLst/>
          </a:prstGeom>
        </p:spPr>
      </p:pic>
      <p:pic>
        <p:nvPicPr>
          <p:cNvPr id="197" name="图片 1" descr="E:\2018.09\学生项目\02 - Online Product Showcase and Sale\P02 - 在线产品展示和销售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50455" y="292100"/>
            <a:ext cx="4308475" cy="587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17494" r="9821" b="1277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/>
        </p:nvSpPr>
        <p:spPr>
          <a:xfrm>
            <a:off x="4962525" y="1851645"/>
            <a:ext cx="1885950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</a:rPr>
              <a:t>1</a:t>
            </a:r>
            <a:endParaRPr lang="zh-CN" altLang="en-US" sz="19900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7560" y="3484245"/>
            <a:ext cx="29076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买家用户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用户管理</a:t>
            </a:r>
          </a:p>
          <a:p>
            <a:r>
              <a:rPr lang="zh-CN" altLang="en-US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1)用户注册</a:t>
            </a:r>
          </a:p>
          <a:p>
            <a:r>
              <a:rPr lang="zh-CN" altLang="en-US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2)注册验证</a:t>
            </a:r>
          </a:p>
          <a:p>
            <a:r>
              <a:rPr lang="zh-CN" altLang="en-US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3)用户登录</a:t>
            </a:r>
          </a:p>
          <a:p>
            <a:r>
              <a:rPr lang="zh-CN" altLang="en-US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4)普通用户信息资料维护</a:t>
            </a:r>
          </a:p>
          <a:p>
            <a:r>
              <a:rPr lang="zh-CN" altLang="en-US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5)用户密码修改</a:t>
            </a:r>
          </a:p>
          <a:p>
            <a:endParaRPr lang="en-US" altLang="zh-CN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5700" y="2600325"/>
            <a:ext cx="20707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AD7FF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2.资金管理</a:t>
            </a:r>
          </a:p>
          <a:p>
            <a:r>
              <a:rPr lang="en-US" altLang="zh-CN" b="1" dirty="0">
                <a:solidFill>
                  <a:srgbClr val="1AD7FF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1)查看</a:t>
            </a:r>
          </a:p>
          <a:p>
            <a:r>
              <a:rPr lang="en-US" altLang="zh-CN" b="1" dirty="0">
                <a:solidFill>
                  <a:srgbClr val="1AD7FF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2)充值</a:t>
            </a:r>
          </a:p>
          <a:p>
            <a:r>
              <a:rPr lang="en-US" altLang="zh-CN" b="1" dirty="0">
                <a:solidFill>
                  <a:srgbClr val="1AD7FF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3)消费</a:t>
            </a:r>
            <a:endParaRPr lang="en-US" altLang="zh-CN" b="1" dirty="0">
              <a:solidFill>
                <a:srgbClr val="FFC000"/>
              </a:soli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3.收货地址管理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1)查看收货地址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2)添加收货地址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3)更新收货地址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4)删除收货地址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5)设置默认收货地址</a:t>
            </a:r>
            <a:endParaRPr lang="en-US" altLang="zh-CN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  <a:p>
            <a:endParaRPr lang="en-US" altLang="zh-CN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58555" y="1299210"/>
            <a:ext cx="7359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pic>
        <p:nvPicPr>
          <p:cNvPr id="8" name="图片 7" descr="niit3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" y="690880"/>
            <a:ext cx="1956435" cy="734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17494" r="9821" b="1277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/>
        </p:nvSpPr>
        <p:spPr>
          <a:xfrm>
            <a:off x="4962525" y="1851645"/>
            <a:ext cx="18859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</a:rPr>
              <a:t>2</a:t>
            </a:r>
            <a:endParaRPr lang="zh-CN" altLang="en-US" sz="19900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3470" y="1299210"/>
            <a:ext cx="7359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pic>
        <p:nvPicPr>
          <p:cNvPr id="2" name="图片 1" descr="niit3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" y="690880"/>
            <a:ext cx="1956435" cy="7346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8100" y="2150745"/>
            <a:ext cx="22053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4.订单管理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1)查看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2)更新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3)支付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4)删除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5)投诉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5.购物车管理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1)查看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2)删除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3)购买</a:t>
            </a:r>
            <a:endParaRPr lang="en-US" altLang="zh-CN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  <a:p>
            <a:endParaRPr lang="en-US" altLang="zh-CN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69960" y="4175125"/>
            <a:ext cx="1730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6.投诉管理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1)查看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2)撤销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17494" r="9821" b="1277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4962525" y="1851645"/>
            <a:ext cx="1885950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</a:rPr>
              <a:t>3</a:t>
            </a:r>
          </a:p>
        </p:txBody>
      </p:sp>
      <p:pic>
        <p:nvPicPr>
          <p:cNvPr id="4" name="图片 3" descr="niit3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" y="690880"/>
            <a:ext cx="1956435" cy="7346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58555" y="1299210"/>
            <a:ext cx="7359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6270" y="1967865"/>
            <a:ext cx="225234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商家用户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1.用户管理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1)注册、更新、忘记密码</a:t>
            </a:r>
            <a:endParaRPr lang="en-US" altLang="zh-CN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2)提请审核</a:t>
            </a:r>
          </a:p>
          <a:p>
            <a:r>
              <a:rPr lang="en-US" altLang="zh-CN" b="1" dirty="0">
                <a:solidFill>
                  <a:srgbClr val="10E6FF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2.资金管理</a:t>
            </a:r>
          </a:p>
          <a:p>
            <a:r>
              <a:rPr lang="en-US" altLang="zh-CN" b="1" dirty="0">
                <a:solidFill>
                  <a:srgbClr val="10E6FF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1)查看、充值</a:t>
            </a:r>
          </a:p>
          <a:p>
            <a:r>
              <a:rPr lang="en-US" altLang="zh-CN" b="1" dirty="0">
                <a:solidFill>
                  <a:srgbClr val="10E6FF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2)收入</a:t>
            </a:r>
            <a:endParaRPr lang="en-US" altLang="zh-CN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3.商品管理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1)查看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2)创建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3)更新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4)上架、下架</a:t>
            </a:r>
            <a:endParaRPr lang="en-US" altLang="zh-CN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  <a:p>
            <a:endParaRPr lang="en-US" altLang="zh-CN" b="1" dirty="0">
              <a:gradFill>
                <a:gsLst>
                  <a:gs pos="0">
                    <a:srgbClr val="0AF0FF"/>
                  </a:gs>
                  <a:gs pos="59000">
                    <a:srgbClr val="1BD5FF"/>
                  </a:gs>
                </a:gsLst>
                <a:lin ang="5400000" scaled="1"/>
              </a:gra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372475" y="3854450"/>
            <a:ext cx="22231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4.库存管理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1)查看</a:t>
            </a:r>
          </a:p>
          <a:p>
            <a:r>
              <a:rPr lang="en-US" altLang="zh-CN" b="1" dirty="0">
                <a:gradFill>
                  <a:gsLst>
                    <a:gs pos="0">
                      <a:srgbClr val="0AF0FF"/>
                    </a:gs>
                    <a:gs pos="59000">
                      <a:srgbClr val="1BD5FF"/>
                    </a:gs>
                  </a:gsLst>
                  <a:lin ang="5400000" scaled="1"/>
                </a:gra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2)进货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5.投诉管理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1)查看</a:t>
            </a:r>
          </a:p>
          <a:p>
            <a:r>
              <a:rPr lang="en-US" altLang="zh-CN" b="1" dirty="0">
                <a:solidFill>
                  <a:srgbClr val="FFC000"/>
                </a:solidFill>
                <a:latin typeface="Lovelo Line Bold" panose="02000000000000000000" pitchFamily="50" charset="0"/>
                <a:ea typeface="微软雅黑" panose="020B0503020204020204" pitchFamily="34" charset="-122"/>
                <a:sym typeface="+mn-ea"/>
              </a:rPr>
              <a:t>这里主要是查看当前商家的投诉记录及处理结果。</a:t>
            </a:r>
          </a:p>
          <a:p>
            <a:endParaRPr lang="en-US" altLang="zh-CN" b="1" dirty="0">
              <a:solidFill>
                <a:srgbClr val="FFC000"/>
              </a:solidFill>
              <a:latin typeface="Lovelo Line Bold" panose="02000000000000000000" pitchFamily="50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114B"/>
      </a:accent1>
      <a:accent2>
        <a:srgbClr val="00AFF2"/>
      </a:accent2>
      <a:accent3>
        <a:srgbClr val="0D114B"/>
      </a:accent3>
      <a:accent4>
        <a:srgbClr val="00AFF2"/>
      </a:accent4>
      <a:accent5>
        <a:srgbClr val="0D114B"/>
      </a:accent5>
      <a:accent6>
        <a:srgbClr val="00AFF2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390</Words>
  <Application>Microsoft Office PowerPoint</Application>
  <PresentationFormat>宽屏</PresentationFormat>
  <Paragraphs>147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Lovelo Line Bold</vt:lpstr>
      <vt:lpstr>等线</vt:lpstr>
      <vt:lpstr>等线 Light</vt:lpstr>
      <vt:lpstr>华文细黑</vt:lpstr>
      <vt:lpstr>微软雅黑</vt:lpstr>
      <vt:lpstr>Arial</vt:lpstr>
      <vt:lpstr>Calibri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 康伟</dc:creator>
  <cp:lastModifiedBy>高 伟栋</cp:lastModifiedBy>
  <cp:revision>12</cp:revision>
  <dcterms:created xsi:type="dcterms:W3CDTF">2018-07-27T10:24:00Z</dcterms:created>
  <dcterms:modified xsi:type="dcterms:W3CDTF">2019-12-30T02:04:39Z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