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59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28"/>
    <a:srgbClr val="B0D5A6"/>
    <a:srgbClr val="ED3C0B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25.06.2024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2015255" y="1924493"/>
            <a:ext cx="0" cy="3046228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7107865" y="5007704"/>
            <a:ext cx="706834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7107865" y="616688"/>
            <a:ext cx="0" cy="439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>
            <a:off x="6362044" y="635642"/>
            <a:ext cx="7458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15</cp:revision>
  <dcterms:created xsi:type="dcterms:W3CDTF">2024-04-24T14:56:52Z</dcterms:created>
  <dcterms:modified xsi:type="dcterms:W3CDTF">2024-06-25T14:48:36Z</dcterms:modified>
</cp:coreProperties>
</file>