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4" r:id="rId5"/>
    <p:sldId id="265" r:id="rId6"/>
    <p:sldId id="256" r:id="rId7"/>
    <p:sldId id="268" r:id="rId8"/>
    <p:sldId id="270" r:id="rId9"/>
    <p:sldId id="259" r:id="rId10"/>
    <p:sldId id="263" r:id="rId11"/>
    <p:sldId id="262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28"/>
    <a:srgbClr val="B0D5A6"/>
    <a:srgbClr val="ED3C0B"/>
    <a:srgbClr val="5E711C"/>
    <a:srgbClr val="336117"/>
    <a:srgbClr val="D5E5C2"/>
    <a:srgbClr val="94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57" d="100"/>
          <a:sy n="57" d="100"/>
        </p:scale>
        <p:origin x="1347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08.07.2024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08.07.2024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08.07.2024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08.07.2024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08.07.2024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08.07.2024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08.07.2024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08.07.2024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08.07.2024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08.07.2024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08.07.2024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08.07.2024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55851" y="967563"/>
            <a:ext cx="5401340" cy="540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59549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615070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956641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301120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004168" y="504248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176407" y="455803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31929" y="4558817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453048" y="3886200"/>
            <a:ext cx="0" cy="93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6797525" y="3884644"/>
            <a:ext cx="1" cy="9319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805377" y="5039055"/>
            <a:ext cx="992147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4443082" y="5039055"/>
            <a:ext cx="1035343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H="1" flipV="1">
            <a:off x="1297172" y="4396563"/>
            <a:ext cx="460307" cy="352146"/>
          </a:xfrm>
          <a:prstGeom prst="straightConnector1">
            <a:avLst/>
          </a:prstGeom>
          <a:ln w="9525">
            <a:solidFill>
              <a:srgbClr val="5E71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BDBD02B-3E89-BADF-33D0-FD05025970D8}"/>
              </a:ext>
            </a:extLst>
          </p:cNvPr>
          <p:cNvCxnSpPr>
            <a:cxnSpLocks/>
          </p:cNvCxnSpPr>
          <p:nvPr/>
        </p:nvCxnSpPr>
        <p:spPr>
          <a:xfrm flipH="1" flipV="1">
            <a:off x="1297172" y="4396563"/>
            <a:ext cx="460307" cy="352146"/>
          </a:xfrm>
          <a:prstGeom prst="straightConnector1">
            <a:avLst/>
          </a:prstGeom>
          <a:ln w="9525">
            <a:solidFill>
              <a:schemeClr val="tx1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626820" y="1962646"/>
            <a:ext cx="2520000" cy="252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2028198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934379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1093739" y="2009415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2187558" y="2014791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1582464" y="3864278"/>
            <a:ext cx="579567" cy="305155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2129301" y="3638239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1035483" y="3638602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1325339" y="3324677"/>
            <a:ext cx="0" cy="43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2419156" y="3323950"/>
            <a:ext cx="0" cy="4348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1956269" y="3862676"/>
            <a:ext cx="462887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1320689" y="3862676"/>
            <a:ext cx="483040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E3B5A9-F7D0-4914-B7E4-67D8A7EA9A11}"/>
              </a:ext>
            </a:extLst>
          </p:cNvPr>
          <p:cNvSpPr txBox="1"/>
          <p:nvPr/>
        </p:nvSpPr>
        <p:spPr>
          <a:xfrm>
            <a:off x="3046056" y="2483982"/>
            <a:ext cx="894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ln w="28575">
                  <a:noFill/>
                </a:ln>
                <a:solidFill>
                  <a:srgbClr val="B0D5A6"/>
                </a:solidFill>
                <a:latin typeface="SquareSlab711 Lt BT" panose="02060506020206060203" pitchFamily="18" charset="0"/>
              </a:rPr>
              <a:t>Blockchainkonzepte</a:t>
            </a:r>
          </a:p>
        </p:txBody>
      </p:sp>
    </p:spTree>
    <p:extLst>
      <p:ext uri="{BB962C8B-B14F-4D97-AF65-F5344CB8AC3E}">
        <p14:creationId xmlns:p14="http://schemas.microsoft.com/office/powerpoint/2010/main" val="30133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02079" y="839973"/>
            <a:ext cx="5508000" cy="5508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133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32973" y="1288421"/>
            <a:ext cx="2187307" cy="342368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174814" y="1282001"/>
            <a:ext cx="2348797" cy="34301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867260" y="175439"/>
            <a:ext cx="99281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535922" y="175439"/>
            <a:ext cx="992815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134251" y="5290746"/>
            <a:ext cx="113020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522574" y="5119439"/>
            <a:ext cx="105821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10434" y="5138789"/>
            <a:ext cx="1019514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320192" y="4726389"/>
            <a:ext cx="0" cy="579431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>
            <a:off x="7051683" y="4686910"/>
            <a:ext cx="0" cy="57960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999832" y="5638045"/>
            <a:ext cx="107218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 flipV="1">
            <a:off x="4322619" y="5638045"/>
            <a:ext cx="1144652" cy="16206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81A684-B317-BCD1-749C-E7D0DEAB183F}"/>
              </a:ext>
            </a:extLst>
          </p:cNvPr>
          <p:cNvSpPr/>
          <p:nvPr/>
        </p:nvSpPr>
        <p:spPr>
          <a:xfrm>
            <a:off x="4380614" y="2200941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A51632-564E-359E-DDD8-3AC9A8C75A35}"/>
              </a:ext>
            </a:extLst>
          </p:cNvPr>
          <p:cNvSpPr/>
          <p:nvPr/>
        </p:nvSpPr>
        <p:spPr>
          <a:xfrm>
            <a:off x="4380614" y="3156100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523258-8D63-A4E8-2E0F-5F22BA861A78}"/>
              </a:ext>
            </a:extLst>
          </p:cNvPr>
          <p:cNvSpPr/>
          <p:nvPr/>
        </p:nvSpPr>
        <p:spPr>
          <a:xfrm>
            <a:off x="4380614" y="4150243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8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B1AB4DF-E8E7-D254-CAEA-FDB23F88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67" y="1646032"/>
            <a:ext cx="3551538" cy="34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6360F0-C34D-B3BC-C5C6-47299752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60" y="1858086"/>
            <a:ext cx="4104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solidFill>
            <a:srgbClr val="B0D5A6"/>
          </a:solidFill>
          <a:ln w="114300">
            <a:solidFill>
              <a:srgbClr val="ED3C0B"/>
            </a:solidFill>
          </a:ln>
          <a:effectLst>
            <a:outerShdw blurRad="457200" sx="102000" sy="102000" algn="ctr" rotWithShape="0">
              <a:srgbClr val="5E711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>
              <a:solidFill>
                <a:srgbClr val="ED3C0B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solidFill>
                <a:srgbClr val="ED3C0B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/>
          <p:nvPr/>
        </p:nvCxnSpPr>
        <p:spPr>
          <a:xfrm>
            <a:off x="5526157" y="3737113"/>
            <a:ext cx="2325756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/>
          <p:nvPr/>
        </p:nvCxnSpPr>
        <p:spPr>
          <a:xfrm>
            <a:off x="8574157" y="1219200"/>
            <a:ext cx="72886" cy="431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/>
          <p:nvPr/>
        </p:nvCxnSpPr>
        <p:spPr>
          <a:xfrm>
            <a:off x="8647043" y="841513"/>
            <a:ext cx="2120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60F0EEF-944E-080F-B786-7C176B4FB066}"/>
              </a:ext>
            </a:extLst>
          </p:cNvPr>
          <p:cNvCxnSpPr>
            <a:cxnSpLocks/>
          </p:cNvCxnSpPr>
          <p:nvPr/>
        </p:nvCxnSpPr>
        <p:spPr>
          <a:xfrm flipH="1">
            <a:off x="3150082" y="1318437"/>
            <a:ext cx="4752149" cy="1212112"/>
          </a:xfrm>
          <a:prstGeom prst="straightConnector1">
            <a:avLst/>
          </a:prstGeom>
          <a:ln w="3810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E75F7C9-168F-3297-BDE7-9C74F745BFB6}"/>
              </a:ext>
            </a:extLst>
          </p:cNvPr>
          <p:cNvCxnSpPr>
            <a:cxnSpLocks/>
          </p:cNvCxnSpPr>
          <p:nvPr/>
        </p:nvCxnSpPr>
        <p:spPr>
          <a:xfrm>
            <a:off x="3657989" y="2982202"/>
            <a:ext cx="0" cy="2232837"/>
          </a:xfrm>
          <a:prstGeom prst="straightConnector1">
            <a:avLst/>
          </a:prstGeom>
          <a:ln w="4699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6115050" y="4554252"/>
            <a:ext cx="5856412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6096000" y="2177143"/>
            <a:ext cx="0" cy="239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88601B-AB10-8DB9-2415-BC0F81E7D917}"/>
              </a:ext>
            </a:extLst>
          </p:cNvPr>
          <p:cNvCxnSpPr>
            <a:cxnSpLocks/>
          </p:cNvCxnSpPr>
          <p:nvPr/>
        </p:nvCxnSpPr>
        <p:spPr>
          <a:xfrm flipH="1" flipV="1">
            <a:off x="163043" y="2157990"/>
            <a:ext cx="5952007" cy="1915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7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Eurostile</vt:lpstr>
      <vt:lpstr>OCR A Extended</vt:lpstr>
      <vt:lpstr>SquareSlab711 Lt BT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21</cp:revision>
  <dcterms:created xsi:type="dcterms:W3CDTF">2024-04-24T14:56:52Z</dcterms:created>
  <dcterms:modified xsi:type="dcterms:W3CDTF">2024-07-08T16:47:32Z</dcterms:modified>
</cp:coreProperties>
</file>