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0" r:id="rId9"/>
    <p:sldId id="259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28"/>
    <a:srgbClr val="B0D5A6"/>
    <a:srgbClr val="ED3C0B"/>
    <a:srgbClr val="5E711C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DBD02B-3E89-BADF-33D0-FD05025970D8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>
            <a:off x="2015255" y="1924493"/>
            <a:ext cx="0" cy="3046228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/>
          <p:nvPr/>
        </p:nvCxnSpPr>
        <p:spPr>
          <a:xfrm>
            <a:off x="8574157" y="1219200"/>
            <a:ext cx="72886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7107865" y="5007704"/>
            <a:ext cx="706834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7107865" y="616688"/>
            <a:ext cx="0" cy="4391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>
            <a:off x="6362044" y="635642"/>
            <a:ext cx="7458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17</cp:revision>
  <dcterms:created xsi:type="dcterms:W3CDTF">2024-04-24T14:56:52Z</dcterms:created>
  <dcterms:modified xsi:type="dcterms:W3CDTF">2024-06-28T16:57:19Z</dcterms:modified>
</cp:coreProperties>
</file>