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67" r:id="rId4"/>
    <p:sldId id="264" r:id="rId5"/>
    <p:sldId id="265" r:id="rId6"/>
    <p:sldId id="256" r:id="rId7"/>
    <p:sldId id="268" r:id="rId8"/>
    <p:sldId id="270" r:id="rId9"/>
    <p:sldId id="271" r:id="rId10"/>
    <p:sldId id="259" r:id="rId11"/>
    <p:sldId id="263" r:id="rId12"/>
    <p:sldId id="262" r:id="rId13"/>
    <p:sldId id="26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3C0B"/>
    <a:srgbClr val="354C28"/>
    <a:srgbClr val="B0D5A6"/>
    <a:srgbClr val="5E711C"/>
    <a:srgbClr val="336117"/>
    <a:srgbClr val="D5E5C2"/>
    <a:srgbClr val="94B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71" d="100"/>
          <a:sy n="71" d="100"/>
        </p:scale>
        <p:origin x="99" y="4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B0A05-6A74-CA4E-ECBC-8FB384F4D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EC38BA-5C32-8E02-E288-B56013834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6FEC0F-A23D-F137-1A93-D2805EB4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09.07.2024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263EE-0D75-A0C1-91AD-FE3840E9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D8B36-D893-D937-84F4-768EBDDF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770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55C34-B894-DDF9-DAA6-9622B031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38100B-471A-9F14-C994-DA8F64D36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8BC0CD-E3AC-4C20-9545-DF310125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09.07.2024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B3BC7-C147-66E5-9312-B18A5321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BDDC61-EEFE-9DA6-8CDC-8511D7E0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430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2F317C-1174-FE06-633C-B43EDCFE6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122F4E-193E-FEA8-6A1F-E0FCF2D40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699D29-DB9A-EAF6-1ADC-72A7968F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09.07.2024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BCB0B5-3DAC-F6B0-5910-6C913E57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A161B4-6682-DD89-334B-2C34D2F4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956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71447-DEA1-BFD2-B66D-59460E0B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603DED-5AB9-CCA4-986C-BC68F4B2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EB68DB-1856-0CD6-D33C-DAAB0433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09.07.2024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AF106B-DECD-5A2F-B959-5FB062F6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9B156-5242-D349-FD95-E6041B3D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548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2208F-CC34-96C2-1625-6AE034B8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4B2554-74BC-ABA9-6EA2-242454A8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D9E04-99CC-3D2E-355E-C86C1F73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09.07.2024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0052EF-C801-68DF-D2C0-ED3F6173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412A66-49F4-C462-F7CE-36F01E4B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704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99029-A78C-1B2F-72D4-7A4A8BFC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04D4D5-999F-83CA-E753-9E568823B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81675E-B5F3-D300-9E43-9E145806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FE3BA1-EB05-5D7A-E568-055AC8BC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09.07.2024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93F402-8A2C-6EEA-1928-7209A3D0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8B5CF5-5B79-BF93-495D-B273A3C9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636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6DEF7-7657-5D39-14DF-8E48C8F4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24648F-AB3F-F58D-CEA6-46E2E382E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C1602A-3A67-74CA-2109-07559F889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A7E84E-F806-9469-AECE-6A79CB3CA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FFC50C-07AD-B2CC-A450-1878BAF0A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6FA575-A341-ADB8-9E6F-DE4F098A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09.07.2024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821742-4950-3892-2CEC-79B3F0F4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498AD3-D793-3CCC-D618-CBCE5F18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057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BF344-98B2-B92B-C0A4-927973A1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8C51A8-C5DD-7587-8BB9-A5B05B04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09.07.2024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F33BA7-AA71-00C8-4677-9DC8AD3D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C1AFB5-1F4D-4CFC-51D8-FB52A582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431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0485BC-CF53-161D-96D4-CDB9B223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09.07.2024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D985EE-A835-D583-9FEE-CCA9FC12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E86BC4-6061-812C-1939-BF63C8A6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662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2A29C-7C7F-240E-ABA1-F1FB823A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9C866-BC5D-4BA1-33CE-6F199873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86F229-A360-B6A4-E211-596426B65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CB7EB1-AFC3-EB37-D1ED-36EF72DD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09.07.2024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C26DC5-EE31-98AA-46B2-42D5E425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FCA214-E9F2-6A95-656F-FFC399CF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243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20238-DF7B-5BC0-E7A5-67908FBD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512B2A-747F-2F0E-34FA-FB28BDC46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19B47F-D33A-50F8-9100-9EBF6C3BF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2D18B6-C111-A101-8228-0C01F979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09.07.2024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A15D40-B7B3-5DB0-79E6-5EAF1F74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15F9E7-D7E7-FA5D-0BE4-11EA8890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0F7E63-4896-63E1-57D4-439A147D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0F76DF-560A-A7B3-D9F4-BDADEC818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273CB-F0C0-AC0C-DBA6-ABE260200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2076B9-41B9-4289-B1FF-FFD8BCB4D7C3}" type="datetimeFigureOut">
              <a:rPr lang="de-AT" smtClean="0"/>
              <a:t>09.07.2024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68C76-F459-F248-88AF-2E8031578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EC735-6E7D-6F6A-46B1-760F5FEE5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057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2955851" y="967563"/>
            <a:ext cx="5401340" cy="5400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5959549" y="1488558"/>
            <a:ext cx="1685260" cy="23976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3615070" y="1488558"/>
            <a:ext cx="1685260" cy="23976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3956641" y="1240672"/>
            <a:ext cx="99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18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6301120" y="1240672"/>
            <a:ext cx="99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18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5004168" y="5042489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6176407" y="4558039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3831929" y="4558817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4453048" y="3886200"/>
            <a:ext cx="0" cy="9303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 flipH="1">
            <a:off x="6797525" y="3884644"/>
            <a:ext cx="1" cy="9319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5805377" y="5039055"/>
            <a:ext cx="992147" cy="3303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>
            <a:off x="4443082" y="5039055"/>
            <a:ext cx="1035343" cy="3303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280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9525">
            <a:solidFill>
              <a:srgbClr val="5E71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9525">
            <a:solidFill>
              <a:srgbClr val="5E71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79D061E-4B24-50EA-0173-A03E5699E4FF}"/>
              </a:ext>
            </a:extLst>
          </p:cNvPr>
          <p:cNvCxnSpPr>
            <a:cxnSpLocks/>
          </p:cNvCxnSpPr>
          <p:nvPr/>
        </p:nvCxnSpPr>
        <p:spPr>
          <a:xfrm flipH="1" flipV="1">
            <a:off x="1297172" y="4396563"/>
            <a:ext cx="460307" cy="352146"/>
          </a:xfrm>
          <a:prstGeom prst="straightConnector1">
            <a:avLst/>
          </a:prstGeom>
          <a:ln w="9525">
            <a:solidFill>
              <a:srgbClr val="5E711C"/>
            </a:solidFill>
            <a:headEnd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2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BDBD02B-3E89-BADF-33D0-FD05025970D8}"/>
              </a:ext>
            </a:extLst>
          </p:cNvPr>
          <p:cNvCxnSpPr>
            <a:cxnSpLocks/>
          </p:cNvCxnSpPr>
          <p:nvPr/>
        </p:nvCxnSpPr>
        <p:spPr>
          <a:xfrm flipH="1" flipV="1">
            <a:off x="1297172" y="4396563"/>
            <a:ext cx="460307" cy="352146"/>
          </a:xfrm>
          <a:prstGeom prst="straightConnector1">
            <a:avLst/>
          </a:prstGeom>
          <a:ln w="9525">
            <a:solidFill>
              <a:schemeClr val="tx1"/>
            </a:solidFill>
            <a:headEnd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0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Kreis, Schrift enthält.&#10;&#10;Automatisch generierte Beschreibung">
            <a:extLst>
              <a:ext uri="{FF2B5EF4-FFF2-40B4-BE49-F238E27FC236}">
                <a16:creationId xmlns:a16="http://schemas.microsoft.com/office/drawing/2014/main" id="{C53078EB-04F9-7BAB-F0D4-32ED2028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64" y="145905"/>
            <a:ext cx="7518856" cy="659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4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626820" y="1962646"/>
            <a:ext cx="2520000" cy="2520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2028198" y="2205777"/>
            <a:ext cx="786260" cy="11189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934379" y="2205777"/>
            <a:ext cx="786260" cy="11189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1093739" y="2009415"/>
            <a:ext cx="463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2187558" y="2014791"/>
            <a:ext cx="463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1582464" y="3864278"/>
            <a:ext cx="579567" cy="305155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2129301" y="3638239"/>
            <a:ext cx="579711" cy="305079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1035483" y="3638602"/>
            <a:ext cx="579711" cy="305079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1325339" y="3324677"/>
            <a:ext cx="0" cy="4341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 flipH="1">
            <a:off x="2419156" y="3323950"/>
            <a:ext cx="0" cy="4348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1956269" y="3862676"/>
            <a:ext cx="462887" cy="1541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>
            <a:off x="1320689" y="3862676"/>
            <a:ext cx="483040" cy="1541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6E3B5A9-F7D0-4914-B7E4-67D8A7EA9A11}"/>
              </a:ext>
            </a:extLst>
          </p:cNvPr>
          <p:cNvSpPr txBox="1"/>
          <p:nvPr/>
        </p:nvSpPr>
        <p:spPr>
          <a:xfrm>
            <a:off x="3046056" y="2483982"/>
            <a:ext cx="89405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ln w="28575">
                  <a:noFill/>
                </a:ln>
                <a:solidFill>
                  <a:srgbClr val="B0D5A6"/>
                </a:solidFill>
                <a:latin typeface="SquareSlab711 Lt BT" panose="02060506020206060203" pitchFamily="18" charset="0"/>
              </a:rPr>
              <a:t>Blockchainkonzepte</a:t>
            </a:r>
          </a:p>
        </p:txBody>
      </p:sp>
    </p:spTree>
    <p:extLst>
      <p:ext uri="{BB962C8B-B14F-4D97-AF65-F5344CB8AC3E}">
        <p14:creationId xmlns:p14="http://schemas.microsoft.com/office/powerpoint/2010/main" val="30133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2902079" y="839973"/>
            <a:ext cx="5508000" cy="5508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133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5932973" y="1288421"/>
            <a:ext cx="2187307" cy="342368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3174814" y="1282001"/>
            <a:ext cx="2348797" cy="343010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3867260" y="175439"/>
            <a:ext cx="992815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35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6535922" y="175439"/>
            <a:ext cx="992815" cy="561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35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5134251" y="5290746"/>
            <a:ext cx="1130206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6522574" y="5119439"/>
            <a:ext cx="1058216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3810434" y="5138789"/>
            <a:ext cx="1019514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4320192" y="4726389"/>
            <a:ext cx="0" cy="579431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>
            <a:off x="7051683" y="4686910"/>
            <a:ext cx="0" cy="57960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5999832" y="5638045"/>
            <a:ext cx="107218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 flipV="1">
            <a:off x="4322619" y="5638045"/>
            <a:ext cx="1144652" cy="16206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63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81A684-B317-BCD1-749C-E7D0DEAB183F}"/>
              </a:ext>
            </a:extLst>
          </p:cNvPr>
          <p:cNvSpPr/>
          <p:nvPr/>
        </p:nvSpPr>
        <p:spPr>
          <a:xfrm>
            <a:off x="4380614" y="2200941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A51632-564E-359E-DDD8-3AC9A8C75A35}"/>
              </a:ext>
            </a:extLst>
          </p:cNvPr>
          <p:cNvSpPr/>
          <p:nvPr/>
        </p:nvSpPr>
        <p:spPr>
          <a:xfrm>
            <a:off x="4380614" y="3156100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E523258-8D63-A4E8-2E0F-5F22BA861A78}"/>
              </a:ext>
            </a:extLst>
          </p:cNvPr>
          <p:cNvSpPr/>
          <p:nvPr/>
        </p:nvSpPr>
        <p:spPr>
          <a:xfrm>
            <a:off x="4380614" y="4150243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285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B1AB4DF-E8E7-D254-CAEA-FDB23F88D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67" y="1646032"/>
            <a:ext cx="3551538" cy="342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16360F0-C34D-B3BC-C5C6-47299752F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60" y="1858086"/>
            <a:ext cx="4104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5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01A0FE4-DB83-169F-053E-C81E177DE4BF}"/>
              </a:ext>
            </a:extLst>
          </p:cNvPr>
          <p:cNvSpPr/>
          <p:nvPr/>
        </p:nvSpPr>
        <p:spPr>
          <a:xfrm>
            <a:off x="3902148" y="2292618"/>
            <a:ext cx="3240000" cy="3240000"/>
          </a:xfrm>
          <a:prstGeom prst="ellipse">
            <a:avLst/>
          </a:prstGeom>
          <a:solidFill>
            <a:srgbClr val="B0D5A6"/>
          </a:solidFill>
          <a:ln w="114300">
            <a:solidFill>
              <a:srgbClr val="ED3C0B"/>
            </a:solidFill>
          </a:ln>
          <a:effectLst>
            <a:outerShdw blurRad="457200" sx="102000" sy="102000" algn="ctr" rotWithShape="0">
              <a:srgbClr val="5E711C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CBF1A37-1023-CFF2-5D23-7183F1F6EFFA}"/>
              </a:ext>
            </a:extLst>
          </p:cNvPr>
          <p:cNvSpPr/>
          <p:nvPr/>
        </p:nvSpPr>
        <p:spPr>
          <a:xfrm>
            <a:off x="4172148" y="2562618"/>
            <a:ext cx="2700000" cy="2700000"/>
          </a:xfrm>
          <a:prstGeom prst="ellipse">
            <a:avLst/>
          </a:prstGeom>
          <a:noFill/>
          <a:ln w="114300">
            <a:solidFill>
              <a:srgbClr val="ED3C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5000" dirty="0">
              <a:solidFill>
                <a:srgbClr val="ED3C0B"/>
              </a:solidFill>
              <a:latin typeface="OCR A Extended" panose="02010509020102010303" pitchFamily="50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7BFBACB-375C-B4E5-8AEC-C75880750C4F}"/>
              </a:ext>
            </a:extLst>
          </p:cNvPr>
          <p:cNvSpPr txBox="1"/>
          <p:nvPr/>
        </p:nvSpPr>
        <p:spPr>
          <a:xfrm>
            <a:off x="4878899" y="2649409"/>
            <a:ext cx="85459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5000" dirty="0">
                <a:solidFill>
                  <a:srgbClr val="ED3C0B"/>
                </a:solidFill>
                <a:latin typeface="OCR A Extended" panose="02010509020102010303" pitchFamily="50" charset="0"/>
              </a:rPr>
              <a:t>i</a:t>
            </a:r>
            <a:endParaRPr lang="de-AT" sz="15000" dirty="0">
              <a:solidFill>
                <a:srgbClr val="ED3C0B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E4CC86-7B2C-D4B8-E36B-17CAC186596F}"/>
              </a:ext>
            </a:extLst>
          </p:cNvPr>
          <p:cNvSpPr txBox="1"/>
          <p:nvPr/>
        </p:nvSpPr>
        <p:spPr>
          <a:xfrm>
            <a:off x="9609925" y="1814522"/>
            <a:ext cx="15616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0" b="1" dirty="0">
                <a:solidFill>
                  <a:srgbClr val="ED3C0B"/>
                </a:solidFill>
                <a:latin typeface="Eurostile" panose="020B0504020202050204" pitchFamily="34" charset="0"/>
              </a:rPr>
              <a:t>?</a:t>
            </a:r>
            <a:endParaRPr lang="de-AT" sz="18000" b="1" dirty="0">
              <a:solidFill>
                <a:srgbClr val="ED3C0B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6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88A20D9-C8A7-2EDF-4C33-09D415D16325}"/>
              </a:ext>
            </a:extLst>
          </p:cNvPr>
          <p:cNvCxnSpPr/>
          <p:nvPr/>
        </p:nvCxnSpPr>
        <p:spPr>
          <a:xfrm>
            <a:off x="5526157" y="3737113"/>
            <a:ext cx="2325756" cy="0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EE89BF5-78C5-18C8-82C4-EB472DE3C0C8}"/>
              </a:ext>
            </a:extLst>
          </p:cNvPr>
          <p:cNvCxnSpPr/>
          <p:nvPr/>
        </p:nvCxnSpPr>
        <p:spPr>
          <a:xfrm>
            <a:off x="8574157" y="1219200"/>
            <a:ext cx="72886" cy="4313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584AF18-2171-B324-6308-708B743E34CF}"/>
              </a:ext>
            </a:extLst>
          </p:cNvPr>
          <p:cNvCxnSpPr/>
          <p:nvPr/>
        </p:nvCxnSpPr>
        <p:spPr>
          <a:xfrm>
            <a:off x="8647043" y="841513"/>
            <a:ext cx="21203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60F0EEF-944E-080F-B786-7C176B4FB066}"/>
              </a:ext>
            </a:extLst>
          </p:cNvPr>
          <p:cNvCxnSpPr>
            <a:cxnSpLocks/>
          </p:cNvCxnSpPr>
          <p:nvPr/>
        </p:nvCxnSpPr>
        <p:spPr>
          <a:xfrm flipH="1">
            <a:off x="3150082" y="1318437"/>
            <a:ext cx="4752149" cy="1212112"/>
          </a:xfrm>
          <a:prstGeom prst="straightConnector1">
            <a:avLst/>
          </a:prstGeom>
          <a:ln w="38100" cap="flat">
            <a:solidFill>
              <a:schemeClr val="tx1"/>
            </a:solidFill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E75F7C9-168F-3297-BDE7-9C74F745BFB6}"/>
              </a:ext>
            </a:extLst>
          </p:cNvPr>
          <p:cNvCxnSpPr>
            <a:cxnSpLocks/>
          </p:cNvCxnSpPr>
          <p:nvPr/>
        </p:nvCxnSpPr>
        <p:spPr>
          <a:xfrm>
            <a:off x="3657989" y="2982202"/>
            <a:ext cx="0" cy="2232837"/>
          </a:xfrm>
          <a:prstGeom prst="straightConnector1">
            <a:avLst/>
          </a:prstGeom>
          <a:ln w="46990" cap="flat">
            <a:solidFill>
              <a:schemeClr val="tx1"/>
            </a:solidFill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16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1876C297-87B3-EBFB-4097-2FE7EBDA7EE3}"/>
              </a:ext>
            </a:extLst>
          </p:cNvPr>
          <p:cNvCxnSpPr>
            <a:cxnSpLocks/>
          </p:cNvCxnSpPr>
          <p:nvPr/>
        </p:nvCxnSpPr>
        <p:spPr>
          <a:xfrm flipH="1">
            <a:off x="6115050" y="4554252"/>
            <a:ext cx="5856412" cy="0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B44474F-A466-8408-E4B4-15C068E3D2F0}"/>
              </a:ext>
            </a:extLst>
          </p:cNvPr>
          <p:cNvCxnSpPr>
            <a:cxnSpLocks/>
          </p:cNvCxnSpPr>
          <p:nvPr/>
        </p:nvCxnSpPr>
        <p:spPr>
          <a:xfrm>
            <a:off x="6096000" y="2177143"/>
            <a:ext cx="0" cy="2397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88601B-AB10-8DB9-2415-BC0F81E7D917}"/>
              </a:ext>
            </a:extLst>
          </p:cNvPr>
          <p:cNvCxnSpPr>
            <a:cxnSpLocks/>
          </p:cNvCxnSpPr>
          <p:nvPr/>
        </p:nvCxnSpPr>
        <p:spPr>
          <a:xfrm flipH="1" flipV="1">
            <a:off x="163043" y="2157990"/>
            <a:ext cx="5952007" cy="1915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7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1876C297-87B3-EBFB-4097-2FE7EBDA7EE3}"/>
              </a:ext>
            </a:extLst>
          </p:cNvPr>
          <p:cNvCxnSpPr>
            <a:cxnSpLocks/>
          </p:cNvCxnSpPr>
          <p:nvPr/>
        </p:nvCxnSpPr>
        <p:spPr>
          <a:xfrm flipH="1">
            <a:off x="6115050" y="4554252"/>
            <a:ext cx="5856412" cy="0"/>
          </a:xfrm>
          <a:prstGeom prst="line">
            <a:avLst/>
          </a:prstGeom>
          <a:ln w="38100">
            <a:solidFill>
              <a:srgbClr val="ED3C0B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B44474F-A466-8408-E4B4-15C068E3D2F0}"/>
              </a:ext>
            </a:extLst>
          </p:cNvPr>
          <p:cNvCxnSpPr>
            <a:cxnSpLocks/>
          </p:cNvCxnSpPr>
          <p:nvPr/>
        </p:nvCxnSpPr>
        <p:spPr>
          <a:xfrm>
            <a:off x="6096000" y="3268901"/>
            <a:ext cx="0" cy="1306782"/>
          </a:xfrm>
          <a:prstGeom prst="line">
            <a:avLst/>
          </a:prstGeom>
          <a:ln w="38100">
            <a:solidFill>
              <a:srgbClr val="ED3C0B"/>
            </a:solidFill>
            <a:headEnd type="arrow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08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Eurostile</vt:lpstr>
      <vt:lpstr>OCR A Extended</vt:lpstr>
      <vt:lpstr>SquareSlab711 Lt BT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Fischer Georg LG</dc:creator>
  <cp:lastModifiedBy>Fischer Georg LG</cp:lastModifiedBy>
  <cp:revision>22</cp:revision>
  <dcterms:created xsi:type="dcterms:W3CDTF">2024-04-24T14:56:52Z</dcterms:created>
  <dcterms:modified xsi:type="dcterms:W3CDTF">2024-07-09T15:01:16Z</dcterms:modified>
</cp:coreProperties>
</file>