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31C"/>
    <a:srgbClr val="ED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04" d="100"/>
          <a:sy n="104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27.04.2024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latin typeface="Eurostile" panose="020B050402020205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A8AC64D-8BDB-63BE-2C3A-7CE34454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1" y="1189572"/>
            <a:ext cx="3956647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94B3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94B3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94B3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Eurostile</vt:lpstr>
      <vt:lpstr>OCR A Extended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3</cp:revision>
  <dcterms:created xsi:type="dcterms:W3CDTF">2024-04-24T14:56:52Z</dcterms:created>
  <dcterms:modified xsi:type="dcterms:W3CDTF">2024-04-27T13:20:14Z</dcterms:modified>
</cp:coreProperties>
</file>