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4" r:id="rId4"/>
    <p:sldId id="265" r:id="rId5"/>
    <p:sldId id="256" r:id="rId6"/>
    <p:sldId id="268" r:id="rId7"/>
    <p:sldId id="259" r:id="rId8"/>
    <p:sldId id="263" r:id="rId9"/>
    <p:sldId id="262" r:id="rId10"/>
    <p:sldId id="26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D5A6"/>
    <a:srgbClr val="354C28"/>
    <a:srgbClr val="5E711C"/>
    <a:srgbClr val="336117"/>
    <a:srgbClr val="D5E5C2"/>
    <a:srgbClr val="94B31C"/>
    <a:srgbClr val="ED3C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B0A05-6A74-CA4E-ECBC-8FB384F4D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EC38BA-5C32-8E02-E288-B56013834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6FEC0F-A23D-F137-1A93-D2805EB4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23.05.2024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263EE-0D75-A0C1-91AD-FE3840E9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0D8B36-D893-D937-84F4-768EBDDF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770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55C34-B894-DDF9-DAA6-9622B031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38100B-471A-9F14-C994-DA8F64D36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8BC0CD-E3AC-4C20-9545-DF310125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23.05.2024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B3BC7-C147-66E5-9312-B18A5321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BDDC61-EEFE-9DA6-8CDC-8511D7E0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430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02F317C-1174-FE06-633C-B43EDCFE6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122F4E-193E-FEA8-6A1F-E0FCF2D40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699D29-DB9A-EAF6-1ADC-72A7968F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23.05.2024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BCB0B5-3DAC-F6B0-5910-6C913E57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A161B4-6682-DD89-334B-2C34D2F4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956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71447-DEA1-BFD2-B66D-59460E0B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603DED-5AB9-CCA4-986C-BC68F4B2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EB68DB-1856-0CD6-D33C-DAAB0433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23.05.2024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AF106B-DECD-5A2F-B959-5FB062F6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29B156-5242-D349-FD95-E6041B3D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548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2208F-CC34-96C2-1625-6AE034B8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4B2554-74BC-ABA9-6EA2-242454A8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0D9E04-99CC-3D2E-355E-C86C1F73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23.05.2024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0052EF-C801-68DF-D2C0-ED3F6173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412A66-49F4-C462-F7CE-36F01E4B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704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99029-A78C-1B2F-72D4-7A4A8BFC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04D4D5-999F-83CA-E753-9E568823B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81675E-B5F3-D300-9E43-9E145806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FE3BA1-EB05-5D7A-E568-055AC8BC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23.05.2024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93F402-8A2C-6EEA-1928-7209A3D0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8B5CF5-5B79-BF93-495D-B273A3C9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636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6DEF7-7657-5D39-14DF-8E48C8F4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24648F-AB3F-F58D-CEA6-46E2E382E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C1602A-3A67-74CA-2109-07559F889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A7E84E-F806-9469-AECE-6A79CB3CA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FFC50C-07AD-B2CC-A450-1878BAF0A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86FA575-A341-ADB8-9E6F-DE4F098A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23.05.2024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821742-4950-3892-2CEC-79B3F0F4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498AD3-D793-3CCC-D618-CBCE5F18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057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BF344-98B2-B92B-C0A4-927973A1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8C51A8-C5DD-7587-8BB9-A5B05B04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23.05.2024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F33BA7-AA71-00C8-4677-9DC8AD3D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C1AFB5-1F4D-4CFC-51D8-FB52A582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431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30485BC-CF53-161D-96D4-CDB9B223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23.05.2024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D985EE-A835-D583-9FEE-CCA9FC12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E86BC4-6061-812C-1939-BF63C8A6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662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2A29C-7C7F-240E-ABA1-F1FB823A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89C866-BC5D-4BA1-33CE-6F199873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86F229-A360-B6A4-E211-596426B65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CB7EB1-AFC3-EB37-D1ED-36EF72DD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23.05.2024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C26DC5-EE31-98AA-46B2-42D5E425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FCA214-E9F2-6A95-656F-FFC399CF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243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20238-DF7B-5BC0-E7A5-67908FBD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2512B2A-747F-2F0E-34FA-FB28BDC46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19B47F-D33A-50F8-9100-9EBF6C3BF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2D18B6-C111-A101-8228-0C01F979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23.05.2024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A15D40-B7B3-5DB0-79E6-5EAF1F74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15F9E7-D7E7-FA5D-0BE4-11EA8890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0F7E63-4896-63E1-57D4-439A147D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0F76DF-560A-A7B3-D9F4-BDADEC818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3273CB-F0C0-AC0C-DBA6-ABE260200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2076B9-41B9-4289-B1FF-FFD8BCB4D7C3}" type="datetimeFigureOut">
              <a:rPr lang="de-AT" smtClean="0"/>
              <a:t>23.05.2024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A68C76-F459-F248-88AF-2E8031578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EC735-6E7D-6F6A-46B1-760F5FEE5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057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BC09CB24-47BF-A73F-0022-784DE2089263}"/>
              </a:ext>
            </a:extLst>
          </p:cNvPr>
          <p:cNvSpPr/>
          <p:nvPr/>
        </p:nvSpPr>
        <p:spPr>
          <a:xfrm>
            <a:off x="2955851" y="967563"/>
            <a:ext cx="5401340" cy="5400000"/>
          </a:xfrm>
          <a:prstGeom prst="roundRect">
            <a:avLst>
              <a:gd name="adj" fmla="val 10494"/>
            </a:avLst>
          </a:prstGeom>
          <a:solidFill>
            <a:srgbClr val="B0D5A6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0" dirty="0">
              <a:solidFill>
                <a:srgbClr val="FF0000"/>
              </a:solidFill>
              <a:latin typeface="SquareSlab711 Lt BT" panose="02060506020206060203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C20C71-AA25-C474-9364-6C32F0B291CA}"/>
              </a:ext>
            </a:extLst>
          </p:cNvPr>
          <p:cNvSpPr/>
          <p:nvPr/>
        </p:nvSpPr>
        <p:spPr>
          <a:xfrm>
            <a:off x="5959549" y="1488558"/>
            <a:ext cx="1685260" cy="239764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532A85-5F5F-C7EB-13B6-D8CF7AA3B8E0}"/>
              </a:ext>
            </a:extLst>
          </p:cNvPr>
          <p:cNvSpPr/>
          <p:nvPr/>
        </p:nvSpPr>
        <p:spPr>
          <a:xfrm>
            <a:off x="3615070" y="1488558"/>
            <a:ext cx="1685260" cy="239764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6CAC5B-562F-81C7-C338-DEDBE172A843}"/>
              </a:ext>
            </a:extLst>
          </p:cNvPr>
          <p:cNvSpPr txBox="1"/>
          <p:nvPr/>
        </p:nvSpPr>
        <p:spPr>
          <a:xfrm>
            <a:off x="3956641" y="1240672"/>
            <a:ext cx="9928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18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D5443E-C370-107E-75B1-9F8083C43B75}"/>
              </a:ext>
            </a:extLst>
          </p:cNvPr>
          <p:cNvSpPr txBox="1"/>
          <p:nvPr/>
        </p:nvSpPr>
        <p:spPr>
          <a:xfrm>
            <a:off x="6301120" y="1240672"/>
            <a:ext cx="9928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18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C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CA1F9D-D0F7-8A28-51B3-6453C9338E50}"/>
              </a:ext>
            </a:extLst>
          </p:cNvPr>
          <p:cNvSpPr/>
          <p:nvPr/>
        </p:nvSpPr>
        <p:spPr>
          <a:xfrm>
            <a:off x="5004168" y="5042489"/>
            <a:ext cx="1242237" cy="653903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DB4102E-1B20-BB68-834E-D0FFE2291398}"/>
              </a:ext>
            </a:extLst>
          </p:cNvPr>
          <p:cNvSpPr/>
          <p:nvPr/>
        </p:nvSpPr>
        <p:spPr>
          <a:xfrm rot="5400000">
            <a:off x="6176407" y="4558039"/>
            <a:ext cx="1242237" cy="653903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8910211-87AA-C83A-72D8-5EDC94ED9596}"/>
              </a:ext>
            </a:extLst>
          </p:cNvPr>
          <p:cNvSpPr/>
          <p:nvPr/>
        </p:nvSpPr>
        <p:spPr>
          <a:xfrm rot="5400000">
            <a:off x="3831929" y="4558817"/>
            <a:ext cx="1242237" cy="653903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1C9D5CD-EB88-D3A2-8679-8C32C525FA4F}"/>
              </a:ext>
            </a:extLst>
          </p:cNvPr>
          <p:cNvCxnSpPr>
            <a:cxnSpLocks/>
          </p:cNvCxnSpPr>
          <p:nvPr/>
        </p:nvCxnSpPr>
        <p:spPr>
          <a:xfrm>
            <a:off x="4453048" y="3886200"/>
            <a:ext cx="0" cy="9303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F815772-6D0E-B477-6064-C49D547ECFBF}"/>
              </a:ext>
            </a:extLst>
          </p:cNvPr>
          <p:cNvCxnSpPr>
            <a:cxnSpLocks/>
          </p:cNvCxnSpPr>
          <p:nvPr/>
        </p:nvCxnSpPr>
        <p:spPr>
          <a:xfrm flipH="1">
            <a:off x="6797525" y="3884644"/>
            <a:ext cx="1" cy="9319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2EBE02A-034C-5489-27C7-A813B37E9077}"/>
              </a:ext>
            </a:extLst>
          </p:cNvPr>
          <p:cNvCxnSpPr>
            <a:cxnSpLocks/>
          </p:cNvCxnSpPr>
          <p:nvPr/>
        </p:nvCxnSpPr>
        <p:spPr>
          <a:xfrm flipH="1">
            <a:off x="5805377" y="5039055"/>
            <a:ext cx="992147" cy="3303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B2F3107-8EF8-2682-E346-E878B9743FEE}"/>
              </a:ext>
            </a:extLst>
          </p:cNvPr>
          <p:cNvCxnSpPr>
            <a:cxnSpLocks/>
          </p:cNvCxnSpPr>
          <p:nvPr/>
        </p:nvCxnSpPr>
        <p:spPr>
          <a:xfrm>
            <a:off x="4443082" y="5039055"/>
            <a:ext cx="1035343" cy="3303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280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Kreis, Schrift enthält.&#10;&#10;Automatisch generierte Beschreibung">
            <a:extLst>
              <a:ext uri="{FF2B5EF4-FFF2-40B4-BE49-F238E27FC236}">
                <a16:creationId xmlns:a16="http://schemas.microsoft.com/office/drawing/2014/main" id="{C53078EB-04F9-7BAB-F0D4-32ED20280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564" y="145905"/>
            <a:ext cx="7518856" cy="659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4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BC09CB24-47BF-A73F-0022-784DE2089263}"/>
              </a:ext>
            </a:extLst>
          </p:cNvPr>
          <p:cNvSpPr/>
          <p:nvPr/>
        </p:nvSpPr>
        <p:spPr>
          <a:xfrm>
            <a:off x="2902079" y="839973"/>
            <a:ext cx="5508000" cy="5508000"/>
          </a:xfrm>
          <a:prstGeom prst="roundRect">
            <a:avLst>
              <a:gd name="adj" fmla="val 10494"/>
            </a:avLst>
          </a:prstGeom>
          <a:solidFill>
            <a:srgbClr val="B0D5A6"/>
          </a:solidFill>
          <a:ln w="133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0" dirty="0">
              <a:solidFill>
                <a:srgbClr val="FF0000"/>
              </a:solidFill>
              <a:latin typeface="SquareSlab711 Lt BT" panose="02060506020206060203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C20C71-AA25-C474-9364-6C32F0B291CA}"/>
              </a:ext>
            </a:extLst>
          </p:cNvPr>
          <p:cNvSpPr/>
          <p:nvPr/>
        </p:nvSpPr>
        <p:spPr>
          <a:xfrm>
            <a:off x="5932973" y="1288421"/>
            <a:ext cx="2187307" cy="3423682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532A85-5F5F-C7EB-13B6-D8CF7AA3B8E0}"/>
              </a:ext>
            </a:extLst>
          </p:cNvPr>
          <p:cNvSpPr/>
          <p:nvPr/>
        </p:nvSpPr>
        <p:spPr>
          <a:xfrm>
            <a:off x="3174814" y="1282001"/>
            <a:ext cx="2348797" cy="3430102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6CAC5B-562F-81C7-C338-DEDBE172A843}"/>
              </a:ext>
            </a:extLst>
          </p:cNvPr>
          <p:cNvSpPr txBox="1"/>
          <p:nvPr/>
        </p:nvSpPr>
        <p:spPr>
          <a:xfrm>
            <a:off x="3867260" y="175439"/>
            <a:ext cx="992815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35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D5443E-C370-107E-75B1-9F8083C43B75}"/>
              </a:ext>
            </a:extLst>
          </p:cNvPr>
          <p:cNvSpPr txBox="1"/>
          <p:nvPr/>
        </p:nvSpPr>
        <p:spPr>
          <a:xfrm>
            <a:off x="6535922" y="175439"/>
            <a:ext cx="992815" cy="561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35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C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CA1F9D-D0F7-8A28-51B3-6453C9338E50}"/>
              </a:ext>
            </a:extLst>
          </p:cNvPr>
          <p:cNvSpPr/>
          <p:nvPr/>
        </p:nvSpPr>
        <p:spPr>
          <a:xfrm>
            <a:off x="5134251" y="5290746"/>
            <a:ext cx="1130206" cy="653903"/>
          </a:xfrm>
          <a:prstGeom prst="roundRect">
            <a:avLst>
              <a:gd name="adj" fmla="val 45122"/>
            </a:avLst>
          </a:prstGeom>
          <a:noFill/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DB4102E-1B20-BB68-834E-D0FFE2291398}"/>
              </a:ext>
            </a:extLst>
          </p:cNvPr>
          <p:cNvSpPr/>
          <p:nvPr/>
        </p:nvSpPr>
        <p:spPr>
          <a:xfrm rot="5400000">
            <a:off x="6522574" y="5119439"/>
            <a:ext cx="1058216" cy="653903"/>
          </a:xfrm>
          <a:prstGeom prst="roundRect">
            <a:avLst>
              <a:gd name="adj" fmla="val 45122"/>
            </a:avLst>
          </a:prstGeom>
          <a:noFill/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8910211-87AA-C83A-72D8-5EDC94ED9596}"/>
              </a:ext>
            </a:extLst>
          </p:cNvPr>
          <p:cNvSpPr/>
          <p:nvPr/>
        </p:nvSpPr>
        <p:spPr>
          <a:xfrm rot="5400000">
            <a:off x="3810434" y="5138789"/>
            <a:ext cx="1019514" cy="653903"/>
          </a:xfrm>
          <a:prstGeom prst="roundRect">
            <a:avLst>
              <a:gd name="adj" fmla="val 45122"/>
            </a:avLst>
          </a:prstGeom>
          <a:noFill/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1C9D5CD-EB88-D3A2-8679-8C32C525FA4F}"/>
              </a:ext>
            </a:extLst>
          </p:cNvPr>
          <p:cNvCxnSpPr>
            <a:cxnSpLocks/>
          </p:cNvCxnSpPr>
          <p:nvPr/>
        </p:nvCxnSpPr>
        <p:spPr>
          <a:xfrm>
            <a:off x="4320192" y="4726389"/>
            <a:ext cx="0" cy="579431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F815772-6D0E-B477-6064-C49D547ECFBF}"/>
              </a:ext>
            </a:extLst>
          </p:cNvPr>
          <p:cNvCxnSpPr>
            <a:cxnSpLocks/>
          </p:cNvCxnSpPr>
          <p:nvPr/>
        </p:nvCxnSpPr>
        <p:spPr>
          <a:xfrm>
            <a:off x="7051683" y="4686910"/>
            <a:ext cx="0" cy="57960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2EBE02A-034C-5489-27C7-A813B37E9077}"/>
              </a:ext>
            </a:extLst>
          </p:cNvPr>
          <p:cNvCxnSpPr>
            <a:cxnSpLocks/>
          </p:cNvCxnSpPr>
          <p:nvPr/>
        </p:nvCxnSpPr>
        <p:spPr>
          <a:xfrm flipH="1">
            <a:off x="5999832" y="5638045"/>
            <a:ext cx="107218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B2F3107-8EF8-2682-E346-E878B9743FEE}"/>
              </a:ext>
            </a:extLst>
          </p:cNvPr>
          <p:cNvCxnSpPr>
            <a:cxnSpLocks/>
          </p:cNvCxnSpPr>
          <p:nvPr/>
        </p:nvCxnSpPr>
        <p:spPr>
          <a:xfrm flipV="1">
            <a:off x="4322619" y="5638045"/>
            <a:ext cx="1144652" cy="16206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63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81A684-B317-BCD1-749C-E7D0DEAB183F}"/>
              </a:ext>
            </a:extLst>
          </p:cNvPr>
          <p:cNvSpPr/>
          <p:nvPr/>
        </p:nvSpPr>
        <p:spPr>
          <a:xfrm>
            <a:off x="4380614" y="2200941"/>
            <a:ext cx="3476846" cy="398720"/>
          </a:xfrm>
          <a:prstGeom prst="roundRect">
            <a:avLst>
              <a:gd name="adj" fmla="val 50000"/>
            </a:avLst>
          </a:prstGeom>
          <a:solidFill>
            <a:srgbClr val="5E711C"/>
          </a:solidFill>
          <a:ln>
            <a:solidFill>
              <a:srgbClr val="5E711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5A51632-564E-359E-DDD8-3AC9A8C75A35}"/>
              </a:ext>
            </a:extLst>
          </p:cNvPr>
          <p:cNvSpPr/>
          <p:nvPr/>
        </p:nvSpPr>
        <p:spPr>
          <a:xfrm>
            <a:off x="4380614" y="3156100"/>
            <a:ext cx="3476846" cy="398720"/>
          </a:xfrm>
          <a:prstGeom prst="roundRect">
            <a:avLst>
              <a:gd name="adj" fmla="val 50000"/>
            </a:avLst>
          </a:prstGeom>
          <a:solidFill>
            <a:srgbClr val="5E711C"/>
          </a:solidFill>
          <a:ln>
            <a:solidFill>
              <a:srgbClr val="5E711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EE523258-8D63-A4E8-2E0F-5F22BA861A78}"/>
              </a:ext>
            </a:extLst>
          </p:cNvPr>
          <p:cNvSpPr/>
          <p:nvPr/>
        </p:nvSpPr>
        <p:spPr>
          <a:xfrm>
            <a:off x="4380614" y="4150243"/>
            <a:ext cx="3476846" cy="398720"/>
          </a:xfrm>
          <a:prstGeom prst="roundRect">
            <a:avLst>
              <a:gd name="adj" fmla="val 50000"/>
            </a:avLst>
          </a:prstGeom>
          <a:solidFill>
            <a:srgbClr val="5E711C"/>
          </a:solidFill>
          <a:ln>
            <a:solidFill>
              <a:srgbClr val="5E711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0285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B1AB4DF-E8E7-D254-CAEA-FDB23F88D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67" y="1646032"/>
            <a:ext cx="3551538" cy="342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16360F0-C34D-B3BC-C5C6-47299752FC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60" y="1858086"/>
            <a:ext cx="4104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5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501A0FE4-DB83-169F-053E-C81E177DE4BF}"/>
              </a:ext>
            </a:extLst>
          </p:cNvPr>
          <p:cNvSpPr/>
          <p:nvPr/>
        </p:nvSpPr>
        <p:spPr>
          <a:xfrm>
            <a:off x="3902148" y="2292618"/>
            <a:ext cx="3240000" cy="3240000"/>
          </a:xfrm>
          <a:prstGeom prst="ellipse">
            <a:avLst/>
          </a:prstGeom>
          <a:solidFill>
            <a:srgbClr val="B0D5A6"/>
          </a:solidFill>
          <a:ln w="114300">
            <a:solidFill>
              <a:srgbClr val="ED3C0B"/>
            </a:solidFill>
          </a:ln>
          <a:effectLst>
            <a:outerShdw blurRad="457200" sx="102000" sy="102000" algn="ctr" rotWithShape="0">
              <a:srgbClr val="5E711C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CBF1A37-1023-CFF2-5D23-7183F1F6EFFA}"/>
              </a:ext>
            </a:extLst>
          </p:cNvPr>
          <p:cNvSpPr/>
          <p:nvPr/>
        </p:nvSpPr>
        <p:spPr>
          <a:xfrm>
            <a:off x="4172148" y="2562618"/>
            <a:ext cx="2700000" cy="2700000"/>
          </a:xfrm>
          <a:prstGeom prst="ellipse">
            <a:avLst/>
          </a:prstGeom>
          <a:noFill/>
          <a:ln w="114300">
            <a:solidFill>
              <a:srgbClr val="ED3C0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5000" dirty="0">
              <a:solidFill>
                <a:srgbClr val="ED3C0B"/>
              </a:solidFill>
              <a:latin typeface="OCR A Extended" panose="02010509020102010303" pitchFamily="50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7BFBACB-375C-B4E5-8AEC-C75880750C4F}"/>
              </a:ext>
            </a:extLst>
          </p:cNvPr>
          <p:cNvSpPr txBox="1"/>
          <p:nvPr/>
        </p:nvSpPr>
        <p:spPr>
          <a:xfrm>
            <a:off x="4878899" y="2649409"/>
            <a:ext cx="854591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5000" dirty="0">
                <a:solidFill>
                  <a:srgbClr val="ED3C0B"/>
                </a:solidFill>
                <a:latin typeface="OCR A Extended" panose="02010509020102010303" pitchFamily="50" charset="0"/>
              </a:rPr>
              <a:t>i</a:t>
            </a:r>
            <a:endParaRPr lang="de-AT" sz="15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0E4CC86-7B2C-D4B8-E36B-17CAC186596F}"/>
              </a:ext>
            </a:extLst>
          </p:cNvPr>
          <p:cNvSpPr txBox="1"/>
          <p:nvPr/>
        </p:nvSpPr>
        <p:spPr>
          <a:xfrm>
            <a:off x="9609925" y="1814522"/>
            <a:ext cx="15616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0" b="1" dirty="0">
                <a:solidFill>
                  <a:srgbClr val="ED3C0B"/>
                </a:solidFill>
                <a:latin typeface="Eurostile" panose="020B0504020202050204" pitchFamily="34" charset="0"/>
              </a:rPr>
              <a:t>?</a:t>
            </a:r>
            <a:endParaRPr lang="de-AT" sz="18000" b="1" dirty="0">
              <a:latin typeface="Eurostile" panose="020B050402020205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A8AC64D-8BDB-63BE-2C3A-7CE34454B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9499" y="1275711"/>
            <a:ext cx="3956647" cy="48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6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E75F7C9-168F-3297-BDE7-9C74F745BFB6}"/>
              </a:ext>
            </a:extLst>
          </p:cNvPr>
          <p:cNvCxnSpPr>
            <a:cxnSpLocks/>
          </p:cNvCxnSpPr>
          <p:nvPr/>
        </p:nvCxnSpPr>
        <p:spPr>
          <a:xfrm flipV="1">
            <a:off x="2153478" y="1855304"/>
            <a:ext cx="1782418" cy="1954696"/>
          </a:xfrm>
          <a:prstGeom prst="straightConnector1">
            <a:avLst/>
          </a:prstGeom>
          <a:ln w="38100" cap="flat">
            <a:solidFill>
              <a:schemeClr val="tx1"/>
            </a:solidFill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88A20D9-C8A7-2EDF-4C33-09D415D16325}"/>
              </a:ext>
            </a:extLst>
          </p:cNvPr>
          <p:cNvCxnSpPr/>
          <p:nvPr/>
        </p:nvCxnSpPr>
        <p:spPr>
          <a:xfrm>
            <a:off x="5526157" y="3737113"/>
            <a:ext cx="2325756" cy="0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EE89BF5-78C5-18C8-82C4-EB472DE3C0C8}"/>
              </a:ext>
            </a:extLst>
          </p:cNvPr>
          <p:cNvCxnSpPr/>
          <p:nvPr/>
        </p:nvCxnSpPr>
        <p:spPr>
          <a:xfrm>
            <a:off x="8574157" y="1219200"/>
            <a:ext cx="72886" cy="43135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584AF18-2171-B324-6308-708B743E34CF}"/>
              </a:ext>
            </a:extLst>
          </p:cNvPr>
          <p:cNvCxnSpPr/>
          <p:nvPr/>
        </p:nvCxnSpPr>
        <p:spPr>
          <a:xfrm>
            <a:off x="8647043" y="841513"/>
            <a:ext cx="21203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16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4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06CE8BF-6B23-3854-3365-1F09E7B9CE2D}"/>
              </a:ext>
            </a:extLst>
          </p:cNvPr>
          <p:cNvCxnSpPr/>
          <p:nvPr/>
        </p:nvCxnSpPr>
        <p:spPr>
          <a:xfrm>
            <a:off x="3668820" y="1255897"/>
            <a:ext cx="84147" cy="3658301"/>
          </a:xfrm>
          <a:prstGeom prst="line">
            <a:avLst/>
          </a:prstGeom>
          <a:ln w="9525">
            <a:solidFill>
              <a:srgbClr val="5E71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A3F9B94-D591-4722-1FC8-59E12584B3AE}"/>
              </a:ext>
            </a:extLst>
          </p:cNvPr>
          <p:cNvCxnSpPr/>
          <p:nvPr/>
        </p:nvCxnSpPr>
        <p:spPr>
          <a:xfrm flipV="1">
            <a:off x="3769797" y="4447882"/>
            <a:ext cx="1385623" cy="443878"/>
          </a:xfrm>
          <a:prstGeom prst="line">
            <a:avLst/>
          </a:prstGeom>
          <a:ln w="9525">
            <a:solidFill>
              <a:srgbClr val="5E71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679D061E-4B24-50EA-0173-A03E5699E4FF}"/>
              </a:ext>
            </a:extLst>
          </p:cNvPr>
          <p:cNvCxnSpPr>
            <a:cxnSpLocks/>
          </p:cNvCxnSpPr>
          <p:nvPr/>
        </p:nvCxnSpPr>
        <p:spPr>
          <a:xfrm flipV="1">
            <a:off x="1757479" y="4286746"/>
            <a:ext cx="333375" cy="461963"/>
          </a:xfrm>
          <a:prstGeom prst="straightConnector1">
            <a:avLst/>
          </a:prstGeom>
          <a:ln w="9525">
            <a:solidFill>
              <a:srgbClr val="5E711C"/>
            </a:solidFill>
            <a:headEnd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824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06CE8BF-6B23-3854-3365-1F09E7B9CE2D}"/>
              </a:ext>
            </a:extLst>
          </p:cNvPr>
          <p:cNvCxnSpPr/>
          <p:nvPr/>
        </p:nvCxnSpPr>
        <p:spPr>
          <a:xfrm>
            <a:off x="3668820" y="1255897"/>
            <a:ext cx="84147" cy="36583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A3F9B94-D591-4722-1FC8-59E12584B3AE}"/>
              </a:ext>
            </a:extLst>
          </p:cNvPr>
          <p:cNvCxnSpPr/>
          <p:nvPr/>
        </p:nvCxnSpPr>
        <p:spPr>
          <a:xfrm flipV="1">
            <a:off x="3769797" y="4447882"/>
            <a:ext cx="1385623" cy="44387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679D061E-4B24-50EA-0173-A03E5699E4FF}"/>
              </a:ext>
            </a:extLst>
          </p:cNvPr>
          <p:cNvCxnSpPr>
            <a:cxnSpLocks/>
          </p:cNvCxnSpPr>
          <p:nvPr/>
        </p:nvCxnSpPr>
        <p:spPr>
          <a:xfrm flipV="1">
            <a:off x="1757479" y="4286746"/>
            <a:ext cx="333375" cy="461963"/>
          </a:xfrm>
          <a:prstGeom prst="straightConnector1">
            <a:avLst/>
          </a:prstGeom>
          <a:ln w="9525">
            <a:headEnd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704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Eurostile</vt:lpstr>
      <vt:lpstr>OCR A Extended</vt:lpstr>
      <vt:lpstr>SquareSlab711 Lt BT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Fischer Georg LG</dc:creator>
  <cp:lastModifiedBy>Fischer Georg LG</cp:lastModifiedBy>
  <cp:revision>11</cp:revision>
  <dcterms:created xsi:type="dcterms:W3CDTF">2024-04-24T14:56:52Z</dcterms:created>
  <dcterms:modified xsi:type="dcterms:W3CDTF">2024-05-23T12:30:35Z</dcterms:modified>
</cp:coreProperties>
</file>