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9" r:id="rId3"/>
    <p:sldId id="267" r:id="rId4"/>
    <p:sldId id="264" r:id="rId5"/>
    <p:sldId id="265" r:id="rId6"/>
    <p:sldId id="256" r:id="rId7"/>
    <p:sldId id="268" r:id="rId8"/>
    <p:sldId id="272" r:id="rId9"/>
    <p:sldId id="270" r:id="rId10"/>
    <p:sldId id="271" r:id="rId11"/>
    <p:sldId id="259" r:id="rId12"/>
    <p:sldId id="263" r:id="rId13"/>
    <p:sldId id="262" r:id="rId14"/>
    <p:sldId id="261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711C"/>
    <a:srgbClr val="ED3C0B"/>
    <a:srgbClr val="354C28"/>
    <a:srgbClr val="B0D5A6"/>
    <a:srgbClr val="336117"/>
    <a:srgbClr val="D5E5C2"/>
    <a:srgbClr val="94B3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>
        <p:scale>
          <a:sx n="90" d="100"/>
          <a:sy n="90" d="100"/>
        </p:scale>
        <p:origin x="87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0T14:51:22.0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0T14:51:29.6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0T14:51:34.2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BB0A05-6A74-CA4E-ECBC-8FB384F4D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0EC38BA-5C32-8E02-E288-B56013834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6FEC0F-A23D-F137-1A93-D2805EB4C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11.07.2024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2263EE-0D75-A0C1-91AD-FE3840E9F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0D8B36-D893-D937-84F4-768EBDDFF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27707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555C34-B894-DDF9-DAA6-9622B0314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038100B-471A-9F14-C994-DA8F64D36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8BC0CD-E3AC-4C20-9545-DF3101253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11.07.2024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CB3BC7-C147-66E5-9312-B18A53214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BDDC61-EEFE-9DA6-8CDC-8511D7E0D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94308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02F317C-1174-FE06-633C-B43EDCFE60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2122F4E-193E-FEA8-6A1F-E0FCF2D40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699D29-DB9A-EAF6-1ADC-72A7968F1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11.07.2024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BCB0B5-3DAC-F6B0-5910-6C913E575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A161B4-6682-DD89-334B-2C34D2F42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09562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B71447-DEA1-BFD2-B66D-59460E0B6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603DED-5AB9-CCA4-986C-BC68F4B25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EB68DB-1856-0CD6-D33C-DAAB0433D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11.07.2024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AF106B-DECD-5A2F-B959-5FB062F61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29B156-5242-D349-FD95-E6041B3D6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35486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82208F-CC34-96C2-1625-6AE034B81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4B2554-74BC-ABA9-6EA2-242454A86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0D9E04-99CC-3D2E-355E-C86C1F734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11.07.2024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0052EF-C801-68DF-D2C0-ED3F6173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412A66-49F4-C462-F7CE-36F01E4B6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3704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E99029-A78C-1B2F-72D4-7A4A8BFC2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04D4D5-999F-83CA-E753-9E568823BF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181675E-B5F3-D300-9E43-9E1458062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FE3BA1-EB05-5D7A-E568-055AC8BC4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11.07.2024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93F402-8A2C-6EEA-1928-7209A3D0A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68B5CF5-5B79-BF93-495D-B273A3C90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86365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A6DEF7-7657-5D39-14DF-8E48C8F4D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24648F-AB3F-F58D-CEA6-46E2E382E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CC1602A-3A67-74CA-2109-07559F889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7A7E84E-F806-9469-AECE-6A79CB3CA7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3FFC50C-07AD-B2CC-A450-1878BAF0A4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86FA575-A341-ADB8-9E6F-DE4F098AD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11.07.2024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821742-4950-3892-2CEC-79B3F0F45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F498AD3-D793-3CCC-D618-CBCE5F18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20574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4BF344-98B2-B92B-C0A4-927973A1D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C8C51A8-C5DD-7587-8BB9-A5B05B04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11.07.2024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AF33BA7-AA71-00C8-4677-9DC8AD3D1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C1AFB5-1F4D-4CFC-51D8-FB52A5821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04318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30485BC-CF53-161D-96D4-CDB9B2232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11.07.2024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D985EE-A835-D583-9FEE-CCA9FC12F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7E86BC4-6061-812C-1939-BF63C8A6A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06627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92A29C-7C7F-240E-ABA1-F1FB823AA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89C866-BC5D-4BA1-33CE-6F1998730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D86F229-A360-B6A4-E211-596426B65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7CB7EB1-AFC3-EB37-D1ED-36EF72DD8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11.07.2024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CC26DC5-EE31-98AA-46B2-42D5E4255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FCA214-E9F2-6A95-656F-FFC399CFB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02435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920238-DF7B-5BC0-E7A5-67908FBD7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2512B2A-747F-2F0E-34FA-FB28BDC460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E19B47F-D33A-50F8-9100-9EBF6C3BF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2D18B6-C111-A101-8228-0C01F979F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11.07.2024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7A15D40-B7B3-5DB0-79E6-5EAF1F74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15F9E7-D7E7-FA5D-0BE4-11EA88909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4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90F7E63-4896-63E1-57D4-439A147DE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0F76DF-560A-A7B3-D9F4-BDADEC818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3273CB-F0C0-AC0C-DBA6-ABE2602006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2076B9-41B9-4289-B1FF-FFD8BCB4D7C3}" type="datetimeFigureOut">
              <a:rPr lang="de-AT" smtClean="0"/>
              <a:t>11.07.2024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A68C76-F459-F248-88AF-2E80315783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EEC735-6E7D-6F6A-46B1-760F5FEE50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70572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5" Type="http://schemas.openxmlformats.org/officeDocument/2006/relationships/customXml" Target="../ink/ink3.xml"/><Relationship Id="rId4" Type="http://schemas.openxmlformats.org/officeDocument/2006/relationships/customXml" Target="../ink/ink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BC09CB24-47BF-A73F-0022-784DE2089263}"/>
              </a:ext>
            </a:extLst>
          </p:cNvPr>
          <p:cNvSpPr/>
          <p:nvPr/>
        </p:nvSpPr>
        <p:spPr>
          <a:xfrm>
            <a:off x="2955851" y="967563"/>
            <a:ext cx="5401340" cy="5400000"/>
          </a:xfrm>
          <a:prstGeom prst="roundRect">
            <a:avLst>
              <a:gd name="adj" fmla="val 10494"/>
            </a:avLst>
          </a:prstGeom>
          <a:solidFill>
            <a:srgbClr val="B0D5A6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7000" dirty="0">
              <a:solidFill>
                <a:srgbClr val="FF0000"/>
              </a:solidFill>
              <a:latin typeface="SquareSlab711 Lt BT" panose="02060506020206060203" pitchFamily="18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3C20C71-AA25-C474-9364-6C32F0B291CA}"/>
              </a:ext>
            </a:extLst>
          </p:cNvPr>
          <p:cNvSpPr/>
          <p:nvPr/>
        </p:nvSpPr>
        <p:spPr>
          <a:xfrm>
            <a:off x="5959549" y="1488558"/>
            <a:ext cx="1685260" cy="2397642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E532A85-5F5F-C7EB-13B6-D8CF7AA3B8E0}"/>
              </a:ext>
            </a:extLst>
          </p:cNvPr>
          <p:cNvSpPr/>
          <p:nvPr/>
        </p:nvSpPr>
        <p:spPr>
          <a:xfrm>
            <a:off x="3615070" y="1488558"/>
            <a:ext cx="1685260" cy="2397642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96CAC5B-562F-81C7-C338-DEDBE172A843}"/>
              </a:ext>
            </a:extLst>
          </p:cNvPr>
          <p:cNvSpPr txBox="1"/>
          <p:nvPr/>
        </p:nvSpPr>
        <p:spPr>
          <a:xfrm>
            <a:off x="3956641" y="1240672"/>
            <a:ext cx="99281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18000" dirty="0">
                <a:solidFill>
                  <a:srgbClr val="354C28"/>
                </a:solidFill>
                <a:latin typeface="SquareSlab711 Lt BT" panose="02060506020206060203" pitchFamily="18" charset="0"/>
              </a:rPr>
              <a:t>B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2D5443E-C370-107E-75B1-9F8083C43B75}"/>
              </a:ext>
            </a:extLst>
          </p:cNvPr>
          <p:cNvSpPr txBox="1"/>
          <p:nvPr/>
        </p:nvSpPr>
        <p:spPr>
          <a:xfrm>
            <a:off x="6301120" y="1240672"/>
            <a:ext cx="99281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18000" dirty="0">
                <a:solidFill>
                  <a:srgbClr val="354C28"/>
                </a:solidFill>
                <a:latin typeface="SquareSlab711 Lt BT" panose="02060506020206060203" pitchFamily="18" charset="0"/>
              </a:rPr>
              <a:t>C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0FCA1F9D-D0F7-8A28-51B3-6453C9338E50}"/>
              </a:ext>
            </a:extLst>
          </p:cNvPr>
          <p:cNvSpPr/>
          <p:nvPr/>
        </p:nvSpPr>
        <p:spPr>
          <a:xfrm>
            <a:off x="5004168" y="5042489"/>
            <a:ext cx="1242237" cy="653903"/>
          </a:xfrm>
          <a:prstGeom prst="roundRect">
            <a:avLst>
              <a:gd name="adj" fmla="val 45122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BDB4102E-1B20-BB68-834E-D0FFE2291398}"/>
              </a:ext>
            </a:extLst>
          </p:cNvPr>
          <p:cNvSpPr/>
          <p:nvPr/>
        </p:nvSpPr>
        <p:spPr>
          <a:xfrm rot="5400000">
            <a:off x="6176407" y="4558039"/>
            <a:ext cx="1242237" cy="653903"/>
          </a:xfrm>
          <a:prstGeom prst="roundRect">
            <a:avLst>
              <a:gd name="adj" fmla="val 45122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E8910211-87AA-C83A-72D8-5EDC94ED9596}"/>
              </a:ext>
            </a:extLst>
          </p:cNvPr>
          <p:cNvSpPr/>
          <p:nvPr/>
        </p:nvSpPr>
        <p:spPr>
          <a:xfrm rot="5400000">
            <a:off x="3831929" y="4558817"/>
            <a:ext cx="1242237" cy="653903"/>
          </a:xfrm>
          <a:prstGeom prst="roundRect">
            <a:avLst>
              <a:gd name="adj" fmla="val 45122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11C9D5CD-EB88-D3A2-8679-8C32C525FA4F}"/>
              </a:ext>
            </a:extLst>
          </p:cNvPr>
          <p:cNvCxnSpPr>
            <a:cxnSpLocks/>
          </p:cNvCxnSpPr>
          <p:nvPr/>
        </p:nvCxnSpPr>
        <p:spPr>
          <a:xfrm>
            <a:off x="4453048" y="3886200"/>
            <a:ext cx="0" cy="93034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9F815772-6D0E-B477-6064-C49D547ECFBF}"/>
              </a:ext>
            </a:extLst>
          </p:cNvPr>
          <p:cNvCxnSpPr>
            <a:cxnSpLocks/>
          </p:cNvCxnSpPr>
          <p:nvPr/>
        </p:nvCxnSpPr>
        <p:spPr>
          <a:xfrm flipH="1">
            <a:off x="6797525" y="3884644"/>
            <a:ext cx="1" cy="93190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72EBE02A-034C-5489-27C7-A813B37E9077}"/>
              </a:ext>
            </a:extLst>
          </p:cNvPr>
          <p:cNvCxnSpPr>
            <a:cxnSpLocks/>
          </p:cNvCxnSpPr>
          <p:nvPr/>
        </p:nvCxnSpPr>
        <p:spPr>
          <a:xfrm flipH="1">
            <a:off x="5805377" y="5039055"/>
            <a:ext cx="992147" cy="3303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BB2F3107-8EF8-2682-E346-E878B9743FEE}"/>
              </a:ext>
            </a:extLst>
          </p:cNvPr>
          <p:cNvCxnSpPr>
            <a:cxnSpLocks/>
          </p:cNvCxnSpPr>
          <p:nvPr/>
        </p:nvCxnSpPr>
        <p:spPr>
          <a:xfrm>
            <a:off x="4443082" y="5039055"/>
            <a:ext cx="1035343" cy="3303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280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1876C297-87B3-EBFB-4097-2FE7EBDA7EE3}"/>
              </a:ext>
            </a:extLst>
          </p:cNvPr>
          <p:cNvCxnSpPr>
            <a:cxnSpLocks/>
          </p:cNvCxnSpPr>
          <p:nvPr/>
        </p:nvCxnSpPr>
        <p:spPr>
          <a:xfrm flipH="1">
            <a:off x="6115050" y="4554252"/>
            <a:ext cx="5856412" cy="0"/>
          </a:xfrm>
          <a:prstGeom prst="line">
            <a:avLst/>
          </a:prstGeom>
          <a:ln w="38100">
            <a:solidFill>
              <a:srgbClr val="ED3C0B"/>
            </a:solidFill>
            <a:headEnd type="oval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0B44474F-A466-8408-E4B4-15C068E3D2F0}"/>
              </a:ext>
            </a:extLst>
          </p:cNvPr>
          <p:cNvCxnSpPr>
            <a:cxnSpLocks/>
          </p:cNvCxnSpPr>
          <p:nvPr/>
        </p:nvCxnSpPr>
        <p:spPr>
          <a:xfrm>
            <a:off x="6096000" y="3268901"/>
            <a:ext cx="0" cy="1306782"/>
          </a:xfrm>
          <a:prstGeom prst="line">
            <a:avLst/>
          </a:prstGeom>
          <a:ln w="38100">
            <a:solidFill>
              <a:srgbClr val="ED3C0B"/>
            </a:solidFill>
            <a:headEnd type="arrow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087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871513E0-27F3-46EA-A76E-3E818E72613C}"/>
              </a:ext>
            </a:extLst>
          </p:cNvPr>
          <p:cNvCxnSpPr/>
          <p:nvPr/>
        </p:nvCxnSpPr>
        <p:spPr>
          <a:xfrm flipV="1">
            <a:off x="2917104" y="953669"/>
            <a:ext cx="4370047" cy="200270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0176299-A412-17C1-3662-24D85C7C04E9}"/>
              </a:ext>
            </a:extLst>
          </p:cNvPr>
          <p:cNvCxnSpPr/>
          <p:nvPr/>
        </p:nvCxnSpPr>
        <p:spPr>
          <a:xfrm flipV="1">
            <a:off x="2911494" y="1262209"/>
            <a:ext cx="751716" cy="1710993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297B748D-1927-BE70-9D3B-6CD4FC253C29}"/>
              </a:ext>
            </a:extLst>
          </p:cNvPr>
          <p:cNvCxnSpPr/>
          <p:nvPr/>
        </p:nvCxnSpPr>
        <p:spPr>
          <a:xfrm>
            <a:off x="3702479" y="1262209"/>
            <a:ext cx="1464161" cy="3191985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576D5A5-5CDD-766F-47C9-676D5DEB3C8C}"/>
              </a:ext>
            </a:extLst>
          </p:cNvPr>
          <p:cNvCxnSpPr/>
          <p:nvPr/>
        </p:nvCxnSpPr>
        <p:spPr>
          <a:xfrm>
            <a:off x="2911494" y="2956373"/>
            <a:ext cx="5617298" cy="134635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52191099-8CD5-7958-BEBB-3AC4E7F0FA71}"/>
              </a:ext>
            </a:extLst>
          </p:cNvPr>
          <p:cNvCxnSpPr/>
          <p:nvPr/>
        </p:nvCxnSpPr>
        <p:spPr>
          <a:xfrm>
            <a:off x="2911494" y="2973202"/>
            <a:ext cx="2255146" cy="1480992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6BF01FA4-616D-EA93-654F-B4C1739D5220}"/>
              </a:ext>
            </a:extLst>
          </p:cNvPr>
          <p:cNvCxnSpPr/>
          <p:nvPr/>
        </p:nvCxnSpPr>
        <p:spPr>
          <a:xfrm>
            <a:off x="5166640" y="4454194"/>
            <a:ext cx="1744653" cy="589031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C8B0F0C3-AD10-CE99-C571-964EACD1EDC7}"/>
              </a:ext>
            </a:extLst>
          </p:cNvPr>
          <p:cNvCxnSpPr/>
          <p:nvPr/>
        </p:nvCxnSpPr>
        <p:spPr>
          <a:xfrm flipV="1">
            <a:off x="6973001" y="4302729"/>
            <a:ext cx="1555791" cy="74049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0FEC2F52-A362-1717-BF91-EE5017ED5B2A}"/>
              </a:ext>
            </a:extLst>
          </p:cNvPr>
          <p:cNvCxnSpPr/>
          <p:nvPr/>
        </p:nvCxnSpPr>
        <p:spPr>
          <a:xfrm flipH="1" flipV="1">
            <a:off x="6911293" y="2889055"/>
            <a:ext cx="1656768" cy="141367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EC9DC9FB-FF54-31F7-0206-128972C556A3}"/>
              </a:ext>
            </a:extLst>
          </p:cNvPr>
          <p:cNvCxnSpPr/>
          <p:nvPr/>
        </p:nvCxnSpPr>
        <p:spPr>
          <a:xfrm flipH="1" flipV="1">
            <a:off x="5346155" y="2753718"/>
            <a:ext cx="1565138" cy="15777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4ED29B56-AE50-EA1F-B070-C4BC288AA28A}"/>
              </a:ext>
            </a:extLst>
          </p:cNvPr>
          <p:cNvCxnSpPr/>
          <p:nvPr/>
        </p:nvCxnSpPr>
        <p:spPr>
          <a:xfrm flipV="1">
            <a:off x="6911293" y="2434660"/>
            <a:ext cx="2260756" cy="521713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3DE7468D-DFD5-A58E-9C27-D57D67AFF75D}"/>
              </a:ext>
            </a:extLst>
          </p:cNvPr>
          <p:cNvCxnSpPr/>
          <p:nvPr/>
        </p:nvCxnSpPr>
        <p:spPr>
          <a:xfrm flipH="1" flipV="1">
            <a:off x="7236663" y="953669"/>
            <a:ext cx="1885059" cy="1469771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B86476C7-3541-64E8-5014-B405EB6CACC7}"/>
              </a:ext>
            </a:extLst>
          </p:cNvPr>
          <p:cNvCxnSpPr/>
          <p:nvPr/>
        </p:nvCxnSpPr>
        <p:spPr>
          <a:xfrm flipV="1">
            <a:off x="6911293" y="936840"/>
            <a:ext cx="314150" cy="197465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ED0173B2-4B84-BC16-67E5-5E6F5F911EF5}"/>
              </a:ext>
            </a:extLst>
          </p:cNvPr>
          <p:cNvCxnSpPr/>
          <p:nvPr/>
        </p:nvCxnSpPr>
        <p:spPr>
          <a:xfrm flipH="1" flipV="1">
            <a:off x="5480790" y="802204"/>
            <a:ext cx="1430503" cy="213734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6943028A-2DA2-9551-0D2D-14B3531B2DDA}"/>
              </a:ext>
            </a:extLst>
          </p:cNvPr>
          <p:cNvCxnSpPr/>
          <p:nvPr/>
        </p:nvCxnSpPr>
        <p:spPr>
          <a:xfrm flipV="1">
            <a:off x="5346155" y="802204"/>
            <a:ext cx="100977" cy="193538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043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871513E0-27F3-46EA-A76E-3E818E72613C}"/>
              </a:ext>
            </a:extLst>
          </p:cNvPr>
          <p:cNvCxnSpPr/>
          <p:nvPr/>
        </p:nvCxnSpPr>
        <p:spPr>
          <a:xfrm flipV="1">
            <a:off x="2917104" y="953669"/>
            <a:ext cx="4370047" cy="200270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0176299-A412-17C1-3662-24D85C7C04E9}"/>
              </a:ext>
            </a:extLst>
          </p:cNvPr>
          <p:cNvCxnSpPr/>
          <p:nvPr/>
        </p:nvCxnSpPr>
        <p:spPr>
          <a:xfrm flipV="1">
            <a:off x="2911494" y="1262209"/>
            <a:ext cx="751716" cy="1710993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297B748D-1927-BE70-9D3B-6CD4FC253C29}"/>
              </a:ext>
            </a:extLst>
          </p:cNvPr>
          <p:cNvCxnSpPr/>
          <p:nvPr/>
        </p:nvCxnSpPr>
        <p:spPr>
          <a:xfrm>
            <a:off x="3702479" y="1262209"/>
            <a:ext cx="1464161" cy="3191985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576D5A5-5CDD-766F-47C9-676D5DEB3C8C}"/>
              </a:ext>
            </a:extLst>
          </p:cNvPr>
          <p:cNvCxnSpPr/>
          <p:nvPr/>
        </p:nvCxnSpPr>
        <p:spPr>
          <a:xfrm>
            <a:off x="2911494" y="2956373"/>
            <a:ext cx="5617298" cy="134635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52191099-8CD5-7958-BEBB-3AC4E7F0FA71}"/>
              </a:ext>
            </a:extLst>
          </p:cNvPr>
          <p:cNvCxnSpPr/>
          <p:nvPr/>
        </p:nvCxnSpPr>
        <p:spPr>
          <a:xfrm>
            <a:off x="2911494" y="2973202"/>
            <a:ext cx="2255146" cy="1480992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6BF01FA4-616D-EA93-654F-B4C1739D5220}"/>
              </a:ext>
            </a:extLst>
          </p:cNvPr>
          <p:cNvCxnSpPr/>
          <p:nvPr/>
        </p:nvCxnSpPr>
        <p:spPr>
          <a:xfrm>
            <a:off x="5166640" y="4454194"/>
            <a:ext cx="1744653" cy="589031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C8B0F0C3-AD10-CE99-C571-964EACD1EDC7}"/>
              </a:ext>
            </a:extLst>
          </p:cNvPr>
          <p:cNvCxnSpPr/>
          <p:nvPr/>
        </p:nvCxnSpPr>
        <p:spPr>
          <a:xfrm flipV="1">
            <a:off x="6973001" y="4302729"/>
            <a:ext cx="1555791" cy="74049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0FEC2F52-A362-1717-BF91-EE5017ED5B2A}"/>
              </a:ext>
            </a:extLst>
          </p:cNvPr>
          <p:cNvCxnSpPr/>
          <p:nvPr/>
        </p:nvCxnSpPr>
        <p:spPr>
          <a:xfrm flipH="1" flipV="1">
            <a:off x="6911293" y="2889055"/>
            <a:ext cx="1656768" cy="141367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EC9DC9FB-FF54-31F7-0206-128972C556A3}"/>
              </a:ext>
            </a:extLst>
          </p:cNvPr>
          <p:cNvCxnSpPr/>
          <p:nvPr/>
        </p:nvCxnSpPr>
        <p:spPr>
          <a:xfrm flipH="1" flipV="1">
            <a:off x="5346155" y="2753718"/>
            <a:ext cx="1565138" cy="15777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4ED29B56-AE50-EA1F-B070-C4BC288AA28A}"/>
              </a:ext>
            </a:extLst>
          </p:cNvPr>
          <p:cNvCxnSpPr/>
          <p:nvPr/>
        </p:nvCxnSpPr>
        <p:spPr>
          <a:xfrm flipV="1">
            <a:off x="6911293" y="2434660"/>
            <a:ext cx="2260756" cy="521713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3DE7468D-DFD5-A58E-9C27-D57D67AFF75D}"/>
              </a:ext>
            </a:extLst>
          </p:cNvPr>
          <p:cNvCxnSpPr/>
          <p:nvPr/>
        </p:nvCxnSpPr>
        <p:spPr>
          <a:xfrm flipH="1" flipV="1">
            <a:off x="7236663" y="953669"/>
            <a:ext cx="1885059" cy="1469771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B86476C7-3541-64E8-5014-B405EB6CACC7}"/>
              </a:ext>
            </a:extLst>
          </p:cNvPr>
          <p:cNvCxnSpPr/>
          <p:nvPr/>
        </p:nvCxnSpPr>
        <p:spPr>
          <a:xfrm flipV="1">
            <a:off x="6911293" y="936840"/>
            <a:ext cx="314150" cy="197465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ED0173B2-4B84-BC16-67E5-5E6F5F911EF5}"/>
              </a:ext>
            </a:extLst>
          </p:cNvPr>
          <p:cNvCxnSpPr/>
          <p:nvPr/>
        </p:nvCxnSpPr>
        <p:spPr>
          <a:xfrm flipH="1" flipV="1">
            <a:off x="5480790" y="802204"/>
            <a:ext cx="1430503" cy="213734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6943028A-2DA2-9551-0D2D-14B3531B2DDA}"/>
              </a:ext>
            </a:extLst>
          </p:cNvPr>
          <p:cNvCxnSpPr/>
          <p:nvPr/>
        </p:nvCxnSpPr>
        <p:spPr>
          <a:xfrm flipV="1">
            <a:off x="5346155" y="802204"/>
            <a:ext cx="100977" cy="193538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A06CE8BF-6B23-3854-3365-1F09E7B9CE2D}"/>
              </a:ext>
            </a:extLst>
          </p:cNvPr>
          <p:cNvCxnSpPr/>
          <p:nvPr/>
        </p:nvCxnSpPr>
        <p:spPr>
          <a:xfrm>
            <a:off x="3668820" y="1255897"/>
            <a:ext cx="84147" cy="3658301"/>
          </a:xfrm>
          <a:prstGeom prst="line">
            <a:avLst/>
          </a:prstGeom>
          <a:ln w="9525">
            <a:solidFill>
              <a:srgbClr val="5E711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3A3F9B94-D591-4722-1FC8-59E12584B3AE}"/>
              </a:ext>
            </a:extLst>
          </p:cNvPr>
          <p:cNvCxnSpPr/>
          <p:nvPr/>
        </p:nvCxnSpPr>
        <p:spPr>
          <a:xfrm flipV="1">
            <a:off x="3769797" y="4447882"/>
            <a:ext cx="1385623" cy="443878"/>
          </a:xfrm>
          <a:prstGeom prst="line">
            <a:avLst/>
          </a:prstGeom>
          <a:ln w="9525">
            <a:solidFill>
              <a:srgbClr val="5E711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679D061E-4B24-50EA-0173-A03E5699E4FF}"/>
              </a:ext>
            </a:extLst>
          </p:cNvPr>
          <p:cNvCxnSpPr>
            <a:cxnSpLocks/>
          </p:cNvCxnSpPr>
          <p:nvPr/>
        </p:nvCxnSpPr>
        <p:spPr>
          <a:xfrm flipH="1" flipV="1">
            <a:off x="1297172" y="4396563"/>
            <a:ext cx="460307" cy="352146"/>
          </a:xfrm>
          <a:prstGeom prst="straightConnector1">
            <a:avLst/>
          </a:prstGeom>
          <a:ln w="9525">
            <a:solidFill>
              <a:srgbClr val="5E711C"/>
            </a:solidFill>
            <a:headEnd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824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871513E0-27F3-46EA-A76E-3E818E72613C}"/>
              </a:ext>
            </a:extLst>
          </p:cNvPr>
          <p:cNvCxnSpPr/>
          <p:nvPr/>
        </p:nvCxnSpPr>
        <p:spPr>
          <a:xfrm flipV="1">
            <a:off x="2917104" y="953669"/>
            <a:ext cx="4370047" cy="2002704"/>
          </a:xfrm>
          <a:prstGeom prst="line">
            <a:avLst/>
          </a:prstGeom>
          <a:ln w="28575">
            <a:solidFill>
              <a:srgbClr val="5E711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0176299-A412-17C1-3662-24D85C7C04E9}"/>
              </a:ext>
            </a:extLst>
          </p:cNvPr>
          <p:cNvCxnSpPr/>
          <p:nvPr/>
        </p:nvCxnSpPr>
        <p:spPr>
          <a:xfrm flipV="1">
            <a:off x="2911494" y="1262209"/>
            <a:ext cx="751716" cy="1710993"/>
          </a:xfrm>
          <a:prstGeom prst="line">
            <a:avLst/>
          </a:prstGeom>
          <a:ln w="28575">
            <a:solidFill>
              <a:srgbClr val="5E711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297B748D-1927-BE70-9D3B-6CD4FC253C29}"/>
              </a:ext>
            </a:extLst>
          </p:cNvPr>
          <p:cNvCxnSpPr/>
          <p:nvPr/>
        </p:nvCxnSpPr>
        <p:spPr>
          <a:xfrm>
            <a:off x="3702479" y="1262209"/>
            <a:ext cx="1464161" cy="3191985"/>
          </a:xfrm>
          <a:prstGeom prst="line">
            <a:avLst/>
          </a:prstGeom>
          <a:ln w="28575">
            <a:solidFill>
              <a:srgbClr val="5E711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576D5A5-5CDD-766F-47C9-676D5DEB3C8C}"/>
              </a:ext>
            </a:extLst>
          </p:cNvPr>
          <p:cNvCxnSpPr/>
          <p:nvPr/>
        </p:nvCxnSpPr>
        <p:spPr>
          <a:xfrm>
            <a:off x="2911494" y="2956373"/>
            <a:ext cx="5617298" cy="1346356"/>
          </a:xfrm>
          <a:prstGeom prst="line">
            <a:avLst/>
          </a:prstGeom>
          <a:ln w="28575">
            <a:solidFill>
              <a:srgbClr val="5E711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52191099-8CD5-7958-BEBB-3AC4E7F0FA71}"/>
              </a:ext>
            </a:extLst>
          </p:cNvPr>
          <p:cNvCxnSpPr/>
          <p:nvPr/>
        </p:nvCxnSpPr>
        <p:spPr>
          <a:xfrm>
            <a:off x="2911494" y="2973202"/>
            <a:ext cx="2255146" cy="1480992"/>
          </a:xfrm>
          <a:prstGeom prst="line">
            <a:avLst/>
          </a:prstGeom>
          <a:ln w="28575">
            <a:solidFill>
              <a:srgbClr val="5E711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6BF01FA4-616D-EA93-654F-B4C1739D5220}"/>
              </a:ext>
            </a:extLst>
          </p:cNvPr>
          <p:cNvCxnSpPr/>
          <p:nvPr/>
        </p:nvCxnSpPr>
        <p:spPr>
          <a:xfrm>
            <a:off x="5166640" y="4454194"/>
            <a:ext cx="1744653" cy="589031"/>
          </a:xfrm>
          <a:prstGeom prst="line">
            <a:avLst/>
          </a:prstGeom>
          <a:ln w="28575">
            <a:solidFill>
              <a:srgbClr val="5E711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C8B0F0C3-AD10-CE99-C571-964EACD1EDC7}"/>
              </a:ext>
            </a:extLst>
          </p:cNvPr>
          <p:cNvCxnSpPr/>
          <p:nvPr/>
        </p:nvCxnSpPr>
        <p:spPr>
          <a:xfrm flipV="1">
            <a:off x="6973001" y="4302729"/>
            <a:ext cx="1555791" cy="740496"/>
          </a:xfrm>
          <a:prstGeom prst="line">
            <a:avLst/>
          </a:prstGeom>
          <a:ln w="28575">
            <a:solidFill>
              <a:srgbClr val="5E711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0FEC2F52-A362-1717-BF91-EE5017ED5B2A}"/>
              </a:ext>
            </a:extLst>
          </p:cNvPr>
          <p:cNvCxnSpPr/>
          <p:nvPr/>
        </p:nvCxnSpPr>
        <p:spPr>
          <a:xfrm flipH="1" flipV="1">
            <a:off x="6911293" y="2889055"/>
            <a:ext cx="1656768" cy="1413674"/>
          </a:xfrm>
          <a:prstGeom prst="line">
            <a:avLst/>
          </a:prstGeom>
          <a:ln w="28575">
            <a:solidFill>
              <a:srgbClr val="5E711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EC9DC9FB-FF54-31F7-0206-128972C556A3}"/>
              </a:ext>
            </a:extLst>
          </p:cNvPr>
          <p:cNvCxnSpPr/>
          <p:nvPr/>
        </p:nvCxnSpPr>
        <p:spPr>
          <a:xfrm flipH="1" flipV="1">
            <a:off x="5346155" y="2753718"/>
            <a:ext cx="1565138" cy="157776"/>
          </a:xfrm>
          <a:prstGeom prst="line">
            <a:avLst/>
          </a:prstGeom>
          <a:ln w="28575">
            <a:solidFill>
              <a:srgbClr val="5E711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4ED29B56-AE50-EA1F-B070-C4BC288AA28A}"/>
              </a:ext>
            </a:extLst>
          </p:cNvPr>
          <p:cNvCxnSpPr/>
          <p:nvPr/>
        </p:nvCxnSpPr>
        <p:spPr>
          <a:xfrm flipV="1">
            <a:off x="6911293" y="2434660"/>
            <a:ext cx="2260756" cy="521713"/>
          </a:xfrm>
          <a:prstGeom prst="line">
            <a:avLst/>
          </a:prstGeom>
          <a:ln w="28575">
            <a:solidFill>
              <a:srgbClr val="5E711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3DE7468D-DFD5-A58E-9C27-D57D67AFF75D}"/>
              </a:ext>
            </a:extLst>
          </p:cNvPr>
          <p:cNvCxnSpPr/>
          <p:nvPr/>
        </p:nvCxnSpPr>
        <p:spPr>
          <a:xfrm flipH="1" flipV="1">
            <a:off x="7236663" y="953669"/>
            <a:ext cx="1885059" cy="1469771"/>
          </a:xfrm>
          <a:prstGeom prst="line">
            <a:avLst/>
          </a:prstGeom>
          <a:ln w="28575">
            <a:solidFill>
              <a:srgbClr val="5E711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B86476C7-3541-64E8-5014-B405EB6CACC7}"/>
              </a:ext>
            </a:extLst>
          </p:cNvPr>
          <p:cNvCxnSpPr/>
          <p:nvPr/>
        </p:nvCxnSpPr>
        <p:spPr>
          <a:xfrm flipV="1">
            <a:off x="6911293" y="936840"/>
            <a:ext cx="314150" cy="1974654"/>
          </a:xfrm>
          <a:prstGeom prst="line">
            <a:avLst/>
          </a:prstGeom>
          <a:ln w="28575">
            <a:solidFill>
              <a:srgbClr val="5E711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ED0173B2-4B84-BC16-67E5-5E6F5F911EF5}"/>
              </a:ext>
            </a:extLst>
          </p:cNvPr>
          <p:cNvCxnSpPr/>
          <p:nvPr/>
        </p:nvCxnSpPr>
        <p:spPr>
          <a:xfrm flipH="1" flipV="1">
            <a:off x="5480790" y="802204"/>
            <a:ext cx="1430503" cy="2137340"/>
          </a:xfrm>
          <a:prstGeom prst="line">
            <a:avLst/>
          </a:prstGeom>
          <a:ln w="28575">
            <a:solidFill>
              <a:srgbClr val="5E711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6943028A-2DA2-9551-0D2D-14B3531B2DDA}"/>
              </a:ext>
            </a:extLst>
          </p:cNvPr>
          <p:cNvCxnSpPr/>
          <p:nvPr/>
        </p:nvCxnSpPr>
        <p:spPr>
          <a:xfrm flipV="1">
            <a:off x="5346155" y="802204"/>
            <a:ext cx="100977" cy="1935386"/>
          </a:xfrm>
          <a:prstGeom prst="line">
            <a:avLst/>
          </a:prstGeom>
          <a:ln w="28575">
            <a:solidFill>
              <a:srgbClr val="5E711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A06CE8BF-6B23-3854-3365-1F09E7B9CE2D}"/>
              </a:ext>
            </a:extLst>
          </p:cNvPr>
          <p:cNvCxnSpPr/>
          <p:nvPr/>
        </p:nvCxnSpPr>
        <p:spPr>
          <a:xfrm>
            <a:off x="3668820" y="1255897"/>
            <a:ext cx="84147" cy="3658301"/>
          </a:xfrm>
          <a:prstGeom prst="line">
            <a:avLst/>
          </a:prstGeom>
          <a:ln w="28575">
            <a:solidFill>
              <a:srgbClr val="5E711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3A3F9B94-D591-4722-1FC8-59E12584B3AE}"/>
              </a:ext>
            </a:extLst>
          </p:cNvPr>
          <p:cNvCxnSpPr/>
          <p:nvPr/>
        </p:nvCxnSpPr>
        <p:spPr>
          <a:xfrm flipV="1">
            <a:off x="3769797" y="4447882"/>
            <a:ext cx="1385623" cy="443878"/>
          </a:xfrm>
          <a:prstGeom prst="line">
            <a:avLst/>
          </a:prstGeom>
          <a:ln w="28575">
            <a:solidFill>
              <a:srgbClr val="5E711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5BDBD02B-3E89-BADF-33D0-FD05025970D8}"/>
              </a:ext>
            </a:extLst>
          </p:cNvPr>
          <p:cNvCxnSpPr>
            <a:cxnSpLocks/>
          </p:cNvCxnSpPr>
          <p:nvPr/>
        </p:nvCxnSpPr>
        <p:spPr>
          <a:xfrm flipH="1" flipV="1">
            <a:off x="1297172" y="4396563"/>
            <a:ext cx="460307" cy="352146"/>
          </a:xfrm>
          <a:prstGeom prst="straightConnector1">
            <a:avLst/>
          </a:prstGeom>
          <a:ln w="9525">
            <a:solidFill>
              <a:schemeClr val="tx1"/>
            </a:solidFill>
            <a:headEnd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704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reenshot, Kreis, Schrift enthält.&#10;&#10;Automatisch generierte Beschreibung">
            <a:extLst>
              <a:ext uri="{FF2B5EF4-FFF2-40B4-BE49-F238E27FC236}">
                <a16:creationId xmlns:a16="http://schemas.microsoft.com/office/drawing/2014/main" id="{C53078EB-04F9-7BAB-F0D4-32ED20280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564" y="145905"/>
            <a:ext cx="7518856" cy="659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346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BC09CB24-47BF-A73F-0022-784DE2089263}"/>
              </a:ext>
            </a:extLst>
          </p:cNvPr>
          <p:cNvSpPr/>
          <p:nvPr/>
        </p:nvSpPr>
        <p:spPr>
          <a:xfrm>
            <a:off x="626820" y="1962646"/>
            <a:ext cx="2520000" cy="2520000"/>
          </a:xfrm>
          <a:prstGeom prst="roundRect">
            <a:avLst>
              <a:gd name="adj" fmla="val 10494"/>
            </a:avLst>
          </a:prstGeom>
          <a:solidFill>
            <a:srgbClr val="B0D5A6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7000" dirty="0">
              <a:solidFill>
                <a:srgbClr val="FF0000"/>
              </a:solidFill>
              <a:latin typeface="SquareSlab711 Lt BT" panose="02060506020206060203" pitchFamily="18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3C20C71-AA25-C474-9364-6C32F0B291CA}"/>
              </a:ext>
            </a:extLst>
          </p:cNvPr>
          <p:cNvSpPr/>
          <p:nvPr/>
        </p:nvSpPr>
        <p:spPr>
          <a:xfrm>
            <a:off x="2028198" y="2205777"/>
            <a:ext cx="786260" cy="11189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E532A85-5F5F-C7EB-13B6-D8CF7AA3B8E0}"/>
              </a:ext>
            </a:extLst>
          </p:cNvPr>
          <p:cNvSpPr/>
          <p:nvPr/>
        </p:nvSpPr>
        <p:spPr>
          <a:xfrm>
            <a:off x="934379" y="2205777"/>
            <a:ext cx="786260" cy="11189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96CAC5B-562F-81C7-C338-DEDBE172A843}"/>
              </a:ext>
            </a:extLst>
          </p:cNvPr>
          <p:cNvSpPr txBox="1"/>
          <p:nvPr/>
        </p:nvSpPr>
        <p:spPr>
          <a:xfrm>
            <a:off x="1093739" y="2009415"/>
            <a:ext cx="46319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9000" dirty="0">
                <a:solidFill>
                  <a:srgbClr val="354C28"/>
                </a:solidFill>
                <a:latin typeface="SquareSlab711 Lt BT" panose="02060506020206060203" pitchFamily="18" charset="0"/>
              </a:rPr>
              <a:t>B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2D5443E-C370-107E-75B1-9F8083C43B75}"/>
              </a:ext>
            </a:extLst>
          </p:cNvPr>
          <p:cNvSpPr txBox="1"/>
          <p:nvPr/>
        </p:nvSpPr>
        <p:spPr>
          <a:xfrm>
            <a:off x="2187558" y="2014791"/>
            <a:ext cx="46319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9000" dirty="0">
                <a:solidFill>
                  <a:srgbClr val="354C28"/>
                </a:solidFill>
                <a:latin typeface="SquareSlab711 Lt BT" panose="02060506020206060203" pitchFamily="18" charset="0"/>
              </a:rPr>
              <a:t>C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0FCA1F9D-D0F7-8A28-51B3-6453C9338E50}"/>
              </a:ext>
            </a:extLst>
          </p:cNvPr>
          <p:cNvSpPr/>
          <p:nvPr/>
        </p:nvSpPr>
        <p:spPr>
          <a:xfrm>
            <a:off x="1582464" y="3864278"/>
            <a:ext cx="579567" cy="305155"/>
          </a:xfrm>
          <a:prstGeom prst="roundRect">
            <a:avLst>
              <a:gd name="adj" fmla="val 45122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BDB4102E-1B20-BB68-834E-D0FFE2291398}"/>
              </a:ext>
            </a:extLst>
          </p:cNvPr>
          <p:cNvSpPr/>
          <p:nvPr/>
        </p:nvSpPr>
        <p:spPr>
          <a:xfrm rot="5400000">
            <a:off x="2129301" y="3638239"/>
            <a:ext cx="579711" cy="305079"/>
          </a:xfrm>
          <a:prstGeom prst="roundRect">
            <a:avLst>
              <a:gd name="adj" fmla="val 45122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E8910211-87AA-C83A-72D8-5EDC94ED9596}"/>
              </a:ext>
            </a:extLst>
          </p:cNvPr>
          <p:cNvSpPr/>
          <p:nvPr/>
        </p:nvSpPr>
        <p:spPr>
          <a:xfrm rot="5400000">
            <a:off x="1035483" y="3638602"/>
            <a:ext cx="579711" cy="305079"/>
          </a:xfrm>
          <a:prstGeom prst="roundRect">
            <a:avLst>
              <a:gd name="adj" fmla="val 45122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11C9D5CD-EB88-D3A2-8679-8C32C525FA4F}"/>
              </a:ext>
            </a:extLst>
          </p:cNvPr>
          <p:cNvCxnSpPr>
            <a:cxnSpLocks/>
          </p:cNvCxnSpPr>
          <p:nvPr/>
        </p:nvCxnSpPr>
        <p:spPr>
          <a:xfrm>
            <a:off x="1325339" y="3324677"/>
            <a:ext cx="0" cy="43416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9F815772-6D0E-B477-6064-C49D547ECFBF}"/>
              </a:ext>
            </a:extLst>
          </p:cNvPr>
          <p:cNvCxnSpPr>
            <a:cxnSpLocks/>
          </p:cNvCxnSpPr>
          <p:nvPr/>
        </p:nvCxnSpPr>
        <p:spPr>
          <a:xfrm flipH="1">
            <a:off x="2419156" y="3323950"/>
            <a:ext cx="0" cy="4348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72EBE02A-034C-5489-27C7-A813B37E9077}"/>
              </a:ext>
            </a:extLst>
          </p:cNvPr>
          <p:cNvCxnSpPr>
            <a:cxnSpLocks/>
          </p:cNvCxnSpPr>
          <p:nvPr/>
        </p:nvCxnSpPr>
        <p:spPr>
          <a:xfrm flipH="1">
            <a:off x="1956269" y="3862676"/>
            <a:ext cx="462887" cy="1541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BB2F3107-8EF8-2682-E346-E878B9743FEE}"/>
              </a:ext>
            </a:extLst>
          </p:cNvPr>
          <p:cNvCxnSpPr>
            <a:cxnSpLocks/>
          </p:cNvCxnSpPr>
          <p:nvPr/>
        </p:nvCxnSpPr>
        <p:spPr>
          <a:xfrm>
            <a:off x="1320689" y="3862676"/>
            <a:ext cx="483040" cy="1541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D6E3B5A9-F7D0-4914-B7E4-67D8A7EA9A11}"/>
              </a:ext>
            </a:extLst>
          </p:cNvPr>
          <p:cNvSpPr txBox="1"/>
          <p:nvPr/>
        </p:nvSpPr>
        <p:spPr>
          <a:xfrm>
            <a:off x="3046056" y="2483982"/>
            <a:ext cx="89405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9000" dirty="0">
                <a:ln w="28575">
                  <a:noFill/>
                </a:ln>
                <a:solidFill>
                  <a:srgbClr val="B0D5A6"/>
                </a:solidFill>
                <a:latin typeface="SquareSlab711 Lt BT" panose="02060506020206060203" pitchFamily="18" charset="0"/>
              </a:rPr>
              <a:t>Blockchainkonzepte</a:t>
            </a:r>
          </a:p>
        </p:txBody>
      </p:sp>
    </p:spTree>
    <p:extLst>
      <p:ext uri="{BB962C8B-B14F-4D97-AF65-F5344CB8AC3E}">
        <p14:creationId xmlns:p14="http://schemas.microsoft.com/office/powerpoint/2010/main" val="301331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BC09CB24-47BF-A73F-0022-784DE2089263}"/>
              </a:ext>
            </a:extLst>
          </p:cNvPr>
          <p:cNvSpPr/>
          <p:nvPr/>
        </p:nvSpPr>
        <p:spPr>
          <a:xfrm>
            <a:off x="2902079" y="839973"/>
            <a:ext cx="5508000" cy="5508000"/>
          </a:xfrm>
          <a:prstGeom prst="roundRect">
            <a:avLst>
              <a:gd name="adj" fmla="val 10494"/>
            </a:avLst>
          </a:prstGeom>
          <a:solidFill>
            <a:srgbClr val="B0D5A6"/>
          </a:solidFill>
          <a:ln w="133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7000" dirty="0">
              <a:solidFill>
                <a:srgbClr val="FF0000"/>
              </a:solidFill>
              <a:latin typeface="SquareSlab711 Lt BT" panose="02060506020206060203" pitchFamily="18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3C20C71-AA25-C474-9364-6C32F0B291CA}"/>
              </a:ext>
            </a:extLst>
          </p:cNvPr>
          <p:cNvSpPr/>
          <p:nvPr/>
        </p:nvSpPr>
        <p:spPr>
          <a:xfrm>
            <a:off x="5932973" y="1288421"/>
            <a:ext cx="2187307" cy="3423682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E532A85-5F5F-C7EB-13B6-D8CF7AA3B8E0}"/>
              </a:ext>
            </a:extLst>
          </p:cNvPr>
          <p:cNvSpPr/>
          <p:nvPr/>
        </p:nvSpPr>
        <p:spPr>
          <a:xfrm>
            <a:off x="3174814" y="1282001"/>
            <a:ext cx="2348797" cy="3430102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96CAC5B-562F-81C7-C338-DEDBE172A843}"/>
              </a:ext>
            </a:extLst>
          </p:cNvPr>
          <p:cNvSpPr txBox="1"/>
          <p:nvPr/>
        </p:nvSpPr>
        <p:spPr>
          <a:xfrm>
            <a:off x="3867260" y="175439"/>
            <a:ext cx="992815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35000" dirty="0">
                <a:solidFill>
                  <a:srgbClr val="354C28"/>
                </a:solidFill>
                <a:latin typeface="SquareSlab711 Lt BT" panose="02060506020206060203" pitchFamily="18" charset="0"/>
              </a:rPr>
              <a:t>B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2D5443E-C370-107E-75B1-9F8083C43B75}"/>
              </a:ext>
            </a:extLst>
          </p:cNvPr>
          <p:cNvSpPr txBox="1"/>
          <p:nvPr/>
        </p:nvSpPr>
        <p:spPr>
          <a:xfrm>
            <a:off x="6535922" y="175439"/>
            <a:ext cx="992815" cy="5616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35000" dirty="0">
                <a:solidFill>
                  <a:srgbClr val="354C28"/>
                </a:solidFill>
                <a:latin typeface="SquareSlab711 Lt BT" panose="02060506020206060203" pitchFamily="18" charset="0"/>
              </a:rPr>
              <a:t>C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0FCA1F9D-D0F7-8A28-51B3-6453C9338E50}"/>
              </a:ext>
            </a:extLst>
          </p:cNvPr>
          <p:cNvSpPr/>
          <p:nvPr/>
        </p:nvSpPr>
        <p:spPr>
          <a:xfrm>
            <a:off x="5134251" y="5290746"/>
            <a:ext cx="1130206" cy="653903"/>
          </a:xfrm>
          <a:prstGeom prst="roundRect">
            <a:avLst>
              <a:gd name="adj" fmla="val 45122"/>
            </a:avLst>
          </a:prstGeom>
          <a:noFill/>
          <a:ln w="139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BDB4102E-1B20-BB68-834E-D0FFE2291398}"/>
              </a:ext>
            </a:extLst>
          </p:cNvPr>
          <p:cNvSpPr/>
          <p:nvPr/>
        </p:nvSpPr>
        <p:spPr>
          <a:xfrm rot="5400000">
            <a:off x="6522574" y="5119439"/>
            <a:ext cx="1058216" cy="653903"/>
          </a:xfrm>
          <a:prstGeom prst="roundRect">
            <a:avLst>
              <a:gd name="adj" fmla="val 45122"/>
            </a:avLst>
          </a:prstGeom>
          <a:noFill/>
          <a:ln w="139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E8910211-87AA-C83A-72D8-5EDC94ED9596}"/>
              </a:ext>
            </a:extLst>
          </p:cNvPr>
          <p:cNvSpPr/>
          <p:nvPr/>
        </p:nvSpPr>
        <p:spPr>
          <a:xfrm rot="5400000">
            <a:off x="3810434" y="5138789"/>
            <a:ext cx="1019514" cy="653903"/>
          </a:xfrm>
          <a:prstGeom prst="roundRect">
            <a:avLst>
              <a:gd name="adj" fmla="val 45122"/>
            </a:avLst>
          </a:prstGeom>
          <a:noFill/>
          <a:ln w="139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11C9D5CD-EB88-D3A2-8679-8C32C525FA4F}"/>
              </a:ext>
            </a:extLst>
          </p:cNvPr>
          <p:cNvCxnSpPr>
            <a:cxnSpLocks/>
          </p:cNvCxnSpPr>
          <p:nvPr/>
        </p:nvCxnSpPr>
        <p:spPr>
          <a:xfrm>
            <a:off x="4320192" y="4726389"/>
            <a:ext cx="0" cy="579431"/>
          </a:xfrm>
          <a:prstGeom prst="line">
            <a:avLst/>
          </a:prstGeom>
          <a:ln w="139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9F815772-6D0E-B477-6064-C49D547ECFBF}"/>
              </a:ext>
            </a:extLst>
          </p:cNvPr>
          <p:cNvCxnSpPr>
            <a:cxnSpLocks/>
          </p:cNvCxnSpPr>
          <p:nvPr/>
        </p:nvCxnSpPr>
        <p:spPr>
          <a:xfrm>
            <a:off x="7051683" y="4686910"/>
            <a:ext cx="0" cy="579600"/>
          </a:xfrm>
          <a:prstGeom prst="line">
            <a:avLst/>
          </a:prstGeom>
          <a:ln w="139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72EBE02A-034C-5489-27C7-A813B37E9077}"/>
              </a:ext>
            </a:extLst>
          </p:cNvPr>
          <p:cNvCxnSpPr>
            <a:cxnSpLocks/>
          </p:cNvCxnSpPr>
          <p:nvPr/>
        </p:nvCxnSpPr>
        <p:spPr>
          <a:xfrm flipH="1">
            <a:off x="5999832" y="5638045"/>
            <a:ext cx="1072180" cy="0"/>
          </a:xfrm>
          <a:prstGeom prst="line">
            <a:avLst/>
          </a:prstGeom>
          <a:ln w="139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BB2F3107-8EF8-2682-E346-E878B9743FEE}"/>
              </a:ext>
            </a:extLst>
          </p:cNvPr>
          <p:cNvCxnSpPr>
            <a:cxnSpLocks/>
          </p:cNvCxnSpPr>
          <p:nvPr/>
        </p:nvCxnSpPr>
        <p:spPr>
          <a:xfrm flipV="1">
            <a:off x="4322619" y="5638045"/>
            <a:ext cx="1144652" cy="16206"/>
          </a:xfrm>
          <a:prstGeom prst="line">
            <a:avLst/>
          </a:prstGeom>
          <a:ln w="139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635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D581A684-B317-BCD1-749C-E7D0DEAB183F}"/>
              </a:ext>
            </a:extLst>
          </p:cNvPr>
          <p:cNvSpPr/>
          <p:nvPr/>
        </p:nvSpPr>
        <p:spPr>
          <a:xfrm>
            <a:off x="4380614" y="2200941"/>
            <a:ext cx="3476846" cy="398720"/>
          </a:xfrm>
          <a:prstGeom prst="roundRect">
            <a:avLst>
              <a:gd name="adj" fmla="val 50000"/>
            </a:avLst>
          </a:prstGeom>
          <a:solidFill>
            <a:srgbClr val="354C28"/>
          </a:solidFill>
          <a:ln>
            <a:solidFill>
              <a:srgbClr val="354C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75A51632-564E-359E-DDD8-3AC9A8C75A35}"/>
              </a:ext>
            </a:extLst>
          </p:cNvPr>
          <p:cNvSpPr/>
          <p:nvPr/>
        </p:nvSpPr>
        <p:spPr>
          <a:xfrm>
            <a:off x="4380614" y="3156100"/>
            <a:ext cx="3476846" cy="398720"/>
          </a:xfrm>
          <a:prstGeom prst="roundRect">
            <a:avLst>
              <a:gd name="adj" fmla="val 50000"/>
            </a:avLst>
          </a:prstGeom>
          <a:solidFill>
            <a:srgbClr val="354C28"/>
          </a:solidFill>
          <a:ln>
            <a:solidFill>
              <a:srgbClr val="354C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EE523258-8D63-A4E8-2E0F-5F22BA861A78}"/>
              </a:ext>
            </a:extLst>
          </p:cNvPr>
          <p:cNvSpPr/>
          <p:nvPr/>
        </p:nvSpPr>
        <p:spPr>
          <a:xfrm>
            <a:off x="4380614" y="4150243"/>
            <a:ext cx="3476846" cy="398720"/>
          </a:xfrm>
          <a:prstGeom prst="roundRect">
            <a:avLst>
              <a:gd name="adj" fmla="val 50000"/>
            </a:avLst>
          </a:prstGeom>
          <a:solidFill>
            <a:srgbClr val="354C28"/>
          </a:solidFill>
          <a:ln>
            <a:solidFill>
              <a:srgbClr val="354C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02859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9B1AB4DF-E8E7-D254-CAEA-FDB23F88D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7767" y="1646032"/>
            <a:ext cx="3551538" cy="3420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316360F0-C34D-B3BC-C5C6-47299752FC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6460" y="1858086"/>
            <a:ext cx="4104000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257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501A0FE4-DB83-169F-053E-C81E177DE4BF}"/>
              </a:ext>
            </a:extLst>
          </p:cNvPr>
          <p:cNvSpPr/>
          <p:nvPr/>
        </p:nvSpPr>
        <p:spPr>
          <a:xfrm>
            <a:off x="3902148" y="2292618"/>
            <a:ext cx="3240000" cy="3240000"/>
          </a:xfrm>
          <a:prstGeom prst="ellipse">
            <a:avLst/>
          </a:prstGeom>
          <a:solidFill>
            <a:srgbClr val="B0D5A6"/>
          </a:solidFill>
          <a:ln w="114300">
            <a:solidFill>
              <a:srgbClr val="ED3C0B"/>
            </a:solidFill>
          </a:ln>
          <a:effectLst>
            <a:outerShdw blurRad="457200" sx="102000" sy="102000" algn="ctr" rotWithShape="0">
              <a:srgbClr val="5E711C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5CBF1A37-1023-CFF2-5D23-7183F1F6EFFA}"/>
              </a:ext>
            </a:extLst>
          </p:cNvPr>
          <p:cNvSpPr/>
          <p:nvPr/>
        </p:nvSpPr>
        <p:spPr>
          <a:xfrm>
            <a:off x="4172148" y="2562618"/>
            <a:ext cx="2700000" cy="2700000"/>
          </a:xfrm>
          <a:prstGeom prst="ellipse">
            <a:avLst/>
          </a:prstGeom>
          <a:noFill/>
          <a:ln w="114300">
            <a:solidFill>
              <a:srgbClr val="ED3C0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5000" dirty="0">
              <a:solidFill>
                <a:srgbClr val="ED3C0B"/>
              </a:solidFill>
              <a:latin typeface="OCR A Extended" panose="02010509020102010303" pitchFamily="50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7BFBACB-375C-B4E5-8AEC-C75880750C4F}"/>
              </a:ext>
            </a:extLst>
          </p:cNvPr>
          <p:cNvSpPr txBox="1"/>
          <p:nvPr/>
        </p:nvSpPr>
        <p:spPr>
          <a:xfrm>
            <a:off x="4878899" y="2649409"/>
            <a:ext cx="854591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5000" dirty="0">
                <a:solidFill>
                  <a:srgbClr val="ED3C0B"/>
                </a:solidFill>
                <a:latin typeface="OCR A Extended" panose="02010509020102010303" pitchFamily="50" charset="0"/>
              </a:rPr>
              <a:t>i</a:t>
            </a:r>
            <a:endParaRPr lang="de-AT" sz="15000" dirty="0">
              <a:solidFill>
                <a:srgbClr val="ED3C0B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0E4CC86-7B2C-D4B8-E36B-17CAC186596F}"/>
              </a:ext>
            </a:extLst>
          </p:cNvPr>
          <p:cNvSpPr txBox="1"/>
          <p:nvPr/>
        </p:nvSpPr>
        <p:spPr>
          <a:xfrm>
            <a:off x="9609925" y="1814522"/>
            <a:ext cx="156165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0" b="1" dirty="0">
                <a:solidFill>
                  <a:srgbClr val="ED3C0B"/>
                </a:solidFill>
                <a:latin typeface="Eurostile" panose="020B0504020202050204" pitchFamily="34" charset="0"/>
              </a:rPr>
              <a:t>?</a:t>
            </a:r>
            <a:endParaRPr lang="de-AT" sz="18000" b="1" dirty="0">
              <a:solidFill>
                <a:srgbClr val="ED3C0B"/>
              </a:solidFill>
              <a:latin typeface="Eurostile" panose="020B0504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264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888A20D9-C8A7-2EDF-4C33-09D415D16325}"/>
              </a:ext>
            </a:extLst>
          </p:cNvPr>
          <p:cNvCxnSpPr/>
          <p:nvPr/>
        </p:nvCxnSpPr>
        <p:spPr>
          <a:xfrm>
            <a:off x="5526157" y="3737113"/>
            <a:ext cx="2325756" cy="0"/>
          </a:xfrm>
          <a:prstGeom prst="line">
            <a:avLst/>
          </a:prstGeom>
          <a:ln w="38100">
            <a:solidFill>
              <a:schemeClr val="tx1"/>
            </a:solidFill>
            <a:headEnd type="oval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FEE89BF5-78C5-18C8-82C4-EB472DE3C0C8}"/>
              </a:ext>
            </a:extLst>
          </p:cNvPr>
          <p:cNvCxnSpPr>
            <a:cxnSpLocks/>
          </p:cNvCxnSpPr>
          <p:nvPr/>
        </p:nvCxnSpPr>
        <p:spPr>
          <a:xfrm>
            <a:off x="8647043" y="1219200"/>
            <a:ext cx="0" cy="43135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F584AF18-2171-B324-6308-708B743E34CF}"/>
              </a:ext>
            </a:extLst>
          </p:cNvPr>
          <p:cNvCxnSpPr/>
          <p:nvPr/>
        </p:nvCxnSpPr>
        <p:spPr>
          <a:xfrm>
            <a:off x="8647043" y="841513"/>
            <a:ext cx="212034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60F0EEF-944E-080F-B786-7C176B4FB066}"/>
              </a:ext>
            </a:extLst>
          </p:cNvPr>
          <p:cNvCxnSpPr>
            <a:cxnSpLocks/>
          </p:cNvCxnSpPr>
          <p:nvPr/>
        </p:nvCxnSpPr>
        <p:spPr>
          <a:xfrm flipH="1">
            <a:off x="3150082" y="1318437"/>
            <a:ext cx="4752149" cy="1212112"/>
          </a:xfrm>
          <a:prstGeom prst="straightConnector1">
            <a:avLst/>
          </a:prstGeom>
          <a:ln w="38100" cap="flat">
            <a:solidFill>
              <a:schemeClr val="tx1"/>
            </a:solidFill>
            <a:headEnd type="oval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E75F7C9-168F-3297-BDE7-9C74F745BFB6}"/>
              </a:ext>
            </a:extLst>
          </p:cNvPr>
          <p:cNvCxnSpPr>
            <a:cxnSpLocks/>
          </p:cNvCxnSpPr>
          <p:nvPr/>
        </p:nvCxnSpPr>
        <p:spPr>
          <a:xfrm>
            <a:off x="3657989" y="2982202"/>
            <a:ext cx="0" cy="2232837"/>
          </a:xfrm>
          <a:prstGeom prst="straightConnector1">
            <a:avLst/>
          </a:prstGeom>
          <a:ln w="46990" cap="flat">
            <a:solidFill>
              <a:schemeClr val="tx1"/>
            </a:solidFill>
            <a:headEnd type="oval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168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888A20D9-C8A7-2EDF-4C33-09D415D16325}"/>
              </a:ext>
            </a:extLst>
          </p:cNvPr>
          <p:cNvCxnSpPr>
            <a:cxnSpLocks/>
          </p:cNvCxnSpPr>
          <p:nvPr/>
        </p:nvCxnSpPr>
        <p:spPr>
          <a:xfrm flipH="1">
            <a:off x="3642122" y="5532783"/>
            <a:ext cx="945595" cy="0"/>
          </a:xfrm>
          <a:prstGeom prst="line">
            <a:avLst/>
          </a:prstGeom>
          <a:ln w="19050">
            <a:solidFill>
              <a:schemeClr val="tx1"/>
            </a:solidFill>
            <a:headEnd type="oval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FEE89BF5-78C5-18C8-82C4-EB472DE3C0C8}"/>
              </a:ext>
            </a:extLst>
          </p:cNvPr>
          <p:cNvCxnSpPr>
            <a:cxnSpLocks/>
          </p:cNvCxnSpPr>
          <p:nvPr/>
        </p:nvCxnSpPr>
        <p:spPr>
          <a:xfrm>
            <a:off x="3652284" y="1189434"/>
            <a:ext cx="0" cy="43433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F584AF18-2171-B324-6308-708B743E34CF}"/>
              </a:ext>
            </a:extLst>
          </p:cNvPr>
          <p:cNvCxnSpPr>
            <a:cxnSpLocks/>
          </p:cNvCxnSpPr>
          <p:nvPr/>
        </p:nvCxnSpPr>
        <p:spPr>
          <a:xfrm flipH="1">
            <a:off x="2592110" y="1199476"/>
            <a:ext cx="106017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9F48C1DB-7108-4794-28E0-2B443E4C9BC6}"/>
              </a:ext>
            </a:extLst>
          </p:cNvPr>
          <p:cNvCxnSpPr>
            <a:cxnSpLocks/>
          </p:cNvCxnSpPr>
          <p:nvPr/>
        </p:nvCxnSpPr>
        <p:spPr>
          <a:xfrm flipH="1">
            <a:off x="7496727" y="5488922"/>
            <a:ext cx="945595" cy="0"/>
          </a:xfrm>
          <a:prstGeom prst="line">
            <a:avLst/>
          </a:prstGeom>
          <a:ln w="19050">
            <a:solidFill>
              <a:schemeClr val="tx1"/>
            </a:solidFill>
            <a:headEnd type="oval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67451A50-4F21-739C-4D0D-5C3DBA63B488}"/>
              </a:ext>
            </a:extLst>
          </p:cNvPr>
          <p:cNvCxnSpPr>
            <a:cxnSpLocks/>
          </p:cNvCxnSpPr>
          <p:nvPr/>
        </p:nvCxnSpPr>
        <p:spPr>
          <a:xfrm>
            <a:off x="7506889" y="1145573"/>
            <a:ext cx="0" cy="43433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7BBDFF0F-B51E-11CD-82A1-CF6232AD72CA}"/>
              </a:ext>
            </a:extLst>
          </p:cNvPr>
          <p:cNvCxnSpPr>
            <a:cxnSpLocks/>
          </p:cNvCxnSpPr>
          <p:nvPr/>
        </p:nvCxnSpPr>
        <p:spPr>
          <a:xfrm flipH="1">
            <a:off x="6908986" y="1155615"/>
            <a:ext cx="597903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1" name="Freihand 20">
                <a:extLst>
                  <a:ext uri="{FF2B5EF4-FFF2-40B4-BE49-F238E27FC236}">
                    <a16:creationId xmlns:a16="http://schemas.microsoft.com/office/drawing/2014/main" id="{F7418714-DB1F-D27C-23D5-6303FBA08385}"/>
                  </a:ext>
                </a:extLst>
              </p14:cNvPr>
              <p14:cNvContentPartPr/>
              <p14:nvPr/>
            </p14:nvContentPartPr>
            <p14:xfrm>
              <a:off x="6479154" y="1154415"/>
              <a:ext cx="360" cy="360"/>
            </p14:xfrm>
          </p:contentPart>
        </mc:Choice>
        <mc:Fallback xmlns="">
          <p:pic>
            <p:nvPicPr>
              <p:cNvPr id="21" name="Freihand 20">
                <a:extLst>
                  <a:ext uri="{FF2B5EF4-FFF2-40B4-BE49-F238E27FC236}">
                    <a16:creationId xmlns:a16="http://schemas.microsoft.com/office/drawing/2014/main" id="{F7418714-DB1F-D27C-23D5-6303FBA083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61514" y="113641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2" name="Freihand 21">
                <a:extLst>
                  <a:ext uri="{FF2B5EF4-FFF2-40B4-BE49-F238E27FC236}">
                    <a16:creationId xmlns:a16="http://schemas.microsoft.com/office/drawing/2014/main" id="{E752F8E7-85B2-3D54-F325-27F72CE7C1E3}"/>
                  </a:ext>
                </a:extLst>
              </p14:cNvPr>
              <p14:cNvContentPartPr/>
              <p14:nvPr/>
            </p14:nvContentPartPr>
            <p14:xfrm>
              <a:off x="6622110" y="1154710"/>
              <a:ext cx="360" cy="360"/>
            </p14:xfrm>
          </p:contentPart>
        </mc:Choice>
        <mc:Fallback xmlns="">
          <p:pic>
            <p:nvPicPr>
              <p:cNvPr id="22" name="Freihand 21">
                <a:extLst>
                  <a:ext uri="{FF2B5EF4-FFF2-40B4-BE49-F238E27FC236}">
                    <a16:creationId xmlns:a16="http://schemas.microsoft.com/office/drawing/2014/main" id="{E752F8E7-85B2-3D54-F325-27F72CE7C1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04470" y="113707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Freihand 22">
                <a:extLst>
                  <a:ext uri="{FF2B5EF4-FFF2-40B4-BE49-F238E27FC236}">
                    <a16:creationId xmlns:a16="http://schemas.microsoft.com/office/drawing/2014/main" id="{CD55D537-D519-BFAF-43FE-0B3BC5050771}"/>
                  </a:ext>
                </a:extLst>
              </p14:cNvPr>
              <p14:cNvContentPartPr/>
              <p14:nvPr/>
            </p14:nvContentPartPr>
            <p14:xfrm>
              <a:off x="6765426" y="1154079"/>
              <a:ext cx="360" cy="360"/>
            </p14:xfrm>
          </p:contentPart>
        </mc:Choice>
        <mc:Fallback xmlns="">
          <p:pic>
            <p:nvPicPr>
              <p:cNvPr id="23" name="Freihand 22">
                <a:extLst>
                  <a:ext uri="{FF2B5EF4-FFF2-40B4-BE49-F238E27FC236}">
                    <a16:creationId xmlns:a16="http://schemas.microsoft.com/office/drawing/2014/main" id="{CD55D537-D519-BFAF-43FE-0B3BC50507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47426" y="1136439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2698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1876C297-87B3-EBFB-4097-2FE7EBDA7EE3}"/>
              </a:ext>
            </a:extLst>
          </p:cNvPr>
          <p:cNvCxnSpPr>
            <a:cxnSpLocks/>
          </p:cNvCxnSpPr>
          <p:nvPr/>
        </p:nvCxnSpPr>
        <p:spPr>
          <a:xfrm flipH="1">
            <a:off x="6115050" y="4554252"/>
            <a:ext cx="5856412" cy="0"/>
          </a:xfrm>
          <a:prstGeom prst="line">
            <a:avLst/>
          </a:prstGeom>
          <a:ln w="38100">
            <a:solidFill>
              <a:schemeClr val="tx1"/>
            </a:solidFill>
            <a:headEnd type="oval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0B44474F-A466-8408-E4B4-15C068E3D2F0}"/>
              </a:ext>
            </a:extLst>
          </p:cNvPr>
          <p:cNvCxnSpPr>
            <a:cxnSpLocks/>
          </p:cNvCxnSpPr>
          <p:nvPr/>
        </p:nvCxnSpPr>
        <p:spPr>
          <a:xfrm>
            <a:off x="6096000" y="2177143"/>
            <a:ext cx="0" cy="23972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BA88601B-AB10-8DB9-2415-BC0F81E7D917}"/>
              </a:ext>
            </a:extLst>
          </p:cNvPr>
          <p:cNvCxnSpPr>
            <a:cxnSpLocks/>
          </p:cNvCxnSpPr>
          <p:nvPr/>
        </p:nvCxnSpPr>
        <p:spPr>
          <a:xfrm flipH="1" flipV="1">
            <a:off x="163043" y="2157990"/>
            <a:ext cx="5952007" cy="19153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572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Breitbild</PresentationFormat>
  <Paragraphs>9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1" baseType="lpstr">
      <vt:lpstr>Aptos</vt:lpstr>
      <vt:lpstr>Aptos Display</vt:lpstr>
      <vt:lpstr>Arial</vt:lpstr>
      <vt:lpstr>Eurostile</vt:lpstr>
      <vt:lpstr>OCR A Extended</vt:lpstr>
      <vt:lpstr>SquareSlab711 Lt BT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Fischer Georg LG</dc:creator>
  <cp:lastModifiedBy>Fischer Georg LG</cp:lastModifiedBy>
  <cp:revision>24</cp:revision>
  <dcterms:created xsi:type="dcterms:W3CDTF">2024-04-24T14:56:52Z</dcterms:created>
  <dcterms:modified xsi:type="dcterms:W3CDTF">2024-07-11T07:55:53Z</dcterms:modified>
</cp:coreProperties>
</file>