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9" r:id="rId4"/>
    <p:sldId id="263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31C"/>
    <a:srgbClr val="ED3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0A05-6A74-CA4E-ECBC-8FB384F4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C38BA-5C32-8E02-E288-B56013834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FEC0F-A23D-F137-1A93-D2805EB4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13.05.2024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263EE-0D75-A0C1-91AD-FE3840E9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D8B36-D893-D937-84F4-768EBDD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7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55C34-B894-DDF9-DAA6-9622B031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38100B-471A-9F14-C994-DA8F64D3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BC0CD-E3AC-4C20-9545-DF310125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13.05.2024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B3BC7-C147-66E5-9312-B18A5321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DDC61-EEFE-9DA6-8CDC-8511D7E0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43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2F317C-1174-FE06-633C-B43EDCFE6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122F4E-193E-FEA8-6A1F-E0FCF2D40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99D29-DB9A-EAF6-1ADC-72A7968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13.05.2024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CB0B5-3DAC-F6B0-5910-6C913E57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161B4-6682-DD89-334B-2C34D2F4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956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71447-DEA1-BFD2-B66D-59460E0B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03DED-5AB9-CCA4-986C-BC68F4B2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B68DB-1856-0CD6-D33C-DAAB0433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13.05.2024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F106B-DECD-5A2F-B959-5FB062F6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9B156-5242-D349-FD95-E6041B3D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548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2208F-CC34-96C2-1625-6AE034B8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4B2554-74BC-ABA9-6EA2-242454A8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D9E04-99CC-3D2E-355E-C86C1F73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13.05.2024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052EF-C801-68DF-D2C0-ED3F6173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12A66-49F4-C462-F7CE-36F01E4B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704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9029-A78C-1B2F-72D4-7A4A8BFC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4D4D5-999F-83CA-E753-9E568823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81675E-B5F3-D300-9E43-9E145806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E3BA1-EB05-5D7A-E568-055AC8BC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13.05.2024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3F402-8A2C-6EEA-1928-7209A3D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8B5CF5-5B79-BF93-495D-B273A3C9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3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6DEF7-7657-5D39-14DF-8E48C8F4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24648F-AB3F-F58D-CEA6-46E2E382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1602A-3A67-74CA-2109-07559F88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A7E84E-F806-9469-AECE-6A79CB3C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FFC50C-07AD-B2CC-A450-1878BAF0A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6FA575-A341-ADB8-9E6F-DE4F098A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13.05.2024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821742-4950-3892-2CEC-79B3F0F4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498AD3-D793-3CCC-D618-CBCE5F18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057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BF344-98B2-B92B-C0A4-927973A1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8C51A8-C5DD-7587-8BB9-A5B05B04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13.05.2024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33BA7-AA71-00C8-4677-9DC8AD3D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1AFB5-1F4D-4CFC-51D8-FB52A58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3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0485BC-CF53-161D-96D4-CDB9B223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13.05.2024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D985EE-A835-D583-9FEE-CCA9FC12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86BC4-6061-812C-1939-BF63C8A6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66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2A29C-7C7F-240E-ABA1-F1FB823A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9C866-BC5D-4BA1-33CE-6F199873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86F229-A360-B6A4-E211-596426B65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B7EB1-AFC3-EB37-D1ED-36EF72D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13.05.2024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C26DC5-EE31-98AA-46B2-42D5E425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FCA214-E9F2-6A95-656F-FFC399CF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243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20238-DF7B-5BC0-E7A5-67908FBD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512B2A-747F-2F0E-34FA-FB28BDC46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9B47F-D33A-50F8-9100-9EBF6C3B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D18B6-C111-A101-8228-0C01F979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13.05.2024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15D40-B7B3-5DB0-79E6-5EAF1F74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15F9E7-D7E7-FA5D-0BE4-11EA8890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0F7E63-4896-63E1-57D4-439A147D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F76DF-560A-A7B3-D9F4-BDADEC81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273CB-F0C0-AC0C-DBA6-ABE260200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076B9-41B9-4289-B1FF-FFD8BCB4D7C3}" type="datetimeFigureOut">
              <a:rPr lang="de-AT" smtClean="0"/>
              <a:t>13.05.2024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68C76-F459-F248-88AF-2E803157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EC735-6E7D-6F6A-46B1-760F5FEE5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57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B1AB4DF-E8E7-D254-CAEA-FDB23F88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67" y="1646032"/>
            <a:ext cx="3551538" cy="34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16360F0-C34D-B3BC-C5C6-47299752F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60" y="1858086"/>
            <a:ext cx="4104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01A0FE4-DB83-169F-053E-C81E177DE4BF}"/>
              </a:ext>
            </a:extLst>
          </p:cNvPr>
          <p:cNvSpPr/>
          <p:nvPr/>
        </p:nvSpPr>
        <p:spPr>
          <a:xfrm>
            <a:off x="3902148" y="2292618"/>
            <a:ext cx="3240000" cy="3240000"/>
          </a:xfrm>
          <a:prstGeom prst="ellipse">
            <a:avLst/>
          </a:prstGeom>
          <a:noFill/>
          <a:ln w="114300">
            <a:solidFill>
              <a:srgbClr val="ED3C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CBF1A37-1023-CFF2-5D23-7183F1F6EFFA}"/>
              </a:ext>
            </a:extLst>
          </p:cNvPr>
          <p:cNvSpPr/>
          <p:nvPr/>
        </p:nvSpPr>
        <p:spPr>
          <a:xfrm>
            <a:off x="4172148" y="2562618"/>
            <a:ext cx="2700000" cy="2700000"/>
          </a:xfrm>
          <a:prstGeom prst="ellipse">
            <a:avLst/>
          </a:prstGeom>
          <a:noFill/>
          <a:ln w="114300">
            <a:solidFill>
              <a:srgbClr val="ED3C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5000" dirty="0">
              <a:solidFill>
                <a:srgbClr val="ED3C0B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BFBACB-375C-B4E5-8AEC-C75880750C4F}"/>
              </a:ext>
            </a:extLst>
          </p:cNvPr>
          <p:cNvSpPr txBox="1"/>
          <p:nvPr/>
        </p:nvSpPr>
        <p:spPr>
          <a:xfrm>
            <a:off x="4878899" y="2649409"/>
            <a:ext cx="85459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5000" dirty="0">
                <a:solidFill>
                  <a:srgbClr val="ED3C0B"/>
                </a:solidFill>
                <a:latin typeface="OCR A Extended" panose="02010509020102010303" pitchFamily="50" charset="0"/>
              </a:rPr>
              <a:t>i</a:t>
            </a:r>
            <a:endParaRPr lang="de-AT" sz="15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E4CC86-7B2C-D4B8-E36B-17CAC186596F}"/>
              </a:ext>
            </a:extLst>
          </p:cNvPr>
          <p:cNvSpPr txBox="1"/>
          <p:nvPr/>
        </p:nvSpPr>
        <p:spPr>
          <a:xfrm>
            <a:off x="9609925" y="1814522"/>
            <a:ext cx="15616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0" b="1" dirty="0">
                <a:solidFill>
                  <a:srgbClr val="ED3C0B"/>
                </a:solidFill>
                <a:latin typeface="Eurostile" panose="020B0504020202050204" pitchFamily="34" charset="0"/>
              </a:rPr>
              <a:t>?</a:t>
            </a:r>
            <a:endParaRPr lang="de-AT" sz="18000" b="1" dirty="0">
              <a:latin typeface="Eurostile" panose="020B050402020205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A8AC64D-8BDB-63BE-2C3A-7CE34454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1" y="1189572"/>
            <a:ext cx="3956647" cy="48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>
            <a:solidFill>
              <a:srgbClr val="94B3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>
            <a:solidFill>
              <a:srgbClr val="94B3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V="1">
            <a:off x="1757479" y="4286746"/>
            <a:ext cx="333375" cy="461963"/>
          </a:xfrm>
          <a:prstGeom prst="straightConnector1">
            <a:avLst/>
          </a:prstGeom>
          <a:ln w="9525">
            <a:solidFill>
              <a:srgbClr val="94B31C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V="1">
            <a:off x="1757479" y="4286746"/>
            <a:ext cx="333375" cy="461963"/>
          </a:xfrm>
          <a:prstGeom prst="straightConnector1">
            <a:avLst/>
          </a:prstGeom>
          <a:ln w="9525">
            <a:headEnd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0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Kreis, Schrift enthält.&#10;&#10;Automatisch generierte Beschreibung">
            <a:extLst>
              <a:ext uri="{FF2B5EF4-FFF2-40B4-BE49-F238E27FC236}">
                <a16:creationId xmlns:a16="http://schemas.microsoft.com/office/drawing/2014/main" id="{C53078EB-04F9-7BAB-F0D4-32ED2028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64" y="145905"/>
            <a:ext cx="7518856" cy="65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4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81A684-B317-BCD1-749C-E7D0DEAB183F}"/>
              </a:ext>
            </a:extLst>
          </p:cNvPr>
          <p:cNvSpPr/>
          <p:nvPr/>
        </p:nvSpPr>
        <p:spPr>
          <a:xfrm>
            <a:off x="4380614" y="2200941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A51632-564E-359E-DDD8-3AC9A8C75A35}"/>
              </a:ext>
            </a:extLst>
          </p:cNvPr>
          <p:cNvSpPr/>
          <p:nvPr/>
        </p:nvSpPr>
        <p:spPr>
          <a:xfrm>
            <a:off x="4380614" y="3156100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E523258-8D63-A4E8-2E0F-5F22BA861A78}"/>
              </a:ext>
            </a:extLst>
          </p:cNvPr>
          <p:cNvSpPr/>
          <p:nvPr/>
        </p:nvSpPr>
        <p:spPr>
          <a:xfrm>
            <a:off x="4380614" y="4150243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285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Eurostile</vt:lpstr>
      <vt:lpstr>OCR A Extended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Fischer Georg LG</dc:creator>
  <cp:lastModifiedBy>Fischer Georg LG</cp:lastModifiedBy>
  <cp:revision>5</cp:revision>
  <dcterms:created xsi:type="dcterms:W3CDTF">2024-04-24T14:56:52Z</dcterms:created>
  <dcterms:modified xsi:type="dcterms:W3CDTF">2024-05-13T15:39:49Z</dcterms:modified>
</cp:coreProperties>
</file>