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27E2F7-CF67-45CE-804A-4D89EE80FFDC}" v="35" dt="2024-06-15T08:28:18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4092" y="-6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scher Georg LG" userId="cecd7c7c-683e-4d89-9ad6-57da55615a9e" providerId="ADAL" clId="{8A27E2F7-CF67-45CE-804A-4D89EE80FFDC}"/>
    <pc:docChg chg="undo custSel modSld">
      <pc:chgData name="Fischer Georg LG" userId="cecd7c7c-683e-4d89-9ad6-57da55615a9e" providerId="ADAL" clId="{8A27E2F7-CF67-45CE-804A-4D89EE80FFDC}" dt="2024-06-15T08:33:00.795" v="1210" actId="478"/>
      <pc:docMkLst>
        <pc:docMk/>
      </pc:docMkLst>
      <pc:sldChg chg="addSp delSp modSp mod">
        <pc:chgData name="Fischer Georg LG" userId="cecd7c7c-683e-4d89-9ad6-57da55615a9e" providerId="ADAL" clId="{8A27E2F7-CF67-45CE-804A-4D89EE80FFDC}" dt="2024-06-15T08:33:00.795" v="1210" actId="478"/>
        <pc:sldMkLst>
          <pc:docMk/>
          <pc:sldMk cId="3259578211" sldId="256"/>
        </pc:sldMkLst>
        <pc:spChg chg="mod">
          <ac:chgData name="Fischer Georg LG" userId="cecd7c7c-683e-4d89-9ad6-57da55615a9e" providerId="ADAL" clId="{8A27E2F7-CF67-45CE-804A-4D89EE80FFDC}" dt="2024-06-14T10:35:28.486" v="215" actId="1076"/>
          <ac:spMkLst>
            <pc:docMk/>
            <pc:sldMk cId="3259578211" sldId="256"/>
            <ac:spMk id="3" creationId="{C1DBB622-EC8C-4E29-B0A8-3184BD1C761F}"/>
          </ac:spMkLst>
        </pc:spChg>
        <pc:spChg chg="del mod">
          <ac:chgData name="Fischer Georg LG" userId="cecd7c7c-683e-4d89-9ad6-57da55615a9e" providerId="ADAL" clId="{8A27E2F7-CF67-45CE-804A-4D89EE80FFDC}" dt="2024-06-14T10:30:53.445" v="36" actId="21"/>
          <ac:spMkLst>
            <pc:docMk/>
            <pc:sldMk cId="3259578211" sldId="256"/>
            <ac:spMk id="6" creationId="{3F52C922-C1FC-4B5F-8AF3-03E547BE72C9}"/>
          </ac:spMkLst>
        </pc:spChg>
        <pc:spChg chg="add del mod">
          <ac:chgData name="Fischer Georg LG" userId="cecd7c7c-683e-4d89-9ad6-57da55615a9e" providerId="ADAL" clId="{8A27E2F7-CF67-45CE-804A-4D89EE80FFDC}" dt="2024-06-14T10:40:54.735" v="310" actId="478"/>
          <ac:spMkLst>
            <pc:docMk/>
            <pc:sldMk cId="3259578211" sldId="256"/>
            <ac:spMk id="8" creationId="{3F52C922-C1FC-4B5F-8AF3-03E547BE72C9}"/>
          </ac:spMkLst>
        </pc:spChg>
        <pc:spChg chg="mod">
          <ac:chgData name="Fischer Georg LG" userId="cecd7c7c-683e-4d89-9ad6-57da55615a9e" providerId="ADAL" clId="{8A27E2F7-CF67-45CE-804A-4D89EE80FFDC}" dt="2024-06-14T10:30:35.430" v="33" actId="20577"/>
          <ac:spMkLst>
            <pc:docMk/>
            <pc:sldMk cId="3259578211" sldId="256"/>
            <ac:spMk id="13" creationId="{071264FC-A7AE-4CFE-95A7-00FA1948D034}"/>
          </ac:spMkLst>
        </pc:spChg>
        <pc:spChg chg="del">
          <ac:chgData name="Fischer Georg LG" userId="cecd7c7c-683e-4d89-9ad6-57da55615a9e" providerId="ADAL" clId="{8A27E2F7-CF67-45CE-804A-4D89EE80FFDC}" dt="2024-06-14T10:40:58.625" v="311" actId="478"/>
          <ac:spMkLst>
            <pc:docMk/>
            <pc:sldMk cId="3259578211" sldId="256"/>
            <ac:spMk id="14" creationId="{C47D0234-D389-42F2-ABD6-73371905C0D7}"/>
          </ac:spMkLst>
        </pc:spChg>
        <pc:spChg chg="mod">
          <ac:chgData name="Fischer Georg LG" userId="cecd7c7c-683e-4d89-9ad6-57da55615a9e" providerId="ADAL" clId="{8A27E2F7-CF67-45CE-804A-4D89EE80FFDC}" dt="2024-06-14T10:33:03.344" v="184" actId="20577"/>
          <ac:spMkLst>
            <pc:docMk/>
            <pc:sldMk cId="3259578211" sldId="256"/>
            <ac:spMk id="15" creationId="{4FFF0F09-E55C-47F4-A1EA-B5EB826B3B27}"/>
          </ac:spMkLst>
        </pc:spChg>
        <pc:spChg chg="mod">
          <ac:chgData name="Fischer Georg LG" userId="cecd7c7c-683e-4d89-9ad6-57da55615a9e" providerId="ADAL" clId="{8A27E2F7-CF67-45CE-804A-4D89EE80FFDC}" dt="2024-06-14T10:32:28.650" v="87" actId="20577"/>
          <ac:spMkLst>
            <pc:docMk/>
            <pc:sldMk cId="3259578211" sldId="256"/>
            <ac:spMk id="16" creationId="{F84C38EA-4758-43D4-A7BC-1C434AADD66D}"/>
          </ac:spMkLst>
        </pc:spChg>
        <pc:spChg chg="del">
          <ac:chgData name="Fischer Georg LG" userId="cecd7c7c-683e-4d89-9ad6-57da55615a9e" providerId="ADAL" clId="{8A27E2F7-CF67-45CE-804A-4D89EE80FFDC}" dt="2024-06-14T10:40:58.625" v="311" actId="478"/>
          <ac:spMkLst>
            <pc:docMk/>
            <pc:sldMk cId="3259578211" sldId="256"/>
            <ac:spMk id="17" creationId="{95981DB2-AC42-40A7-9B11-D2A12F08BD82}"/>
          </ac:spMkLst>
        </pc:spChg>
        <pc:spChg chg="del mod">
          <ac:chgData name="Fischer Georg LG" userId="cecd7c7c-683e-4d89-9ad6-57da55615a9e" providerId="ADAL" clId="{8A27E2F7-CF67-45CE-804A-4D89EE80FFDC}" dt="2024-06-14T10:40:58.625" v="311" actId="478"/>
          <ac:spMkLst>
            <pc:docMk/>
            <pc:sldMk cId="3259578211" sldId="256"/>
            <ac:spMk id="18" creationId="{A6ECE162-90B4-4BE0-803D-A02540957BDB}"/>
          </ac:spMkLst>
        </pc:spChg>
        <pc:spChg chg="mod">
          <ac:chgData name="Fischer Georg LG" userId="cecd7c7c-683e-4d89-9ad6-57da55615a9e" providerId="ADAL" clId="{8A27E2F7-CF67-45CE-804A-4D89EE80FFDC}" dt="2024-06-14T10:33:26.766" v="187" actId="1076"/>
          <ac:spMkLst>
            <pc:docMk/>
            <pc:sldMk cId="3259578211" sldId="256"/>
            <ac:spMk id="34" creationId="{12A19883-0817-42C4-8F96-C9912FA79367}"/>
          </ac:spMkLst>
        </pc:spChg>
        <pc:spChg chg="del mod">
          <ac:chgData name="Fischer Georg LG" userId="cecd7c7c-683e-4d89-9ad6-57da55615a9e" providerId="ADAL" clId="{8A27E2F7-CF67-45CE-804A-4D89EE80FFDC}" dt="2024-06-14T10:40:54.735" v="310" actId="478"/>
          <ac:spMkLst>
            <pc:docMk/>
            <pc:sldMk cId="3259578211" sldId="256"/>
            <ac:spMk id="37" creationId="{A42C4646-04A5-453B-BDD5-E9C56E148930}"/>
          </ac:spMkLst>
        </pc:spChg>
        <pc:spChg chg="del">
          <ac:chgData name="Fischer Georg LG" userId="cecd7c7c-683e-4d89-9ad6-57da55615a9e" providerId="ADAL" clId="{8A27E2F7-CF67-45CE-804A-4D89EE80FFDC}" dt="2024-06-15T08:33:00.795" v="1210" actId="478"/>
          <ac:spMkLst>
            <pc:docMk/>
            <pc:sldMk cId="3259578211" sldId="256"/>
            <ac:spMk id="39" creationId="{8876FDC6-3BAA-419A-9CAE-0F6C35450663}"/>
          </ac:spMkLst>
        </pc:spChg>
        <pc:spChg chg="del">
          <ac:chgData name="Fischer Georg LG" userId="cecd7c7c-683e-4d89-9ad6-57da55615a9e" providerId="ADAL" clId="{8A27E2F7-CF67-45CE-804A-4D89EE80FFDC}" dt="2024-06-14T10:40:28.595" v="306" actId="478"/>
          <ac:spMkLst>
            <pc:docMk/>
            <pc:sldMk cId="3259578211" sldId="256"/>
            <ac:spMk id="40" creationId="{121D2067-4DAB-4285-8FFF-D5305731DFC1}"/>
          </ac:spMkLst>
        </pc:spChg>
        <pc:spChg chg="add mod">
          <ac:chgData name="Fischer Georg LG" userId="cecd7c7c-683e-4d89-9ad6-57da55615a9e" providerId="ADAL" clId="{8A27E2F7-CF67-45CE-804A-4D89EE80FFDC}" dt="2024-06-14T10:35:45.801" v="217"/>
          <ac:spMkLst>
            <pc:docMk/>
            <pc:sldMk cId="3259578211" sldId="256"/>
            <ac:spMk id="41" creationId="{3CE5F29F-95C8-34C2-EF94-F8F0972E5128}"/>
          </ac:spMkLst>
        </pc:spChg>
        <pc:spChg chg="del mod">
          <ac:chgData name="Fischer Georg LG" userId="cecd7c7c-683e-4d89-9ad6-57da55615a9e" providerId="ADAL" clId="{8A27E2F7-CF67-45CE-804A-4D89EE80FFDC}" dt="2024-06-14T10:40:58.625" v="311" actId="478"/>
          <ac:spMkLst>
            <pc:docMk/>
            <pc:sldMk cId="3259578211" sldId="256"/>
            <ac:spMk id="42" creationId="{E44F270E-183B-41BB-904B-EAE927AD2421}"/>
          </ac:spMkLst>
        </pc:spChg>
        <pc:spChg chg="add mod">
          <ac:chgData name="Fischer Georg LG" userId="cecd7c7c-683e-4d89-9ad6-57da55615a9e" providerId="ADAL" clId="{8A27E2F7-CF67-45CE-804A-4D89EE80FFDC}" dt="2024-06-14T10:35:50.417" v="218"/>
          <ac:spMkLst>
            <pc:docMk/>
            <pc:sldMk cId="3259578211" sldId="256"/>
            <ac:spMk id="43" creationId="{D881D8CC-94B2-C68A-2E49-705E859BDC66}"/>
          </ac:spMkLst>
        </pc:spChg>
        <pc:spChg chg="del">
          <ac:chgData name="Fischer Georg LG" userId="cecd7c7c-683e-4d89-9ad6-57da55615a9e" providerId="ADAL" clId="{8A27E2F7-CF67-45CE-804A-4D89EE80FFDC}" dt="2024-06-14T10:40:58.625" v="311" actId="478"/>
          <ac:spMkLst>
            <pc:docMk/>
            <pc:sldMk cId="3259578211" sldId="256"/>
            <ac:spMk id="44" creationId="{1FCBC55E-A86B-47A9-B716-2CE3F6318E2F}"/>
          </ac:spMkLst>
        </pc:spChg>
        <pc:spChg chg="del">
          <ac:chgData name="Fischer Georg LG" userId="cecd7c7c-683e-4d89-9ad6-57da55615a9e" providerId="ADAL" clId="{8A27E2F7-CF67-45CE-804A-4D89EE80FFDC}" dt="2024-06-14T10:40:58.625" v="311" actId="478"/>
          <ac:spMkLst>
            <pc:docMk/>
            <pc:sldMk cId="3259578211" sldId="256"/>
            <ac:spMk id="47" creationId="{9C742DAE-B6D2-4CE8-BF4E-EF1EC35EE1F2}"/>
          </ac:spMkLst>
        </pc:spChg>
        <pc:spChg chg="add mod">
          <ac:chgData name="Fischer Georg LG" userId="cecd7c7c-683e-4d89-9ad6-57da55615a9e" providerId="ADAL" clId="{8A27E2F7-CF67-45CE-804A-4D89EE80FFDC}" dt="2024-06-14T10:36:33.328" v="250" actId="20577"/>
          <ac:spMkLst>
            <pc:docMk/>
            <pc:sldMk cId="3259578211" sldId="256"/>
            <ac:spMk id="48" creationId="{0D98A3F1-01AC-176F-2A8F-13449492E76B}"/>
          </ac:spMkLst>
        </pc:spChg>
        <pc:spChg chg="add mod">
          <ac:chgData name="Fischer Georg LG" userId="cecd7c7c-683e-4d89-9ad6-57da55615a9e" providerId="ADAL" clId="{8A27E2F7-CF67-45CE-804A-4D89EE80FFDC}" dt="2024-06-14T10:38:02.139" v="286" actId="20577"/>
          <ac:spMkLst>
            <pc:docMk/>
            <pc:sldMk cId="3259578211" sldId="256"/>
            <ac:spMk id="50" creationId="{3A220C72-A533-D582-7876-8256EFFC6B73}"/>
          </ac:spMkLst>
        </pc:spChg>
        <pc:spChg chg="del mod">
          <ac:chgData name="Fischer Georg LG" userId="cecd7c7c-683e-4d89-9ad6-57da55615a9e" providerId="ADAL" clId="{8A27E2F7-CF67-45CE-804A-4D89EE80FFDC}" dt="2024-06-14T10:40:12.399" v="303" actId="21"/>
          <ac:spMkLst>
            <pc:docMk/>
            <pc:sldMk cId="3259578211" sldId="256"/>
            <ac:spMk id="58" creationId="{6185CB3E-AE74-7556-5C06-5D71E8B62DA6}"/>
          </ac:spMkLst>
        </pc:spChg>
        <pc:spChg chg="del">
          <ac:chgData name="Fischer Georg LG" userId="cecd7c7c-683e-4d89-9ad6-57da55615a9e" providerId="ADAL" clId="{8A27E2F7-CF67-45CE-804A-4D89EE80FFDC}" dt="2024-06-14T10:40:12.399" v="303" actId="21"/>
          <ac:spMkLst>
            <pc:docMk/>
            <pc:sldMk cId="3259578211" sldId="256"/>
            <ac:spMk id="60" creationId="{878A654E-FE22-4696-6CCC-DA5C7FAF5454}"/>
          </ac:spMkLst>
        </pc:spChg>
        <pc:spChg chg="add mod">
          <ac:chgData name="Fischer Georg LG" userId="cecd7c7c-683e-4d89-9ad6-57da55615a9e" providerId="ADAL" clId="{8A27E2F7-CF67-45CE-804A-4D89EE80FFDC}" dt="2024-06-14T10:39:54.891" v="301" actId="1076"/>
          <ac:spMkLst>
            <pc:docMk/>
            <pc:sldMk cId="3259578211" sldId="256"/>
            <ac:spMk id="63" creationId="{4188840F-D9B0-AA70-A9FA-8CFADF7A2B15}"/>
          </ac:spMkLst>
        </pc:spChg>
        <pc:spChg chg="add mod">
          <ac:chgData name="Fischer Georg LG" userId="cecd7c7c-683e-4d89-9ad6-57da55615a9e" providerId="ADAL" clId="{8A27E2F7-CF67-45CE-804A-4D89EE80FFDC}" dt="2024-06-15T08:32:56.635" v="1209" actId="1076"/>
          <ac:spMkLst>
            <pc:docMk/>
            <pc:sldMk cId="3259578211" sldId="256"/>
            <ac:spMk id="65" creationId="{6185CB3E-AE74-7556-5C06-5D71E8B62DA6}"/>
          </ac:spMkLst>
        </pc:spChg>
        <pc:spChg chg="add mod">
          <ac:chgData name="Fischer Georg LG" userId="cecd7c7c-683e-4d89-9ad6-57da55615a9e" providerId="ADAL" clId="{8A27E2F7-CF67-45CE-804A-4D89EE80FFDC}" dt="2024-06-14T10:40:37.645" v="307" actId="1076"/>
          <ac:spMkLst>
            <pc:docMk/>
            <pc:sldMk cId="3259578211" sldId="256"/>
            <ac:spMk id="66" creationId="{878A654E-FE22-4696-6CCC-DA5C7FAF5454}"/>
          </ac:spMkLst>
        </pc:spChg>
        <pc:cxnChg chg="del mod">
          <ac:chgData name="Fischer Georg LG" userId="cecd7c7c-683e-4d89-9ad6-57da55615a9e" providerId="ADAL" clId="{8A27E2F7-CF67-45CE-804A-4D89EE80FFDC}" dt="2024-06-14T10:40:54.735" v="310" actId="478"/>
          <ac:cxnSpMkLst>
            <pc:docMk/>
            <pc:sldMk cId="3259578211" sldId="256"/>
            <ac:cxnSpMk id="27" creationId="{5167686A-2EC6-4606-80F1-D15E0556C34A}"/>
          </ac:cxnSpMkLst>
        </pc:cxnChg>
        <pc:cxnChg chg="mod">
          <ac:chgData name="Fischer Georg LG" userId="cecd7c7c-683e-4d89-9ad6-57da55615a9e" providerId="ADAL" clId="{8A27E2F7-CF67-45CE-804A-4D89EE80FFDC}" dt="2024-06-14T10:32:41.615" v="123" actId="1036"/>
          <ac:cxnSpMkLst>
            <pc:docMk/>
            <pc:sldMk cId="3259578211" sldId="256"/>
            <ac:cxnSpMk id="30" creationId="{3D754F4A-F459-4798-AAAC-8BE8AC718FD4}"/>
          </ac:cxnSpMkLst>
        </pc:cxnChg>
        <pc:cxnChg chg="mod">
          <ac:chgData name="Fischer Georg LG" userId="cecd7c7c-683e-4d89-9ad6-57da55615a9e" providerId="ADAL" clId="{8A27E2F7-CF67-45CE-804A-4D89EE80FFDC}" dt="2024-06-14T10:32:14.280" v="58" actId="14100"/>
          <ac:cxnSpMkLst>
            <pc:docMk/>
            <pc:sldMk cId="3259578211" sldId="256"/>
            <ac:cxnSpMk id="32" creationId="{F6B5D0EF-560C-4F19-BFE6-4B415B7B22A7}"/>
          </ac:cxnSpMkLst>
        </pc:cxnChg>
        <pc:cxnChg chg="mod">
          <ac:chgData name="Fischer Georg LG" userId="cecd7c7c-683e-4d89-9ad6-57da55615a9e" providerId="ADAL" clId="{8A27E2F7-CF67-45CE-804A-4D89EE80FFDC}" dt="2024-06-14T10:33:26.766" v="187" actId="1076"/>
          <ac:cxnSpMkLst>
            <pc:docMk/>
            <pc:sldMk cId="3259578211" sldId="256"/>
            <ac:cxnSpMk id="35" creationId="{627CD871-00C4-49E4-AC8C-1D37FD200784}"/>
          </ac:cxnSpMkLst>
        </pc:cxnChg>
        <pc:cxnChg chg="mod">
          <ac:chgData name="Fischer Georg LG" userId="cecd7c7c-683e-4d89-9ad6-57da55615a9e" providerId="ADAL" clId="{8A27E2F7-CF67-45CE-804A-4D89EE80FFDC}" dt="2024-06-14T10:33:30.102" v="188" actId="14100"/>
          <ac:cxnSpMkLst>
            <pc:docMk/>
            <pc:sldMk cId="3259578211" sldId="256"/>
            <ac:cxnSpMk id="36" creationId="{E091910F-E4B6-43FC-94F9-1CE8FB3CFC5F}"/>
          </ac:cxnSpMkLst>
        </pc:cxnChg>
        <pc:cxnChg chg="del">
          <ac:chgData name="Fischer Georg LG" userId="cecd7c7c-683e-4d89-9ad6-57da55615a9e" providerId="ADAL" clId="{8A27E2F7-CF67-45CE-804A-4D89EE80FFDC}" dt="2024-06-14T10:40:58.625" v="311" actId="478"/>
          <ac:cxnSpMkLst>
            <pc:docMk/>
            <pc:sldMk cId="3259578211" sldId="256"/>
            <ac:cxnSpMk id="45" creationId="{5FB24E05-551A-448C-B898-9F75F3B8B564}"/>
          </ac:cxnSpMkLst>
        </pc:cxnChg>
        <pc:cxnChg chg="del">
          <ac:chgData name="Fischer Georg LG" userId="cecd7c7c-683e-4d89-9ad6-57da55615a9e" providerId="ADAL" clId="{8A27E2F7-CF67-45CE-804A-4D89EE80FFDC}" dt="2024-06-14T10:40:58.625" v="311" actId="478"/>
          <ac:cxnSpMkLst>
            <pc:docMk/>
            <pc:sldMk cId="3259578211" sldId="256"/>
            <ac:cxnSpMk id="46" creationId="{3A01FDF5-8E3C-4380-AE74-A732CF5B207D}"/>
          </ac:cxnSpMkLst>
        </pc:cxnChg>
        <pc:cxnChg chg="add mod">
          <ac:chgData name="Fischer Georg LG" userId="cecd7c7c-683e-4d89-9ad6-57da55615a9e" providerId="ADAL" clId="{8A27E2F7-CF67-45CE-804A-4D89EE80FFDC}" dt="2024-06-14T10:38:46.790" v="291" actId="14100"/>
          <ac:cxnSpMkLst>
            <pc:docMk/>
            <pc:sldMk cId="3259578211" sldId="256"/>
            <ac:cxnSpMk id="51" creationId="{0AFAC9BF-613C-AC98-6424-D19DE8310765}"/>
          </ac:cxnSpMkLst>
        </pc:cxnChg>
        <pc:cxnChg chg="mod">
          <ac:chgData name="Fischer Georg LG" userId="cecd7c7c-683e-4d89-9ad6-57da55615a9e" providerId="ADAL" clId="{8A27E2F7-CF67-45CE-804A-4D89EE80FFDC}" dt="2024-06-14T10:36:20.592" v="223" actId="14100"/>
          <ac:cxnSpMkLst>
            <pc:docMk/>
            <pc:sldMk cId="3259578211" sldId="256"/>
            <ac:cxnSpMk id="52" creationId="{7DC0E6F8-8C03-407B-AD5E-5C31B473B879}"/>
          </ac:cxnSpMkLst>
        </pc:cxnChg>
        <pc:cxnChg chg="add mod">
          <ac:chgData name="Fischer Georg LG" userId="cecd7c7c-683e-4d89-9ad6-57da55615a9e" providerId="ADAL" clId="{8A27E2F7-CF67-45CE-804A-4D89EE80FFDC}" dt="2024-06-14T10:39:29.512" v="298" actId="14100"/>
          <ac:cxnSpMkLst>
            <pc:docMk/>
            <pc:sldMk cId="3259578211" sldId="256"/>
            <ac:cxnSpMk id="55" creationId="{8A68AE8C-4260-0DCB-0CC9-3DF44C000A63}"/>
          </ac:cxnSpMkLst>
        </pc:cxnChg>
        <pc:cxnChg chg="del mod">
          <ac:chgData name="Fischer Georg LG" userId="cecd7c7c-683e-4d89-9ad6-57da55615a9e" providerId="ADAL" clId="{8A27E2F7-CF67-45CE-804A-4D89EE80FFDC}" dt="2024-06-14T10:40:58.625" v="311" actId="478"/>
          <ac:cxnSpMkLst>
            <pc:docMk/>
            <pc:sldMk cId="3259578211" sldId="256"/>
            <ac:cxnSpMk id="57" creationId="{00B17371-E616-43CA-9F4F-410DF001A09F}"/>
          </ac:cxnSpMkLst>
        </pc:cxnChg>
        <pc:cxnChg chg="del mod">
          <ac:chgData name="Fischer Georg LG" userId="cecd7c7c-683e-4d89-9ad6-57da55615a9e" providerId="ADAL" clId="{8A27E2F7-CF67-45CE-804A-4D89EE80FFDC}" dt="2024-06-14T10:40:58.625" v="311" actId="478"/>
          <ac:cxnSpMkLst>
            <pc:docMk/>
            <pc:sldMk cId="3259578211" sldId="256"/>
            <ac:cxnSpMk id="59" creationId="{709250DE-4817-4369-BA7A-A620ABDD2EDB}"/>
          </ac:cxnSpMkLst>
        </pc:cxnChg>
        <pc:cxnChg chg="del mod">
          <ac:chgData name="Fischer Georg LG" userId="cecd7c7c-683e-4d89-9ad6-57da55615a9e" providerId="ADAL" clId="{8A27E2F7-CF67-45CE-804A-4D89EE80FFDC}" dt="2024-06-14T10:40:48.029" v="308" actId="478"/>
          <ac:cxnSpMkLst>
            <pc:docMk/>
            <pc:sldMk cId="3259578211" sldId="256"/>
            <ac:cxnSpMk id="64" creationId="{0B4A19F0-7D6E-4555-A884-20BFE3560493}"/>
          </ac:cxnSpMkLst>
        </pc:cxnChg>
        <pc:cxnChg chg="del mod">
          <ac:chgData name="Fischer Georg LG" userId="cecd7c7c-683e-4d89-9ad6-57da55615a9e" providerId="ADAL" clId="{8A27E2F7-CF67-45CE-804A-4D89EE80FFDC}" dt="2024-06-14T10:40:50.751" v="309" actId="478"/>
          <ac:cxnSpMkLst>
            <pc:docMk/>
            <pc:sldMk cId="3259578211" sldId="256"/>
            <ac:cxnSpMk id="67" creationId="{98B4D4C1-EAE4-4068-9C43-A3604CC253E1}"/>
          </ac:cxnSpMkLst>
        </pc:cxnChg>
      </pc:sldChg>
      <pc:sldChg chg="addSp delSp modSp mod">
        <pc:chgData name="Fischer Georg LG" userId="cecd7c7c-683e-4d89-9ad6-57da55615a9e" providerId="ADAL" clId="{8A27E2F7-CF67-45CE-804A-4D89EE80FFDC}" dt="2024-06-15T08:31:44.315" v="1208" actId="1076"/>
        <pc:sldMkLst>
          <pc:docMk/>
          <pc:sldMk cId="2528755553" sldId="257"/>
        </pc:sldMkLst>
        <pc:spChg chg="add mod">
          <ac:chgData name="Fischer Georg LG" userId="cecd7c7c-683e-4d89-9ad6-57da55615a9e" providerId="ADAL" clId="{8A27E2F7-CF67-45CE-804A-4D89EE80FFDC}" dt="2024-06-15T08:28:47.980" v="1207" actId="1076"/>
          <ac:spMkLst>
            <pc:docMk/>
            <pc:sldMk cId="2528755553" sldId="257"/>
            <ac:spMk id="2" creationId="{DB0B7F21-89A2-E5C1-6565-95FA713AE5B6}"/>
          </ac:spMkLst>
        </pc:spChg>
        <pc:spChg chg="mod">
          <ac:chgData name="Fischer Georg LG" userId="cecd7c7c-683e-4d89-9ad6-57da55615a9e" providerId="ADAL" clId="{8A27E2F7-CF67-45CE-804A-4D89EE80FFDC}" dt="2024-06-14T11:48:05.100" v="673" actId="1076"/>
          <ac:spMkLst>
            <pc:docMk/>
            <pc:sldMk cId="2528755553" sldId="257"/>
            <ac:spMk id="3" creationId="{C1DBB622-EC8C-4E29-B0A8-3184BD1C761F}"/>
          </ac:spMkLst>
        </pc:spChg>
        <pc:spChg chg="mod">
          <ac:chgData name="Fischer Georg LG" userId="cecd7c7c-683e-4d89-9ad6-57da55615a9e" providerId="ADAL" clId="{8A27E2F7-CF67-45CE-804A-4D89EE80FFDC}" dt="2024-06-14T11:37:18.609" v="445" actId="1076"/>
          <ac:spMkLst>
            <pc:docMk/>
            <pc:sldMk cId="2528755553" sldId="257"/>
            <ac:spMk id="4" creationId="{3C14D960-E095-4EED-AC3B-DD3160CA0070}"/>
          </ac:spMkLst>
        </pc:spChg>
        <pc:spChg chg="mod">
          <ac:chgData name="Fischer Georg LG" userId="cecd7c7c-683e-4d89-9ad6-57da55615a9e" providerId="ADAL" clId="{8A27E2F7-CF67-45CE-804A-4D89EE80FFDC}" dt="2024-06-15T08:31:44.315" v="1208" actId="1076"/>
          <ac:spMkLst>
            <pc:docMk/>
            <pc:sldMk cId="2528755553" sldId="257"/>
            <ac:spMk id="5" creationId="{AC5CBB67-78F0-4AEB-A547-A6FD545624D5}"/>
          </ac:spMkLst>
        </pc:spChg>
        <pc:spChg chg="mod">
          <ac:chgData name="Fischer Georg LG" userId="cecd7c7c-683e-4d89-9ad6-57da55615a9e" providerId="ADAL" clId="{8A27E2F7-CF67-45CE-804A-4D89EE80FFDC}" dt="2024-06-14T11:44:43.075" v="616" actId="1076"/>
          <ac:spMkLst>
            <pc:docMk/>
            <pc:sldMk cId="2528755553" sldId="257"/>
            <ac:spMk id="6" creationId="{3F52C922-C1FC-4B5F-8AF3-03E547BE72C9}"/>
          </ac:spMkLst>
        </pc:spChg>
        <pc:spChg chg="add mod">
          <ac:chgData name="Fischer Georg LG" userId="cecd7c7c-683e-4d89-9ad6-57da55615a9e" providerId="ADAL" clId="{8A27E2F7-CF67-45CE-804A-4D89EE80FFDC}" dt="2024-06-14T11:35:19.400" v="400"/>
          <ac:spMkLst>
            <pc:docMk/>
            <pc:sldMk cId="2528755553" sldId="257"/>
            <ac:spMk id="7" creationId="{1391C636-160C-5114-F18F-96CFE278EC0B}"/>
          </ac:spMkLst>
        </pc:spChg>
        <pc:spChg chg="add mod">
          <ac:chgData name="Fischer Georg LG" userId="cecd7c7c-683e-4d89-9ad6-57da55615a9e" providerId="ADAL" clId="{8A27E2F7-CF67-45CE-804A-4D89EE80FFDC}" dt="2024-06-14T11:35:19.400" v="400"/>
          <ac:spMkLst>
            <pc:docMk/>
            <pc:sldMk cId="2528755553" sldId="257"/>
            <ac:spMk id="8" creationId="{06CA0D5B-5F44-3563-96CF-CDC65E707508}"/>
          </ac:spMkLst>
        </pc:spChg>
        <pc:spChg chg="add mod">
          <ac:chgData name="Fischer Georg LG" userId="cecd7c7c-683e-4d89-9ad6-57da55615a9e" providerId="ADAL" clId="{8A27E2F7-CF67-45CE-804A-4D89EE80FFDC}" dt="2024-06-14T11:35:19.400" v="400"/>
          <ac:spMkLst>
            <pc:docMk/>
            <pc:sldMk cId="2528755553" sldId="257"/>
            <ac:spMk id="9" creationId="{DEA858B3-8C90-FD22-5032-EC3BBF884176}"/>
          </ac:spMkLst>
        </pc:spChg>
        <pc:spChg chg="add mod">
          <ac:chgData name="Fischer Georg LG" userId="cecd7c7c-683e-4d89-9ad6-57da55615a9e" providerId="ADAL" clId="{8A27E2F7-CF67-45CE-804A-4D89EE80FFDC}" dt="2024-06-14T11:35:19.400" v="400"/>
          <ac:spMkLst>
            <pc:docMk/>
            <pc:sldMk cId="2528755553" sldId="257"/>
            <ac:spMk id="10" creationId="{8B6386F3-67F8-EC9E-4D94-2B60F7200E94}"/>
          </ac:spMkLst>
        </pc:spChg>
        <pc:spChg chg="mod">
          <ac:chgData name="Fischer Georg LG" userId="cecd7c7c-683e-4d89-9ad6-57da55615a9e" providerId="ADAL" clId="{8A27E2F7-CF67-45CE-804A-4D89EE80FFDC}" dt="2024-06-14T11:37:18.609" v="445" actId="1076"/>
          <ac:spMkLst>
            <pc:docMk/>
            <pc:sldMk cId="2528755553" sldId="257"/>
            <ac:spMk id="13" creationId="{071264FC-A7AE-4CFE-95A7-00FA1948D034}"/>
          </ac:spMkLst>
        </pc:spChg>
        <pc:spChg chg="mod">
          <ac:chgData name="Fischer Georg LG" userId="cecd7c7c-683e-4d89-9ad6-57da55615a9e" providerId="ADAL" clId="{8A27E2F7-CF67-45CE-804A-4D89EE80FFDC}" dt="2024-06-14T11:49:11.506" v="706" actId="20577"/>
          <ac:spMkLst>
            <pc:docMk/>
            <pc:sldMk cId="2528755553" sldId="257"/>
            <ac:spMk id="14" creationId="{C47D0234-D389-42F2-ABD6-73371905C0D7}"/>
          </ac:spMkLst>
        </pc:spChg>
        <pc:spChg chg="mod">
          <ac:chgData name="Fischer Georg LG" userId="cecd7c7c-683e-4d89-9ad6-57da55615a9e" providerId="ADAL" clId="{8A27E2F7-CF67-45CE-804A-4D89EE80FFDC}" dt="2024-06-14T11:50:38.826" v="804" actId="20577"/>
          <ac:spMkLst>
            <pc:docMk/>
            <pc:sldMk cId="2528755553" sldId="257"/>
            <ac:spMk id="15" creationId="{4FFF0F09-E55C-47F4-A1EA-B5EB826B3B27}"/>
          </ac:spMkLst>
        </pc:spChg>
        <pc:spChg chg="mod">
          <ac:chgData name="Fischer Georg LG" userId="cecd7c7c-683e-4d89-9ad6-57da55615a9e" providerId="ADAL" clId="{8A27E2F7-CF67-45CE-804A-4D89EE80FFDC}" dt="2024-06-14T11:55:16.715" v="866" actId="1076"/>
          <ac:spMkLst>
            <pc:docMk/>
            <pc:sldMk cId="2528755553" sldId="257"/>
            <ac:spMk id="16" creationId="{F84C38EA-4758-43D4-A7BC-1C434AADD66D}"/>
          </ac:spMkLst>
        </pc:spChg>
        <pc:spChg chg="mod">
          <ac:chgData name="Fischer Georg LG" userId="cecd7c7c-683e-4d89-9ad6-57da55615a9e" providerId="ADAL" clId="{8A27E2F7-CF67-45CE-804A-4D89EE80FFDC}" dt="2024-06-14T11:40:03.616" v="548" actId="1037"/>
          <ac:spMkLst>
            <pc:docMk/>
            <pc:sldMk cId="2528755553" sldId="257"/>
            <ac:spMk id="17" creationId="{95981DB2-AC42-40A7-9B11-D2A12F08BD82}"/>
          </ac:spMkLst>
        </pc:spChg>
        <pc:spChg chg="del mod">
          <ac:chgData name="Fischer Georg LG" userId="cecd7c7c-683e-4d89-9ad6-57da55615a9e" providerId="ADAL" clId="{8A27E2F7-CF67-45CE-804A-4D89EE80FFDC}" dt="2024-06-14T12:04:01.974" v="1102" actId="478"/>
          <ac:spMkLst>
            <pc:docMk/>
            <pc:sldMk cId="2528755553" sldId="257"/>
            <ac:spMk id="18" creationId="{A6ECE162-90B4-4BE0-803D-A02540957BDB}"/>
          </ac:spMkLst>
        </pc:spChg>
        <pc:spChg chg="add mod">
          <ac:chgData name="Fischer Georg LG" userId="cecd7c7c-683e-4d89-9ad6-57da55615a9e" providerId="ADAL" clId="{8A27E2F7-CF67-45CE-804A-4D89EE80FFDC}" dt="2024-06-14T11:35:19.400" v="400"/>
          <ac:spMkLst>
            <pc:docMk/>
            <pc:sldMk cId="2528755553" sldId="257"/>
            <ac:spMk id="20" creationId="{60FD13C0-D8DA-092D-8229-E7D00C471487}"/>
          </ac:spMkLst>
        </pc:spChg>
        <pc:spChg chg="add mod">
          <ac:chgData name="Fischer Georg LG" userId="cecd7c7c-683e-4d89-9ad6-57da55615a9e" providerId="ADAL" clId="{8A27E2F7-CF67-45CE-804A-4D89EE80FFDC}" dt="2024-06-14T11:35:19.400" v="400"/>
          <ac:spMkLst>
            <pc:docMk/>
            <pc:sldMk cId="2528755553" sldId="257"/>
            <ac:spMk id="25" creationId="{68DCD115-5BD2-884E-1941-8B13FAAA6F60}"/>
          </ac:spMkLst>
        </pc:spChg>
        <pc:spChg chg="add mod">
          <ac:chgData name="Fischer Georg LG" userId="cecd7c7c-683e-4d89-9ad6-57da55615a9e" providerId="ADAL" clId="{8A27E2F7-CF67-45CE-804A-4D89EE80FFDC}" dt="2024-06-14T11:35:19.400" v="400"/>
          <ac:spMkLst>
            <pc:docMk/>
            <pc:sldMk cId="2528755553" sldId="257"/>
            <ac:spMk id="26" creationId="{36F44B55-34BB-9701-6EDB-A7DCEF530761}"/>
          </ac:spMkLst>
        </pc:spChg>
        <pc:spChg chg="add mod">
          <ac:chgData name="Fischer Georg LG" userId="cecd7c7c-683e-4d89-9ad6-57da55615a9e" providerId="ADAL" clId="{8A27E2F7-CF67-45CE-804A-4D89EE80FFDC}" dt="2024-06-14T11:35:19.400" v="400"/>
          <ac:spMkLst>
            <pc:docMk/>
            <pc:sldMk cId="2528755553" sldId="257"/>
            <ac:spMk id="28" creationId="{28888A84-BBD6-C453-FEA5-6D10E5A1A111}"/>
          </ac:spMkLst>
        </pc:spChg>
        <pc:spChg chg="add mod">
          <ac:chgData name="Fischer Georg LG" userId="cecd7c7c-683e-4d89-9ad6-57da55615a9e" providerId="ADAL" clId="{8A27E2F7-CF67-45CE-804A-4D89EE80FFDC}" dt="2024-06-14T11:35:19.400" v="400"/>
          <ac:spMkLst>
            <pc:docMk/>
            <pc:sldMk cId="2528755553" sldId="257"/>
            <ac:spMk id="29" creationId="{88F465FA-3D18-B340-0A3F-7B28FAC69E28}"/>
          </ac:spMkLst>
        </pc:spChg>
        <pc:spChg chg="del mod">
          <ac:chgData name="Fischer Georg LG" userId="cecd7c7c-683e-4d89-9ad6-57da55615a9e" providerId="ADAL" clId="{8A27E2F7-CF67-45CE-804A-4D89EE80FFDC}" dt="2024-06-14T12:00:06.831" v="996" actId="478"/>
          <ac:spMkLst>
            <pc:docMk/>
            <pc:sldMk cId="2528755553" sldId="257"/>
            <ac:spMk id="34" creationId="{12A19883-0817-42C4-8F96-C9912FA79367}"/>
          </ac:spMkLst>
        </pc:spChg>
        <pc:spChg chg="del mod">
          <ac:chgData name="Fischer Georg LG" userId="cecd7c7c-683e-4d89-9ad6-57da55615a9e" providerId="ADAL" clId="{8A27E2F7-CF67-45CE-804A-4D89EE80FFDC}" dt="2024-06-14T11:59:39.636" v="994" actId="478"/>
          <ac:spMkLst>
            <pc:docMk/>
            <pc:sldMk cId="2528755553" sldId="257"/>
            <ac:spMk id="37" creationId="{A42C4646-04A5-453B-BDD5-E9C56E148930}"/>
          </ac:spMkLst>
        </pc:spChg>
        <pc:spChg chg="del mod">
          <ac:chgData name="Fischer Georg LG" userId="cecd7c7c-683e-4d89-9ad6-57da55615a9e" providerId="ADAL" clId="{8A27E2F7-CF67-45CE-804A-4D89EE80FFDC}" dt="2024-06-14T11:52:43.199" v="824" actId="478"/>
          <ac:spMkLst>
            <pc:docMk/>
            <pc:sldMk cId="2528755553" sldId="257"/>
            <ac:spMk id="39" creationId="{8876FDC6-3BAA-419A-9CAE-0F6C35450663}"/>
          </ac:spMkLst>
        </pc:spChg>
        <pc:spChg chg="del mod">
          <ac:chgData name="Fischer Georg LG" userId="cecd7c7c-683e-4d89-9ad6-57da55615a9e" providerId="ADAL" clId="{8A27E2F7-CF67-45CE-804A-4D89EE80FFDC}" dt="2024-06-14T12:00:06.831" v="996" actId="478"/>
          <ac:spMkLst>
            <pc:docMk/>
            <pc:sldMk cId="2528755553" sldId="257"/>
            <ac:spMk id="40" creationId="{121D2067-4DAB-4285-8FFF-D5305731DFC1}"/>
          </ac:spMkLst>
        </pc:spChg>
        <pc:spChg chg="mod">
          <ac:chgData name="Fischer Georg LG" userId="cecd7c7c-683e-4d89-9ad6-57da55615a9e" providerId="ADAL" clId="{8A27E2F7-CF67-45CE-804A-4D89EE80FFDC}" dt="2024-06-14T12:04:58.043" v="1139" actId="1076"/>
          <ac:spMkLst>
            <pc:docMk/>
            <pc:sldMk cId="2528755553" sldId="257"/>
            <ac:spMk id="42" creationId="{E44F270E-183B-41BB-904B-EAE927AD2421}"/>
          </ac:spMkLst>
        </pc:spChg>
        <pc:spChg chg="mod">
          <ac:chgData name="Fischer Georg LG" userId="cecd7c7c-683e-4d89-9ad6-57da55615a9e" providerId="ADAL" clId="{8A27E2F7-CF67-45CE-804A-4D89EE80FFDC}" dt="2024-06-14T12:04:58.043" v="1139" actId="1076"/>
          <ac:spMkLst>
            <pc:docMk/>
            <pc:sldMk cId="2528755553" sldId="257"/>
            <ac:spMk id="44" creationId="{1FCBC55E-A86B-47A9-B716-2CE3F6318E2F}"/>
          </ac:spMkLst>
        </pc:spChg>
        <pc:spChg chg="mod">
          <ac:chgData name="Fischer Georg LG" userId="cecd7c7c-683e-4d89-9ad6-57da55615a9e" providerId="ADAL" clId="{8A27E2F7-CF67-45CE-804A-4D89EE80FFDC}" dt="2024-06-14T12:05:50.752" v="1170" actId="1076"/>
          <ac:spMkLst>
            <pc:docMk/>
            <pc:sldMk cId="2528755553" sldId="257"/>
            <ac:spMk id="47" creationId="{9C742DAE-B6D2-4CE8-BF4E-EF1EC35EE1F2}"/>
          </ac:spMkLst>
        </pc:spChg>
        <pc:spChg chg="add mod">
          <ac:chgData name="Fischer Georg LG" userId="cecd7c7c-683e-4d89-9ad6-57da55615a9e" providerId="ADAL" clId="{8A27E2F7-CF67-45CE-804A-4D89EE80FFDC}" dt="2024-06-14T11:35:19.400" v="400"/>
          <ac:spMkLst>
            <pc:docMk/>
            <pc:sldMk cId="2528755553" sldId="257"/>
            <ac:spMk id="48" creationId="{374E3FDA-A90D-AE6D-3930-E74FBB397DBB}"/>
          </ac:spMkLst>
        </pc:spChg>
        <pc:spChg chg="add mod">
          <ac:chgData name="Fischer Georg LG" userId="cecd7c7c-683e-4d89-9ad6-57da55615a9e" providerId="ADAL" clId="{8A27E2F7-CF67-45CE-804A-4D89EE80FFDC}" dt="2024-06-14T11:35:19.400" v="400"/>
          <ac:spMkLst>
            <pc:docMk/>
            <pc:sldMk cId="2528755553" sldId="257"/>
            <ac:spMk id="49" creationId="{899A98B7-6FAC-31EE-77F4-9D0F7E39DC18}"/>
          </ac:spMkLst>
        </pc:spChg>
        <pc:spChg chg="add mod">
          <ac:chgData name="Fischer Georg LG" userId="cecd7c7c-683e-4d89-9ad6-57da55615a9e" providerId="ADAL" clId="{8A27E2F7-CF67-45CE-804A-4D89EE80FFDC}" dt="2024-06-14T11:35:19.400" v="400"/>
          <ac:spMkLst>
            <pc:docMk/>
            <pc:sldMk cId="2528755553" sldId="257"/>
            <ac:spMk id="50" creationId="{3D990F8B-75D4-1177-3A66-175F46D894CA}"/>
          </ac:spMkLst>
        </pc:spChg>
        <pc:spChg chg="add mod">
          <ac:chgData name="Fischer Georg LG" userId="cecd7c7c-683e-4d89-9ad6-57da55615a9e" providerId="ADAL" clId="{8A27E2F7-CF67-45CE-804A-4D89EE80FFDC}" dt="2024-06-14T11:35:24.480" v="401"/>
          <ac:spMkLst>
            <pc:docMk/>
            <pc:sldMk cId="2528755553" sldId="257"/>
            <ac:spMk id="51" creationId="{7C381157-D497-35BB-55A0-DE8D0DD41AEF}"/>
          </ac:spMkLst>
        </pc:spChg>
        <pc:spChg chg="add mod">
          <ac:chgData name="Fischer Georg LG" userId="cecd7c7c-683e-4d89-9ad6-57da55615a9e" providerId="ADAL" clId="{8A27E2F7-CF67-45CE-804A-4D89EE80FFDC}" dt="2024-06-14T11:35:24.480" v="401"/>
          <ac:spMkLst>
            <pc:docMk/>
            <pc:sldMk cId="2528755553" sldId="257"/>
            <ac:spMk id="53" creationId="{6F645AAD-4F57-2AED-7C86-BA903B0D4764}"/>
          </ac:spMkLst>
        </pc:spChg>
        <pc:spChg chg="add mod">
          <ac:chgData name="Fischer Georg LG" userId="cecd7c7c-683e-4d89-9ad6-57da55615a9e" providerId="ADAL" clId="{8A27E2F7-CF67-45CE-804A-4D89EE80FFDC}" dt="2024-06-14T11:35:24.480" v="401"/>
          <ac:spMkLst>
            <pc:docMk/>
            <pc:sldMk cId="2528755553" sldId="257"/>
            <ac:spMk id="55" creationId="{B5A8A79F-9229-D96E-3818-819A02BFD672}"/>
          </ac:spMkLst>
        </pc:spChg>
        <pc:spChg chg="add mod">
          <ac:chgData name="Fischer Georg LG" userId="cecd7c7c-683e-4d89-9ad6-57da55615a9e" providerId="ADAL" clId="{8A27E2F7-CF67-45CE-804A-4D89EE80FFDC}" dt="2024-06-14T11:35:24.480" v="401"/>
          <ac:spMkLst>
            <pc:docMk/>
            <pc:sldMk cId="2528755553" sldId="257"/>
            <ac:spMk id="56" creationId="{699BB7A1-B7A5-5533-D46D-5A926FC0BCAB}"/>
          </ac:spMkLst>
        </pc:spChg>
        <pc:spChg chg="mod">
          <ac:chgData name="Fischer Georg LG" userId="cecd7c7c-683e-4d89-9ad6-57da55615a9e" providerId="ADAL" clId="{8A27E2F7-CF67-45CE-804A-4D89EE80FFDC}" dt="2024-06-14T12:06:05.927" v="1174" actId="1076"/>
          <ac:spMkLst>
            <pc:docMk/>
            <pc:sldMk cId="2528755553" sldId="257"/>
            <ac:spMk id="62" creationId="{B1141CF7-FCF4-4700-AEC7-EDCEC4989150}"/>
          </ac:spMkLst>
        </pc:spChg>
        <pc:spChg chg="add mod">
          <ac:chgData name="Fischer Georg LG" userId="cecd7c7c-683e-4d89-9ad6-57da55615a9e" providerId="ADAL" clId="{8A27E2F7-CF67-45CE-804A-4D89EE80FFDC}" dt="2024-06-14T11:35:24.480" v="401"/>
          <ac:spMkLst>
            <pc:docMk/>
            <pc:sldMk cId="2528755553" sldId="257"/>
            <ac:spMk id="65" creationId="{9D71B4F8-FB6E-B2C5-8D75-FE2EB52507BA}"/>
          </ac:spMkLst>
        </pc:spChg>
        <pc:spChg chg="add mod">
          <ac:chgData name="Fischer Georg LG" userId="cecd7c7c-683e-4d89-9ad6-57da55615a9e" providerId="ADAL" clId="{8A27E2F7-CF67-45CE-804A-4D89EE80FFDC}" dt="2024-06-14T11:35:24.480" v="401"/>
          <ac:spMkLst>
            <pc:docMk/>
            <pc:sldMk cId="2528755553" sldId="257"/>
            <ac:spMk id="70" creationId="{DF2C9ACE-8D7E-7AB5-DA1C-EDD34D1C598D}"/>
          </ac:spMkLst>
        </pc:spChg>
        <pc:spChg chg="add mod">
          <ac:chgData name="Fischer Georg LG" userId="cecd7c7c-683e-4d89-9ad6-57da55615a9e" providerId="ADAL" clId="{8A27E2F7-CF67-45CE-804A-4D89EE80FFDC}" dt="2024-06-14T11:35:24.480" v="401"/>
          <ac:spMkLst>
            <pc:docMk/>
            <pc:sldMk cId="2528755553" sldId="257"/>
            <ac:spMk id="71" creationId="{5067B71B-609C-661A-FD48-24D90E7E37B9}"/>
          </ac:spMkLst>
        </pc:spChg>
        <pc:spChg chg="add mod">
          <ac:chgData name="Fischer Georg LG" userId="cecd7c7c-683e-4d89-9ad6-57da55615a9e" providerId="ADAL" clId="{8A27E2F7-CF67-45CE-804A-4D89EE80FFDC}" dt="2024-06-14T11:35:24.480" v="401"/>
          <ac:spMkLst>
            <pc:docMk/>
            <pc:sldMk cId="2528755553" sldId="257"/>
            <ac:spMk id="72" creationId="{4C0F5E3F-5DB2-A197-E30A-DF1DC40B333D}"/>
          </ac:spMkLst>
        </pc:spChg>
        <pc:spChg chg="add mod">
          <ac:chgData name="Fischer Georg LG" userId="cecd7c7c-683e-4d89-9ad6-57da55615a9e" providerId="ADAL" clId="{8A27E2F7-CF67-45CE-804A-4D89EE80FFDC}" dt="2024-06-14T11:35:24.480" v="401"/>
          <ac:spMkLst>
            <pc:docMk/>
            <pc:sldMk cId="2528755553" sldId="257"/>
            <ac:spMk id="73" creationId="{0412A293-799A-DAB7-B1C2-A01EC778AB69}"/>
          </ac:spMkLst>
        </pc:spChg>
        <pc:spChg chg="add mod">
          <ac:chgData name="Fischer Georg LG" userId="cecd7c7c-683e-4d89-9ad6-57da55615a9e" providerId="ADAL" clId="{8A27E2F7-CF67-45CE-804A-4D89EE80FFDC}" dt="2024-06-14T11:35:24.480" v="401"/>
          <ac:spMkLst>
            <pc:docMk/>
            <pc:sldMk cId="2528755553" sldId="257"/>
            <ac:spMk id="76" creationId="{F1397A7A-DE94-E298-07DF-391EF0B2949F}"/>
          </ac:spMkLst>
        </pc:spChg>
        <pc:spChg chg="add mod">
          <ac:chgData name="Fischer Georg LG" userId="cecd7c7c-683e-4d89-9ad6-57da55615a9e" providerId="ADAL" clId="{8A27E2F7-CF67-45CE-804A-4D89EE80FFDC}" dt="2024-06-14T11:35:24.480" v="401"/>
          <ac:spMkLst>
            <pc:docMk/>
            <pc:sldMk cId="2528755553" sldId="257"/>
            <ac:spMk id="77" creationId="{D27B8DF6-9C4A-3143-734F-A9D350372093}"/>
          </ac:spMkLst>
        </pc:spChg>
        <pc:spChg chg="add mod">
          <ac:chgData name="Fischer Georg LG" userId="cecd7c7c-683e-4d89-9ad6-57da55615a9e" providerId="ADAL" clId="{8A27E2F7-CF67-45CE-804A-4D89EE80FFDC}" dt="2024-06-14T11:35:24.480" v="401"/>
          <ac:spMkLst>
            <pc:docMk/>
            <pc:sldMk cId="2528755553" sldId="257"/>
            <ac:spMk id="78" creationId="{7E80B051-C553-51BA-6F5F-C0743D52928B}"/>
          </ac:spMkLst>
        </pc:spChg>
        <pc:spChg chg="add mod">
          <ac:chgData name="Fischer Georg LG" userId="cecd7c7c-683e-4d89-9ad6-57da55615a9e" providerId="ADAL" clId="{8A27E2F7-CF67-45CE-804A-4D89EE80FFDC}" dt="2024-06-14T11:37:18.609" v="445" actId="1076"/>
          <ac:spMkLst>
            <pc:docMk/>
            <pc:sldMk cId="2528755553" sldId="257"/>
            <ac:spMk id="79" creationId="{ECA2C9C2-978F-5B2A-99E2-7051D4233173}"/>
          </ac:spMkLst>
        </pc:spChg>
        <pc:spChg chg="add mod">
          <ac:chgData name="Fischer Georg LG" userId="cecd7c7c-683e-4d89-9ad6-57da55615a9e" providerId="ADAL" clId="{8A27E2F7-CF67-45CE-804A-4D89EE80FFDC}" dt="2024-06-14T11:58:26.473" v="960" actId="1037"/>
          <ac:spMkLst>
            <pc:docMk/>
            <pc:sldMk cId="2528755553" sldId="257"/>
            <ac:spMk id="120" creationId="{36B01EE5-2FFA-CEA8-1B59-15BFA889430C}"/>
          </ac:spMkLst>
        </pc:spChg>
        <pc:spChg chg="add mod">
          <ac:chgData name="Fischer Georg LG" userId="cecd7c7c-683e-4d89-9ad6-57da55615a9e" providerId="ADAL" clId="{8A27E2F7-CF67-45CE-804A-4D89EE80FFDC}" dt="2024-06-14T11:51:21.363" v="807" actId="14100"/>
          <ac:spMkLst>
            <pc:docMk/>
            <pc:sldMk cId="2528755553" sldId="257"/>
            <ac:spMk id="124" creationId="{A090DE14-8AB5-A79D-DE04-7976BFBEACA3}"/>
          </ac:spMkLst>
        </pc:spChg>
        <pc:spChg chg="add mod">
          <ac:chgData name="Fischer Georg LG" userId="cecd7c7c-683e-4d89-9ad6-57da55615a9e" providerId="ADAL" clId="{8A27E2F7-CF67-45CE-804A-4D89EE80FFDC}" dt="2024-06-14T11:52:27.627" v="822" actId="1076"/>
          <ac:spMkLst>
            <pc:docMk/>
            <pc:sldMk cId="2528755553" sldId="257"/>
            <ac:spMk id="127" creationId="{916FB752-D857-BA8F-1595-42137148B50D}"/>
          </ac:spMkLst>
        </pc:spChg>
        <pc:spChg chg="add mod">
          <ac:chgData name="Fischer Georg LG" userId="cecd7c7c-683e-4d89-9ad6-57da55615a9e" providerId="ADAL" clId="{8A27E2F7-CF67-45CE-804A-4D89EE80FFDC}" dt="2024-06-14T11:53:30.422" v="846" actId="14100"/>
          <ac:spMkLst>
            <pc:docMk/>
            <pc:sldMk cId="2528755553" sldId="257"/>
            <ac:spMk id="129" creationId="{DD185E50-0563-8340-FECB-5F41EC261F68}"/>
          </ac:spMkLst>
        </pc:spChg>
        <pc:spChg chg="add mod">
          <ac:chgData name="Fischer Georg LG" userId="cecd7c7c-683e-4d89-9ad6-57da55615a9e" providerId="ADAL" clId="{8A27E2F7-CF67-45CE-804A-4D89EE80FFDC}" dt="2024-06-14T11:57:48.913" v="939" actId="1036"/>
          <ac:spMkLst>
            <pc:docMk/>
            <pc:sldMk cId="2528755553" sldId="257"/>
            <ac:spMk id="150" creationId="{CF1ABB44-E0D0-6F87-7E4B-EE9D4B2847D7}"/>
          </ac:spMkLst>
        </pc:spChg>
        <pc:spChg chg="add mod">
          <ac:chgData name="Fischer Georg LG" userId="cecd7c7c-683e-4d89-9ad6-57da55615a9e" providerId="ADAL" clId="{8A27E2F7-CF67-45CE-804A-4D89EE80FFDC}" dt="2024-06-14T11:59:17.230" v="990" actId="20577"/>
          <ac:spMkLst>
            <pc:docMk/>
            <pc:sldMk cId="2528755553" sldId="257"/>
            <ac:spMk id="153" creationId="{459F0A4A-1C52-4E75-5EC4-7350B3AF0AAF}"/>
          </ac:spMkLst>
        </pc:spChg>
        <pc:spChg chg="add mod">
          <ac:chgData name="Fischer Georg LG" userId="cecd7c7c-683e-4d89-9ad6-57da55615a9e" providerId="ADAL" clId="{8A27E2F7-CF67-45CE-804A-4D89EE80FFDC}" dt="2024-06-14T12:03:20.732" v="1101" actId="14100"/>
          <ac:spMkLst>
            <pc:docMk/>
            <pc:sldMk cId="2528755553" sldId="257"/>
            <ac:spMk id="167" creationId="{63ABF11E-C7A3-5B0D-E16E-16E98FE4DF81}"/>
          </ac:spMkLst>
        </pc:spChg>
        <pc:cxnChg chg="add mod">
          <ac:chgData name="Fischer Georg LG" userId="cecd7c7c-683e-4d89-9ad6-57da55615a9e" providerId="ADAL" clId="{8A27E2F7-CF67-45CE-804A-4D89EE80FFDC}" dt="2024-06-14T11:35:19.400" v="400"/>
          <ac:cxnSpMkLst>
            <pc:docMk/>
            <pc:sldMk cId="2528755553" sldId="257"/>
            <ac:cxnSpMk id="11" creationId="{2CF20DEA-D37C-D047-2921-A27B5F4245EE}"/>
          </ac:cxnSpMkLst>
        </pc:cxnChg>
        <pc:cxnChg chg="add mod">
          <ac:chgData name="Fischer Georg LG" userId="cecd7c7c-683e-4d89-9ad6-57da55615a9e" providerId="ADAL" clId="{8A27E2F7-CF67-45CE-804A-4D89EE80FFDC}" dt="2024-06-14T11:35:19.400" v="400"/>
          <ac:cxnSpMkLst>
            <pc:docMk/>
            <pc:sldMk cId="2528755553" sldId="257"/>
            <ac:cxnSpMk id="12" creationId="{CE6F7BC9-1623-B49F-840A-0DDCE5311670}"/>
          </ac:cxnSpMkLst>
        </pc:cxnChg>
        <pc:cxnChg chg="add mod">
          <ac:chgData name="Fischer Georg LG" userId="cecd7c7c-683e-4d89-9ad6-57da55615a9e" providerId="ADAL" clId="{8A27E2F7-CF67-45CE-804A-4D89EE80FFDC}" dt="2024-06-14T11:35:19.400" v="400"/>
          <ac:cxnSpMkLst>
            <pc:docMk/>
            <pc:sldMk cId="2528755553" sldId="257"/>
            <ac:cxnSpMk id="19" creationId="{B64CE30B-F31B-4AB0-ED95-0C160D15C345}"/>
          </ac:cxnSpMkLst>
        </pc:cxnChg>
        <pc:cxnChg chg="mod">
          <ac:chgData name="Fischer Georg LG" userId="cecd7c7c-683e-4d89-9ad6-57da55615a9e" providerId="ADAL" clId="{8A27E2F7-CF67-45CE-804A-4D89EE80FFDC}" dt="2024-06-14T11:37:18.609" v="445" actId="1076"/>
          <ac:cxnSpMkLst>
            <pc:docMk/>
            <pc:sldMk cId="2528755553" sldId="257"/>
            <ac:cxnSpMk id="21" creationId="{52FA1F2E-68F4-45BD-B118-A2998F984309}"/>
          </ac:cxnSpMkLst>
        </pc:cxnChg>
        <pc:cxnChg chg="add mod">
          <ac:chgData name="Fischer Georg LG" userId="cecd7c7c-683e-4d89-9ad6-57da55615a9e" providerId="ADAL" clId="{8A27E2F7-CF67-45CE-804A-4D89EE80FFDC}" dt="2024-06-14T11:35:19.400" v="400"/>
          <ac:cxnSpMkLst>
            <pc:docMk/>
            <pc:sldMk cId="2528755553" sldId="257"/>
            <ac:cxnSpMk id="22" creationId="{EB62A363-CDCC-2D49-05D1-D9EF7478003F}"/>
          </ac:cxnSpMkLst>
        </pc:cxnChg>
        <pc:cxnChg chg="add mod">
          <ac:chgData name="Fischer Georg LG" userId="cecd7c7c-683e-4d89-9ad6-57da55615a9e" providerId="ADAL" clId="{8A27E2F7-CF67-45CE-804A-4D89EE80FFDC}" dt="2024-06-14T11:35:19.400" v="400"/>
          <ac:cxnSpMkLst>
            <pc:docMk/>
            <pc:sldMk cId="2528755553" sldId="257"/>
            <ac:cxnSpMk id="23" creationId="{C14656BF-678C-C4F8-30C5-36151545F430}"/>
          </ac:cxnSpMkLst>
        </pc:cxnChg>
        <pc:cxnChg chg="add mod">
          <ac:chgData name="Fischer Georg LG" userId="cecd7c7c-683e-4d89-9ad6-57da55615a9e" providerId="ADAL" clId="{8A27E2F7-CF67-45CE-804A-4D89EE80FFDC}" dt="2024-06-14T11:35:19.400" v="400"/>
          <ac:cxnSpMkLst>
            <pc:docMk/>
            <pc:sldMk cId="2528755553" sldId="257"/>
            <ac:cxnSpMk id="24" creationId="{EF2CD30A-D65E-7DF6-4A04-58DE0E983CAF}"/>
          </ac:cxnSpMkLst>
        </pc:cxnChg>
        <pc:cxnChg chg="mod">
          <ac:chgData name="Fischer Georg LG" userId="cecd7c7c-683e-4d89-9ad6-57da55615a9e" providerId="ADAL" clId="{8A27E2F7-CF67-45CE-804A-4D89EE80FFDC}" dt="2024-06-14T11:45:01.208" v="619" actId="14100"/>
          <ac:cxnSpMkLst>
            <pc:docMk/>
            <pc:sldMk cId="2528755553" sldId="257"/>
            <ac:cxnSpMk id="27" creationId="{5167686A-2EC6-4606-80F1-D15E0556C34A}"/>
          </ac:cxnSpMkLst>
        </pc:cxnChg>
        <pc:cxnChg chg="mod">
          <ac:chgData name="Fischer Georg LG" userId="cecd7c7c-683e-4d89-9ad6-57da55615a9e" providerId="ADAL" clId="{8A27E2F7-CF67-45CE-804A-4D89EE80FFDC}" dt="2024-06-14T11:55:16.715" v="866" actId="1076"/>
          <ac:cxnSpMkLst>
            <pc:docMk/>
            <pc:sldMk cId="2528755553" sldId="257"/>
            <ac:cxnSpMk id="30" creationId="{3D754F4A-F459-4798-AAAC-8BE8AC718FD4}"/>
          </ac:cxnSpMkLst>
        </pc:cxnChg>
        <pc:cxnChg chg="add mod">
          <ac:chgData name="Fischer Georg LG" userId="cecd7c7c-683e-4d89-9ad6-57da55615a9e" providerId="ADAL" clId="{8A27E2F7-CF67-45CE-804A-4D89EE80FFDC}" dt="2024-06-14T11:35:19.400" v="400"/>
          <ac:cxnSpMkLst>
            <pc:docMk/>
            <pc:sldMk cId="2528755553" sldId="257"/>
            <ac:cxnSpMk id="31" creationId="{3F849C37-276F-4108-AFE3-2E3EAFA67F35}"/>
          </ac:cxnSpMkLst>
        </pc:cxnChg>
        <pc:cxnChg chg="mod">
          <ac:chgData name="Fischer Georg LG" userId="cecd7c7c-683e-4d89-9ad6-57da55615a9e" providerId="ADAL" clId="{8A27E2F7-CF67-45CE-804A-4D89EE80FFDC}" dt="2024-06-14T11:37:18.609" v="445" actId="1076"/>
          <ac:cxnSpMkLst>
            <pc:docMk/>
            <pc:sldMk cId="2528755553" sldId="257"/>
            <ac:cxnSpMk id="32" creationId="{F6B5D0EF-560C-4F19-BFE6-4B415B7B22A7}"/>
          </ac:cxnSpMkLst>
        </pc:cxnChg>
        <pc:cxnChg chg="add mod">
          <ac:chgData name="Fischer Georg LG" userId="cecd7c7c-683e-4d89-9ad6-57da55615a9e" providerId="ADAL" clId="{8A27E2F7-CF67-45CE-804A-4D89EE80FFDC}" dt="2024-06-14T11:35:19.400" v="400"/>
          <ac:cxnSpMkLst>
            <pc:docMk/>
            <pc:sldMk cId="2528755553" sldId="257"/>
            <ac:cxnSpMk id="33" creationId="{FEFDC474-4829-D123-17DF-A891DE7EEE21}"/>
          </ac:cxnSpMkLst>
        </pc:cxnChg>
        <pc:cxnChg chg="del mod">
          <ac:chgData name="Fischer Georg LG" userId="cecd7c7c-683e-4d89-9ad6-57da55615a9e" providerId="ADAL" clId="{8A27E2F7-CF67-45CE-804A-4D89EE80FFDC}" dt="2024-06-14T12:00:06.831" v="996" actId="478"/>
          <ac:cxnSpMkLst>
            <pc:docMk/>
            <pc:sldMk cId="2528755553" sldId="257"/>
            <ac:cxnSpMk id="35" creationId="{627CD871-00C4-49E4-AC8C-1D37FD200784}"/>
          </ac:cxnSpMkLst>
        </pc:cxnChg>
        <pc:cxnChg chg="mod">
          <ac:chgData name="Fischer Georg LG" userId="cecd7c7c-683e-4d89-9ad6-57da55615a9e" providerId="ADAL" clId="{8A27E2F7-CF67-45CE-804A-4D89EE80FFDC}" dt="2024-06-14T11:53:30.422" v="846" actId="14100"/>
          <ac:cxnSpMkLst>
            <pc:docMk/>
            <pc:sldMk cId="2528755553" sldId="257"/>
            <ac:cxnSpMk id="36" creationId="{E091910F-E4B6-43FC-94F9-1CE8FB3CFC5F}"/>
          </ac:cxnSpMkLst>
        </pc:cxnChg>
        <pc:cxnChg chg="mod">
          <ac:chgData name="Fischer Georg LG" userId="cecd7c7c-683e-4d89-9ad6-57da55615a9e" providerId="ADAL" clId="{8A27E2F7-CF67-45CE-804A-4D89EE80FFDC}" dt="2024-06-14T12:01:29.538" v="1012" actId="14100"/>
          <ac:cxnSpMkLst>
            <pc:docMk/>
            <pc:sldMk cId="2528755553" sldId="257"/>
            <ac:cxnSpMk id="38" creationId="{F7246EFD-272A-4C6D-A05F-68CC0BFAB581}"/>
          </ac:cxnSpMkLst>
        </pc:cxnChg>
        <pc:cxnChg chg="mod">
          <ac:chgData name="Fischer Georg LG" userId="cecd7c7c-683e-4d89-9ad6-57da55615a9e" providerId="ADAL" clId="{8A27E2F7-CF67-45CE-804A-4D89EE80FFDC}" dt="2024-06-14T11:40:10.449" v="549" actId="14100"/>
          <ac:cxnSpMkLst>
            <pc:docMk/>
            <pc:sldMk cId="2528755553" sldId="257"/>
            <ac:cxnSpMk id="41" creationId="{0627E9C9-BFBC-4A6A-9238-BD8B5EB44861}"/>
          </ac:cxnSpMkLst>
        </pc:cxnChg>
        <pc:cxnChg chg="mod">
          <ac:chgData name="Fischer Georg LG" userId="cecd7c7c-683e-4d89-9ad6-57da55615a9e" providerId="ADAL" clId="{8A27E2F7-CF67-45CE-804A-4D89EE80FFDC}" dt="2024-06-14T11:38:55.336" v="508" actId="1037"/>
          <ac:cxnSpMkLst>
            <pc:docMk/>
            <pc:sldMk cId="2528755553" sldId="257"/>
            <ac:cxnSpMk id="43" creationId="{50092FF3-C7E3-4E2E-BF6A-C8873003352F}"/>
          </ac:cxnSpMkLst>
        </pc:cxnChg>
        <pc:cxnChg chg="mod">
          <ac:chgData name="Fischer Georg LG" userId="cecd7c7c-683e-4d89-9ad6-57da55615a9e" providerId="ADAL" clId="{8A27E2F7-CF67-45CE-804A-4D89EE80FFDC}" dt="2024-06-14T12:04:58.043" v="1139" actId="1076"/>
          <ac:cxnSpMkLst>
            <pc:docMk/>
            <pc:sldMk cId="2528755553" sldId="257"/>
            <ac:cxnSpMk id="45" creationId="{5FB24E05-551A-448C-B898-9F75F3B8B564}"/>
          </ac:cxnSpMkLst>
        </pc:cxnChg>
        <pc:cxnChg chg="mod">
          <ac:chgData name="Fischer Georg LG" userId="cecd7c7c-683e-4d89-9ad6-57da55615a9e" providerId="ADAL" clId="{8A27E2F7-CF67-45CE-804A-4D89EE80FFDC}" dt="2024-06-14T12:05:03.060" v="1140" actId="14100"/>
          <ac:cxnSpMkLst>
            <pc:docMk/>
            <pc:sldMk cId="2528755553" sldId="257"/>
            <ac:cxnSpMk id="46" creationId="{3A01FDF5-8E3C-4380-AE74-A732CF5B207D}"/>
          </ac:cxnSpMkLst>
        </pc:cxnChg>
        <pc:cxnChg chg="del mod">
          <ac:chgData name="Fischer Georg LG" userId="cecd7c7c-683e-4d89-9ad6-57da55615a9e" providerId="ADAL" clId="{8A27E2F7-CF67-45CE-804A-4D89EE80FFDC}" dt="2024-06-14T12:04:34.731" v="1137" actId="478"/>
          <ac:cxnSpMkLst>
            <pc:docMk/>
            <pc:sldMk cId="2528755553" sldId="257"/>
            <ac:cxnSpMk id="52" creationId="{7DC0E6F8-8C03-407B-AD5E-5C31B473B879}"/>
          </ac:cxnSpMkLst>
        </pc:cxnChg>
        <pc:cxnChg chg="del mod">
          <ac:chgData name="Fischer Georg LG" userId="cecd7c7c-683e-4d89-9ad6-57da55615a9e" providerId="ADAL" clId="{8A27E2F7-CF67-45CE-804A-4D89EE80FFDC}" dt="2024-06-14T12:05:55.196" v="1171" actId="478"/>
          <ac:cxnSpMkLst>
            <pc:docMk/>
            <pc:sldMk cId="2528755553" sldId="257"/>
            <ac:cxnSpMk id="54" creationId="{103FE0CE-30AC-4E9B-8D72-557AAC965D0D}"/>
          </ac:cxnSpMkLst>
        </pc:cxnChg>
        <pc:cxnChg chg="del mod">
          <ac:chgData name="Fischer Georg LG" userId="cecd7c7c-683e-4d89-9ad6-57da55615a9e" providerId="ADAL" clId="{8A27E2F7-CF67-45CE-804A-4D89EE80FFDC}" dt="2024-06-14T12:05:57.576" v="1172" actId="478"/>
          <ac:cxnSpMkLst>
            <pc:docMk/>
            <pc:sldMk cId="2528755553" sldId="257"/>
            <ac:cxnSpMk id="57" creationId="{00B17371-E616-43CA-9F4F-410DF001A09F}"/>
          </ac:cxnSpMkLst>
        </pc:cxnChg>
        <pc:cxnChg chg="add mod">
          <ac:chgData name="Fischer Georg LG" userId="cecd7c7c-683e-4d89-9ad6-57da55615a9e" providerId="ADAL" clId="{8A27E2F7-CF67-45CE-804A-4D89EE80FFDC}" dt="2024-06-14T11:35:24.480" v="401"/>
          <ac:cxnSpMkLst>
            <pc:docMk/>
            <pc:sldMk cId="2528755553" sldId="257"/>
            <ac:cxnSpMk id="58" creationId="{63848AC7-3911-A737-6C60-8DABA731685E}"/>
          </ac:cxnSpMkLst>
        </pc:cxnChg>
        <pc:cxnChg chg="mod">
          <ac:chgData name="Fischer Georg LG" userId="cecd7c7c-683e-4d89-9ad6-57da55615a9e" providerId="ADAL" clId="{8A27E2F7-CF67-45CE-804A-4D89EE80FFDC}" dt="2024-06-14T11:59:34.583" v="993" actId="14100"/>
          <ac:cxnSpMkLst>
            <pc:docMk/>
            <pc:sldMk cId="2528755553" sldId="257"/>
            <ac:cxnSpMk id="59" creationId="{709250DE-4817-4369-BA7A-A620ABDD2EDB}"/>
          </ac:cxnSpMkLst>
        </pc:cxnChg>
        <pc:cxnChg chg="add mod">
          <ac:chgData name="Fischer Georg LG" userId="cecd7c7c-683e-4d89-9ad6-57da55615a9e" providerId="ADAL" clId="{8A27E2F7-CF67-45CE-804A-4D89EE80FFDC}" dt="2024-06-14T11:35:24.480" v="401"/>
          <ac:cxnSpMkLst>
            <pc:docMk/>
            <pc:sldMk cId="2528755553" sldId="257"/>
            <ac:cxnSpMk id="60" creationId="{D64D1C23-2BFE-1627-3E47-1EC0515188D3}"/>
          </ac:cxnSpMkLst>
        </pc:cxnChg>
        <pc:cxnChg chg="del mod">
          <ac:chgData name="Fischer Georg LG" userId="cecd7c7c-683e-4d89-9ad6-57da55615a9e" providerId="ADAL" clId="{8A27E2F7-CF67-45CE-804A-4D89EE80FFDC}" dt="2024-06-14T12:05:59.829" v="1173" actId="478"/>
          <ac:cxnSpMkLst>
            <pc:docMk/>
            <pc:sldMk cId="2528755553" sldId="257"/>
            <ac:cxnSpMk id="61" creationId="{409A0063-B1F8-4110-A75A-7CFB2A388D9F}"/>
          </ac:cxnSpMkLst>
        </pc:cxnChg>
        <pc:cxnChg chg="add mod">
          <ac:chgData name="Fischer Georg LG" userId="cecd7c7c-683e-4d89-9ad6-57da55615a9e" providerId="ADAL" clId="{8A27E2F7-CF67-45CE-804A-4D89EE80FFDC}" dt="2024-06-14T11:35:24.480" v="401"/>
          <ac:cxnSpMkLst>
            <pc:docMk/>
            <pc:sldMk cId="2528755553" sldId="257"/>
            <ac:cxnSpMk id="63" creationId="{1AFDB8EE-AB30-1F68-52B7-E7AC21FFA9BE}"/>
          </ac:cxnSpMkLst>
        </pc:cxnChg>
        <pc:cxnChg chg="mod">
          <ac:chgData name="Fischer Georg LG" userId="cecd7c7c-683e-4d89-9ad6-57da55615a9e" providerId="ADAL" clId="{8A27E2F7-CF67-45CE-804A-4D89EE80FFDC}" dt="2024-06-14T11:57:57.869" v="940" actId="14100"/>
          <ac:cxnSpMkLst>
            <pc:docMk/>
            <pc:sldMk cId="2528755553" sldId="257"/>
            <ac:cxnSpMk id="64" creationId="{0B4A19F0-7D6E-4555-A884-20BFE3560493}"/>
          </ac:cxnSpMkLst>
        </pc:cxnChg>
        <pc:cxnChg chg="add mod">
          <ac:chgData name="Fischer Georg LG" userId="cecd7c7c-683e-4d89-9ad6-57da55615a9e" providerId="ADAL" clId="{8A27E2F7-CF67-45CE-804A-4D89EE80FFDC}" dt="2024-06-14T11:35:24.480" v="401"/>
          <ac:cxnSpMkLst>
            <pc:docMk/>
            <pc:sldMk cId="2528755553" sldId="257"/>
            <ac:cxnSpMk id="66" creationId="{B8194F09-6DDF-AB2F-E0B1-92750499F7A0}"/>
          </ac:cxnSpMkLst>
        </pc:cxnChg>
        <pc:cxnChg chg="mod">
          <ac:chgData name="Fischer Georg LG" userId="cecd7c7c-683e-4d89-9ad6-57da55615a9e" providerId="ADAL" clId="{8A27E2F7-CF67-45CE-804A-4D89EE80FFDC}" dt="2024-06-14T11:55:29.485" v="868" actId="14100"/>
          <ac:cxnSpMkLst>
            <pc:docMk/>
            <pc:sldMk cId="2528755553" sldId="257"/>
            <ac:cxnSpMk id="67" creationId="{98B4D4C1-EAE4-4068-9C43-A3604CC253E1}"/>
          </ac:cxnSpMkLst>
        </pc:cxnChg>
        <pc:cxnChg chg="add mod">
          <ac:chgData name="Fischer Georg LG" userId="cecd7c7c-683e-4d89-9ad6-57da55615a9e" providerId="ADAL" clId="{8A27E2F7-CF67-45CE-804A-4D89EE80FFDC}" dt="2024-06-14T11:35:24.480" v="401"/>
          <ac:cxnSpMkLst>
            <pc:docMk/>
            <pc:sldMk cId="2528755553" sldId="257"/>
            <ac:cxnSpMk id="68" creationId="{CC3312C9-7C55-1F7A-A6D2-D29E0BE903F1}"/>
          </ac:cxnSpMkLst>
        </pc:cxnChg>
        <pc:cxnChg chg="add mod">
          <ac:chgData name="Fischer Georg LG" userId="cecd7c7c-683e-4d89-9ad6-57da55615a9e" providerId="ADAL" clId="{8A27E2F7-CF67-45CE-804A-4D89EE80FFDC}" dt="2024-06-14T11:35:24.480" v="401"/>
          <ac:cxnSpMkLst>
            <pc:docMk/>
            <pc:sldMk cId="2528755553" sldId="257"/>
            <ac:cxnSpMk id="69" creationId="{01B0989F-1C67-69FB-D2CF-3129B9C04601}"/>
          </ac:cxnSpMkLst>
        </pc:cxnChg>
        <pc:cxnChg chg="add mod">
          <ac:chgData name="Fischer Georg LG" userId="cecd7c7c-683e-4d89-9ad6-57da55615a9e" providerId="ADAL" clId="{8A27E2F7-CF67-45CE-804A-4D89EE80FFDC}" dt="2024-06-14T11:35:24.480" v="401"/>
          <ac:cxnSpMkLst>
            <pc:docMk/>
            <pc:sldMk cId="2528755553" sldId="257"/>
            <ac:cxnSpMk id="74" creationId="{5A4F466D-CEF5-0057-6BEE-AC828646DEA7}"/>
          </ac:cxnSpMkLst>
        </pc:cxnChg>
        <pc:cxnChg chg="add mod">
          <ac:chgData name="Fischer Georg LG" userId="cecd7c7c-683e-4d89-9ad6-57da55615a9e" providerId="ADAL" clId="{8A27E2F7-CF67-45CE-804A-4D89EE80FFDC}" dt="2024-06-14T11:35:24.480" v="401"/>
          <ac:cxnSpMkLst>
            <pc:docMk/>
            <pc:sldMk cId="2528755553" sldId="257"/>
            <ac:cxnSpMk id="75" creationId="{88315FEC-2865-8830-2783-6C38722C42C9}"/>
          </ac:cxnSpMkLst>
        </pc:cxnChg>
        <pc:cxnChg chg="add mod">
          <ac:chgData name="Fischer Georg LG" userId="cecd7c7c-683e-4d89-9ad6-57da55615a9e" providerId="ADAL" clId="{8A27E2F7-CF67-45CE-804A-4D89EE80FFDC}" dt="2024-06-14T11:42:02.219" v="597" actId="14100"/>
          <ac:cxnSpMkLst>
            <pc:docMk/>
            <pc:sldMk cId="2528755553" sldId="257"/>
            <ac:cxnSpMk id="81" creationId="{C80005AE-8E90-9275-28F8-066793DF861D}"/>
          </ac:cxnSpMkLst>
        </pc:cxnChg>
        <pc:cxnChg chg="add mod">
          <ac:chgData name="Fischer Georg LG" userId="cecd7c7c-683e-4d89-9ad6-57da55615a9e" providerId="ADAL" clId="{8A27E2F7-CF67-45CE-804A-4D89EE80FFDC}" dt="2024-06-14T11:40:29.886" v="551" actId="14100"/>
          <ac:cxnSpMkLst>
            <pc:docMk/>
            <pc:sldMk cId="2528755553" sldId="257"/>
            <ac:cxnSpMk id="83" creationId="{1619978B-D38F-0962-133D-5466CB0C9BA9}"/>
          </ac:cxnSpMkLst>
        </pc:cxnChg>
        <pc:cxnChg chg="add mod">
          <ac:chgData name="Fischer Georg LG" userId="cecd7c7c-683e-4d89-9ad6-57da55615a9e" providerId="ADAL" clId="{8A27E2F7-CF67-45CE-804A-4D89EE80FFDC}" dt="2024-06-14T11:41:53.136" v="596" actId="14100"/>
          <ac:cxnSpMkLst>
            <pc:docMk/>
            <pc:sldMk cId="2528755553" sldId="257"/>
            <ac:cxnSpMk id="91" creationId="{A02BEAE6-21AF-3C4B-DF37-AD326CEC31DC}"/>
          </ac:cxnSpMkLst>
        </pc:cxnChg>
        <pc:cxnChg chg="add mod">
          <ac:chgData name="Fischer Georg LG" userId="cecd7c7c-683e-4d89-9ad6-57da55615a9e" providerId="ADAL" clId="{8A27E2F7-CF67-45CE-804A-4D89EE80FFDC}" dt="2024-06-14T11:41:03.400" v="589" actId="14100"/>
          <ac:cxnSpMkLst>
            <pc:docMk/>
            <pc:sldMk cId="2528755553" sldId="257"/>
            <ac:cxnSpMk id="92" creationId="{F6EBD5E1-1461-10D5-FD9C-6007FF449ED6}"/>
          </ac:cxnSpMkLst>
        </pc:cxnChg>
        <pc:cxnChg chg="add mod">
          <ac:chgData name="Fischer Georg LG" userId="cecd7c7c-683e-4d89-9ad6-57da55615a9e" providerId="ADAL" clId="{8A27E2F7-CF67-45CE-804A-4D89EE80FFDC}" dt="2024-06-14T11:42:28.390" v="606" actId="1036"/>
          <ac:cxnSpMkLst>
            <pc:docMk/>
            <pc:sldMk cId="2528755553" sldId="257"/>
            <ac:cxnSpMk id="96" creationId="{05BF1FB0-BFBF-B175-BFCB-942F0C1420D8}"/>
          </ac:cxnSpMkLst>
        </pc:cxnChg>
        <pc:cxnChg chg="add mod">
          <ac:chgData name="Fischer Georg LG" userId="cecd7c7c-683e-4d89-9ad6-57da55615a9e" providerId="ADAL" clId="{8A27E2F7-CF67-45CE-804A-4D89EE80FFDC}" dt="2024-06-14T11:55:16.715" v="866" actId="1076"/>
          <ac:cxnSpMkLst>
            <pc:docMk/>
            <pc:sldMk cId="2528755553" sldId="257"/>
            <ac:cxnSpMk id="119" creationId="{30963236-6F64-B70C-9841-8D7D10B56976}"/>
          </ac:cxnSpMkLst>
        </pc:cxnChg>
        <pc:cxnChg chg="add mod">
          <ac:chgData name="Fischer Georg LG" userId="cecd7c7c-683e-4d89-9ad6-57da55615a9e" providerId="ADAL" clId="{8A27E2F7-CF67-45CE-804A-4D89EE80FFDC}" dt="2024-06-14T11:51:21.363" v="807" actId="14100"/>
          <ac:cxnSpMkLst>
            <pc:docMk/>
            <pc:sldMk cId="2528755553" sldId="257"/>
            <ac:cxnSpMk id="125" creationId="{109287D3-9AC2-1D90-EBB3-329DFE289781}"/>
          </ac:cxnSpMkLst>
        </pc:cxnChg>
        <pc:cxnChg chg="add mod">
          <ac:chgData name="Fischer Georg LG" userId="cecd7c7c-683e-4d89-9ad6-57da55615a9e" providerId="ADAL" clId="{8A27E2F7-CF67-45CE-804A-4D89EE80FFDC}" dt="2024-06-14T11:57:48.913" v="939" actId="1036"/>
          <ac:cxnSpMkLst>
            <pc:docMk/>
            <pc:sldMk cId="2528755553" sldId="257"/>
            <ac:cxnSpMk id="148" creationId="{B218A051-4116-D4E4-2BE8-F70B555B5075}"/>
          </ac:cxnSpMkLst>
        </pc:cxnChg>
        <pc:cxnChg chg="add mod">
          <ac:chgData name="Fischer Georg LG" userId="cecd7c7c-683e-4d89-9ad6-57da55615a9e" providerId="ADAL" clId="{8A27E2F7-CF67-45CE-804A-4D89EE80FFDC}" dt="2024-06-14T12:00:47.631" v="1001" actId="14100"/>
          <ac:cxnSpMkLst>
            <pc:docMk/>
            <pc:sldMk cId="2528755553" sldId="257"/>
            <ac:cxnSpMk id="156" creationId="{C6CE0C8B-E044-BE72-0605-4FCC35738DA6}"/>
          </ac:cxnSpMkLst>
        </pc:cxnChg>
        <pc:cxnChg chg="add mod">
          <ac:chgData name="Fischer Georg LG" userId="cecd7c7c-683e-4d89-9ad6-57da55615a9e" providerId="ADAL" clId="{8A27E2F7-CF67-45CE-804A-4D89EE80FFDC}" dt="2024-06-14T12:00:59.999" v="1004" actId="14100"/>
          <ac:cxnSpMkLst>
            <pc:docMk/>
            <pc:sldMk cId="2528755553" sldId="257"/>
            <ac:cxnSpMk id="159" creationId="{85349C55-396F-C5F0-200B-96A50818430B}"/>
          </ac:cxnSpMkLst>
        </pc:cxnChg>
        <pc:cxnChg chg="add mod">
          <ac:chgData name="Fischer Georg LG" userId="cecd7c7c-683e-4d89-9ad6-57da55615a9e" providerId="ADAL" clId="{8A27E2F7-CF67-45CE-804A-4D89EE80FFDC}" dt="2024-06-14T12:03:20.732" v="1101" actId="14100"/>
          <ac:cxnSpMkLst>
            <pc:docMk/>
            <pc:sldMk cId="2528755553" sldId="257"/>
            <ac:cxnSpMk id="165" creationId="{5BBFB486-64D6-3B24-D89C-634CC530AD97}"/>
          </ac:cxnSpMkLst>
        </pc:cxnChg>
        <pc:cxnChg chg="add mod">
          <ac:chgData name="Fischer Georg LG" userId="cecd7c7c-683e-4d89-9ad6-57da55615a9e" providerId="ADAL" clId="{8A27E2F7-CF67-45CE-804A-4D89EE80FFDC}" dt="2024-06-14T12:07:08.450" v="1181" actId="14100"/>
          <ac:cxnSpMkLst>
            <pc:docMk/>
            <pc:sldMk cId="2528755553" sldId="257"/>
            <ac:cxnSpMk id="172" creationId="{D4CB6C3E-72A9-FEEC-6375-6AE720E2BDA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1B83-BD2B-439A-A1DF-115B2B8E4C49}" type="datetimeFigureOut">
              <a:rPr lang="de-LI" smtClean="0"/>
              <a:t>15.06.2024</a:t>
            </a:fld>
            <a:endParaRPr lang="de-L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L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B8A4-C026-44AB-92AD-55D7807BFFA9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140204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1B83-BD2B-439A-A1DF-115B2B8E4C49}" type="datetimeFigureOut">
              <a:rPr lang="de-LI" smtClean="0"/>
              <a:t>15.06.2024</a:t>
            </a:fld>
            <a:endParaRPr lang="de-L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L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B8A4-C026-44AB-92AD-55D7807BFFA9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48724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1B83-BD2B-439A-A1DF-115B2B8E4C49}" type="datetimeFigureOut">
              <a:rPr lang="de-LI" smtClean="0"/>
              <a:t>15.06.2024</a:t>
            </a:fld>
            <a:endParaRPr lang="de-L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L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B8A4-C026-44AB-92AD-55D7807BFFA9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362324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1B83-BD2B-439A-A1DF-115B2B8E4C49}" type="datetimeFigureOut">
              <a:rPr lang="de-LI" smtClean="0"/>
              <a:t>15.06.2024</a:t>
            </a:fld>
            <a:endParaRPr lang="de-L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L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B8A4-C026-44AB-92AD-55D7807BFFA9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157182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1B83-BD2B-439A-A1DF-115B2B8E4C49}" type="datetimeFigureOut">
              <a:rPr lang="de-LI" smtClean="0"/>
              <a:t>15.06.2024</a:t>
            </a:fld>
            <a:endParaRPr lang="de-L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L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B8A4-C026-44AB-92AD-55D7807BFFA9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169886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1B83-BD2B-439A-A1DF-115B2B8E4C49}" type="datetimeFigureOut">
              <a:rPr lang="de-LI" smtClean="0"/>
              <a:t>15.06.2024</a:t>
            </a:fld>
            <a:endParaRPr lang="de-L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L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B8A4-C026-44AB-92AD-55D7807BFFA9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158998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1B83-BD2B-439A-A1DF-115B2B8E4C49}" type="datetimeFigureOut">
              <a:rPr lang="de-LI" smtClean="0"/>
              <a:t>15.06.2024</a:t>
            </a:fld>
            <a:endParaRPr lang="de-L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L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B8A4-C026-44AB-92AD-55D7807BFFA9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59571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1B83-BD2B-439A-A1DF-115B2B8E4C49}" type="datetimeFigureOut">
              <a:rPr lang="de-LI" smtClean="0"/>
              <a:t>15.06.2024</a:t>
            </a:fld>
            <a:endParaRPr lang="de-L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L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B8A4-C026-44AB-92AD-55D7807BFFA9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325435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1B83-BD2B-439A-A1DF-115B2B8E4C49}" type="datetimeFigureOut">
              <a:rPr lang="de-LI" smtClean="0"/>
              <a:t>15.06.2024</a:t>
            </a:fld>
            <a:endParaRPr lang="de-L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L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B8A4-C026-44AB-92AD-55D7807BFFA9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232117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1B83-BD2B-439A-A1DF-115B2B8E4C49}" type="datetimeFigureOut">
              <a:rPr lang="de-LI" smtClean="0"/>
              <a:t>15.06.2024</a:t>
            </a:fld>
            <a:endParaRPr lang="de-L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L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B8A4-C026-44AB-92AD-55D7807BFFA9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367347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1B83-BD2B-439A-A1DF-115B2B8E4C49}" type="datetimeFigureOut">
              <a:rPr lang="de-LI" smtClean="0"/>
              <a:t>15.06.2024</a:t>
            </a:fld>
            <a:endParaRPr lang="de-L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L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B8A4-C026-44AB-92AD-55D7807BFFA9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33727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71B83-BD2B-439A-A1DF-115B2B8E4C49}" type="datetimeFigureOut">
              <a:rPr lang="de-LI" smtClean="0"/>
              <a:t>15.06.2024</a:t>
            </a:fld>
            <a:endParaRPr lang="de-L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L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1B8A4-C026-44AB-92AD-55D7807BFFA9}" type="slidenum">
              <a:rPr lang="de-LI" smtClean="0"/>
              <a:t>‹Nr.›</a:t>
            </a:fld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404681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C14D960-E095-4EED-AC3B-DD3160CA0070}"/>
              </a:ext>
            </a:extLst>
          </p:cNvPr>
          <p:cNvSpPr/>
          <p:nvPr/>
        </p:nvSpPr>
        <p:spPr>
          <a:xfrm>
            <a:off x="2034652" y="668224"/>
            <a:ext cx="121500" cy="1215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 sz="1013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71264FC-A7AE-4CFE-95A7-00FA1948D034}"/>
              </a:ext>
            </a:extLst>
          </p:cNvPr>
          <p:cNvSpPr/>
          <p:nvPr/>
        </p:nvSpPr>
        <p:spPr>
          <a:xfrm>
            <a:off x="1651423" y="1054692"/>
            <a:ext cx="887957" cy="39152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LI" sz="600" dirty="0"/>
              <a:t>User klickt auf Start-Button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4FFF0F09-E55C-47F4-A1EA-B5EB826B3B27}"/>
              </a:ext>
            </a:extLst>
          </p:cNvPr>
          <p:cNvSpPr/>
          <p:nvPr/>
        </p:nvSpPr>
        <p:spPr>
          <a:xfrm>
            <a:off x="1586381" y="2478471"/>
            <a:ext cx="1018038" cy="39152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LI" sz="600" dirty="0"/>
              <a:t>User macht Eingaben und bestätigt durch Klicken auf OK-Button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F84C38EA-4758-43D4-A7BC-1C434AADD66D}"/>
              </a:ext>
            </a:extLst>
          </p:cNvPr>
          <p:cNvSpPr/>
          <p:nvPr/>
        </p:nvSpPr>
        <p:spPr>
          <a:xfrm>
            <a:off x="1685092" y="1770771"/>
            <a:ext cx="824991" cy="39152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LI" sz="600" dirty="0"/>
              <a:t>Eingabeformular wird sichtbar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2FA1F2E-68F4-45BD-B118-A2998F984309}"/>
              </a:ext>
            </a:extLst>
          </p:cNvPr>
          <p:cNvCxnSpPr>
            <a:stCxn id="4" idx="4"/>
            <a:endCxn id="13" idx="0"/>
          </p:cNvCxnSpPr>
          <p:nvPr/>
        </p:nvCxnSpPr>
        <p:spPr>
          <a:xfrm>
            <a:off x="2095402" y="789724"/>
            <a:ext cx="0" cy="26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D754F4A-F459-4798-AAAC-8BE8AC718FD4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 flipH="1">
            <a:off x="2095400" y="2162291"/>
            <a:ext cx="2188" cy="31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6B5D0EF-560C-4F19-BFE6-4B415B7B22A7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095402" y="1446212"/>
            <a:ext cx="2186" cy="324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aute 33">
            <a:extLst>
              <a:ext uri="{FF2B5EF4-FFF2-40B4-BE49-F238E27FC236}">
                <a16:creationId xmlns:a16="http://schemas.microsoft.com/office/drawing/2014/main" id="{12A19883-0817-42C4-8F96-C9912FA79367}"/>
              </a:ext>
            </a:extLst>
          </p:cNvPr>
          <p:cNvSpPr/>
          <p:nvPr/>
        </p:nvSpPr>
        <p:spPr>
          <a:xfrm>
            <a:off x="2039324" y="3221084"/>
            <a:ext cx="121500" cy="162000"/>
          </a:xfrm>
          <a:prstGeom prst="diamon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 sz="1013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627CD871-00C4-49E4-AC8C-1D37FD20078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100074" y="3383084"/>
            <a:ext cx="1" cy="28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091910F-E4B6-43FC-94F9-1CE8FB3CFC5F}"/>
              </a:ext>
            </a:extLst>
          </p:cNvPr>
          <p:cNvCxnSpPr>
            <a:cxnSpLocks/>
            <a:stCxn id="15" idx="2"/>
            <a:endCxn id="34" idx="0"/>
          </p:cNvCxnSpPr>
          <p:nvPr/>
        </p:nvCxnSpPr>
        <p:spPr>
          <a:xfrm>
            <a:off x="2095400" y="2869991"/>
            <a:ext cx="4674" cy="35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DC0E6F8-8C03-407B-AD5E-5C31B473B879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>
          <a:xfrm flipV="1">
            <a:off x="2160824" y="3292445"/>
            <a:ext cx="867717" cy="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C1DBB622-EC8C-4E29-B0A8-3184BD1C761F}"/>
              </a:ext>
            </a:extLst>
          </p:cNvPr>
          <p:cNvSpPr txBox="1"/>
          <p:nvPr/>
        </p:nvSpPr>
        <p:spPr>
          <a:xfrm>
            <a:off x="2151154" y="3111889"/>
            <a:ext cx="7804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LI" sz="600" dirty="0"/>
              <a:t>[Eingabe nicht OK]</a:t>
            </a:r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0D98A3F1-01AC-176F-2A8F-13449492E76B}"/>
              </a:ext>
            </a:extLst>
          </p:cNvPr>
          <p:cNvSpPr/>
          <p:nvPr/>
        </p:nvSpPr>
        <p:spPr>
          <a:xfrm>
            <a:off x="3028541" y="3096685"/>
            <a:ext cx="781096" cy="39152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LI" sz="600" dirty="0"/>
              <a:t>Warnhinweis wird sichtbar</a:t>
            </a: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3A220C72-A533-D582-7876-8256EFFC6B73}"/>
              </a:ext>
            </a:extLst>
          </p:cNvPr>
          <p:cNvSpPr/>
          <p:nvPr/>
        </p:nvSpPr>
        <p:spPr>
          <a:xfrm>
            <a:off x="3028541" y="2473725"/>
            <a:ext cx="781096" cy="39152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LI" sz="600" dirty="0"/>
              <a:t>User bestätigt Warnhinweis mit OK.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AFAC9BF-613C-AC98-6424-D19DE8310765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V="1">
            <a:off x="3419089" y="2865245"/>
            <a:ext cx="0" cy="23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A68AE8C-4260-0DCB-0CC9-3DF44C000A63}"/>
              </a:ext>
            </a:extLst>
          </p:cNvPr>
          <p:cNvCxnSpPr>
            <a:cxnSpLocks/>
            <a:stCxn id="50" idx="1"/>
            <a:endCxn id="15" idx="3"/>
          </p:cNvCxnSpPr>
          <p:nvPr/>
        </p:nvCxnSpPr>
        <p:spPr>
          <a:xfrm flipH="1">
            <a:off x="2604419" y="2669485"/>
            <a:ext cx="424122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4188840F-D9B0-AA70-A9FA-8CFADF7A2B15}"/>
              </a:ext>
            </a:extLst>
          </p:cNvPr>
          <p:cNvSpPr txBox="1"/>
          <p:nvPr/>
        </p:nvSpPr>
        <p:spPr>
          <a:xfrm>
            <a:off x="1559314" y="3381029"/>
            <a:ext cx="7804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LI" sz="600" dirty="0"/>
              <a:t>[Eingabe OK]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6185CB3E-AE74-7556-5C06-5D71E8B62DA6}"/>
              </a:ext>
            </a:extLst>
          </p:cNvPr>
          <p:cNvSpPr/>
          <p:nvPr/>
        </p:nvSpPr>
        <p:spPr>
          <a:xfrm>
            <a:off x="2042039" y="3706943"/>
            <a:ext cx="121500" cy="1215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 sz="1013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878A654E-FE22-4696-6CCC-DA5C7FAF5454}"/>
              </a:ext>
            </a:extLst>
          </p:cNvPr>
          <p:cNvSpPr/>
          <p:nvPr/>
        </p:nvSpPr>
        <p:spPr>
          <a:xfrm>
            <a:off x="2012789" y="367769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</p:spTree>
    <p:extLst>
      <p:ext uri="{BB962C8B-B14F-4D97-AF65-F5344CB8AC3E}">
        <p14:creationId xmlns:p14="http://schemas.microsoft.com/office/powerpoint/2010/main" val="325957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C14D960-E095-4EED-AC3B-DD3160CA0070}"/>
              </a:ext>
            </a:extLst>
          </p:cNvPr>
          <p:cNvSpPr/>
          <p:nvPr/>
        </p:nvSpPr>
        <p:spPr>
          <a:xfrm>
            <a:off x="2786160" y="655107"/>
            <a:ext cx="121500" cy="1215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 sz="1013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C5CBB67-78F0-4AEB-A547-A6FD545624D5}"/>
              </a:ext>
            </a:extLst>
          </p:cNvPr>
          <p:cNvSpPr/>
          <p:nvPr/>
        </p:nvSpPr>
        <p:spPr>
          <a:xfrm>
            <a:off x="1796284" y="7827323"/>
            <a:ext cx="121500" cy="1215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 sz="101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3F52C922-C1FC-4B5F-8AF3-03E547BE72C9}"/>
              </a:ext>
            </a:extLst>
          </p:cNvPr>
          <p:cNvSpPr/>
          <p:nvPr/>
        </p:nvSpPr>
        <p:spPr>
          <a:xfrm>
            <a:off x="2907660" y="3565590"/>
            <a:ext cx="121500" cy="162000"/>
          </a:xfrm>
          <a:prstGeom prst="diamon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 sz="1013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71264FC-A7AE-4CFE-95A7-00FA1948D034}"/>
              </a:ext>
            </a:extLst>
          </p:cNvPr>
          <p:cNvSpPr/>
          <p:nvPr/>
        </p:nvSpPr>
        <p:spPr>
          <a:xfrm>
            <a:off x="2402931" y="1041575"/>
            <a:ext cx="887957" cy="39152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LI" sz="600" dirty="0"/>
              <a:t>User klickt auf den Start-Button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C47D0234-D389-42F2-ABD6-73371905C0D7}"/>
              </a:ext>
            </a:extLst>
          </p:cNvPr>
          <p:cNvSpPr/>
          <p:nvPr/>
        </p:nvSpPr>
        <p:spPr>
          <a:xfrm>
            <a:off x="3040377" y="2630015"/>
            <a:ext cx="889200" cy="39152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LI" sz="600" dirty="0"/>
              <a:t>Unterbrechen-Button wird sichtbar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4FFF0F09-E55C-47F4-A1EA-B5EB826B3B27}"/>
              </a:ext>
            </a:extLst>
          </p:cNvPr>
          <p:cNvSpPr/>
          <p:nvPr/>
        </p:nvSpPr>
        <p:spPr>
          <a:xfrm>
            <a:off x="3123624" y="4613192"/>
            <a:ext cx="1018038" cy="39152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LI" sz="600" dirty="0"/>
              <a:t>Fortsetzen-Button wird sichtbar, Unterbrechen-Button wird unsichtbar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F84C38EA-4758-43D4-A7BC-1C434AADD66D}"/>
              </a:ext>
            </a:extLst>
          </p:cNvPr>
          <p:cNvSpPr/>
          <p:nvPr/>
        </p:nvSpPr>
        <p:spPr>
          <a:xfrm>
            <a:off x="3220148" y="3951230"/>
            <a:ext cx="824991" cy="39152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LI" sz="600" dirty="0"/>
              <a:t>Ablauf der Animation stoppt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95981DB2-AC42-40A7-9B11-D2A12F08BD82}"/>
              </a:ext>
            </a:extLst>
          </p:cNvPr>
          <p:cNvSpPr/>
          <p:nvPr/>
        </p:nvSpPr>
        <p:spPr>
          <a:xfrm>
            <a:off x="1990341" y="2621960"/>
            <a:ext cx="889200" cy="39152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LI" sz="600" dirty="0"/>
              <a:t>Abbruch-Button wird sichtbar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2FA1F2E-68F4-45BD-B118-A2998F984309}"/>
              </a:ext>
            </a:extLst>
          </p:cNvPr>
          <p:cNvCxnSpPr>
            <a:stCxn id="4" idx="4"/>
            <a:endCxn id="13" idx="0"/>
          </p:cNvCxnSpPr>
          <p:nvPr/>
        </p:nvCxnSpPr>
        <p:spPr>
          <a:xfrm>
            <a:off x="2846910" y="776607"/>
            <a:ext cx="0" cy="26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5167686A-2EC6-4606-80F1-D15E0556C34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965168" y="3348996"/>
            <a:ext cx="3242" cy="21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D754F4A-F459-4798-AAAC-8BE8AC718FD4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 flipH="1">
            <a:off x="3632643" y="4342750"/>
            <a:ext cx="1" cy="270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6B5D0EF-560C-4F19-BFE6-4B415B7B22A7}"/>
              </a:ext>
            </a:extLst>
          </p:cNvPr>
          <p:cNvCxnSpPr>
            <a:cxnSpLocks/>
            <a:stCxn id="13" idx="2"/>
            <a:endCxn id="79" idx="0"/>
          </p:cNvCxnSpPr>
          <p:nvPr/>
        </p:nvCxnSpPr>
        <p:spPr>
          <a:xfrm flipH="1">
            <a:off x="2846909" y="1433095"/>
            <a:ext cx="1" cy="21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091910F-E4B6-43FC-94F9-1CE8FB3CFC5F}"/>
              </a:ext>
            </a:extLst>
          </p:cNvPr>
          <p:cNvCxnSpPr>
            <a:cxnSpLocks/>
            <a:stCxn id="124" idx="2"/>
            <a:endCxn id="129" idx="0"/>
          </p:cNvCxnSpPr>
          <p:nvPr/>
        </p:nvCxnSpPr>
        <p:spPr>
          <a:xfrm flipH="1">
            <a:off x="3632644" y="5383306"/>
            <a:ext cx="3241" cy="31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F7246EFD-272A-4C6D-A05F-68CC0BFAB581}"/>
              </a:ext>
            </a:extLst>
          </p:cNvPr>
          <p:cNvCxnSpPr>
            <a:cxnSpLocks/>
          </p:cNvCxnSpPr>
          <p:nvPr/>
        </p:nvCxnSpPr>
        <p:spPr>
          <a:xfrm flipV="1">
            <a:off x="836908" y="6264415"/>
            <a:ext cx="2070752" cy="71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627E9C9-BFBC-4A6A-9238-BD8B5EB4486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434941" y="2319527"/>
            <a:ext cx="0" cy="30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50092FF3-C7E3-4E2E-BF6A-C8873003352F}"/>
              </a:ext>
            </a:extLst>
          </p:cNvPr>
          <p:cNvCxnSpPr>
            <a:cxnSpLocks/>
          </p:cNvCxnSpPr>
          <p:nvPr/>
        </p:nvCxnSpPr>
        <p:spPr>
          <a:xfrm>
            <a:off x="3458266" y="2328500"/>
            <a:ext cx="0" cy="30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aute 43">
            <a:extLst>
              <a:ext uri="{FF2B5EF4-FFF2-40B4-BE49-F238E27FC236}">
                <a16:creationId xmlns:a16="http://schemas.microsoft.com/office/drawing/2014/main" id="{1FCBC55E-A86B-47A9-B716-2CE3F6318E2F}"/>
              </a:ext>
            </a:extLst>
          </p:cNvPr>
          <p:cNvSpPr/>
          <p:nvPr/>
        </p:nvSpPr>
        <p:spPr>
          <a:xfrm>
            <a:off x="1799053" y="7172774"/>
            <a:ext cx="121500" cy="162000"/>
          </a:xfrm>
          <a:prstGeom prst="diamon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 sz="1013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FB24E05-551A-448C-B898-9F75F3B8B564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1859803" y="7334774"/>
            <a:ext cx="0" cy="46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3A01FDF5-8E3C-4380-AE74-A732CF5B207D}"/>
              </a:ext>
            </a:extLst>
          </p:cNvPr>
          <p:cNvCxnSpPr>
            <a:cxnSpLocks/>
            <a:stCxn id="167" idx="2"/>
            <a:endCxn id="44" idx="0"/>
          </p:cNvCxnSpPr>
          <p:nvPr/>
        </p:nvCxnSpPr>
        <p:spPr>
          <a:xfrm>
            <a:off x="1859803" y="6940006"/>
            <a:ext cx="0" cy="23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709250DE-4817-4369-BA7A-A620ABDD2EDB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1315454" y="3340284"/>
            <a:ext cx="0" cy="176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B1141CF7-FCF4-4700-AEC7-EDCEC4989150}"/>
              </a:ext>
            </a:extLst>
          </p:cNvPr>
          <p:cNvSpPr/>
          <p:nvPr/>
        </p:nvSpPr>
        <p:spPr>
          <a:xfrm>
            <a:off x="1767034" y="779807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/>
          </a:p>
        </p:txBody>
      </p: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0B4A19F0-7D6E-4555-A884-20BFE3560493}"/>
              </a:ext>
            </a:extLst>
          </p:cNvPr>
          <p:cNvCxnSpPr>
            <a:cxnSpLocks/>
            <a:stCxn id="6" idx="1"/>
            <a:endCxn id="150" idx="0"/>
          </p:cNvCxnSpPr>
          <p:nvPr/>
        </p:nvCxnSpPr>
        <p:spPr>
          <a:xfrm rot="10800000" flipV="1">
            <a:off x="2441086" y="3646589"/>
            <a:ext cx="466574" cy="1459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98B4D4C1-EAE4-4068-9C43-A3604CC253E1}"/>
              </a:ext>
            </a:extLst>
          </p:cNvPr>
          <p:cNvCxnSpPr>
            <a:cxnSpLocks/>
            <a:stCxn id="129" idx="3"/>
          </p:cNvCxnSpPr>
          <p:nvPr/>
        </p:nvCxnSpPr>
        <p:spPr>
          <a:xfrm flipH="1" flipV="1">
            <a:off x="3630681" y="2314129"/>
            <a:ext cx="510982" cy="3583192"/>
          </a:xfrm>
          <a:prstGeom prst="bentConnector4">
            <a:avLst>
              <a:gd name="adj1" fmla="val -69001"/>
              <a:gd name="adj2" fmla="val 1072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C1DBB622-EC8C-4E29-B0A8-3184BD1C761F}"/>
              </a:ext>
            </a:extLst>
          </p:cNvPr>
          <p:cNvSpPr txBox="1"/>
          <p:nvPr/>
        </p:nvSpPr>
        <p:spPr>
          <a:xfrm>
            <a:off x="3040377" y="3459159"/>
            <a:ext cx="13651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LI" sz="600" dirty="0"/>
              <a:t>[User klickt auf Unterbrechen-Button]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44F270E-183B-41BB-904B-EAE927AD2421}"/>
              </a:ext>
            </a:extLst>
          </p:cNvPr>
          <p:cNvSpPr txBox="1"/>
          <p:nvPr/>
        </p:nvSpPr>
        <p:spPr>
          <a:xfrm>
            <a:off x="1896331" y="7037172"/>
            <a:ext cx="12166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LI" sz="600" dirty="0"/>
              <a:t>[User klickt auf Neustart-Button]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C742DAE-B6D2-4CE8-BF4E-EF1EC35EE1F2}"/>
              </a:ext>
            </a:extLst>
          </p:cNvPr>
          <p:cNvSpPr txBox="1"/>
          <p:nvPr/>
        </p:nvSpPr>
        <p:spPr>
          <a:xfrm>
            <a:off x="1474883" y="7329554"/>
            <a:ext cx="55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LI" sz="600" dirty="0"/>
              <a:t>[User macht nichts]</a:t>
            </a: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ECA2C9C2-978F-5B2A-99E2-7051D4233173}"/>
              </a:ext>
            </a:extLst>
          </p:cNvPr>
          <p:cNvSpPr/>
          <p:nvPr/>
        </p:nvSpPr>
        <p:spPr>
          <a:xfrm>
            <a:off x="2402931" y="1652167"/>
            <a:ext cx="887956" cy="39152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LI" sz="600" dirty="0"/>
              <a:t>Animation läuft vom Start weg ab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C80005AE-8E90-9275-28F8-066793DF861D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2846909" y="2043687"/>
            <a:ext cx="0" cy="270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1619978B-D38F-0962-133D-5466CB0C9BA9}"/>
              </a:ext>
            </a:extLst>
          </p:cNvPr>
          <p:cNvCxnSpPr>
            <a:cxnSpLocks/>
          </p:cNvCxnSpPr>
          <p:nvPr/>
        </p:nvCxnSpPr>
        <p:spPr>
          <a:xfrm flipV="1">
            <a:off x="2002631" y="2314129"/>
            <a:ext cx="1926946" cy="143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02BEAE6-21AF-3C4B-DF37-AD326CEC31D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484977" y="3021535"/>
            <a:ext cx="0" cy="30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F6EBD5E1-1461-10D5-FD9C-6007FF449ED6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434941" y="3013480"/>
            <a:ext cx="3915" cy="31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05BF1FB0-BFBF-B175-BFCB-942F0C1420D8}"/>
              </a:ext>
            </a:extLst>
          </p:cNvPr>
          <p:cNvCxnSpPr>
            <a:cxnSpLocks/>
          </p:cNvCxnSpPr>
          <p:nvPr/>
        </p:nvCxnSpPr>
        <p:spPr>
          <a:xfrm flipV="1">
            <a:off x="790312" y="3331572"/>
            <a:ext cx="3139265" cy="174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30963236-6F64-B70C-9841-8D7D10B5697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029313" y="3645871"/>
            <a:ext cx="603331" cy="3053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6B01EE5-2FFA-CEA8-1B59-15BFA889430C}"/>
              </a:ext>
            </a:extLst>
          </p:cNvPr>
          <p:cNvSpPr txBox="1"/>
          <p:nvPr/>
        </p:nvSpPr>
        <p:spPr>
          <a:xfrm>
            <a:off x="2938657" y="5028775"/>
            <a:ext cx="73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LI" sz="600" dirty="0"/>
              <a:t>[User klickt auf Abbruch-Button]</a:t>
            </a:r>
          </a:p>
        </p:txBody>
      </p:sp>
      <p:sp>
        <p:nvSpPr>
          <p:cNvPr id="124" name="Raute 123">
            <a:extLst>
              <a:ext uri="{FF2B5EF4-FFF2-40B4-BE49-F238E27FC236}">
                <a16:creationId xmlns:a16="http://schemas.microsoft.com/office/drawing/2014/main" id="{A090DE14-8AB5-A79D-DE04-7976BFBEACA3}"/>
              </a:ext>
            </a:extLst>
          </p:cNvPr>
          <p:cNvSpPr/>
          <p:nvPr/>
        </p:nvSpPr>
        <p:spPr>
          <a:xfrm>
            <a:off x="3575135" y="5221306"/>
            <a:ext cx="121500" cy="162000"/>
          </a:xfrm>
          <a:prstGeom prst="diamon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 sz="1013"/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109287D3-9AC2-1D90-EBB3-329DFE289781}"/>
              </a:ext>
            </a:extLst>
          </p:cNvPr>
          <p:cNvCxnSpPr>
            <a:cxnSpLocks/>
            <a:stCxn id="15" idx="2"/>
            <a:endCxn id="124" idx="0"/>
          </p:cNvCxnSpPr>
          <p:nvPr/>
        </p:nvCxnSpPr>
        <p:spPr>
          <a:xfrm>
            <a:off x="3632643" y="5004712"/>
            <a:ext cx="3242" cy="21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feld 126">
            <a:extLst>
              <a:ext uri="{FF2B5EF4-FFF2-40B4-BE49-F238E27FC236}">
                <a16:creationId xmlns:a16="http://schemas.microsoft.com/office/drawing/2014/main" id="{916FB752-D857-BA8F-1595-42137148B50D}"/>
              </a:ext>
            </a:extLst>
          </p:cNvPr>
          <p:cNvSpPr txBox="1"/>
          <p:nvPr/>
        </p:nvSpPr>
        <p:spPr>
          <a:xfrm>
            <a:off x="3602356" y="5352993"/>
            <a:ext cx="885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LI" sz="600" dirty="0"/>
              <a:t>[User klickt auf Fortsetzen-Button]</a:t>
            </a:r>
          </a:p>
        </p:txBody>
      </p:sp>
      <p:sp>
        <p:nvSpPr>
          <p:cNvPr id="129" name="Rechteck: abgerundete Ecken 128">
            <a:extLst>
              <a:ext uri="{FF2B5EF4-FFF2-40B4-BE49-F238E27FC236}">
                <a16:creationId xmlns:a16="http://schemas.microsoft.com/office/drawing/2014/main" id="{DD185E50-0563-8340-FECB-5F41EC261F68}"/>
              </a:ext>
            </a:extLst>
          </p:cNvPr>
          <p:cNvSpPr/>
          <p:nvPr/>
        </p:nvSpPr>
        <p:spPr>
          <a:xfrm>
            <a:off x="3123625" y="5701561"/>
            <a:ext cx="1018038" cy="39152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LI" sz="600" dirty="0"/>
              <a:t>Ablauf der Animation setzt fort</a:t>
            </a:r>
          </a:p>
        </p:txBody>
      </p:sp>
      <p:cxnSp>
        <p:nvCxnSpPr>
          <p:cNvPr id="148" name="Verbinder: gewinkelt 147">
            <a:extLst>
              <a:ext uri="{FF2B5EF4-FFF2-40B4-BE49-F238E27FC236}">
                <a16:creationId xmlns:a16="http://schemas.microsoft.com/office/drawing/2014/main" id="{B218A051-4116-D4E4-2BE8-F70B555B5075}"/>
              </a:ext>
            </a:extLst>
          </p:cNvPr>
          <p:cNvCxnSpPr>
            <a:cxnSpLocks/>
            <a:stCxn id="124" idx="1"/>
            <a:endCxn id="150" idx="3"/>
          </p:cNvCxnSpPr>
          <p:nvPr/>
        </p:nvCxnSpPr>
        <p:spPr>
          <a:xfrm rot="10800000">
            <a:off x="2879541" y="5301386"/>
            <a:ext cx="695594" cy="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hteck: abgerundete Ecken 149">
            <a:extLst>
              <a:ext uri="{FF2B5EF4-FFF2-40B4-BE49-F238E27FC236}">
                <a16:creationId xmlns:a16="http://schemas.microsoft.com/office/drawing/2014/main" id="{CF1ABB44-E0D0-6F87-7E4B-EE9D4B2847D7}"/>
              </a:ext>
            </a:extLst>
          </p:cNvPr>
          <p:cNvSpPr/>
          <p:nvPr/>
        </p:nvSpPr>
        <p:spPr>
          <a:xfrm>
            <a:off x="2002631" y="5105625"/>
            <a:ext cx="876910" cy="39152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LI" sz="600" dirty="0"/>
              <a:t>letzter Frame der Animation wird sichtbar</a:t>
            </a:r>
          </a:p>
        </p:txBody>
      </p:sp>
      <p:sp>
        <p:nvSpPr>
          <p:cNvPr id="153" name="Rechteck: abgerundete Ecken 152">
            <a:extLst>
              <a:ext uri="{FF2B5EF4-FFF2-40B4-BE49-F238E27FC236}">
                <a16:creationId xmlns:a16="http://schemas.microsoft.com/office/drawing/2014/main" id="{459F0A4A-1C52-4E75-5EC4-7350B3AF0AAF}"/>
              </a:ext>
            </a:extLst>
          </p:cNvPr>
          <p:cNvSpPr/>
          <p:nvPr/>
        </p:nvSpPr>
        <p:spPr>
          <a:xfrm>
            <a:off x="876999" y="5104684"/>
            <a:ext cx="876910" cy="39152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LI" sz="600" dirty="0"/>
              <a:t>Animation läuft bis zum Ende</a:t>
            </a:r>
          </a:p>
        </p:txBody>
      </p: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C6CE0C8B-E044-BE72-0605-4FCC35738DA6}"/>
              </a:ext>
            </a:extLst>
          </p:cNvPr>
          <p:cNvCxnSpPr>
            <a:cxnSpLocks/>
            <a:stCxn id="153" idx="2"/>
          </p:cNvCxnSpPr>
          <p:nvPr/>
        </p:nvCxnSpPr>
        <p:spPr>
          <a:xfrm>
            <a:off x="1315454" y="5496204"/>
            <a:ext cx="0" cy="768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85349C55-396F-C5F0-200B-96A50818430B}"/>
              </a:ext>
            </a:extLst>
          </p:cNvPr>
          <p:cNvCxnSpPr>
            <a:cxnSpLocks/>
            <a:stCxn id="150" idx="2"/>
          </p:cNvCxnSpPr>
          <p:nvPr/>
        </p:nvCxnSpPr>
        <p:spPr>
          <a:xfrm flipH="1">
            <a:off x="2436655" y="5497145"/>
            <a:ext cx="4431" cy="76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5BBFB486-64D6-3B24-D89C-634CC530AD97}"/>
              </a:ext>
            </a:extLst>
          </p:cNvPr>
          <p:cNvCxnSpPr>
            <a:cxnSpLocks/>
            <a:endCxn id="167" idx="0"/>
          </p:cNvCxnSpPr>
          <p:nvPr/>
        </p:nvCxnSpPr>
        <p:spPr>
          <a:xfrm flipH="1">
            <a:off x="1859803" y="6271611"/>
            <a:ext cx="1954" cy="27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echteck: abgerundete Ecken 166">
            <a:extLst>
              <a:ext uri="{FF2B5EF4-FFF2-40B4-BE49-F238E27FC236}">
                <a16:creationId xmlns:a16="http://schemas.microsoft.com/office/drawing/2014/main" id="{63ABF11E-C7A3-5B0D-E16E-16E98FE4DF81}"/>
              </a:ext>
            </a:extLst>
          </p:cNvPr>
          <p:cNvSpPr/>
          <p:nvPr/>
        </p:nvSpPr>
        <p:spPr>
          <a:xfrm>
            <a:off x="1128289" y="6548486"/>
            <a:ext cx="1463028" cy="39152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LI" sz="600" dirty="0"/>
              <a:t>Neustart-Button wird sichtbar, Abbruch-Button und Unterbrechen-Button werden unsichtbar</a:t>
            </a:r>
          </a:p>
        </p:txBody>
      </p:sp>
      <p:cxnSp>
        <p:nvCxnSpPr>
          <p:cNvPr id="172" name="Verbinder: gewinkelt 171">
            <a:extLst>
              <a:ext uri="{FF2B5EF4-FFF2-40B4-BE49-F238E27FC236}">
                <a16:creationId xmlns:a16="http://schemas.microsoft.com/office/drawing/2014/main" id="{D4CB6C3E-72A9-FEEC-6375-6AE720E2BDAD}"/>
              </a:ext>
            </a:extLst>
          </p:cNvPr>
          <p:cNvCxnSpPr>
            <a:cxnSpLocks/>
            <a:stCxn id="44" idx="3"/>
            <a:endCxn id="79" idx="3"/>
          </p:cNvCxnSpPr>
          <p:nvPr/>
        </p:nvCxnSpPr>
        <p:spPr>
          <a:xfrm flipV="1">
            <a:off x="1920553" y="1847927"/>
            <a:ext cx="1370334" cy="5405847"/>
          </a:xfrm>
          <a:prstGeom prst="bentConnector3">
            <a:avLst>
              <a:gd name="adj1" fmla="val 2177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DB0B7F21-89A2-E5C1-6565-95FA713AE5B6}"/>
              </a:ext>
            </a:extLst>
          </p:cNvPr>
          <p:cNvSpPr txBox="1"/>
          <p:nvPr/>
        </p:nvSpPr>
        <p:spPr>
          <a:xfrm>
            <a:off x="1730522" y="3457090"/>
            <a:ext cx="12052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LI" sz="600" dirty="0"/>
              <a:t>[User klickt auf Abbruch-Button]</a:t>
            </a:r>
          </a:p>
        </p:txBody>
      </p:sp>
    </p:spTree>
    <p:extLst>
      <p:ext uri="{BB962C8B-B14F-4D97-AF65-F5344CB8AC3E}">
        <p14:creationId xmlns:p14="http://schemas.microsoft.com/office/powerpoint/2010/main" val="252875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122</Words>
  <Application>Microsoft Office PowerPoint</Application>
  <PresentationFormat>Breitbild</PresentationFormat>
  <Paragraphs>23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Fischer Georg LG</dc:creator>
  <cp:lastModifiedBy>Fischer Georg LG</cp:lastModifiedBy>
  <cp:revision>2</cp:revision>
  <dcterms:created xsi:type="dcterms:W3CDTF">2022-09-01T08:36:14Z</dcterms:created>
  <dcterms:modified xsi:type="dcterms:W3CDTF">2024-06-15T08:33:05Z</dcterms:modified>
</cp:coreProperties>
</file>