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0E6A88-0945-6618-38DF-E5F59B279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8E7FA2-94BC-2DE0-AF61-9513B5E0B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D5B5D5-2D84-7DB4-7922-869C79494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EE4A-F831-4FCF-8C54-3FBF0F52692D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3D8147-0037-61EE-1A5C-426CB3AE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B6C8C6-DD2C-0589-DEF2-571EE79B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9356-6340-4A46-B648-C0F85C270E6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81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7A952-26A0-4379-88B5-B72ABE17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F60D9F-0B52-DA33-EACF-41095E24B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7408B2-3561-81F2-71A1-FDC80256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EE4A-F831-4FCF-8C54-3FBF0F52692D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BD4DCC-42DD-06D9-2CBB-B71C63ED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35506D-41A2-F056-6B73-B7A325EC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9356-6340-4A46-B648-C0F85C270E6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755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EC958E-9F2F-7C20-E6B0-E63CB2CE9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13460F-6D51-0FDE-C735-E515BEB9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115509-45B2-B8FC-816B-9AEBCD34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EE4A-F831-4FCF-8C54-3FBF0F52692D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360508-DA87-F009-5796-0AA6C662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E97079-2007-CCB9-AD4D-CD48ED35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9356-6340-4A46-B648-C0F85C270E6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375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4190F-86AA-1C25-E54C-915A3D45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9E3B1-0F57-FD0C-3B7A-7710CC3E9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F771E4-9E9E-83A9-89C6-A0DBC56F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EE4A-F831-4FCF-8C54-3FBF0F52692D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7A4C5-865D-1C50-E432-2F224554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922F50-D417-3C55-3FC9-DBD3A329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9356-6340-4A46-B648-C0F85C270E6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267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ABB047-7D03-DBC7-7968-73FB0F358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C5C7B5-0D0A-83C4-F518-F75742657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483286-49D6-CBEB-B367-A447E824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EE4A-F831-4FCF-8C54-3FBF0F52692D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9FC218-DD3A-D522-70E0-BC72C6C4F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2BA695-45F9-E7F4-28AC-CD6A942A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9356-6340-4A46-B648-C0F85C270E6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7066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BBA44B-8D92-42AD-DA30-2A2BD9D8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A3C80F-3C6E-2CD6-8A6D-0C880AD3C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5CCBAB-ACCD-2800-3B6C-DEFD1A9C8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20D5F5-7419-08F7-F3E0-141F9587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EE4A-F831-4FCF-8C54-3FBF0F52692D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F62981-9BAA-2E2C-7224-04D5B45D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C98BCD-35E2-22C3-6D99-84332042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9356-6340-4A46-B648-C0F85C270E6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85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526BC-AB99-E889-C73C-3A995D72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072F09-DD1F-402D-8C0B-F23A70107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F6B006-8FD0-368B-FF3A-FAA2F737E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ED6D046-A5C2-F6F9-D044-13DB91673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C5917BD-34C3-9F0C-C6FC-9CB75829A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AEEB5A-1341-C6EF-5E23-5D94D69F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EE4A-F831-4FCF-8C54-3FBF0F52692D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C3207C-4A6A-F06F-01F0-E07C95B3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7796AF-9051-6513-B2F3-2EC29F3C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9356-6340-4A46-B648-C0F85C270E6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175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3183AF-E6ED-4C6C-7B4A-FFBB28C4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D0842EB-DF47-C700-371E-D4F9490E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EE4A-F831-4FCF-8C54-3FBF0F52692D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D4A930-9C22-2BBF-3331-8D670A6E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C0E9B1-E633-D6AC-1691-4DA9DFBD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9356-6340-4A46-B648-C0F85C270E6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553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9AE45B-30E8-C577-1746-C6DB707B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EE4A-F831-4FCF-8C54-3FBF0F52692D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21CC0E-726B-BF4A-1C0D-F19621E7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6CB56D-C1A2-68E8-9403-E3791ADF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9356-6340-4A46-B648-C0F85C270E6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54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6A574-F712-1975-D0C6-DCEB41B08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0EE956-1923-13AD-FBB2-97BD4792B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CCD3BE-C6C6-C818-1148-BB360E25D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13E93B-C46A-EEF9-63AA-E1AE41BE6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EE4A-F831-4FCF-8C54-3FBF0F52692D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E2BD26-47C4-DDBA-5FC8-2D4EE52C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988F37-CE72-FFDB-2C11-C4957C9B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9356-6340-4A46-B648-C0F85C270E6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927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A82CB6-02FC-D9B1-A568-D0DA0E8E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96C01D-F19E-DA52-D389-D3B97629A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8C6D1A-7C0F-E235-0A36-1D2E5E239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38AE40-D9A4-C913-66D2-F66191FC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EE4A-F831-4FCF-8C54-3FBF0F52692D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6C889D-1896-5E69-206A-48B145F1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686D0F-8139-C4B7-009A-3A046143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9356-6340-4A46-B648-C0F85C270E6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636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9C68769-650F-E98A-4D68-3876EDD96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EB2954-ACD8-C524-94E0-2F3DDEE05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76E63E-BA9F-79C9-33B4-89394AFAB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AEE4A-F831-4FCF-8C54-3FBF0F52692D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08A92B-CAE7-A61B-9B97-B16645120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1898B6-E528-37B9-4474-C5B33C9CF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B9356-6340-4A46-B648-C0F85C270E6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017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2ADF1F0-EEBC-88FD-9152-A357B800A3CB}"/>
              </a:ext>
            </a:extLst>
          </p:cNvPr>
          <p:cNvSpPr/>
          <p:nvPr/>
        </p:nvSpPr>
        <p:spPr>
          <a:xfrm>
            <a:off x="2608327" y="1222130"/>
            <a:ext cx="1520836" cy="5890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blockchainkonzepte.html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74E4E39E-CCCB-60EF-CE33-969EF7AA4D1B}"/>
              </a:ext>
            </a:extLst>
          </p:cNvPr>
          <p:cNvSpPr/>
          <p:nvPr/>
        </p:nvSpPr>
        <p:spPr>
          <a:xfrm>
            <a:off x="4817105" y="1222130"/>
            <a:ext cx="1867596" cy="5890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bck_funktionensammlung.js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1A558C31-DA1E-6796-F717-E8CEE955C838}"/>
              </a:ext>
            </a:extLst>
          </p:cNvPr>
          <p:cNvSpPr/>
          <p:nvPr/>
        </p:nvSpPr>
        <p:spPr>
          <a:xfrm>
            <a:off x="9750562" y="1222130"/>
            <a:ext cx="1380392" cy="5890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bck_variablen.js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A26C72DB-0DDE-FAA1-AECC-9891E2F44AF8}"/>
              </a:ext>
            </a:extLst>
          </p:cNvPr>
          <p:cNvSpPr/>
          <p:nvPr/>
        </p:nvSpPr>
        <p:spPr>
          <a:xfrm>
            <a:off x="7253558" y="1222135"/>
            <a:ext cx="1730416" cy="5890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bck_code_generierung.js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2395A6B6-5234-512A-6F44-F32FC8B79C44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298523" y="1811214"/>
            <a:ext cx="70222" cy="432000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51E4162E-A9C1-70D8-9708-61337B9A6A53}"/>
              </a:ext>
            </a:extLst>
          </p:cNvPr>
          <p:cNvCxnSpPr/>
          <p:nvPr/>
        </p:nvCxnSpPr>
        <p:spPr>
          <a:xfrm>
            <a:off x="10440758" y="1811214"/>
            <a:ext cx="0" cy="432000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EAB8ADA-4F3B-DFFC-FC99-F78942581A5F}"/>
              </a:ext>
            </a:extLst>
          </p:cNvPr>
          <p:cNvCxnSpPr/>
          <p:nvPr/>
        </p:nvCxnSpPr>
        <p:spPr>
          <a:xfrm>
            <a:off x="8106122" y="1811219"/>
            <a:ext cx="0" cy="432000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7DB8C105-CE03-6652-7C75-94D835DFE8DD}"/>
              </a:ext>
            </a:extLst>
          </p:cNvPr>
          <p:cNvCxnSpPr/>
          <p:nvPr/>
        </p:nvCxnSpPr>
        <p:spPr>
          <a:xfrm>
            <a:off x="5729840" y="1811214"/>
            <a:ext cx="0" cy="432000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0D64FD0-2696-7BE6-2773-CEE0B1EFA254}"/>
              </a:ext>
            </a:extLst>
          </p:cNvPr>
          <p:cNvCxnSpPr>
            <a:cxnSpLocks/>
          </p:cNvCxnSpPr>
          <p:nvPr/>
        </p:nvCxnSpPr>
        <p:spPr>
          <a:xfrm>
            <a:off x="1026102" y="2344060"/>
            <a:ext cx="2293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0E3E11F7-EDAA-9FF8-44C1-DA232B34383E}"/>
              </a:ext>
            </a:extLst>
          </p:cNvPr>
          <p:cNvSpPr txBox="1"/>
          <p:nvPr/>
        </p:nvSpPr>
        <p:spPr>
          <a:xfrm>
            <a:off x="1242198" y="1943950"/>
            <a:ext cx="2069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/>
              <a:t>alle Inhalte der Applikation </a:t>
            </a:r>
            <a:br>
              <a:rPr lang="de-AT" sz="1000" dirty="0"/>
            </a:br>
            <a:r>
              <a:rPr lang="de-AT" sz="1000" dirty="0"/>
              <a:t>werden geladen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CEE5C0EC-C125-4DFC-4387-C3ECEDCDF913}"/>
              </a:ext>
            </a:extLst>
          </p:cNvPr>
          <p:cNvCxnSpPr>
            <a:cxnSpLocks/>
          </p:cNvCxnSpPr>
          <p:nvPr/>
        </p:nvCxnSpPr>
        <p:spPr>
          <a:xfrm flipH="1">
            <a:off x="3389557" y="5110914"/>
            <a:ext cx="4679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7846C762-8333-1399-A226-B78E271A1D66}"/>
              </a:ext>
            </a:extLst>
          </p:cNvPr>
          <p:cNvSpPr txBox="1"/>
          <p:nvPr/>
        </p:nvSpPr>
        <p:spPr>
          <a:xfrm>
            <a:off x="5868401" y="2647684"/>
            <a:ext cx="2160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/>
              <a:t>die Funktion </a:t>
            </a:r>
            <a:r>
              <a:rPr lang="de-AT" sz="1000" i="1" dirty="0" err="1"/>
              <a:t>oeffneAnimation</a:t>
            </a:r>
            <a:r>
              <a:rPr lang="de-AT" sz="1000" i="1" dirty="0"/>
              <a:t>()</a:t>
            </a:r>
            <a:r>
              <a:rPr lang="de-AT" sz="1000" dirty="0"/>
              <a:t> macht die gewählte Animation sichtbar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6AD501D5-D637-EACA-6AA2-93FA4A3D7A60}"/>
              </a:ext>
            </a:extLst>
          </p:cNvPr>
          <p:cNvSpPr txBox="1"/>
          <p:nvPr/>
        </p:nvSpPr>
        <p:spPr>
          <a:xfrm>
            <a:off x="3543759" y="5214855"/>
            <a:ext cx="3032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/>
              <a:t>geänderter Code wird in der Applikation angezeigt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334FB6E5-A6B8-AD07-0723-9610964ED57F}"/>
              </a:ext>
            </a:extLst>
          </p:cNvPr>
          <p:cNvCxnSpPr>
            <a:cxnSpLocks/>
          </p:cNvCxnSpPr>
          <p:nvPr/>
        </p:nvCxnSpPr>
        <p:spPr>
          <a:xfrm>
            <a:off x="5765840" y="3047794"/>
            <a:ext cx="2303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46EDF98F-0CEC-A2E9-7BCC-D7DBEEFDA747}"/>
              </a:ext>
            </a:extLst>
          </p:cNvPr>
          <p:cNvSpPr txBox="1"/>
          <p:nvPr/>
        </p:nvSpPr>
        <p:spPr>
          <a:xfrm>
            <a:off x="8279496" y="3006441"/>
            <a:ext cx="2024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/>
              <a:t>die Werte der benötigten Variablen werden neu ausgelesen</a:t>
            </a: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43D22568-F6C8-4D8E-3B8D-F39425CA54FB}"/>
              </a:ext>
            </a:extLst>
          </p:cNvPr>
          <p:cNvCxnSpPr>
            <a:cxnSpLocks/>
          </p:cNvCxnSpPr>
          <p:nvPr/>
        </p:nvCxnSpPr>
        <p:spPr>
          <a:xfrm>
            <a:off x="8136621" y="3407672"/>
            <a:ext cx="2277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E05E2903-A223-9D5F-685E-9891BD9103F3}"/>
              </a:ext>
            </a:extLst>
          </p:cNvPr>
          <p:cNvCxnSpPr/>
          <p:nvPr/>
        </p:nvCxnSpPr>
        <p:spPr>
          <a:xfrm>
            <a:off x="10476804" y="3505785"/>
            <a:ext cx="285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AE723DD5-137D-E92E-58C0-15073F5B0291}"/>
              </a:ext>
            </a:extLst>
          </p:cNvPr>
          <p:cNvCxnSpPr>
            <a:cxnSpLocks/>
          </p:cNvCxnSpPr>
          <p:nvPr/>
        </p:nvCxnSpPr>
        <p:spPr>
          <a:xfrm rot="5400000">
            <a:off x="10183598" y="3808105"/>
            <a:ext cx="881280" cy="276640"/>
          </a:xfrm>
          <a:prstGeom prst="bentConnector3">
            <a:avLst>
              <a:gd name="adj1" fmla="val 989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D384B90F-BAC5-3133-B769-CE58C1831B05}"/>
              </a:ext>
            </a:extLst>
          </p:cNvPr>
          <p:cNvSpPr txBox="1"/>
          <p:nvPr/>
        </p:nvSpPr>
        <p:spPr>
          <a:xfrm>
            <a:off x="10839974" y="3548163"/>
            <a:ext cx="1057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/>
              <a:t>Werte von Variablen werden zurückgegeben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7E2C02D6-D48B-8F1B-EA40-9AD041FD8C5C}"/>
              </a:ext>
            </a:extLst>
          </p:cNvPr>
          <p:cNvSpPr txBox="1"/>
          <p:nvPr/>
        </p:nvSpPr>
        <p:spPr>
          <a:xfrm>
            <a:off x="8334294" y="4486927"/>
            <a:ext cx="20059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/>
              <a:t>Teile des </a:t>
            </a:r>
            <a:r>
              <a:rPr lang="de-AT" sz="1000" dirty="0" err="1"/>
              <a:t>html</a:t>
            </a:r>
            <a:r>
              <a:rPr lang="de-AT" sz="1000" dirty="0"/>
              <a:t>-Codes der gewählten Animation werden neu geschrieben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A88FC17-407F-FF46-CB7E-6EF6F854A28D}"/>
              </a:ext>
            </a:extLst>
          </p:cNvPr>
          <p:cNvSpPr/>
          <p:nvPr/>
        </p:nvSpPr>
        <p:spPr>
          <a:xfrm>
            <a:off x="10408502" y="3325295"/>
            <a:ext cx="77402" cy="1262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BDD4CB4A-0B16-B7DD-5DD0-61C002EDCCCC}"/>
              </a:ext>
            </a:extLst>
          </p:cNvPr>
          <p:cNvSpPr/>
          <p:nvPr/>
        </p:nvSpPr>
        <p:spPr>
          <a:xfrm>
            <a:off x="8064083" y="2990401"/>
            <a:ext cx="77402" cy="22956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AAB8605C-6895-C118-DBB5-1B9404721EC5}"/>
              </a:ext>
            </a:extLst>
          </p:cNvPr>
          <p:cNvSpPr/>
          <p:nvPr/>
        </p:nvSpPr>
        <p:spPr>
          <a:xfrm>
            <a:off x="5693202" y="2587898"/>
            <a:ext cx="72638" cy="6279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45134591-3280-182B-B8DF-DDB64228D46A}"/>
              </a:ext>
            </a:extLst>
          </p:cNvPr>
          <p:cNvSpPr/>
          <p:nvPr/>
        </p:nvSpPr>
        <p:spPr>
          <a:xfrm>
            <a:off x="3324523" y="2295748"/>
            <a:ext cx="65034" cy="34209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44157DF3-69EF-62F3-B9AE-E5654D37F1C4}"/>
              </a:ext>
            </a:extLst>
          </p:cNvPr>
          <p:cNvSpPr/>
          <p:nvPr/>
        </p:nvSpPr>
        <p:spPr>
          <a:xfrm>
            <a:off x="292124" y="1222130"/>
            <a:ext cx="1380392" cy="5890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Applikation starten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B339AF9F-F4D3-ACE4-6B73-546D27A49D49}"/>
              </a:ext>
            </a:extLst>
          </p:cNvPr>
          <p:cNvCxnSpPr>
            <a:stCxn id="2" idx="2"/>
          </p:cNvCxnSpPr>
          <p:nvPr/>
        </p:nvCxnSpPr>
        <p:spPr>
          <a:xfrm>
            <a:off x="982320" y="1811214"/>
            <a:ext cx="0" cy="432000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88C2D8A9-FA28-CB2C-4BDE-B2481EF06F72}"/>
              </a:ext>
            </a:extLst>
          </p:cNvPr>
          <p:cNvSpPr/>
          <p:nvPr/>
        </p:nvSpPr>
        <p:spPr>
          <a:xfrm>
            <a:off x="954282" y="1943950"/>
            <a:ext cx="71998" cy="5890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3080225-726B-5FCB-FAF1-5EAF2FE3617A}"/>
              </a:ext>
            </a:extLst>
          </p:cNvPr>
          <p:cNvSpPr txBox="1"/>
          <p:nvPr/>
        </p:nvSpPr>
        <p:spPr>
          <a:xfrm>
            <a:off x="3561759" y="2273979"/>
            <a:ext cx="2069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/>
              <a:t>der User navigiert zu einer Animation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5F16E92-499B-5D6E-9EE9-5D6BE7DD5073}"/>
              </a:ext>
            </a:extLst>
          </p:cNvPr>
          <p:cNvCxnSpPr>
            <a:cxnSpLocks/>
          </p:cNvCxnSpPr>
          <p:nvPr/>
        </p:nvCxnSpPr>
        <p:spPr>
          <a:xfrm>
            <a:off x="3389557" y="2674089"/>
            <a:ext cx="2304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7AFB45A7-E305-4F81-99D7-9C12B5837436}"/>
              </a:ext>
            </a:extLst>
          </p:cNvPr>
          <p:cNvCxnSpPr>
            <a:cxnSpLocks/>
          </p:cNvCxnSpPr>
          <p:nvPr/>
        </p:nvCxnSpPr>
        <p:spPr>
          <a:xfrm flipH="1">
            <a:off x="8136621" y="4482478"/>
            <a:ext cx="227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72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Georg Fischer</dc:creator>
  <cp:lastModifiedBy>Fischer Georg LG</cp:lastModifiedBy>
  <cp:revision>3</cp:revision>
  <dcterms:created xsi:type="dcterms:W3CDTF">2022-09-09T11:50:51Z</dcterms:created>
  <dcterms:modified xsi:type="dcterms:W3CDTF">2024-06-14T09:44:39Z</dcterms:modified>
</cp:coreProperties>
</file>