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56" r:id="rId5"/>
    <p:sldId id="268" r:id="rId6"/>
    <p:sldId id="259" r:id="rId7"/>
    <p:sldId id="263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117"/>
    <a:srgbClr val="D5E5C2"/>
    <a:srgbClr val="94B31C"/>
    <a:srgbClr val="ED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21.05.2024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D5E5C2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36117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36117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D5E5C2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36117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36117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latin typeface="Eurostile" panose="020B050402020205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A8AC64D-8BDB-63BE-2C3A-7CE34454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1" y="1189572"/>
            <a:ext cx="3956647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 flipV="1">
            <a:off x="2153478" y="1855304"/>
            <a:ext cx="1782418" cy="1954696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/>
          <p:nvPr/>
        </p:nvCxnSpPr>
        <p:spPr>
          <a:xfrm>
            <a:off x="8574157" y="1219200"/>
            <a:ext cx="72886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94B3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94B3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solidFill>
              <a:srgbClr val="94B3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7</cp:revision>
  <dcterms:created xsi:type="dcterms:W3CDTF">2024-04-24T14:56:52Z</dcterms:created>
  <dcterms:modified xsi:type="dcterms:W3CDTF">2024-05-21T09:15:14Z</dcterms:modified>
</cp:coreProperties>
</file>