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2" r:id="rId9"/>
    <p:sldId id="270" r:id="rId10"/>
    <p:sldId id="271" r:id="rId11"/>
    <p:sldId id="259" r:id="rId12"/>
    <p:sldId id="263" r:id="rId13"/>
    <p:sldId id="262" r:id="rId14"/>
    <p:sldId id="273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1C"/>
    <a:srgbClr val="67B1E3"/>
    <a:srgbClr val="ED3C0B"/>
    <a:srgbClr val="354C28"/>
    <a:srgbClr val="B0D5A6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13.07.2024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 flipV="1">
            <a:off x="481354" y="231058"/>
            <a:ext cx="0" cy="4622082"/>
          </a:xfrm>
          <a:prstGeom prst="line">
            <a:avLst/>
          </a:prstGeom>
          <a:ln w="47625"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H="1" flipV="1">
            <a:off x="457747" y="254972"/>
            <a:ext cx="5181053" cy="0"/>
          </a:xfrm>
          <a:prstGeom prst="straightConnector1">
            <a:avLst/>
          </a:prstGeom>
          <a:ln w="47625" cap="flat">
            <a:solidFill>
              <a:schemeClr val="tx1"/>
            </a:solidFill>
            <a:headEnd type="oval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C11317A-DB72-9A73-B34F-B321CA23EEB7}"/>
              </a:ext>
            </a:extLst>
          </p:cNvPr>
          <p:cNvCxnSpPr/>
          <p:nvPr/>
        </p:nvCxnSpPr>
        <p:spPr>
          <a:xfrm flipV="1">
            <a:off x="2944136" y="973116"/>
            <a:ext cx="4370047" cy="200270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AD49D9F-BCBA-CFEE-D657-A3501269A09C}"/>
              </a:ext>
            </a:extLst>
          </p:cNvPr>
          <p:cNvCxnSpPr/>
          <p:nvPr/>
        </p:nvCxnSpPr>
        <p:spPr>
          <a:xfrm>
            <a:off x="2938878" y="2993282"/>
            <a:ext cx="5617298" cy="134635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2058EF-2A86-BF92-9F3E-DC8DB2855ED8}"/>
              </a:ext>
            </a:extLst>
          </p:cNvPr>
          <p:cNvCxnSpPr/>
          <p:nvPr/>
        </p:nvCxnSpPr>
        <p:spPr>
          <a:xfrm flipV="1">
            <a:off x="6986098" y="4327732"/>
            <a:ext cx="1555791" cy="74049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88503F2-90C6-2631-4252-45A3CA27E6B1}"/>
              </a:ext>
            </a:extLst>
          </p:cNvPr>
          <p:cNvCxnSpPr/>
          <p:nvPr/>
        </p:nvCxnSpPr>
        <p:spPr>
          <a:xfrm flipH="1" flipV="1">
            <a:off x="6933266" y="2867497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BCDDBB-57BE-64AD-DA40-CCD98C5FDDA9}"/>
              </a:ext>
            </a:extLst>
          </p:cNvPr>
          <p:cNvCxnSpPr/>
          <p:nvPr/>
        </p:nvCxnSpPr>
        <p:spPr>
          <a:xfrm flipV="1">
            <a:off x="6883909" y="934459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25ECCB-31CE-582B-2E87-ACBC01059302}"/>
              </a:ext>
            </a:extLst>
          </p:cNvPr>
          <p:cNvCxnSpPr/>
          <p:nvPr/>
        </p:nvCxnSpPr>
        <p:spPr>
          <a:xfrm flipH="1" flipV="1">
            <a:off x="7230266" y="985400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DF566C1-2821-2515-5338-AE5A891114A1}"/>
              </a:ext>
            </a:extLst>
          </p:cNvPr>
          <p:cNvCxnSpPr/>
          <p:nvPr/>
        </p:nvCxnSpPr>
        <p:spPr>
          <a:xfrm>
            <a:off x="5158306" y="4481578"/>
            <a:ext cx="1744653" cy="58903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558403-6849-12F3-6071-47F526CF0EA6}"/>
              </a:ext>
            </a:extLst>
          </p:cNvPr>
          <p:cNvCxnSpPr/>
          <p:nvPr/>
        </p:nvCxnSpPr>
        <p:spPr>
          <a:xfrm>
            <a:off x="2899588" y="2999395"/>
            <a:ext cx="2255146" cy="1480992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3A86008-36CF-13B8-5AD1-62DE18D69039}"/>
              </a:ext>
            </a:extLst>
          </p:cNvPr>
          <p:cNvCxnSpPr/>
          <p:nvPr/>
        </p:nvCxnSpPr>
        <p:spPr>
          <a:xfrm flipV="1">
            <a:off x="2941260" y="1268162"/>
            <a:ext cx="751716" cy="171099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9134F8F-2097-823F-3616-48BC63B33CCA}"/>
              </a:ext>
            </a:extLst>
          </p:cNvPr>
          <p:cNvCxnSpPr/>
          <p:nvPr/>
        </p:nvCxnSpPr>
        <p:spPr>
          <a:xfrm>
            <a:off x="3728673" y="1250302"/>
            <a:ext cx="1464161" cy="3191985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963DD3A-4C9E-E4F8-CAF7-7BD81A9BCDFE}"/>
              </a:ext>
            </a:extLst>
          </p:cNvPr>
          <p:cNvCxnSpPr/>
          <p:nvPr/>
        </p:nvCxnSpPr>
        <p:spPr>
          <a:xfrm>
            <a:off x="3697395" y="1280900"/>
            <a:ext cx="84147" cy="365830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805C5DB-F43E-0AA0-2E53-4CF6AE7A80D6}"/>
              </a:ext>
            </a:extLst>
          </p:cNvPr>
          <p:cNvCxnSpPr/>
          <p:nvPr/>
        </p:nvCxnSpPr>
        <p:spPr>
          <a:xfrm flipV="1">
            <a:off x="3762653" y="4480029"/>
            <a:ext cx="1385623" cy="443878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91AF4D-AE3F-14D7-D3D4-148F8E554FC9}"/>
              </a:ext>
            </a:extLst>
          </p:cNvPr>
          <p:cNvCxnSpPr/>
          <p:nvPr/>
        </p:nvCxnSpPr>
        <p:spPr>
          <a:xfrm flipV="1">
            <a:off x="6918437" y="2463235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B66E8BB-BF45-3664-F83A-832BD880B83A}"/>
              </a:ext>
            </a:extLst>
          </p:cNvPr>
          <p:cNvCxnSpPr/>
          <p:nvPr/>
        </p:nvCxnSpPr>
        <p:spPr>
          <a:xfrm flipH="1" flipV="1">
            <a:off x="5342583" y="2782293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5181A-3FB4-2BA8-9E3F-2028ED308528}"/>
              </a:ext>
            </a:extLst>
          </p:cNvPr>
          <p:cNvCxnSpPr/>
          <p:nvPr/>
        </p:nvCxnSpPr>
        <p:spPr>
          <a:xfrm flipH="1" flipV="1">
            <a:off x="5505793" y="789108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317183-98CF-FF05-F415-54DEFEE22B29}"/>
              </a:ext>
            </a:extLst>
          </p:cNvPr>
          <p:cNvCxnSpPr/>
          <p:nvPr/>
        </p:nvCxnSpPr>
        <p:spPr>
          <a:xfrm flipV="1">
            <a:off x="5373999" y="803033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9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B2C8B3-57D1-1180-D930-72BE518B2969}"/>
              </a:ext>
            </a:extLst>
          </p:cNvPr>
          <p:cNvSpPr txBox="1"/>
          <p:nvPr/>
        </p:nvSpPr>
        <p:spPr>
          <a:xfrm>
            <a:off x="1079205" y="1249326"/>
            <a:ext cx="1210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9600" dirty="0">
                <a:solidFill>
                  <a:srgbClr val="5E711C"/>
                </a:solidFill>
                <a:latin typeface="SquareSlab711 Lt BT" panose="02060506020206060203" pitchFamily="18" charset="0"/>
                <a:cs typeface="Arial" panose="020B0604020202020204" pitchFamily="34" charset="0"/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26DBB92-BF5E-1CE1-6A6C-847756CC4429}"/>
              </a:ext>
            </a:extLst>
          </p:cNvPr>
          <p:cNvCxnSpPr>
            <a:cxnSpLocks/>
          </p:cNvCxnSpPr>
          <p:nvPr/>
        </p:nvCxnSpPr>
        <p:spPr>
          <a:xfrm flipH="1">
            <a:off x="4439478" y="5792742"/>
            <a:ext cx="779726" cy="0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D29CE0D-3416-B34E-3990-5D605FEC5860}"/>
                  </a:ext>
                </a:extLst>
              </p14:cNvPr>
              <p14:cNvContentPartPr/>
              <p14:nvPr/>
            </p14:nvContentPartPr>
            <p14:xfrm>
              <a:off x="4017717" y="5792087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D29CE0D-3416-B34E-3990-5D605FEC58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9717" y="5774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D083A43-D821-1617-BEE3-E59E27E669C9}"/>
                  </a:ext>
                </a:extLst>
              </p14:cNvPr>
              <p14:cNvContentPartPr/>
              <p14:nvPr/>
            </p14:nvContentPartPr>
            <p14:xfrm>
              <a:off x="4160673" y="57923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D083A43-D821-1617-BEE3-E59E27E66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2673" y="5774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0518F2E9-701B-B1CB-BC7A-A4B0A09C9B9C}"/>
                  </a:ext>
                </a:extLst>
              </p14:cNvPr>
              <p14:cNvContentPartPr/>
              <p14:nvPr/>
            </p14:nvContentPartPr>
            <p14:xfrm>
              <a:off x="4303989" y="5791751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0518F2E9-701B-B1CB-BC7A-A4B0A09C9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89" y="57737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>
            <a:cxnSpLocks/>
          </p:cNvCxnSpPr>
          <p:nvPr/>
        </p:nvCxnSpPr>
        <p:spPr>
          <a:xfrm flipH="1">
            <a:off x="3642122" y="5532783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3652284" y="1189434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>
            <a:cxnSpLocks/>
          </p:cNvCxnSpPr>
          <p:nvPr/>
        </p:nvCxnSpPr>
        <p:spPr>
          <a:xfrm flipH="1">
            <a:off x="2592110" y="1199476"/>
            <a:ext cx="10601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8C1DB-7108-4794-28E0-2B443E4C9BC6}"/>
              </a:ext>
            </a:extLst>
          </p:cNvPr>
          <p:cNvCxnSpPr>
            <a:cxnSpLocks/>
          </p:cNvCxnSpPr>
          <p:nvPr/>
        </p:nvCxnSpPr>
        <p:spPr>
          <a:xfrm flipH="1">
            <a:off x="7496727" y="5488922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451A50-4F21-739C-4D0D-5C3DBA63B488}"/>
              </a:ext>
            </a:extLst>
          </p:cNvPr>
          <p:cNvCxnSpPr>
            <a:cxnSpLocks/>
          </p:cNvCxnSpPr>
          <p:nvPr/>
        </p:nvCxnSpPr>
        <p:spPr>
          <a:xfrm>
            <a:off x="7506889" y="1145573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BDFF0F-B51E-11CD-82A1-CF6232AD72CA}"/>
              </a:ext>
            </a:extLst>
          </p:cNvPr>
          <p:cNvCxnSpPr>
            <a:cxnSpLocks/>
          </p:cNvCxnSpPr>
          <p:nvPr/>
        </p:nvCxnSpPr>
        <p:spPr>
          <a:xfrm flipH="1">
            <a:off x="6908986" y="1155615"/>
            <a:ext cx="5979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14:cNvPr>
              <p14:cNvContentPartPr/>
              <p14:nvPr/>
            </p14:nvContentPartPr>
            <p14:xfrm>
              <a:off x="6479154" y="115441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514" y="1136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14:cNvPr>
              <p14:cNvContentPartPr/>
              <p14:nvPr/>
            </p14:nvContentPartPr>
            <p14:xfrm>
              <a:off x="6622110" y="1154710"/>
              <a:ext cx="36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70" y="1137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14:cNvPr>
              <p14:cNvContentPartPr/>
              <p14:nvPr/>
            </p14:nvContentPartPr>
            <p14:xfrm>
              <a:off x="6765426" y="1154079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426" y="113643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28</cp:revision>
  <dcterms:created xsi:type="dcterms:W3CDTF">2024-04-24T14:56:52Z</dcterms:created>
  <dcterms:modified xsi:type="dcterms:W3CDTF">2024-07-13T11:10:36Z</dcterms:modified>
</cp:coreProperties>
</file>