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Open Sauce Bold" charset="1" panose="00000800000000000000"/>
      <p:regular r:id="rId31"/>
    </p:embeddedFont>
    <p:embeddedFont>
      <p:font typeface="Antonio Bold" charset="1" panose="02000803000000000000"/>
      <p:regular r:id="rId32"/>
    </p:embeddedFont>
    <p:embeddedFont>
      <p:font typeface="Open Sauce" charset="1" panose="00000500000000000000"/>
      <p:regular r:id="rId33"/>
    </p:embeddedFont>
    <p:embeddedFont>
      <p:font typeface="Canva Sans Bold" charset="1" panose="020B0803030501040103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instagram.com/creative_pandahh/" TargetMode="External" Type="http://schemas.openxmlformats.org/officeDocument/2006/relationships/hyperlink"/><Relationship Id="rId11" Target="https://www.instagram.com/samyak_072/" TargetMode="External" Type="http://schemas.openxmlformats.org/officeDocument/2006/relationships/hyperlink"/><Relationship Id="rId12" Target="https://chat.whatsapp.com/K8E0asL41oODI0lsyv1hga" TargetMode="External" Type="http://schemas.openxmlformats.org/officeDocument/2006/relationships/hyperlink"/><Relationship Id="rId2" Target="../media/image34.jpe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jpeg" Type="http://schemas.openxmlformats.org/officeDocument/2006/relationships/image"/><Relationship Id="rId6" Target="../media/image38.jpeg" Type="http://schemas.openxmlformats.org/officeDocument/2006/relationships/image"/><Relationship Id="rId7" Target="../media/image39.jpeg" Type="http://schemas.openxmlformats.org/officeDocument/2006/relationships/image"/><Relationship Id="rId8" Target="https://github.com/SamyakMishra072" TargetMode="External" Type="http://schemas.openxmlformats.org/officeDocument/2006/relationships/hyperlink"/><Relationship Id="rId9" Target="https://github.com/SuprakashRoy04" TargetMode="External" Type="http://schemas.openxmlformats.org/officeDocument/2006/relationships/hyperlink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jpeg" Type="http://schemas.openxmlformats.org/officeDocument/2006/relationships/image"/><Relationship Id="rId3" Target="../media/image41.jpeg" Type="http://schemas.openxmlformats.org/officeDocument/2006/relationships/image"/><Relationship Id="rId4" Target="../media/image42.png" Type="http://schemas.openxmlformats.org/officeDocument/2006/relationships/image"/><Relationship Id="rId5" Target="../media/image43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https://github.com/niXman/mingw-builds-binaries/releases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jpe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800300" y="2116800"/>
            <a:ext cx="6053399" cy="6053399"/>
          </a:xfrm>
          <a:custGeom>
            <a:avLst/>
            <a:gdLst/>
            <a:ahLst/>
            <a:cxnLst/>
            <a:rect r="r" b="b" t="t" l="l"/>
            <a:pathLst>
              <a:path h="6053399" w="6053399">
                <a:moveTo>
                  <a:pt x="0" y="0"/>
                </a:moveTo>
                <a:lnTo>
                  <a:pt x="6053400" y="0"/>
                </a:lnTo>
                <a:lnTo>
                  <a:pt x="6053400" y="6053400"/>
                </a:lnTo>
                <a:lnTo>
                  <a:pt x="0" y="6053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6397" y="3737325"/>
            <a:ext cx="8295772" cy="244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71"/>
              </a:lnSpc>
            </a:pPr>
            <a:r>
              <a:rPr lang="en-US" b="true" sz="8701" spc="-391">
                <a:solidFill>
                  <a:srgbClr val="E01A2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INTRODUCTION TO 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76826" y="2989977"/>
            <a:ext cx="10312271" cy="6162535"/>
          </a:xfrm>
          <a:custGeom>
            <a:avLst/>
            <a:gdLst/>
            <a:ahLst/>
            <a:cxnLst/>
            <a:rect r="r" b="b" t="t" l="l"/>
            <a:pathLst>
              <a:path h="6162535" w="10312271">
                <a:moveTo>
                  <a:pt x="0" y="0"/>
                </a:moveTo>
                <a:lnTo>
                  <a:pt x="10312271" y="0"/>
                </a:lnTo>
                <a:lnTo>
                  <a:pt x="10312271" y="6162535"/>
                </a:lnTo>
                <a:lnTo>
                  <a:pt x="0" y="6162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8507" y="774368"/>
            <a:ext cx="11639697" cy="1608614"/>
          </a:xfrm>
          <a:custGeom>
            <a:avLst/>
            <a:gdLst/>
            <a:ahLst/>
            <a:cxnLst/>
            <a:rect r="r" b="b" t="t" l="l"/>
            <a:pathLst>
              <a:path h="1608614" w="11639697">
                <a:moveTo>
                  <a:pt x="0" y="0"/>
                </a:moveTo>
                <a:lnTo>
                  <a:pt x="11639697" y="0"/>
                </a:lnTo>
                <a:lnTo>
                  <a:pt x="11639697" y="1608613"/>
                </a:lnTo>
                <a:lnTo>
                  <a:pt x="0" y="1608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96268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9448" y="1541183"/>
            <a:ext cx="5934474" cy="7523437"/>
          </a:xfrm>
          <a:custGeom>
            <a:avLst/>
            <a:gdLst/>
            <a:ahLst/>
            <a:cxnLst/>
            <a:rect r="r" b="b" t="t" l="l"/>
            <a:pathLst>
              <a:path h="7523437" w="5934474">
                <a:moveTo>
                  <a:pt x="0" y="0"/>
                </a:moveTo>
                <a:lnTo>
                  <a:pt x="5934474" y="0"/>
                </a:lnTo>
                <a:lnTo>
                  <a:pt x="5934474" y="7523437"/>
                </a:lnTo>
                <a:lnTo>
                  <a:pt x="0" y="75234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219" t="0" r="-1621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92720" y="1212833"/>
            <a:ext cx="2290179" cy="280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1"/>
              </a:lnSpc>
              <a:spcBef>
                <a:spcPct val="0"/>
              </a:spcBef>
            </a:pPr>
            <a:r>
              <a:rPr lang="en-US" b="true" sz="170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Add Company Name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20490" y="1294836"/>
            <a:ext cx="2378991" cy="246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Back to </a:t>
            </a:r>
            <a:r>
              <a:rPr lang="en-US" b="true" sz="1600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Agenda Page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65594" y="230147"/>
            <a:ext cx="10562183" cy="1832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E01A2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Compiling a C Program: Behind the Scenes</a:t>
            </a:r>
          </a:p>
          <a:p>
            <a:pPr algn="ctr">
              <a:lnSpc>
                <a:spcPts val="4619"/>
              </a:lnSpc>
            </a:pPr>
          </a:p>
          <a:p>
            <a:pPr algn="ctr">
              <a:lnSpc>
                <a:spcPts val="46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7159" y="2100715"/>
            <a:ext cx="13924487" cy="7542531"/>
          </a:xfrm>
          <a:custGeom>
            <a:avLst/>
            <a:gdLst/>
            <a:ahLst/>
            <a:cxnLst/>
            <a:rect r="r" b="b" t="t" l="l"/>
            <a:pathLst>
              <a:path h="7542531" w="13924487">
                <a:moveTo>
                  <a:pt x="0" y="0"/>
                </a:moveTo>
                <a:lnTo>
                  <a:pt x="13924487" y="0"/>
                </a:lnTo>
                <a:lnTo>
                  <a:pt x="13924487" y="7542532"/>
                </a:lnTo>
                <a:lnTo>
                  <a:pt x="0" y="7542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95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92720" y="958507"/>
            <a:ext cx="2290179" cy="77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1"/>
              </a:lnSpc>
              <a:spcBef>
                <a:spcPct val="0"/>
              </a:spcBef>
            </a:pPr>
            <a:r>
              <a:rPr lang="en-US" b="true" sz="230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Add Company Name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3724" y="530160"/>
            <a:ext cx="7431356" cy="105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9"/>
              </a:lnSpc>
              <a:spcBef>
                <a:spcPct val="0"/>
              </a:spcBef>
            </a:pPr>
            <a:r>
              <a:rPr lang="en-US" b="true" sz="6499">
                <a:solidFill>
                  <a:srgbClr val="E01A2C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Let’s dive deeper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2573" y="119360"/>
            <a:ext cx="12085642" cy="10029956"/>
          </a:xfrm>
          <a:custGeom>
            <a:avLst/>
            <a:gdLst/>
            <a:ahLst/>
            <a:cxnLst/>
            <a:rect r="r" b="b" t="t" l="l"/>
            <a:pathLst>
              <a:path h="10029956" w="12085642">
                <a:moveTo>
                  <a:pt x="0" y="0"/>
                </a:moveTo>
                <a:lnTo>
                  <a:pt x="12085642" y="0"/>
                </a:lnTo>
                <a:lnTo>
                  <a:pt x="12085642" y="10029956"/>
                </a:lnTo>
                <a:lnTo>
                  <a:pt x="0" y="10029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04" r="-1367" b="-804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8588" y="2441933"/>
            <a:ext cx="17773949" cy="7674044"/>
          </a:xfrm>
          <a:custGeom>
            <a:avLst/>
            <a:gdLst/>
            <a:ahLst/>
            <a:cxnLst/>
            <a:rect r="r" b="b" t="t" l="l"/>
            <a:pathLst>
              <a:path h="7674044" w="17773949">
                <a:moveTo>
                  <a:pt x="0" y="0"/>
                </a:moveTo>
                <a:lnTo>
                  <a:pt x="17773949" y="0"/>
                </a:lnTo>
                <a:lnTo>
                  <a:pt x="17773949" y="7674044"/>
                </a:lnTo>
                <a:lnTo>
                  <a:pt x="0" y="7674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9" t="-828" r="-91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26186" y="284837"/>
            <a:ext cx="12530617" cy="1329500"/>
          </a:xfrm>
          <a:custGeom>
            <a:avLst/>
            <a:gdLst/>
            <a:ahLst/>
            <a:cxnLst/>
            <a:rect r="r" b="b" t="t" l="l"/>
            <a:pathLst>
              <a:path h="1329500" w="12530617">
                <a:moveTo>
                  <a:pt x="0" y="0"/>
                </a:moveTo>
                <a:lnTo>
                  <a:pt x="12530616" y="0"/>
                </a:lnTo>
                <a:lnTo>
                  <a:pt x="12530616" y="1329501"/>
                </a:lnTo>
                <a:lnTo>
                  <a:pt x="0" y="13295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30159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63428" y="1661282"/>
            <a:ext cx="11350521" cy="7322916"/>
          </a:xfrm>
          <a:custGeom>
            <a:avLst/>
            <a:gdLst/>
            <a:ahLst/>
            <a:cxnLst/>
            <a:rect r="r" b="b" t="t" l="l"/>
            <a:pathLst>
              <a:path h="7322916" w="11350521">
                <a:moveTo>
                  <a:pt x="0" y="0"/>
                </a:moveTo>
                <a:lnTo>
                  <a:pt x="11350521" y="0"/>
                </a:lnTo>
                <a:lnTo>
                  <a:pt x="11350521" y="7322916"/>
                </a:lnTo>
                <a:lnTo>
                  <a:pt x="0" y="7322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80317" y="-25878"/>
            <a:ext cx="8913442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Condtional Statements in C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5943" y="1563436"/>
            <a:ext cx="6027309" cy="7694864"/>
          </a:xfrm>
          <a:custGeom>
            <a:avLst/>
            <a:gdLst/>
            <a:ahLst/>
            <a:cxnLst/>
            <a:rect r="r" b="b" t="t" l="l"/>
            <a:pathLst>
              <a:path h="7694864" w="6027309">
                <a:moveTo>
                  <a:pt x="0" y="0"/>
                </a:moveTo>
                <a:lnTo>
                  <a:pt x="6027308" y="0"/>
                </a:lnTo>
                <a:lnTo>
                  <a:pt x="6027308" y="7694864"/>
                </a:lnTo>
                <a:lnTo>
                  <a:pt x="0" y="769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34730" y="2587762"/>
            <a:ext cx="8653858" cy="5289399"/>
          </a:xfrm>
          <a:custGeom>
            <a:avLst/>
            <a:gdLst/>
            <a:ahLst/>
            <a:cxnLst/>
            <a:rect r="r" b="b" t="t" l="l"/>
            <a:pathLst>
              <a:path h="5289399" w="8653858">
                <a:moveTo>
                  <a:pt x="0" y="0"/>
                </a:moveTo>
                <a:lnTo>
                  <a:pt x="8653859" y="0"/>
                </a:lnTo>
                <a:lnTo>
                  <a:pt x="8653859" y="5289399"/>
                </a:lnTo>
                <a:lnTo>
                  <a:pt x="0" y="5289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59941" y="-11812"/>
            <a:ext cx="4573488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Loops in C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39373" y="2546008"/>
            <a:ext cx="6667916" cy="6267841"/>
          </a:xfrm>
          <a:custGeom>
            <a:avLst/>
            <a:gdLst/>
            <a:ahLst/>
            <a:cxnLst/>
            <a:rect r="r" b="b" t="t" l="l"/>
            <a:pathLst>
              <a:path h="6267841" w="6667916">
                <a:moveTo>
                  <a:pt x="0" y="0"/>
                </a:moveTo>
                <a:lnTo>
                  <a:pt x="6667916" y="0"/>
                </a:lnTo>
                <a:lnTo>
                  <a:pt x="6667916" y="6267842"/>
                </a:lnTo>
                <a:lnTo>
                  <a:pt x="0" y="6267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78838" y="141605"/>
            <a:ext cx="513903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While loops in C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51838" y="2407993"/>
            <a:ext cx="8913442" cy="5750608"/>
          </a:xfrm>
          <a:custGeom>
            <a:avLst/>
            <a:gdLst/>
            <a:ahLst/>
            <a:cxnLst/>
            <a:rect r="r" b="b" t="t" l="l"/>
            <a:pathLst>
              <a:path h="5750608" w="8913442">
                <a:moveTo>
                  <a:pt x="0" y="0"/>
                </a:moveTo>
                <a:lnTo>
                  <a:pt x="8913442" y="0"/>
                </a:lnTo>
                <a:lnTo>
                  <a:pt x="8913442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96612" y="166112"/>
            <a:ext cx="662389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While Syntax in C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5799" y="1612066"/>
            <a:ext cx="6527951" cy="7716254"/>
          </a:xfrm>
          <a:custGeom>
            <a:avLst/>
            <a:gdLst/>
            <a:ahLst/>
            <a:cxnLst/>
            <a:rect r="r" b="b" t="t" l="l"/>
            <a:pathLst>
              <a:path h="7716254" w="6527951">
                <a:moveTo>
                  <a:pt x="0" y="0"/>
                </a:moveTo>
                <a:lnTo>
                  <a:pt x="6527951" y="0"/>
                </a:lnTo>
                <a:lnTo>
                  <a:pt x="6527951" y="7716255"/>
                </a:lnTo>
                <a:lnTo>
                  <a:pt x="0" y="7716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25271" y="1306821"/>
            <a:ext cx="8442340" cy="8102471"/>
          </a:xfrm>
          <a:custGeom>
            <a:avLst/>
            <a:gdLst/>
            <a:ahLst/>
            <a:cxnLst/>
            <a:rect r="r" b="b" t="t" l="l"/>
            <a:pathLst>
              <a:path h="8102471" w="8442340">
                <a:moveTo>
                  <a:pt x="0" y="0"/>
                </a:moveTo>
                <a:lnTo>
                  <a:pt x="8442340" y="0"/>
                </a:lnTo>
                <a:lnTo>
                  <a:pt x="8442340" y="8102471"/>
                </a:lnTo>
                <a:lnTo>
                  <a:pt x="0" y="8102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143" y="5022295"/>
            <a:ext cx="9174922" cy="4641030"/>
          </a:xfrm>
          <a:custGeom>
            <a:avLst/>
            <a:gdLst/>
            <a:ahLst/>
            <a:cxnLst/>
            <a:rect r="r" b="b" t="t" l="l"/>
            <a:pathLst>
              <a:path h="4641030" w="9174922">
                <a:moveTo>
                  <a:pt x="0" y="0"/>
                </a:moveTo>
                <a:lnTo>
                  <a:pt x="9174922" y="0"/>
                </a:lnTo>
                <a:lnTo>
                  <a:pt x="9174922" y="4641030"/>
                </a:lnTo>
                <a:lnTo>
                  <a:pt x="0" y="4641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6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23423" y="5151666"/>
            <a:ext cx="8764577" cy="4382289"/>
          </a:xfrm>
          <a:custGeom>
            <a:avLst/>
            <a:gdLst/>
            <a:ahLst/>
            <a:cxnLst/>
            <a:rect r="r" b="b" t="t" l="l"/>
            <a:pathLst>
              <a:path h="4382289" w="8764577">
                <a:moveTo>
                  <a:pt x="0" y="0"/>
                </a:moveTo>
                <a:lnTo>
                  <a:pt x="8764577" y="0"/>
                </a:lnTo>
                <a:lnTo>
                  <a:pt x="8764577" y="4382289"/>
                </a:lnTo>
                <a:lnTo>
                  <a:pt x="0" y="43822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46473" y="191017"/>
            <a:ext cx="51038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b="true" sz="6999" spc="-139">
                <a:solidFill>
                  <a:srgbClr val="E01A2C"/>
                </a:solidFill>
                <a:latin typeface="Antonio Bold"/>
                <a:ea typeface="Antonio Bold"/>
                <a:cs typeface="Antonio Bold"/>
                <a:sym typeface="Antonio Bold"/>
              </a:rPr>
              <a:t>What is C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07994" y="1689716"/>
            <a:ext cx="13128217" cy="270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 is a high-level, general-purpose programming language that was developed by </a:t>
            </a:r>
            <a:r>
              <a:rPr lang="en-US" sz="3099">
                <a:solidFill>
                  <a:srgbClr val="004AAD"/>
                </a:solidFill>
                <a:latin typeface="Open Sauce"/>
                <a:ea typeface="Open Sauce"/>
                <a:cs typeface="Open Sauce"/>
                <a:sym typeface="Open Sauce"/>
              </a:rPr>
              <a:t>Dennis Ritchie</a:t>
            </a:r>
            <a:r>
              <a:rPr lang="en-US" sz="30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at Bell Labs in the early 1970s. It is one of the most widely used programming languages due to its efficiency, flexibility, and ability to provide low-level access to memory.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6470" y="1326145"/>
            <a:ext cx="14363908" cy="6508344"/>
          </a:xfrm>
          <a:custGeom>
            <a:avLst/>
            <a:gdLst/>
            <a:ahLst/>
            <a:cxnLst/>
            <a:rect r="r" b="b" t="t" l="l"/>
            <a:pathLst>
              <a:path h="6508344" w="14363908">
                <a:moveTo>
                  <a:pt x="0" y="0"/>
                </a:moveTo>
                <a:lnTo>
                  <a:pt x="14363908" y="0"/>
                </a:lnTo>
                <a:lnTo>
                  <a:pt x="14363908" y="6508345"/>
                </a:lnTo>
                <a:lnTo>
                  <a:pt x="0" y="6508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4143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0020" y="0"/>
            <a:ext cx="7667960" cy="4984174"/>
          </a:xfrm>
          <a:custGeom>
            <a:avLst/>
            <a:gdLst/>
            <a:ahLst/>
            <a:cxnLst/>
            <a:rect r="r" b="b" t="t" l="l"/>
            <a:pathLst>
              <a:path h="4984174" w="7667960">
                <a:moveTo>
                  <a:pt x="0" y="0"/>
                </a:moveTo>
                <a:lnTo>
                  <a:pt x="7667960" y="0"/>
                </a:lnTo>
                <a:lnTo>
                  <a:pt x="7667960" y="4984174"/>
                </a:lnTo>
                <a:lnTo>
                  <a:pt x="0" y="4984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68692" y="5264539"/>
            <a:ext cx="9960620" cy="204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50"/>
              </a:lnSpc>
            </a:pPr>
            <a:r>
              <a:rPr lang="en-US" sz="11964" b="true">
                <a:solidFill>
                  <a:srgbClr val="119C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It’s Quiz Time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2146" y="3453755"/>
            <a:ext cx="13374291" cy="308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26"/>
              </a:lnSpc>
            </a:pPr>
            <a:r>
              <a:rPr lang="en-US" sz="17947" b="true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Q/A Session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575050" cy="3575050"/>
          </a:xfrm>
          <a:custGeom>
            <a:avLst/>
            <a:gdLst/>
            <a:ahLst/>
            <a:cxnLst/>
            <a:rect r="r" b="b" t="t" l="l"/>
            <a:pathLst>
              <a:path h="3575050" w="3575050">
                <a:moveTo>
                  <a:pt x="0" y="0"/>
                </a:moveTo>
                <a:lnTo>
                  <a:pt x="3575050" y="0"/>
                </a:lnTo>
                <a:lnTo>
                  <a:pt x="3575050" y="3575050"/>
                </a:lnTo>
                <a:lnTo>
                  <a:pt x="0" y="3575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8661" y="5828022"/>
            <a:ext cx="664067" cy="664067"/>
          </a:xfrm>
          <a:custGeom>
            <a:avLst/>
            <a:gdLst/>
            <a:ahLst/>
            <a:cxnLst/>
            <a:rect r="r" b="b" t="t" l="l"/>
            <a:pathLst>
              <a:path h="664067" w="664067">
                <a:moveTo>
                  <a:pt x="0" y="0"/>
                </a:moveTo>
                <a:lnTo>
                  <a:pt x="664067" y="0"/>
                </a:lnTo>
                <a:lnTo>
                  <a:pt x="664067" y="664067"/>
                </a:lnTo>
                <a:lnTo>
                  <a:pt x="0" y="664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2852" y="7407830"/>
            <a:ext cx="1095684" cy="728738"/>
          </a:xfrm>
          <a:custGeom>
            <a:avLst/>
            <a:gdLst/>
            <a:ahLst/>
            <a:cxnLst/>
            <a:rect r="r" b="b" t="t" l="l"/>
            <a:pathLst>
              <a:path h="728738" w="1095684">
                <a:moveTo>
                  <a:pt x="0" y="0"/>
                </a:moveTo>
                <a:lnTo>
                  <a:pt x="1095684" y="0"/>
                </a:lnTo>
                <a:lnTo>
                  <a:pt x="1095684" y="728738"/>
                </a:lnTo>
                <a:lnTo>
                  <a:pt x="0" y="72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119" t="0" r="-911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61229" y="127906"/>
            <a:ext cx="3398071" cy="3743254"/>
          </a:xfrm>
          <a:custGeom>
            <a:avLst/>
            <a:gdLst/>
            <a:ahLst/>
            <a:cxnLst/>
            <a:rect r="r" b="b" t="t" l="l"/>
            <a:pathLst>
              <a:path h="3743254" w="3398071">
                <a:moveTo>
                  <a:pt x="0" y="0"/>
                </a:moveTo>
                <a:lnTo>
                  <a:pt x="3398071" y="0"/>
                </a:lnTo>
                <a:lnTo>
                  <a:pt x="3398071" y="3743254"/>
                </a:lnTo>
                <a:lnTo>
                  <a:pt x="0" y="37432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9454" r="-18193" b="-2099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31787" y="5829364"/>
            <a:ext cx="664067" cy="664067"/>
          </a:xfrm>
          <a:custGeom>
            <a:avLst/>
            <a:gdLst/>
            <a:ahLst/>
            <a:cxnLst/>
            <a:rect r="r" b="b" t="t" l="l"/>
            <a:pathLst>
              <a:path h="664067" w="664067">
                <a:moveTo>
                  <a:pt x="0" y="0"/>
                </a:moveTo>
                <a:lnTo>
                  <a:pt x="664066" y="0"/>
                </a:lnTo>
                <a:lnTo>
                  <a:pt x="664066" y="664066"/>
                </a:lnTo>
                <a:lnTo>
                  <a:pt x="0" y="664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16055" y="7043462"/>
            <a:ext cx="1095684" cy="728738"/>
          </a:xfrm>
          <a:custGeom>
            <a:avLst/>
            <a:gdLst/>
            <a:ahLst/>
            <a:cxnLst/>
            <a:rect r="r" b="b" t="t" l="l"/>
            <a:pathLst>
              <a:path h="728738" w="1095684">
                <a:moveTo>
                  <a:pt x="0" y="0"/>
                </a:moveTo>
                <a:lnTo>
                  <a:pt x="1095684" y="0"/>
                </a:lnTo>
                <a:lnTo>
                  <a:pt x="1095684" y="728737"/>
                </a:lnTo>
                <a:lnTo>
                  <a:pt x="0" y="728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119" t="0" r="-911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31787" y="8570269"/>
            <a:ext cx="1016517" cy="688031"/>
          </a:xfrm>
          <a:custGeom>
            <a:avLst/>
            <a:gdLst/>
            <a:ahLst/>
            <a:cxnLst/>
            <a:rect r="r" b="b" t="t" l="l"/>
            <a:pathLst>
              <a:path h="688031" w="1016517">
                <a:moveTo>
                  <a:pt x="0" y="0"/>
                </a:moveTo>
                <a:lnTo>
                  <a:pt x="1016516" y="0"/>
                </a:lnTo>
                <a:lnTo>
                  <a:pt x="1016516" y="688031"/>
                </a:lnTo>
                <a:lnTo>
                  <a:pt x="0" y="6880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2852" y="8898568"/>
            <a:ext cx="892667" cy="688031"/>
          </a:xfrm>
          <a:custGeom>
            <a:avLst/>
            <a:gdLst/>
            <a:ahLst/>
            <a:cxnLst/>
            <a:rect r="r" b="b" t="t" l="l"/>
            <a:pathLst>
              <a:path h="688031" w="892667">
                <a:moveTo>
                  <a:pt x="0" y="0"/>
                </a:moveTo>
                <a:lnTo>
                  <a:pt x="892667" y="0"/>
                </a:lnTo>
                <a:lnTo>
                  <a:pt x="892667" y="688032"/>
                </a:lnTo>
                <a:lnTo>
                  <a:pt x="0" y="6880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3874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510222" y="1999533"/>
            <a:ext cx="4043255" cy="4043255"/>
          </a:xfrm>
          <a:custGeom>
            <a:avLst/>
            <a:gdLst/>
            <a:ahLst/>
            <a:cxnLst/>
            <a:rect r="r" b="b" t="t" l="l"/>
            <a:pathLst>
              <a:path h="4043255" w="4043255">
                <a:moveTo>
                  <a:pt x="0" y="0"/>
                </a:moveTo>
                <a:lnTo>
                  <a:pt x="4043255" y="0"/>
                </a:lnTo>
                <a:lnTo>
                  <a:pt x="4043255" y="4043255"/>
                </a:lnTo>
                <a:lnTo>
                  <a:pt x="0" y="40432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047672" y="4697793"/>
            <a:ext cx="3240435" cy="93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8C52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Technical Co Head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67170" y="3588445"/>
            <a:ext cx="2748855" cy="49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9"/>
              </a:lnSpc>
              <a:spcBef>
                <a:spcPct val="0"/>
              </a:spcBef>
            </a:pPr>
            <a:r>
              <a:rPr lang="en-US" b="true" sz="2864">
                <a:solidFill>
                  <a:srgbClr val="FF31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Samyak Mishra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7170" y="4289790"/>
            <a:ext cx="2741116" cy="455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1"/>
              </a:lnSpc>
              <a:spcBef>
                <a:spcPct val="0"/>
              </a:spcBef>
            </a:pPr>
            <a:r>
              <a:rPr lang="en-US" b="true" sz="2686">
                <a:solidFill>
                  <a:srgbClr val="00BF6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Technical Head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7525" y="6121955"/>
            <a:ext cx="146164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LinkedIn Handle</a:t>
            </a:r>
          </a:p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787525" y="7550705"/>
            <a:ext cx="15850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8" tooltip="https://github.com/SamyakMishra072"/>
              </a:rPr>
              <a:t>My Github Profile</a:t>
            </a:r>
          </a:p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4340045" y="4058650"/>
            <a:ext cx="2655689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Suprakash Roy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393748" y="6141005"/>
            <a:ext cx="1461641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LinkedIn Handle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400134" y="7248324"/>
            <a:ext cx="131087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9" tooltip="https://github.com/SuprakashRoy04"/>
              </a:rPr>
              <a:t>Github Handle</a:t>
            </a:r>
          </a:p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5667890" y="8638059"/>
            <a:ext cx="91335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10" tooltip="https://www.instagram.com/creative_pandahh/"/>
              </a:rPr>
              <a:t>Instagram</a:t>
            </a:r>
          </a:p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915740" y="8982075"/>
            <a:ext cx="91335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  <a:hlinkClick r:id="rId11" tooltip="https://www.instagram.com/samyak_072/"/>
              </a:rPr>
              <a:t>Instagram</a:t>
            </a:r>
          </a:p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985250" y="6245780"/>
            <a:ext cx="3462784" cy="38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7"/>
              </a:lnSpc>
              <a:spcBef>
                <a:spcPct val="0"/>
              </a:spcBef>
            </a:pPr>
            <a:r>
              <a:rPr lang="en-US" b="true" sz="2348" u="sng">
                <a:solidFill>
                  <a:srgbClr val="FF914D"/>
                </a:solidFill>
                <a:latin typeface="Open Sauce Bold"/>
                <a:ea typeface="Open Sauce Bold"/>
                <a:cs typeface="Open Sauce Bold"/>
                <a:sym typeface="Open Sauce Bold"/>
                <a:hlinkClick r:id="rId12" tooltip="https://chat.whatsapp.com/K8E0asL41oODI0lsyv1hga"/>
              </a:rPr>
              <a:t>Join for Technical Wing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340251" cy="5384753"/>
          </a:xfrm>
          <a:custGeom>
            <a:avLst/>
            <a:gdLst/>
            <a:ahLst/>
            <a:cxnLst/>
            <a:rect r="r" b="b" t="t" l="l"/>
            <a:pathLst>
              <a:path h="5384753" w="5340251">
                <a:moveTo>
                  <a:pt x="0" y="0"/>
                </a:moveTo>
                <a:lnTo>
                  <a:pt x="5340251" y="0"/>
                </a:lnTo>
                <a:lnTo>
                  <a:pt x="5340251" y="5384753"/>
                </a:lnTo>
                <a:lnTo>
                  <a:pt x="0" y="5384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84075" y="0"/>
            <a:ext cx="5803925" cy="5384753"/>
          </a:xfrm>
          <a:custGeom>
            <a:avLst/>
            <a:gdLst/>
            <a:ahLst/>
            <a:cxnLst/>
            <a:rect r="r" b="b" t="t" l="l"/>
            <a:pathLst>
              <a:path h="5384753" w="5803925">
                <a:moveTo>
                  <a:pt x="0" y="0"/>
                </a:moveTo>
                <a:lnTo>
                  <a:pt x="5803925" y="0"/>
                </a:lnTo>
                <a:lnTo>
                  <a:pt x="5803925" y="5384753"/>
                </a:lnTo>
                <a:lnTo>
                  <a:pt x="0" y="53847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5511838"/>
            <a:ext cx="8041711" cy="3152528"/>
          </a:xfrm>
          <a:custGeom>
            <a:avLst/>
            <a:gdLst/>
            <a:ahLst/>
            <a:cxnLst/>
            <a:rect r="r" b="b" t="t" l="l"/>
            <a:pathLst>
              <a:path h="3152528" w="8041711">
                <a:moveTo>
                  <a:pt x="0" y="0"/>
                </a:moveTo>
                <a:lnTo>
                  <a:pt x="8041711" y="0"/>
                </a:lnTo>
                <a:lnTo>
                  <a:pt x="8041711" y="3152527"/>
                </a:lnTo>
                <a:lnTo>
                  <a:pt x="0" y="3152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19152" y="6263159"/>
            <a:ext cx="2933770" cy="1649885"/>
          </a:xfrm>
          <a:custGeom>
            <a:avLst/>
            <a:gdLst/>
            <a:ahLst/>
            <a:cxnLst/>
            <a:rect r="r" b="b" t="t" l="l"/>
            <a:pathLst>
              <a:path h="1649885" w="2933770">
                <a:moveTo>
                  <a:pt x="0" y="0"/>
                </a:moveTo>
                <a:lnTo>
                  <a:pt x="2933770" y="0"/>
                </a:lnTo>
                <a:lnTo>
                  <a:pt x="2933770" y="1649885"/>
                </a:lnTo>
                <a:lnTo>
                  <a:pt x="0" y="16498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8080" y="9191625"/>
            <a:ext cx="1860203" cy="121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4"/>
              </a:lnSpc>
            </a:pPr>
            <a:r>
              <a:rPr lang="en-US" sz="3510" b="true">
                <a:solidFill>
                  <a:srgbClr val="00BF6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LinkedIn</a:t>
            </a:r>
          </a:p>
          <a:p>
            <a:pPr algn="just">
              <a:lnSpc>
                <a:spcPts val="491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919152" y="8478299"/>
            <a:ext cx="3644964" cy="34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5E17EB"/>
                </a:solidFill>
                <a:latin typeface="Open Sauce"/>
                <a:ea typeface="Open Sauce"/>
                <a:cs typeface="Open Sauce"/>
                <a:sym typeface="Open Sauce"/>
              </a:rPr>
              <a:t>gfg.tmsl.official@gmail.com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28661" y="8754127"/>
            <a:ext cx="2378991" cy="246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Back to </a:t>
            </a:r>
            <a:r>
              <a:rPr lang="en-US" b="true" sz="1600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Agenda 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74592" y="3571054"/>
            <a:ext cx="9405045" cy="242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37"/>
              </a:lnSpc>
              <a:spcBef>
                <a:spcPct val="0"/>
              </a:spcBef>
            </a:pPr>
            <a:r>
              <a:rPr lang="en-US" b="true" sz="14098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15398" y="1367432"/>
            <a:ext cx="14722840" cy="8851332"/>
          </a:xfrm>
          <a:custGeom>
            <a:avLst/>
            <a:gdLst/>
            <a:ahLst/>
            <a:cxnLst/>
            <a:rect r="r" b="b" t="t" l="l"/>
            <a:pathLst>
              <a:path h="8851332" w="14722840">
                <a:moveTo>
                  <a:pt x="0" y="0"/>
                </a:moveTo>
                <a:lnTo>
                  <a:pt x="14722840" y="0"/>
                </a:lnTo>
                <a:lnTo>
                  <a:pt x="14722840" y="8851332"/>
                </a:lnTo>
                <a:lnTo>
                  <a:pt x="0" y="8851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47" r="0" b="-11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0097" y="9666810"/>
            <a:ext cx="8922643" cy="1439528"/>
            <a:chOff x="0" y="0"/>
            <a:chExt cx="11896857" cy="191937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11896857" cy="503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71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31269"/>
              <a:ext cx="11896857" cy="588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92720" y="1212833"/>
            <a:ext cx="2290179" cy="280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1"/>
              </a:lnSpc>
              <a:spcBef>
                <a:spcPct val="0"/>
              </a:spcBef>
            </a:pPr>
            <a:r>
              <a:rPr lang="en-US" b="true" sz="170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Add Company Name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11980" y="59651"/>
            <a:ext cx="3264040" cy="1074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2"/>
              </a:lnSpc>
              <a:spcBef>
                <a:spcPct val="0"/>
              </a:spcBef>
            </a:pPr>
            <a:r>
              <a:rPr lang="en-US" sz="633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Why C 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349716" cy="2986924"/>
          </a:xfrm>
          <a:custGeom>
            <a:avLst/>
            <a:gdLst/>
            <a:ahLst/>
            <a:cxnLst/>
            <a:rect r="r" b="b" t="t" l="l"/>
            <a:pathLst>
              <a:path h="2986924" w="5349716">
                <a:moveTo>
                  <a:pt x="0" y="0"/>
                </a:moveTo>
                <a:lnTo>
                  <a:pt x="5349716" y="0"/>
                </a:lnTo>
                <a:lnTo>
                  <a:pt x="5349716" y="2986924"/>
                </a:lnTo>
                <a:lnTo>
                  <a:pt x="0" y="2986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49716" y="812650"/>
            <a:ext cx="9071665" cy="6442338"/>
          </a:xfrm>
          <a:custGeom>
            <a:avLst/>
            <a:gdLst/>
            <a:ahLst/>
            <a:cxnLst/>
            <a:rect r="r" b="b" t="t" l="l"/>
            <a:pathLst>
              <a:path h="6442338" w="9071665">
                <a:moveTo>
                  <a:pt x="0" y="0"/>
                </a:moveTo>
                <a:lnTo>
                  <a:pt x="9071665" y="0"/>
                </a:lnTo>
                <a:lnTo>
                  <a:pt x="9071665" y="6442338"/>
                </a:lnTo>
                <a:lnTo>
                  <a:pt x="0" y="64423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35128" y="7829852"/>
            <a:ext cx="10300841" cy="454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6"/>
              </a:lnSpc>
              <a:spcBef>
                <a:spcPct val="0"/>
              </a:spcBef>
            </a:pPr>
            <a:r>
              <a:rPr lang="en-US" b="true" sz="2726" u="sng">
                <a:solidFill>
                  <a:srgbClr val="004AAD"/>
                </a:solidFill>
                <a:latin typeface="Open Sauce Bold"/>
                <a:ea typeface="Open Sauce Bold"/>
                <a:cs typeface="Open Sauce Bold"/>
                <a:sym typeface="Open Sauce Bold"/>
                <a:hlinkClick r:id="rId4" tooltip="https://github.com/niXman/mingw-builds-binaries/releases"/>
              </a:rPr>
              <a:t>https://github.com/niXman/mingw-builds-binaries/releases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25059"/>
            <a:ext cx="8045268" cy="6674455"/>
          </a:xfrm>
          <a:custGeom>
            <a:avLst/>
            <a:gdLst/>
            <a:ahLst/>
            <a:cxnLst/>
            <a:rect r="r" b="b" t="t" l="l"/>
            <a:pathLst>
              <a:path h="6674455" w="8045268">
                <a:moveTo>
                  <a:pt x="0" y="0"/>
                </a:moveTo>
                <a:lnTo>
                  <a:pt x="8045268" y="0"/>
                </a:lnTo>
                <a:lnTo>
                  <a:pt x="8045268" y="6674456"/>
                </a:lnTo>
                <a:lnTo>
                  <a:pt x="0" y="667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3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07919" y="1927422"/>
            <a:ext cx="7997099" cy="6177979"/>
          </a:xfrm>
          <a:custGeom>
            <a:avLst/>
            <a:gdLst/>
            <a:ahLst/>
            <a:cxnLst/>
            <a:rect r="r" b="b" t="t" l="l"/>
            <a:pathLst>
              <a:path h="6177979" w="7997099">
                <a:moveTo>
                  <a:pt x="0" y="0"/>
                </a:moveTo>
                <a:lnTo>
                  <a:pt x="7997099" y="0"/>
                </a:lnTo>
                <a:lnTo>
                  <a:pt x="7997099" y="6177979"/>
                </a:lnTo>
                <a:lnTo>
                  <a:pt x="0" y="6177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746518" cy="10185544"/>
          </a:xfrm>
          <a:custGeom>
            <a:avLst/>
            <a:gdLst/>
            <a:ahLst/>
            <a:cxnLst/>
            <a:rect r="r" b="b" t="t" l="l"/>
            <a:pathLst>
              <a:path h="10185544" w="6746518">
                <a:moveTo>
                  <a:pt x="0" y="0"/>
                </a:moveTo>
                <a:lnTo>
                  <a:pt x="6746518" y="0"/>
                </a:lnTo>
                <a:lnTo>
                  <a:pt x="6746518" y="10185544"/>
                </a:lnTo>
                <a:lnTo>
                  <a:pt x="0" y="10185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28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11733" y="3285726"/>
            <a:ext cx="11238339" cy="3614091"/>
          </a:xfrm>
          <a:custGeom>
            <a:avLst/>
            <a:gdLst/>
            <a:ahLst/>
            <a:cxnLst/>
            <a:rect r="r" b="b" t="t" l="l"/>
            <a:pathLst>
              <a:path h="3614091" w="11238339">
                <a:moveTo>
                  <a:pt x="0" y="0"/>
                </a:moveTo>
                <a:lnTo>
                  <a:pt x="11238338" y="0"/>
                </a:lnTo>
                <a:lnTo>
                  <a:pt x="11238338" y="3614091"/>
                </a:lnTo>
                <a:lnTo>
                  <a:pt x="0" y="36140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7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32665" y="215272"/>
            <a:ext cx="8986581" cy="9637334"/>
          </a:xfrm>
          <a:custGeom>
            <a:avLst/>
            <a:gdLst/>
            <a:ahLst/>
            <a:cxnLst/>
            <a:rect r="r" b="b" t="t" l="l"/>
            <a:pathLst>
              <a:path h="9637334" w="8986581">
                <a:moveTo>
                  <a:pt x="0" y="0"/>
                </a:moveTo>
                <a:lnTo>
                  <a:pt x="8986581" y="0"/>
                </a:lnTo>
                <a:lnTo>
                  <a:pt x="8986581" y="9637334"/>
                </a:lnTo>
                <a:lnTo>
                  <a:pt x="0" y="9637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6444" y="2578351"/>
            <a:ext cx="5931266" cy="4325245"/>
          </a:xfrm>
          <a:custGeom>
            <a:avLst/>
            <a:gdLst/>
            <a:ahLst/>
            <a:cxnLst/>
            <a:rect r="r" b="b" t="t" l="l"/>
            <a:pathLst>
              <a:path h="4325245" w="5931266">
                <a:moveTo>
                  <a:pt x="0" y="0"/>
                </a:moveTo>
                <a:lnTo>
                  <a:pt x="5931266" y="0"/>
                </a:lnTo>
                <a:lnTo>
                  <a:pt x="5931266" y="4325245"/>
                </a:lnTo>
                <a:lnTo>
                  <a:pt x="0" y="4325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24" r="0" b="-1424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49324" y="3149609"/>
            <a:ext cx="11636846" cy="2488141"/>
          </a:xfrm>
          <a:custGeom>
            <a:avLst/>
            <a:gdLst/>
            <a:ahLst/>
            <a:cxnLst/>
            <a:rect r="r" b="b" t="t" l="l"/>
            <a:pathLst>
              <a:path h="2488141" w="11636846">
                <a:moveTo>
                  <a:pt x="0" y="0"/>
                </a:moveTo>
                <a:lnTo>
                  <a:pt x="11636846" y="0"/>
                </a:lnTo>
                <a:lnTo>
                  <a:pt x="11636846" y="2488141"/>
                </a:lnTo>
                <a:lnTo>
                  <a:pt x="0" y="2488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75373" y="0"/>
            <a:ext cx="6455201" cy="3060468"/>
          </a:xfrm>
          <a:custGeom>
            <a:avLst/>
            <a:gdLst/>
            <a:ahLst/>
            <a:cxnLst/>
            <a:rect r="r" b="b" t="t" l="l"/>
            <a:pathLst>
              <a:path h="3060468" w="6455201">
                <a:moveTo>
                  <a:pt x="0" y="0"/>
                </a:moveTo>
                <a:lnTo>
                  <a:pt x="6455201" y="0"/>
                </a:lnTo>
                <a:lnTo>
                  <a:pt x="6455201" y="3060468"/>
                </a:lnTo>
                <a:lnTo>
                  <a:pt x="0" y="3060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06914" y="6275325"/>
            <a:ext cx="10721666" cy="2982975"/>
          </a:xfrm>
          <a:custGeom>
            <a:avLst/>
            <a:gdLst/>
            <a:ahLst/>
            <a:cxnLst/>
            <a:rect r="r" b="b" t="t" l="l"/>
            <a:pathLst>
              <a:path h="2982975" w="10721666">
                <a:moveTo>
                  <a:pt x="0" y="0"/>
                </a:moveTo>
                <a:lnTo>
                  <a:pt x="10721666" y="0"/>
                </a:lnTo>
                <a:lnTo>
                  <a:pt x="10721666" y="2982975"/>
                </a:lnTo>
                <a:lnTo>
                  <a:pt x="0" y="2982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882062"/>
            <a:ext cx="18288000" cy="1404938"/>
          </a:xfrm>
          <a:prstGeom prst="rect">
            <a:avLst/>
          </a:prstGeom>
          <a:solidFill>
            <a:srgbClr val="F1EEE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6196817" y="7594230"/>
            <a:ext cx="5605750" cy="1057287"/>
          </a:xfrm>
          <a:custGeom>
            <a:avLst/>
            <a:gdLst/>
            <a:ahLst/>
            <a:cxnLst/>
            <a:rect r="r" b="b" t="t" l="l"/>
            <a:pathLst>
              <a:path h="1057287" w="5605750">
                <a:moveTo>
                  <a:pt x="0" y="0"/>
                </a:moveTo>
                <a:lnTo>
                  <a:pt x="5605750" y="0"/>
                </a:lnTo>
                <a:lnTo>
                  <a:pt x="5605750" y="1057287"/>
                </a:lnTo>
                <a:lnTo>
                  <a:pt x="0" y="1057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955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81167" y="80276"/>
            <a:ext cx="8147156" cy="2688878"/>
          </a:xfrm>
          <a:custGeom>
            <a:avLst/>
            <a:gdLst/>
            <a:ahLst/>
            <a:cxnLst/>
            <a:rect r="r" b="b" t="t" l="l"/>
            <a:pathLst>
              <a:path h="2688878" w="8147156">
                <a:moveTo>
                  <a:pt x="0" y="0"/>
                </a:moveTo>
                <a:lnTo>
                  <a:pt x="8147156" y="0"/>
                </a:lnTo>
                <a:lnTo>
                  <a:pt x="8147156" y="2688878"/>
                </a:lnTo>
                <a:lnTo>
                  <a:pt x="0" y="2688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2427" r="0" b="-614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30117" y="2847115"/>
            <a:ext cx="7469657" cy="4516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5"/>
              </a:lnSpc>
            </a:pPr>
            <a:r>
              <a:rPr lang="en-US" sz="368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#include &lt;stdio.h&gt;</a:t>
            </a:r>
          </a:p>
          <a:p>
            <a:pPr algn="l">
              <a:lnSpc>
                <a:spcPts val="5155"/>
              </a:lnSpc>
            </a:pPr>
          </a:p>
          <a:p>
            <a:pPr algn="l">
              <a:lnSpc>
                <a:spcPts val="5155"/>
              </a:lnSpc>
            </a:pPr>
            <a:r>
              <a:rPr lang="en-US" sz="368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 main() {</a:t>
            </a:r>
          </a:p>
          <a:p>
            <a:pPr algn="l">
              <a:lnSpc>
                <a:spcPts val="5155"/>
              </a:lnSpc>
            </a:pPr>
            <a:r>
              <a:rPr lang="en-US" sz="368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  printf("Hello, World! ");</a:t>
            </a:r>
          </a:p>
          <a:p>
            <a:pPr algn="l">
              <a:lnSpc>
                <a:spcPts val="5155"/>
              </a:lnSpc>
            </a:pPr>
            <a:r>
              <a:rPr lang="en-US" sz="368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   return 0;</a:t>
            </a:r>
          </a:p>
          <a:p>
            <a:pPr algn="l">
              <a:lnSpc>
                <a:spcPts val="5155"/>
              </a:lnSpc>
            </a:pPr>
            <a:r>
              <a:rPr lang="en-US" sz="368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}</a:t>
            </a:r>
          </a:p>
          <a:p>
            <a:pPr algn="l">
              <a:lnSpc>
                <a:spcPts val="515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DAGdN_1Od1o</dc:identifier>
  <dcterms:modified xsi:type="dcterms:W3CDTF">2011-08-01T06:04:30Z</dcterms:modified>
  <cp:revision>1</cp:revision>
  <dc:title>Introduction to C Workshop GeeksforGeeks</dc:title>
</cp:coreProperties>
</file>