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10287000" cx="18288000"/>
  <p:notesSz cx="6858000" cy="9144000"/>
  <p:embeddedFontLst>
    <p:embeddedFont>
      <p:font typeface="Space Grotesk Medium"/>
      <p:regular r:id="rId14"/>
      <p:bold r:id="rId15"/>
    </p:embeddedFont>
    <p:embeddedFont>
      <p:font typeface="Barlow"/>
      <p:bold r:id="rId16"/>
      <p:boldItalic r:id="rId17"/>
    </p:embeddedFont>
    <p:embeddedFont>
      <p:font typeface="Space Grotesk"/>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0" roundtripDataSignature="AMtx7mjnH4Z4wIngX7dr/AS2FoIhvWl4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paceGroteskMedium-bold.fntdata"/><Relationship Id="rId14" Type="http://schemas.openxmlformats.org/officeDocument/2006/relationships/font" Target="fonts/SpaceGroteskMedium-regular.fntdata"/><Relationship Id="rId17" Type="http://schemas.openxmlformats.org/officeDocument/2006/relationships/font" Target="fonts/Barlow-boldItalic.fntdata"/><Relationship Id="rId16" Type="http://schemas.openxmlformats.org/officeDocument/2006/relationships/font" Target="fonts/Barlow-bold.fntdata"/><Relationship Id="rId5" Type="http://schemas.openxmlformats.org/officeDocument/2006/relationships/notesMaster" Target="notesMasters/notesMaster1.xml"/><Relationship Id="rId19" Type="http://schemas.openxmlformats.org/officeDocument/2006/relationships/font" Target="fonts/SpaceGrotesk-bold.fntdata"/><Relationship Id="rId6" Type="http://schemas.openxmlformats.org/officeDocument/2006/relationships/slide" Target="slides/slide1.xml"/><Relationship Id="rId18" Type="http://schemas.openxmlformats.org/officeDocument/2006/relationships/font" Target="fonts/SpaceGrotesk-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9"/>
          <p:cNvSpPr/>
          <p:nvPr>
            <p:ph idx="2" type="pic"/>
          </p:nvPr>
        </p:nvSpPr>
        <p:spPr>
          <a:xfrm>
            <a:off x="1792288" y="612775"/>
            <a:ext cx="5486400" cy="4114800"/>
          </a:xfrm>
          <a:prstGeom prst="rect">
            <a:avLst/>
          </a:prstGeom>
          <a:noFill/>
          <a:ln>
            <a:noFill/>
          </a:ln>
        </p:spPr>
      </p:sp>
      <p:sp>
        <p:nvSpPr>
          <p:cNvPr id="72" name="Google Shape;72;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11"/>
          <p:cNvSpPr txBox="1"/>
          <p:nvPr>
            <p:ph type="title"/>
          </p:nvPr>
        </p:nvSpPr>
        <p:spPr>
          <a:xfrm>
            <a:off x="623400" y="890050"/>
            <a:ext cx="17041200" cy="1145400"/>
          </a:xfrm>
          <a:prstGeom prst="rect">
            <a:avLst/>
          </a:prstGeom>
          <a:noFill/>
          <a:ln>
            <a:noFill/>
          </a:ln>
        </p:spPr>
        <p:txBody>
          <a:bodyPr anchorCtr="0" anchor="t" bIns="91425" lIns="91425" spcFirstLastPara="1" rIns="91425" wrap="square" tIns="91425">
            <a:normAutofit/>
          </a:bodyPr>
          <a:lstStyle>
            <a:lvl1pPr lvl="0" algn="ctr">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11"/>
          <p:cNvSpPr txBox="1"/>
          <p:nvPr>
            <p:ph idx="1" type="body"/>
          </p:nvPr>
        </p:nvSpPr>
        <p:spPr>
          <a:xfrm>
            <a:off x="623400" y="2304950"/>
            <a:ext cx="17041200" cy="6832800"/>
          </a:xfrm>
          <a:prstGeom prst="rect">
            <a:avLst/>
          </a:prstGeom>
          <a:noFill/>
          <a:ln>
            <a:noFill/>
          </a:ln>
        </p:spPr>
        <p:txBody>
          <a:bodyPr anchorCtr="0" anchor="t" bIns="91425" lIns="91425" spcFirstLastPara="1" rIns="91425" wrap="square" tIns="91425">
            <a:normAutofit/>
          </a:bodyPr>
          <a:lstStyle>
            <a:lvl1pPr indent="-342900" lvl="0" marL="457200" algn="l">
              <a:spcBef>
                <a:spcPts val="0"/>
              </a:spcBef>
              <a:spcAft>
                <a:spcPts val="0"/>
              </a:spcAft>
              <a:buClr>
                <a:schemeClr val="dk1"/>
              </a:buClr>
              <a:buSzPts val="1800"/>
              <a:buChar char="●"/>
              <a:defRPr/>
            </a:lvl1pPr>
            <a:lvl2pPr indent="-317500" lvl="1" marL="914400" algn="l">
              <a:spcBef>
                <a:spcPts val="0"/>
              </a:spcBef>
              <a:spcAft>
                <a:spcPts val="0"/>
              </a:spcAft>
              <a:buClr>
                <a:schemeClr val="dk1"/>
              </a:buClr>
              <a:buSzPts val="1400"/>
              <a:buChar char="○"/>
              <a:defRPr/>
            </a:lvl2pPr>
            <a:lvl3pPr indent="-317500" lvl="2" marL="1371600" algn="l">
              <a:spcBef>
                <a:spcPts val="0"/>
              </a:spcBef>
              <a:spcAft>
                <a:spcPts val="0"/>
              </a:spcAft>
              <a:buClr>
                <a:schemeClr val="dk1"/>
              </a:buClr>
              <a:buSzPts val="1400"/>
              <a:buChar char="■"/>
              <a:defRPr/>
            </a:lvl3pPr>
            <a:lvl4pPr indent="-317500" lvl="3" marL="1828800" algn="l">
              <a:spcBef>
                <a:spcPts val="0"/>
              </a:spcBef>
              <a:spcAft>
                <a:spcPts val="0"/>
              </a:spcAft>
              <a:buClr>
                <a:schemeClr val="dk1"/>
              </a:buClr>
              <a:buSzPts val="1400"/>
              <a:buChar char="●"/>
              <a:defRPr/>
            </a:lvl4pPr>
            <a:lvl5pPr indent="-317500" lvl="4" marL="2286000" algn="l">
              <a:spcBef>
                <a:spcPts val="0"/>
              </a:spcBef>
              <a:spcAft>
                <a:spcPts val="0"/>
              </a:spcAft>
              <a:buClr>
                <a:schemeClr val="dk1"/>
              </a:buClr>
              <a:buSzPts val="1400"/>
              <a:buChar char="○"/>
              <a:defRPr/>
            </a:lvl5pPr>
            <a:lvl6pPr indent="-317500" lvl="5" marL="2743200" algn="l">
              <a:spcBef>
                <a:spcPts val="0"/>
              </a:spcBef>
              <a:spcAft>
                <a:spcPts val="0"/>
              </a:spcAft>
              <a:buClr>
                <a:schemeClr val="dk1"/>
              </a:buClr>
              <a:buSzPts val="1400"/>
              <a:buChar char="■"/>
              <a:defRPr/>
            </a:lvl6pPr>
            <a:lvl7pPr indent="-317500" lvl="6" marL="3200400" algn="l">
              <a:spcBef>
                <a:spcPts val="0"/>
              </a:spcBef>
              <a:spcAft>
                <a:spcPts val="0"/>
              </a:spcAft>
              <a:buClr>
                <a:schemeClr val="dk1"/>
              </a:buClr>
              <a:buSzPts val="1400"/>
              <a:buChar char="●"/>
              <a:defRPr/>
            </a:lvl7pPr>
            <a:lvl8pPr indent="-317500" lvl="7" marL="3657600" algn="l">
              <a:spcBef>
                <a:spcPts val="0"/>
              </a:spcBef>
              <a:spcAft>
                <a:spcPts val="0"/>
              </a:spcAft>
              <a:buClr>
                <a:schemeClr val="dk1"/>
              </a:buClr>
              <a:buSzPts val="1400"/>
              <a:buChar char="○"/>
              <a:defRPr/>
            </a:lvl8pPr>
            <a:lvl9pPr indent="-317500" lvl="8" marL="4114800" algn="l">
              <a:spcBef>
                <a:spcPts val="0"/>
              </a:spcBef>
              <a:spcAft>
                <a:spcPts val="0"/>
              </a:spcAft>
              <a:buClr>
                <a:schemeClr val="dk1"/>
              </a:buClr>
              <a:buSzPts val="1400"/>
              <a:buChar char="■"/>
              <a:defRPr/>
            </a:lvl9pPr>
          </a:lstStyle>
          <a:p/>
        </p:txBody>
      </p:sp>
      <p:sp>
        <p:nvSpPr>
          <p:cNvPr id="22" name="Google Shape;22;p11"/>
          <p:cNvSpPr txBox="1"/>
          <p:nvPr>
            <p:ph idx="12" type="sldNum"/>
          </p:nvPr>
        </p:nvSpPr>
        <p:spPr>
          <a:xfrm>
            <a:off x="16944916" y="9326434"/>
            <a:ext cx="1097400" cy="787200"/>
          </a:xfrm>
          <a:prstGeom prst="rect">
            <a:avLst/>
          </a:prstGeom>
          <a:noFill/>
          <a:ln>
            <a:noFill/>
          </a:ln>
        </p:spPr>
        <p:txBody>
          <a:bodyPr anchorCtr="0" anchor="ctr" bIns="91425" lIns="91425" spcFirstLastPara="1" rIns="91425" wrap="square" tIns="91425">
            <a:normAutofit/>
          </a:bodyPr>
          <a:lstStyle>
            <a:lvl1pPr indent="0" lvl="0"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6" name="Google Shape;2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8" name="Google Shape;3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1" name="Google Shape;51;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2" name="Google Shape;52;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3" name="Google Shape;53;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4" name="Google Shape;5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5" name="Google Shape;65;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6" name="Google Shape;66;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jpg"/><Relationship Id="rId5" Type="http://schemas.openxmlformats.org/officeDocument/2006/relationships/image" Target="../media/image9.jpg"/><Relationship Id="rId6" Type="http://schemas.openxmlformats.org/officeDocument/2006/relationships/image" Target="../media/image13.jpg"/><Relationship Id="rId7" Type="http://schemas.openxmlformats.org/officeDocument/2006/relationships/image" Target="../media/image12.jp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91" name="Shape 91"/>
        <p:cNvGrpSpPr/>
        <p:nvPr/>
      </p:nvGrpSpPr>
      <p:grpSpPr>
        <a:xfrm>
          <a:off x="0" y="0"/>
          <a:ext cx="0" cy="0"/>
          <a:chOff x="0" y="0"/>
          <a:chExt cx="0" cy="0"/>
        </a:xfrm>
      </p:grpSpPr>
      <p:pic>
        <p:nvPicPr>
          <p:cNvPr id="92" name="Google Shape;92;p1"/>
          <p:cNvPicPr preferRelativeResize="0"/>
          <p:nvPr/>
        </p:nvPicPr>
        <p:blipFill>
          <a:blip r:embed="rId3">
            <a:alphaModFix/>
          </a:blip>
          <a:stretch>
            <a:fillRect/>
          </a:stretch>
        </p:blipFill>
        <p:spPr>
          <a:xfrm>
            <a:off x="0" y="-31775"/>
            <a:ext cx="18288000" cy="10287000"/>
          </a:xfrm>
          <a:prstGeom prst="rect">
            <a:avLst/>
          </a:prstGeom>
          <a:noFill/>
          <a:ln>
            <a:noFill/>
          </a:ln>
          <a:effectLst>
            <a:outerShdw blurRad="57150" rotWithShape="0" algn="bl" dir="5400000" dist="19050">
              <a:srgbClr val="000000">
                <a:alpha val="50000"/>
              </a:srgbClr>
            </a:outerShdw>
          </a:effectLst>
        </p:spPr>
      </p:pic>
      <p:sp>
        <p:nvSpPr>
          <p:cNvPr id="93" name="Google Shape;93;p1"/>
          <p:cNvSpPr/>
          <p:nvPr/>
        </p:nvSpPr>
        <p:spPr>
          <a:xfrm>
            <a:off x="-68579" y="0"/>
            <a:ext cx="1842516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0" r="0" t="0"/>
            </a:stretch>
          </a:blipFill>
          <a:ln>
            <a:noFill/>
          </a:ln>
        </p:spPr>
      </p:sp>
      <p:grpSp>
        <p:nvGrpSpPr>
          <p:cNvPr id="94" name="Google Shape;94;p1"/>
          <p:cNvGrpSpPr/>
          <p:nvPr/>
        </p:nvGrpSpPr>
        <p:grpSpPr>
          <a:xfrm>
            <a:off x="534218" y="8185063"/>
            <a:ext cx="4173289" cy="1735875"/>
            <a:chOff x="0" y="-38100"/>
            <a:chExt cx="1099138" cy="457185"/>
          </a:xfrm>
        </p:grpSpPr>
        <p:sp>
          <p:nvSpPr>
            <p:cNvPr id="95" name="Google Shape;95;p1"/>
            <p:cNvSpPr/>
            <p:nvPr/>
          </p:nvSpPr>
          <p:spPr>
            <a:xfrm>
              <a:off x="0" y="0"/>
              <a:ext cx="1099138" cy="419085"/>
            </a:xfrm>
            <a:custGeom>
              <a:rect b="b" l="l" r="r" t="t"/>
              <a:pathLst>
                <a:path extrusionOk="0" h="419085" w="1099138">
                  <a:moveTo>
                    <a:pt x="0" y="0"/>
                  </a:moveTo>
                  <a:lnTo>
                    <a:pt x="1099138" y="0"/>
                  </a:lnTo>
                  <a:lnTo>
                    <a:pt x="1099138" y="419085"/>
                  </a:lnTo>
                  <a:lnTo>
                    <a:pt x="0" y="419085"/>
                  </a:lnTo>
                  <a:close/>
                </a:path>
              </a:pathLst>
            </a:custGeom>
            <a:solidFill>
              <a:srgbClr val="183717"/>
            </a:solidFill>
            <a:ln>
              <a:noFill/>
            </a:ln>
          </p:spPr>
        </p:sp>
        <p:sp>
          <p:nvSpPr>
            <p:cNvPr id="96" name="Google Shape;96;p1"/>
            <p:cNvSpPr txBox="1"/>
            <p:nvPr/>
          </p:nvSpPr>
          <p:spPr>
            <a:xfrm>
              <a:off x="0" y="-38100"/>
              <a:ext cx="1099138" cy="45718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7" name="Google Shape;97;p1"/>
          <p:cNvSpPr txBox="1"/>
          <p:nvPr/>
        </p:nvSpPr>
        <p:spPr>
          <a:xfrm>
            <a:off x="2583114" y="8572398"/>
            <a:ext cx="1694194" cy="340478"/>
          </a:xfrm>
          <a:prstGeom prst="rect">
            <a:avLst/>
          </a:prstGeom>
          <a:noFill/>
          <a:ln>
            <a:noFill/>
          </a:ln>
        </p:spPr>
        <p:txBody>
          <a:bodyPr anchorCtr="0" anchor="t" bIns="0" lIns="0" spcFirstLastPara="1" rIns="0" wrap="square" tIns="0">
            <a:spAutoFit/>
          </a:bodyPr>
          <a:lstStyle/>
          <a:p>
            <a:pPr indent="0" lvl="0" marL="0" marR="0" rtl="0" algn="l">
              <a:lnSpc>
                <a:spcPct val="119125"/>
              </a:lnSpc>
              <a:spcBef>
                <a:spcPts val="0"/>
              </a:spcBef>
              <a:spcAft>
                <a:spcPts val="0"/>
              </a:spcAft>
              <a:buNone/>
            </a:pPr>
            <a:r>
              <a:t/>
            </a:r>
            <a:endParaRPr b="1" i="0" sz="2400" u="none" cap="none" strike="noStrike">
              <a:solidFill>
                <a:srgbClr val="F8F4E5"/>
              </a:solidFill>
              <a:latin typeface="Barlow"/>
              <a:ea typeface="Barlow"/>
              <a:cs typeface="Barlow"/>
              <a:sym typeface="Barlow"/>
            </a:endParaRPr>
          </a:p>
        </p:txBody>
      </p:sp>
      <p:sp>
        <p:nvSpPr>
          <p:cNvPr id="98" name="Google Shape;98;p1"/>
          <p:cNvSpPr txBox="1"/>
          <p:nvPr/>
        </p:nvSpPr>
        <p:spPr>
          <a:xfrm>
            <a:off x="13707191" y="8772684"/>
            <a:ext cx="3552300" cy="722700"/>
          </a:xfrm>
          <a:prstGeom prst="rect">
            <a:avLst/>
          </a:prstGeom>
          <a:noFill/>
          <a:ln>
            <a:noFill/>
          </a:ln>
        </p:spPr>
        <p:txBody>
          <a:bodyPr anchorCtr="0" anchor="t" bIns="0" lIns="0" spcFirstLastPara="1" rIns="0" wrap="square" tIns="0">
            <a:spAutoFit/>
          </a:bodyPr>
          <a:lstStyle/>
          <a:p>
            <a:pPr indent="0" lvl="0" marL="0" marR="0" rtl="0" algn="ctr">
              <a:lnSpc>
                <a:spcPct val="119105"/>
              </a:lnSpc>
              <a:spcBef>
                <a:spcPts val="0"/>
              </a:spcBef>
              <a:spcAft>
                <a:spcPts val="0"/>
              </a:spcAft>
              <a:buNone/>
            </a:pPr>
            <a:r>
              <a:rPr b="1" i="0" lang="en-US" sz="4695" u="none" cap="none" strike="noStrike">
                <a:solidFill>
                  <a:srgbClr val="F8F4E5"/>
                </a:solidFill>
                <a:latin typeface="Barlow"/>
                <a:ea typeface="Barlow"/>
                <a:cs typeface="Barlow"/>
                <a:sym typeface="Barlow"/>
              </a:rPr>
              <a:t>(</a:t>
            </a:r>
            <a:r>
              <a:rPr b="1" lang="en-US" sz="4695">
                <a:solidFill>
                  <a:srgbClr val="F8F4E5"/>
                </a:solidFill>
                <a:latin typeface="Barlow"/>
                <a:ea typeface="Barlow"/>
                <a:cs typeface="Barlow"/>
                <a:sym typeface="Barlow"/>
              </a:rPr>
              <a:t>Zethnos</a:t>
            </a:r>
            <a:r>
              <a:rPr b="1" i="0" lang="en-US" sz="4695" u="none" cap="none" strike="noStrike">
                <a:solidFill>
                  <a:srgbClr val="F8F4E5"/>
                </a:solidFill>
                <a:latin typeface="Barlow"/>
                <a:ea typeface="Barlow"/>
                <a:cs typeface="Barlow"/>
                <a:sym typeface="Barlow"/>
              </a:rPr>
              <a:t>)</a:t>
            </a:r>
            <a:endParaRPr/>
          </a:p>
        </p:txBody>
      </p:sp>
      <p:pic>
        <p:nvPicPr>
          <p:cNvPr id="99" name="Google Shape;99;p1"/>
          <p:cNvPicPr preferRelativeResize="0"/>
          <p:nvPr/>
        </p:nvPicPr>
        <p:blipFill rotWithShape="1">
          <a:blip r:embed="rId5">
            <a:alphaModFix/>
          </a:blip>
          <a:srcRect b="0" l="0" r="0" t="0"/>
          <a:stretch/>
        </p:blipFill>
        <p:spPr>
          <a:xfrm>
            <a:off x="90818" y="7850781"/>
            <a:ext cx="4375642" cy="24044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103" name="Shape 103"/>
        <p:cNvGrpSpPr/>
        <p:nvPr/>
      </p:nvGrpSpPr>
      <p:grpSpPr>
        <a:xfrm>
          <a:off x="0" y="0"/>
          <a:ext cx="0" cy="0"/>
          <a:chOff x="0" y="0"/>
          <a:chExt cx="0" cy="0"/>
        </a:xfrm>
      </p:grpSpPr>
      <p:sp>
        <p:nvSpPr>
          <p:cNvPr id="104" name="Google Shape;104;p2"/>
          <p:cNvSpPr txBox="1"/>
          <p:nvPr/>
        </p:nvSpPr>
        <p:spPr>
          <a:xfrm>
            <a:off x="1028700" y="1028700"/>
            <a:ext cx="16230600" cy="639900"/>
          </a:xfrm>
          <a:prstGeom prst="rect">
            <a:avLst/>
          </a:prstGeom>
          <a:noFill/>
          <a:ln>
            <a:noFill/>
          </a:ln>
        </p:spPr>
        <p:txBody>
          <a:bodyPr anchorCtr="0" anchor="t" bIns="0" lIns="0" spcFirstLastPara="1" rIns="0" wrap="square" tIns="0">
            <a:spAutoFit/>
          </a:bodyPr>
          <a:lstStyle/>
          <a:p>
            <a:pPr indent="0" lvl="0" marL="0" marR="0" rtl="0" algn="l">
              <a:lnSpc>
                <a:spcPct val="119124"/>
              </a:lnSpc>
              <a:spcBef>
                <a:spcPts val="0"/>
              </a:spcBef>
              <a:spcAft>
                <a:spcPts val="0"/>
              </a:spcAft>
              <a:buNone/>
            </a:pPr>
            <a:r>
              <a:rPr b="1" lang="en-US" sz="4157">
                <a:latin typeface="Barlow"/>
                <a:ea typeface="Barlow"/>
                <a:cs typeface="Barlow"/>
                <a:sym typeface="Barlow"/>
              </a:rPr>
              <a:t>NEED FOR VITAL VOICE</a:t>
            </a:r>
            <a:endParaRPr/>
          </a:p>
        </p:txBody>
      </p:sp>
      <p:sp>
        <p:nvSpPr>
          <p:cNvPr id="105" name="Google Shape;105;p2"/>
          <p:cNvSpPr txBox="1"/>
          <p:nvPr/>
        </p:nvSpPr>
        <p:spPr>
          <a:xfrm>
            <a:off x="526300" y="2157950"/>
            <a:ext cx="17203200" cy="6624300"/>
          </a:xfrm>
          <a:prstGeom prst="rect">
            <a:avLst/>
          </a:prstGeom>
          <a:noFill/>
          <a:ln>
            <a:noFill/>
          </a:ln>
        </p:spPr>
        <p:txBody>
          <a:bodyPr anchorCtr="0" anchor="t" bIns="0" lIns="0" spcFirstLastPara="1" rIns="0" wrap="square" tIns="0">
            <a:spAutoFit/>
          </a:bodyPr>
          <a:lstStyle/>
          <a:p>
            <a:pPr indent="-329515" lvl="1" marL="659030" marR="0" rtl="0" algn="l">
              <a:lnSpc>
                <a:spcPct val="119102"/>
              </a:lnSpc>
              <a:spcBef>
                <a:spcPts val="0"/>
              </a:spcBef>
              <a:spcAft>
                <a:spcPts val="0"/>
              </a:spcAft>
              <a:buSzPts val="3052"/>
              <a:buChar char="•"/>
            </a:pPr>
            <a:r>
              <a:rPr b="1" lang="en-US" sz="3052">
                <a:latin typeface="Barlow"/>
                <a:ea typeface="Barlow"/>
                <a:cs typeface="Barlow"/>
                <a:sym typeface="Barlow"/>
              </a:rPr>
              <a:t>Internet has been the one stop solution for most of our problems for the past few decades. However, it has been primarily unsuccessful when it comes to the field of healthcare.</a:t>
            </a:r>
            <a:endParaRPr b="1" sz="3052">
              <a:latin typeface="Barlow"/>
              <a:ea typeface="Barlow"/>
              <a:cs typeface="Barlow"/>
              <a:sym typeface="Barlow"/>
            </a:endParaRPr>
          </a:p>
          <a:p>
            <a:pPr indent="0" lvl="0" marL="914400" marR="0" rtl="0" algn="l">
              <a:lnSpc>
                <a:spcPct val="119102"/>
              </a:lnSpc>
              <a:spcBef>
                <a:spcPts val="0"/>
              </a:spcBef>
              <a:spcAft>
                <a:spcPts val="0"/>
              </a:spcAft>
              <a:buNone/>
            </a:pPr>
            <a:r>
              <a:t/>
            </a:r>
            <a:endParaRPr b="1" sz="3052">
              <a:latin typeface="Barlow"/>
              <a:ea typeface="Barlow"/>
              <a:cs typeface="Barlow"/>
              <a:sym typeface="Barlow"/>
            </a:endParaRPr>
          </a:p>
          <a:p>
            <a:pPr indent="-329515" lvl="1" marL="659030" marR="0" rtl="0" algn="l">
              <a:lnSpc>
                <a:spcPct val="119102"/>
              </a:lnSpc>
              <a:spcBef>
                <a:spcPts val="0"/>
              </a:spcBef>
              <a:spcAft>
                <a:spcPts val="0"/>
              </a:spcAft>
              <a:buClr>
                <a:srgbClr val="000000"/>
              </a:buClr>
              <a:buSzPts val="3052"/>
              <a:buFont typeface="Arial"/>
              <a:buChar char="•"/>
            </a:pPr>
            <a:r>
              <a:rPr b="1" lang="en-US" sz="3052">
                <a:latin typeface="Barlow"/>
                <a:ea typeface="Barlow"/>
                <a:cs typeface="Barlow"/>
                <a:sym typeface="Barlow"/>
              </a:rPr>
              <a:t>Vital Voice comes in at this point. We have inculcated a large database that diagnoses and suggests remedies based on the symptoms faced by the user.</a:t>
            </a:r>
            <a:endParaRPr b="1" sz="3052">
              <a:latin typeface="Barlow"/>
              <a:ea typeface="Barlow"/>
              <a:cs typeface="Barlow"/>
              <a:sym typeface="Barlow"/>
            </a:endParaRPr>
          </a:p>
          <a:p>
            <a:pPr indent="0" lvl="0" marL="0" marR="0" rtl="0" algn="l">
              <a:lnSpc>
                <a:spcPct val="119102"/>
              </a:lnSpc>
              <a:spcBef>
                <a:spcPts val="0"/>
              </a:spcBef>
              <a:spcAft>
                <a:spcPts val="0"/>
              </a:spcAft>
              <a:buNone/>
            </a:pPr>
            <a:r>
              <a:t/>
            </a:r>
            <a:endParaRPr b="1" sz="3052">
              <a:latin typeface="Barlow"/>
              <a:ea typeface="Barlow"/>
              <a:cs typeface="Barlow"/>
              <a:sym typeface="Barlow"/>
            </a:endParaRPr>
          </a:p>
          <a:p>
            <a:pPr indent="-422402" lvl="1" marL="914400" rtl="0" algn="l">
              <a:lnSpc>
                <a:spcPct val="119102"/>
              </a:lnSpc>
              <a:spcBef>
                <a:spcPts val="0"/>
              </a:spcBef>
              <a:spcAft>
                <a:spcPts val="0"/>
              </a:spcAft>
              <a:buSzPts val="3052"/>
              <a:buFont typeface="Barlow"/>
              <a:buChar char="•"/>
            </a:pPr>
            <a:r>
              <a:rPr b="1" lang="en-US" sz="3052">
                <a:solidFill>
                  <a:schemeClr val="dk1"/>
                </a:solidFill>
                <a:latin typeface="Barlow"/>
                <a:ea typeface="Barlow"/>
                <a:cs typeface="Barlow"/>
                <a:sym typeface="Barlow"/>
              </a:rPr>
              <a:t>For example, when a common man goes up on the web, every minor inconvenience amounts to cancer. We at Vital Voice aim to bypass this issue and get the underserved cheap and accurate solution.</a:t>
            </a:r>
            <a:endParaRPr b="1" sz="3052">
              <a:solidFill>
                <a:schemeClr val="dk1"/>
              </a:solidFill>
              <a:latin typeface="Barlow"/>
              <a:ea typeface="Barlow"/>
              <a:cs typeface="Barlow"/>
              <a:sym typeface="Barlow"/>
            </a:endParaRPr>
          </a:p>
          <a:p>
            <a:pPr indent="0" lvl="0" marL="914400" rtl="0" algn="l">
              <a:lnSpc>
                <a:spcPct val="119102"/>
              </a:lnSpc>
              <a:spcBef>
                <a:spcPts val="0"/>
              </a:spcBef>
              <a:spcAft>
                <a:spcPts val="0"/>
              </a:spcAft>
              <a:buNone/>
            </a:pPr>
            <a:r>
              <a:t/>
            </a:r>
            <a:endParaRPr b="1" sz="3052">
              <a:solidFill>
                <a:schemeClr val="dk1"/>
              </a:solidFill>
              <a:latin typeface="Barlow"/>
              <a:ea typeface="Barlow"/>
              <a:cs typeface="Barlow"/>
              <a:sym typeface="Barlow"/>
            </a:endParaRPr>
          </a:p>
          <a:p>
            <a:pPr indent="-422402" lvl="1" marL="914400" rtl="0" algn="l">
              <a:lnSpc>
                <a:spcPct val="119102"/>
              </a:lnSpc>
              <a:spcBef>
                <a:spcPts val="0"/>
              </a:spcBef>
              <a:spcAft>
                <a:spcPts val="0"/>
              </a:spcAft>
              <a:buClr>
                <a:schemeClr val="dk1"/>
              </a:buClr>
              <a:buSzPts val="3052"/>
              <a:buFont typeface="Barlow"/>
              <a:buChar char="•"/>
            </a:pPr>
            <a:r>
              <a:rPr b="1" lang="en-US" sz="3052">
                <a:solidFill>
                  <a:schemeClr val="dk1"/>
                </a:solidFill>
                <a:latin typeface="Barlow"/>
                <a:ea typeface="Barlow"/>
                <a:cs typeface="Barlow"/>
                <a:sym typeface="Barlow"/>
              </a:rPr>
              <a:t>Vital Voice will be a free and open source chatbot for everyone to access.</a:t>
            </a:r>
            <a:endParaRPr b="1" sz="3052">
              <a:solidFill>
                <a:schemeClr val="dk1"/>
              </a:solidFill>
              <a:latin typeface="Barlow"/>
              <a:ea typeface="Barlow"/>
              <a:cs typeface="Barlow"/>
              <a:sym typeface="Barlow"/>
            </a:endParaRPr>
          </a:p>
          <a:p>
            <a:pPr indent="0" lvl="0" marL="0" marR="0" rtl="0" algn="l">
              <a:lnSpc>
                <a:spcPct val="119102"/>
              </a:lnSpc>
              <a:spcBef>
                <a:spcPts val="0"/>
              </a:spcBef>
              <a:spcAft>
                <a:spcPts val="0"/>
              </a:spcAft>
              <a:buNone/>
            </a:pPr>
            <a:r>
              <a:t/>
            </a:r>
            <a:endParaRPr b="1" sz="3052">
              <a:latin typeface="Barlow"/>
              <a:ea typeface="Barlow"/>
              <a:cs typeface="Barlow"/>
              <a:sym typeface="Barlow"/>
            </a:endParaRPr>
          </a:p>
        </p:txBody>
      </p:sp>
      <p:pic>
        <p:nvPicPr>
          <p:cNvPr id="106" name="Google Shape;106;p2"/>
          <p:cNvPicPr preferRelativeResize="0"/>
          <p:nvPr/>
        </p:nvPicPr>
        <p:blipFill rotWithShape="1">
          <a:blip r:embed="rId3">
            <a:alphaModFix/>
          </a:blip>
          <a:srcRect b="0" l="0" r="0" t="0"/>
          <a:stretch/>
        </p:blipFill>
        <p:spPr>
          <a:xfrm>
            <a:off x="15108875" y="8458200"/>
            <a:ext cx="3480195" cy="1904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110" name="Shape 110"/>
        <p:cNvGrpSpPr/>
        <p:nvPr/>
      </p:nvGrpSpPr>
      <p:grpSpPr>
        <a:xfrm>
          <a:off x="0" y="0"/>
          <a:ext cx="0" cy="0"/>
          <a:chOff x="0" y="0"/>
          <a:chExt cx="0" cy="0"/>
        </a:xfrm>
      </p:grpSpPr>
      <p:sp>
        <p:nvSpPr>
          <p:cNvPr id="111" name="Google Shape;111;p3"/>
          <p:cNvSpPr txBox="1"/>
          <p:nvPr/>
        </p:nvSpPr>
        <p:spPr>
          <a:xfrm>
            <a:off x="1813310" y="3154577"/>
            <a:ext cx="10129200" cy="4074600"/>
          </a:xfrm>
          <a:prstGeom prst="rect">
            <a:avLst/>
          </a:prstGeom>
          <a:noFill/>
          <a:ln>
            <a:noFill/>
          </a:ln>
        </p:spPr>
        <p:txBody>
          <a:bodyPr anchorCtr="0" anchor="t" bIns="0" lIns="0" spcFirstLastPara="1" rIns="0" wrap="square" tIns="0">
            <a:spAutoFit/>
          </a:bodyPr>
          <a:lstStyle/>
          <a:p>
            <a:pPr indent="-341948" lvl="1" marL="658496" marR="0" rtl="0" algn="l">
              <a:lnSpc>
                <a:spcPct val="119082"/>
              </a:lnSpc>
              <a:spcBef>
                <a:spcPts val="0"/>
              </a:spcBef>
              <a:spcAft>
                <a:spcPts val="0"/>
              </a:spcAft>
              <a:buClr>
                <a:srgbClr val="000000"/>
              </a:buClr>
              <a:buSzPts val="3250"/>
              <a:buFont typeface="Arial"/>
              <a:buChar char="•"/>
            </a:pPr>
            <a:r>
              <a:rPr b="1" i="0" lang="en-US" sz="3250" u="none" cap="none" strike="noStrike">
                <a:solidFill>
                  <a:srgbClr val="000000"/>
                </a:solidFill>
                <a:latin typeface="Barlow"/>
                <a:ea typeface="Barlow"/>
                <a:cs typeface="Barlow"/>
                <a:sym typeface="Barlow"/>
              </a:rPr>
              <a:t>Frontend Technologies: Python GUI, JS</a:t>
            </a:r>
            <a:endParaRPr b="1" i="0" sz="3250" u="none" cap="none" strike="noStrike">
              <a:solidFill>
                <a:srgbClr val="000000"/>
              </a:solidFill>
              <a:latin typeface="Barlow"/>
              <a:ea typeface="Barlow"/>
              <a:cs typeface="Barlow"/>
              <a:sym typeface="Barlow"/>
            </a:endParaRPr>
          </a:p>
          <a:p>
            <a:pPr indent="0" lvl="0" marL="914400" marR="0" rtl="0" algn="l">
              <a:lnSpc>
                <a:spcPct val="119082"/>
              </a:lnSpc>
              <a:spcBef>
                <a:spcPts val="0"/>
              </a:spcBef>
              <a:spcAft>
                <a:spcPts val="0"/>
              </a:spcAft>
              <a:buNone/>
            </a:pPr>
            <a:r>
              <a:t/>
            </a:r>
            <a:endParaRPr b="1" sz="3250">
              <a:latin typeface="Barlow"/>
              <a:ea typeface="Barlow"/>
              <a:cs typeface="Barlow"/>
              <a:sym typeface="Barlow"/>
            </a:endParaRPr>
          </a:p>
          <a:p>
            <a:pPr indent="-341948" lvl="1" marL="658496" marR="0" rtl="0" algn="l">
              <a:lnSpc>
                <a:spcPct val="119082"/>
              </a:lnSpc>
              <a:spcBef>
                <a:spcPts val="0"/>
              </a:spcBef>
              <a:spcAft>
                <a:spcPts val="0"/>
              </a:spcAft>
              <a:buClr>
                <a:srgbClr val="000000"/>
              </a:buClr>
              <a:buSzPts val="3250"/>
              <a:buFont typeface="Arial"/>
              <a:buChar char="•"/>
            </a:pPr>
            <a:r>
              <a:rPr b="1" i="0" lang="en-US" sz="3250" u="none" cap="none" strike="noStrike">
                <a:solidFill>
                  <a:srgbClr val="000000"/>
                </a:solidFill>
                <a:latin typeface="Barlow"/>
                <a:ea typeface="Barlow"/>
                <a:cs typeface="Barlow"/>
                <a:sym typeface="Barlow"/>
              </a:rPr>
              <a:t>Backend Technologies:Python, Java</a:t>
            </a:r>
            <a:endParaRPr b="1" i="0" sz="3250" u="none" cap="none" strike="noStrike">
              <a:solidFill>
                <a:srgbClr val="000000"/>
              </a:solidFill>
              <a:latin typeface="Barlow"/>
              <a:ea typeface="Barlow"/>
              <a:cs typeface="Barlow"/>
              <a:sym typeface="Barlow"/>
            </a:endParaRPr>
          </a:p>
          <a:p>
            <a:pPr indent="0" lvl="0" marL="914400" marR="0" rtl="0" algn="l">
              <a:lnSpc>
                <a:spcPct val="119082"/>
              </a:lnSpc>
              <a:spcBef>
                <a:spcPts val="0"/>
              </a:spcBef>
              <a:spcAft>
                <a:spcPts val="0"/>
              </a:spcAft>
              <a:buNone/>
            </a:pPr>
            <a:r>
              <a:t/>
            </a:r>
            <a:endParaRPr b="1" sz="3250">
              <a:latin typeface="Barlow"/>
              <a:ea typeface="Barlow"/>
              <a:cs typeface="Barlow"/>
              <a:sym typeface="Barlow"/>
            </a:endParaRPr>
          </a:p>
          <a:p>
            <a:pPr indent="-341948" lvl="1" marL="658496" marR="0" rtl="0" algn="l">
              <a:lnSpc>
                <a:spcPct val="119082"/>
              </a:lnSpc>
              <a:spcBef>
                <a:spcPts val="0"/>
              </a:spcBef>
              <a:spcAft>
                <a:spcPts val="0"/>
              </a:spcAft>
              <a:buClr>
                <a:srgbClr val="000000"/>
              </a:buClr>
              <a:buSzPts val="3250"/>
              <a:buFont typeface="Arial"/>
              <a:buChar char="•"/>
            </a:pPr>
            <a:r>
              <a:rPr b="1" i="0" lang="en-US" sz="3250" u="none" cap="none" strike="noStrike">
                <a:solidFill>
                  <a:srgbClr val="000000"/>
                </a:solidFill>
                <a:latin typeface="Barlow"/>
                <a:ea typeface="Barlow"/>
                <a:cs typeface="Barlow"/>
                <a:sym typeface="Barlow"/>
              </a:rPr>
              <a:t>Database: MySQL</a:t>
            </a:r>
            <a:endParaRPr b="1" i="0" sz="3250" u="none" cap="none" strike="noStrike">
              <a:solidFill>
                <a:srgbClr val="000000"/>
              </a:solidFill>
              <a:latin typeface="Barlow"/>
              <a:ea typeface="Barlow"/>
              <a:cs typeface="Barlow"/>
              <a:sym typeface="Barlow"/>
            </a:endParaRPr>
          </a:p>
          <a:p>
            <a:pPr indent="0" lvl="0" marL="914400" marR="0" rtl="0" algn="l">
              <a:lnSpc>
                <a:spcPct val="119082"/>
              </a:lnSpc>
              <a:spcBef>
                <a:spcPts val="0"/>
              </a:spcBef>
              <a:spcAft>
                <a:spcPts val="0"/>
              </a:spcAft>
              <a:buNone/>
            </a:pPr>
            <a:r>
              <a:t/>
            </a:r>
            <a:endParaRPr b="1" sz="3250">
              <a:latin typeface="Barlow"/>
              <a:ea typeface="Barlow"/>
              <a:cs typeface="Barlow"/>
              <a:sym typeface="Barlow"/>
            </a:endParaRPr>
          </a:p>
          <a:p>
            <a:pPr indent="-341948" lvl="1" marL="658496" marR="0" rtl="0" algn="l">
              <a:lnSpc>
                <a:spcPct val="119082"/>
              </a:lnSpc>
              <a:spcBef>
                <a:spcPts val="0"/>
              </a:spcBef>
              <a:spcAft>
                <a:spcPts val="0"/>
              </a:spcAft>
              <a:buClr>
                <a:srgbClr val="000000"/>
              </a:buClr>
              <a:buSzPts val="3250"/>
              <a:buFont typeface="Arial"/>
              <a:buChar char="•"/>
            </a:pPr>
            <a:r>
              <a:rPr b="1" i="0" lang="en-US" sz="3250" u="none" cap="none" strike="noStrike">
                <a:solidFill>
                  <a:srgbClr val="000000"/>
                </a:solidFill>
                <a:latin typeface="Barlow"/>
                <a:ea typeface="Barlow"/>
                <a:cs typeface="Barlow"/>
                <a:sym typeface="Barlow"/>
              </a:rPr>
              <a:t>Other Tools/Services:AWS, </a:t>
            </a:r>
            <a:r>
              <a:rPr b="1" lang="en-US" sz="3250">
                <a:latin typeface="Barlow"/>
                <a:ea typeface="Barlow"/>
                <a:cs typeface="Barlow"/>
                <a:sym typeface="Barlow"/>
              </a:rPr>
              <a:t>Git</a:t>
            </a:r>
            <a:endParaRPr sz="1600"/>
          </a:p>
        </p:txBody>
      </p:sp>
      <p:sp>
        <p:nvSpPr>
          <p:cNvPr id="112" name="Google Shape;112;p3"/>
          <p:cNvSpPr txBox="1"/>
          <p:nvPr/>
        </p:nvSpPr>
        <p:spPr>
          <a:xfrm>
            <a:off x="1028700" y="1028700"/>
            <a:ext cx="16230600" cy="1262052"/>
          </a:xfrm>
          <a:prstGeom prst="rect">
            <a:avLst/>
          </a:prstGeom>
          <a:noFill/>
          <a:ln>
            <a:noFill/>
          </a:ln>
        </p:spPr>
        <p:txBody>
          <a:bodyPr anchorCtr="0" anchor="t" bIns="0" lIns="0" spcFirstLastPara="1" rIns="0" wrap="square" tIns="0">
            <a:spAutoFit/>
          </a:bodyPr>
          <a:lstStyle/>
          <a:p>
            <a:pPr indent="0" lvl="0" marL="0" marR="0" rtl="0" algn="l">
              <a:lnSpc>
                <a:spcPct val="119124"/>
              </a:lnSpc>
              <a:spcBef>
                <a:spcPts val="0"/>
              </a:spcBef>
              <a:spcAft>
                <a:spcPts val="0"/>
              </a:spcAft>
              <a:buNone/>
            </a:pPr>
            <a:r>
              <a:rPr b="1" i="0" lang="en-US" sz="4157" u="none" cap="none" strike="noStrike">
                <a:solidFill>
                  <a:srgbClr val="000000"/>
                </a:solidFill>
                <a:latin typeface="Barlow"/>
                <a:ea typeface="Barlow"/>
                <a:cs typeface="Barlow"/>
                <a:sym typeface="Barlow"/>
              </a:rPr>
              <a:t>TECHNICAL ARCHITECTURE </a:t>
            </a:r>
            <a:endParaRPr/>
          </a:p>
          <a:p>
            <a:pPr indent="0" lvl="0" marL="0" marR="0" rtl="0" algn="l">
              <a:lnSpc>
                <a:spcPct val="119124"/>
              </a:lnSpc>
              <a:spcBef>
                <a:spcPts val="0"/>
              </a:spcBef>
              <a:spcAft>
                <a:spcPts val="0"/>
              </a:spcAft>
              <a:buNone/>
            </a:pPr>
            <a:r>
              <a:t/>
            </a:r>
            <a:endParaRPr b="1" i="0" sz="4157" u="none" cap="none" strike="noStrike">
              <a:solidFill>
                <a:srgbClr val="000000"/>
              </a:solidFill>
              <a:latin typeface="Barlow"/>
              <a:ea typeface="Barlow"/>
              <a:cs typeface="Barlow"/>
              <a:sym typeface="Barlow"/>
            </a:endParaRPr>
          </a:p>
        </p:txBody>
      </p:sp>
      <p:sp>
        <p:nvSpPr>
          <p:cNvPr id="113" name="Google Shape;113;p3"/>
          <p:cNvSpPr txBox="1"/>
          <p:nvPr/>
        </p:nvSpPr>
        <p:spPr>
          <a:xfrm>
            <a:off x="1468575" y="2431890"/>
            <a:ext cx="2857500" cy="515700"/>
          </a:xfrm>
          <a:prstGeom prst="rect">
            <a:avLst/>
          </a:prstGeom>
          <a:noFill/>
          <a:ln>
            <a:noFill/>
          </a:ln>
        </p:spPr>
        <p:txBody>
          <a:bodyPr anchorCtr="0" anchor="t" bIns="0" lIns="0" spcFirstLastPara="1" rIns="0" wrap="square" tIns="0">
            <a:spAutoFit/>
          </a:bodyPr>
          <a:lstStyle/>
          <a:p>
            <a:pPr indent="0" lvl="0" marL="0" marR="0" rtl="0" algn="ctr">
              <a:lnSpc>
                <a:spcPct val="119081"/>
              </a:lnSpc>
              <a:spcBef>
                <a:spcPts val="0"/>
              </a:spcBef>
              <a:spcAft>
                <a:spcPts val="0"/>
              </a:spcAft>
              <a:buNone/>
            </a:pPr>
            <a:r>
              <a:rPr b="1" i="0" lang="en-US" sz="3350" u="none" cap="none" strike="noStrike">
                <a:solidFill>
                  <a:srgbClr val="000000"/>
                </a:solidFill>
                <a:latin typeface="Barlow"/>
                <a:ea typeface="Barlow"/>
                <a:cs typeface="Barlow"/>
                <a:sym typeface="Barlow"/>
              </a:rPr>
              <a:t>Tech stack</a:t>
            </a:r>
            <a:endParaRPr sz="1700"/>
          </a:p>
        </p:txBody>
      </p:sp>
      <p:pic>
        <p:nvPicPr>
          <p:cNvPr id="114" name="Google Shape;114;p3"/>
          <p:cNvPicPr preferRelativeResize="0"/>
          <p:nvPr/>
        </p:nvPicPr>
        <p:blipFill rotWithShape="1">
          <a:blip r:embed="rId3">
            <a:alphaModFix/>
          </a:blip>
          <a:srcRect b="0" l="0" r="0" t="0"/>
          <a:stretch/>
        </p:blipFill>
        <p:spPr>
          <a:xfrm>
            <a:off x="14935200" y="8496300"/>
            <a:ext cx="3480194" cy="190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118" name="Shape 118"/>
        <p:cNvGrpSpPr/>
        <p:nvPr/>
      </p:nvGrpSpPr>
      <p:grpSpPr>
        <a:xfrm>
          <a:off x="0" y="0"/>
          <a:ext cx="0" cy="0"/>
          <a:chOff x="0" y="0"/>
          <a:chExt cx="0" cy="0"/>
        </a:xfrm>
      </p:grpSpPr>
      <p:sp>
        <p:nvSpPr>
          <p:cNvPr id="119" name="Google Shape;119;p4"/>
          <p:cNvSpPr txBox="1"/>
          <p:nvPr/>
        </p:nvSpPr>
        <p:spPr>
          <a:xfrm>
            <a:off x="1008899" y="2180275"/>
            <a:ext cx="15067500" cy="5198400"/>
          </a:xfrm>
          <a:prstGeom prst="rect">
            <a:avLst/>
          </a:prstGeom>
          <a:noFill/>
          <a:ln>
            <a:noFill/>
          </a:ln>
        </p:spPr>
        <p:txBody>
          <a:bodyPr anchorCtr="0" anchor="t" bIns="0" lIns="0" spcFirstLastPara="1" rIns="0" wrap="square" tIns="0">
            <a:spAutoFit/>
          </a:bodyPr>
          <a:lstStyle/>
          <a:p>
            <a:pPr indent="-329248" lvl="1" marL="658496" marR="0" rtl="0" algn="l">
              <a:lnSpc>
                <a:spcPct val="119082"/>
              </a:lnSpc>
              <a:spcBef>
                <a:spcPts val="0"/>
              </a:spcBef>
              <a:spcAft>
                <a:spcPts val="0"/>
              </a:spcAft>
              <a:buClr>
                <a:srgbClr val="000000"/>
              </a:buClr>
              <a:buSzPts val="3050"/>
              <a:buFont typeface="Arial"/>
              <a:buChar char="•"/>
            </a:pPr>
            <a:r>
              <a:rPr b="1" lang="en-US" sz="3050">
                <a:latin typeface="Barlow"/>
                <a:ea typeface="Barlow"/>
                <a:cs typeface="Barlow"/>
                <a:sym typeface="Barlow"/>
              </a:rPr>
              <a:t>Vital Voice will be working on distributed servers while a portion of the database that comes in handy on a daily basis will be preinstalled on the user’s device along with the chatbot.</a:t>
            </a:r>
            <a:endParaRPr b="1" sz="3050">
              <a:latin typeface="Barlow"/>
              <a:ea typeface="Barlow"/>
              <a:cs typeface="Barlow"/>
              <a:sym typeface="Barlow"/>
            </a:endParaRPr>
          </a:p>
          <a:p>
            <a:pPr indent="0" lvl="0" marL="914400" marR="0" rtl="0" algn="l">
              <a:lnSpc>
                <a:spcPct val="119082"/>
              </a:lnSpc>
              <a:spcBef>
                <a:spcPts val="0"/>
              </a:spcBef>
              <a:spcAft>
                <a:spcPts val="0"/>
              </a:spcAft>
              <a:buNone/>
            </a:pPr>
            <a:r>
              <a:t/>
            </a:r>
            <a:endParaRPr b="1" sz="3050">
              <a:latin typeface="Barlow"/>
              <a:ea typeface="Barlow"/>
              <a:cs typeface="Barlow"/>
              <a:sym typeface="Barlow"/>
            </a:endParaRPr>
          </a:p>
          <a:p>
            <a:pPr indent="-329248" lvl="1" marL="658496" marR="0" rtl="0" algn="l">
              <a:lnSpc>
                <a:spcPct val="119082"/>
              </a:lnSpc>
              <a:spcBef>
                <a:spcPts val="0"/>
              </a:spcBef>
              <a:spcAft>
                <a:spcPts val="0"/>
              </a:spcAft>
              <a:buClr>
                <a:srgbClr val="000000"/>
              </a:buClr>
              <a:buSzPts val="3050"/>
              <a:buFont typeface="Arial"/>
              <a:buChar char="•"/>
            </a:pPr>
            <a:r>
              <a:rPr b="1" lang="en-US" sz="3050">
                <a:latin typeface="Barlow"/>
                <a:ea typeface="Barlow"/>
                <a:cs typeface="Barlow"/>
                <a:sym typeface="Barlow"/>
              </a:rPr>
              <a:t>Since the AWS Cloud server is renowned for its server rental services and its widespread use, it will come in handy for the database storage and quicker response time.</a:t>
            </a:r>
            <a:endParaRPr b="1" sz="3050">
              <a:latin typeface="Barlow"/>
              <a:ea typeface="Barlow"/>
              <a:cs typeface="Barlow"/>
              <a:sym typeface="Barlow"/>
            </a:endParaRPr>
          </a:p>
          <a:p>
            <a:pPr indent="0" lvl="0" marL="0" marR="0" rtl="0" algn="l">
              <a:lnSpc>
                <a:spcPct val="119082"/>
              </a:lnSpc>
              <a:spcBef>
                <a:spcPts val="0"/>
              </a:spcBef>
              <a:spcAft>
                <a:spcPts val="0"/>
              </a:spcAft>
              <a:buNone/>
            </a:pPr>
            <a:r>
              <a:t/>
            </a:r>
            <a:endParaRPr/>
          </a:p>
          <a:p>
            <a:pPr indent="-329247" lvl="1" marL="658496" marR="0" rtl="0" algn="l">
              <a:lnSpc>
                <a:spcPct val="119081"/>
              </a:lnSpc>
              <a:spcBef>
                <a:spcPts val="0"/>
              </a:spcBef>
              <a:spcAft>
                <a:spcPts val="0"/>
              </a:spcAft>
              <a:buClr>
                <a:srgbClr val="000000"/>
              </a:buClr>
              <a:buSzPts val="3050"/>
              <a:buFont typeface="Arial"/>
              <a:buChar char="•"/>
            </a:pPr>
            <a:r>
              <a:rPr b="1" lang="en-US" sz="3050">
                <a:latin typeface="Barlow"/>
                <a:ea typeface="Barlow"/>
                <a:cs typeface="Barlow"/>
                <a:sym typeface="Barlow"/>
              </a:rPr>
              <a:t>Along with the suitable remedies, we will also be providing a list of available doctors in the vicinity that would be helpful for the treatment procedure.</a:t>
            </a:r>
            <a:endParaRPr/>
          </a:p>
        </p:txBody>
      </p:sp>
      <p:sp>
        <p:nvSpPr>
          <p:cNvPr id="120" name="Google Shape;120;p4"/>
          <p:cNvSpPr txBox="1"/>
          <p:nvPr/>
        </p:nvSpPr>
        <p:spPr>
          <a:xfrm>
            <a:off x="533400" y="1027275"/>
            <a:ext cx="9430494" cy="587533"/>
          </a:xfrm>
          <a:prstGeom prst="rect">
            <a:avLst/>
          </a:prstGeom>
          <a:noFill/>
          <a:ln>
            <a:noFill/>
          </a:ln>
        </p:spPr>
        <p:txBody>
          <a:bodyPr anchorCtr="0" anchor="t" bIns="0" lIns="0" spcFirstLastPara="1" rIns="0" wrap="square" tIns="0">
            <a:spAutoFit/>
          </a:bodyPr>
          <a:lstStyle/>
          <a:p>
            <a:pPr indent="0" lvl="0" marL="0" marR="0" rtl="0" algn="ctr">
              <a:lnSpc>
                <a:spcPct val="119124"/>
              </a:lnSpc>
              <a:spcBef>
                <a:spcPts val="0"/>
              </a:spcBef>
              <a:spcAft>
                <a:spcPts val="0"/>
              </a:spcAft>
              <a:buNone/>
            </a:pPr>
            <a:r>
              <a:rPr b="1" i="0" lang="en-US" sz="4157" u="none" cap="none" strike="noStrike">
                <a:solidFill>
                  <a:srgbClr val="000000"/>
                </a:solidFill>
                <a:latin typeface="Barlow"/>
                <a:ea typeface="Barlow"/>
                <a:cs typeface="Barlow"/>
                <a:sym typeface="Barlow"/>
              </a:rPr>
              <a:t>SCALABILITY AND FUTURE SCOPE</a:t>
            </a:r>
            <a:endParaRPr/>
          </a:p>
        </p:txBody>
      </p:sp>
      <p:pic>
        <p:nvPicPr>
          <p:cNvPr id="121" name="Google Shape;121;p4"/>
          <p:cNvPicPr preferRelativeResize="0"/>
          <p:nvPr/>
        </p:nvPicPr>
        <p:blipFill rotWithShape="1">
          <a:blip r:embed="rId3">
            <a:alphaModFix/>
          </a:blip>
          <a:srcRect b="0" l="0" r="0" t="0"/>
          <a:stretch/>
        </p:blipFill>
        <p:spPr>
          <a:xfrm>
            <a:off x="14935200" y="8382000"/>
            <a:ext cx="3480194"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125" name="Shape 125"/>
        <p:cNvGrpSpPr/>
        <p:nvPr/>
      </p:nvGrpSpPr>
      <p:grpSpPr>
        <a:xfrm>
          <a:off x="0" y="0"/>
          <a:ext cx="0" cy="0"/>
          <a:chOff x="0" y="0"/>
          <a:chExt cx="0" cy="0"/>
        </a:xfrm>
      </p:grpSpPr>
      <p:sp>
        <p:nvSpPr>
          <p:cNvPr id="126" name="Google Shape;126;p5"/>
          <p:cNvSpPr txBox="1"/>
          <p:nvPr/>
        </p:nvSpPr>
        <p:spPr>
          <a:xfrm>
            <a:off x="1028700" y="1028700"/>
            <a:ext cx="2974281" cy="633402"/>
          </a:xfrm>
          <a:prstGeom prst="rect">
            <a:avLst/>
          </a:prstGeom>
          <a:noFill/>
          <a:ln>
            <a:noFill/>
          </a:ln>
        </p:spPr>
        <p:txBody>
          <a:bodyPr anchorCtr="0" anchor="t" bIns="0" lIns="0" spcFirstLastPara="1" rIns="0" wrap="square" tIns="0">
            <a:spAutoFit/>
          </a:bodyPr>
          <a:lstStyle/>
          <a:p>
            <a:pPr indent="0" lvl="0" marL="0" marR="0" rtl="0" algn="l">
              <a:lnSpc>
                <a:spcPct val="119124"/>
              </a:lnSpc>
              <a:spcBef>
                <a:spcPts val="0"/>
              </a:spcBef>
              <a:spcAft>
                <a:spcPts val="0"/>
              </a:spcAft>
              <a:buNone/>
            </a:pPr>
            <a:r>
              <a:rPr b="1" i="0" lang="en-US" sz="4157" u="none" cap="none" strike="noStrike">
                <a:solidFill>
                  <a:srgbClr val="000000"/>
                </a:solidFill>
                <a:latin typeface="Barlow"/>
                <a:ea typeface="Barlow"/>
                <a:cs typeface="Barlow"/>
                <a:sym typeface="Barlow"/>
              </a:rPr>
              <a:t>FEASIBILITY</a:t>
            </a:r>
            <a:endParaRPr/>
          </a:p>
        </p:txBody>
      </p:sp>
      <p:sp>
        <p:nvSpPr>
          <p:cNvPr id="127" name="Google Shape;127;p5"/>
          <p:cNvSpPr txBox="1"/>
          <p:nvPr/>
        </p:nvSpPr>
        <p:spPr>
          <a:xfrm>
            <a:off x="1008894" y="2180275"/>
            <a:ext cx="16350600" cy="3823800"/>
          </a:xfrm>
          <a:prstGeom prst="rect">
            <a:avLst/>
          </a:prstGeom>
          <a:noFill/>
          <a:ln>
            <a:noFill/>
          </a:ln>
        </p:spPr>
        <p:txBody>
          <a:bodyPr anchorCtr="0" anchor="t" bIns="0" lIns="0" spcFirstLastPara="1" rIns="0" wrap="square" tIns="0">
            <a:spAutoFit/>
          </a:bodyPr>
          <a:lstStyle/>
          <a:p>
            <a:pPr indent="-329248" lvl="1" marL="658496" marR="0" rtl="0" algn="l">
              <a:lnSpc>
                <a:spcPct val="119082"/>
              </a:lnSpc>
              <a:spcBef>
                <a:spcPts val="0"/>
              </a:spcBef>
              <a:spcAft>
                <a:spcPts val="0"/>
              </a:spcAft>
              <a:buClr>
                <a:srgbClr val="000000"/>
              </a:buClr>
              <a:buSzPts val="3050"/>
              <a:buFont typeface="Arial"/>
              <a:buChar char="•"/>
            </a:pPr>
            <a:r>
              <a:rPr b="1" lang="en-US" sz="3050">
                <a:latin typeface="Barlow"/>
                <a:ea typeface="Barlow"/>
                <a:cs typeface="Barlow"/>
                <a:sym typeface="Barlow"/>
              </a:rPr>
              <a:t>The main issue arising would be to get verified response from authentic doctors to set up the entire database.</a:t>
            </a:r>
            <a:endParaRPr b="1" sz="3050">
              <a:latin typeface="Barlow"/>
              <a:ea typeface="Barlow"/>
              <a:cs typeface="Barlow"/>
              <a:sym typeface="Barlow"/>
            </a:endParaRPr>
          </a:p>
          <a:p>
            <a:pPr indent="0" lvl="0" marL="914400" marR="0" rtl="0" algn="l">
              <a:lnSpc>
                <a:spcPct val="119081"/>
              </a:lnSpc>
              <a:spcBef>
                <a:spcPts val="0"/>
              </a:spcBef>
              <a:spcAft>
                <a:spcPts val="0"/>
              </a:spcAft>
              <a:buNone/>
            </a:pPr>
            <a:r>
              <a:t/>
            </a:r>
            <a:endParaRPr b="1" sz="3050">
              <a:latin typeface="Barlow"/>
              <a:ea typeface="Barlow"/>
              <a:cs typeface="Barlow"/>
              <a:sym typeface="Barlow"/>
            </a:endParaRPr>
          </a:p>
          <a:p>
            <a:pPr indent="-329247" lvl="1" marL="658496" marR="0" rtl="0" algn="l">
              <a:lnSpc>
                <a:spcPct val="119081"/>
              </a:lnSpc>
              <a:spcBef>
                <a:spcPts val="0"/>
              </a:spcBef>
              <a:spcAft>
                <a:spcPts val="0"/>
              </a:spcAft>
              <a:buClr>
                <a:srgbClr val="000000"/>
              </a:buClr>
              <a:buSzPts val="3050"/>
              <a:buFont typeface="Arial"/>
              <a:buChar char="•"/>
            </a:pPr>
            <a:r>
              <a:rPr b="1" lang="en-US" sz="3050">
                <a:latin typeface="Barlow"/>
                <a:ea typeface="Barlow"/>
                <a:cs typeface="Barlow"/>
                <a:sym typeface="Barlow"/>
              </a:rPr>
              <a:t>We would start with local doctors and make up a minor database that would then be moved to renowned doctors to update the database based on their input. This would </a:t>
            </a:r>
            <a:r>
              <a:rPr b="1" lang="en-US" sz="3050">
                <a:latin typeface="Barlow"/>
                <a:ea typeface="Barlow"/>
                <a:cs typeface="Barlow"/>
                <a:sym typeface="Barlow"/>
              </a:rPr>
              <a:t>provide</a:t>
            </a:r>
            <a:r>
              <a:rPr b="1" lang="en-US" sz="3050">
                <a:latin typeface="Barlow"/>
                <a:ea typeface="Barlow"/>
                <a:cs typeface="Barlow"/>
                <a:sym typeface="Barlow"/>
              </a:rPr>
              <a:t> an efficient and accurate database.</a:t>
            </a:r>
            <a:endParaRPr/>
          </a:p>
          <a:p>
            <a:pPr indent="0" lvl="0" marL="0" marR="0" rtl="0" algn="l">
              <a:lnSpc>
                <a:spcPct val="119081"/>
              </a:lnSpc>
              <a:spcBef>
                <a:spcPts val="0"/>
              </a:spcBef>
              <a:spcAft>
                <a:spcPts val="0"/>
              </a:spcAft>
              <a:buNone/>
            </a:pPr>
            <a:r>
              <a:t/>
            </a:r>
            <a:endParaRPr b="1" i="0" sz="3050" u="none" cap="none" strike="noStrike">
              <a:solidFill>
                <a:srgbClr val="000000"/>
              </a:solidFill>
              <a:latin typeface="Barlow"/>
              <a:ea typeface="Barlow"/>
              <a:cs typeface="Barlow"/>
              <a:sym typeface="Barlow"/>
            </a:endParaRPr>
          </a:p>
        </p:txBody>
      </p:sp>
      <p:pic>
        <p:nvPicPr>
          <p:cNvPr id="128" name="Google Shape;128;p5"/>
          <p:cNvPicPr preferRelativeResize="0"/>
          <p:nvPr/>
        </p:nvPicPr>
        <p:blipFill rotWithShape="1">
          <a:blip r:embed="rId3">
            <a:alphaModFix/>
          </a:blip>
          <a:srcRect b="0" l="0" r="0" t="0"/>
          <a:stretch/>
        </p:blipFill>
        <p:spPr>
          <a:xfrm>
            <a:off x="14807806" y="8382000"/>
            <a:ext cx="3480194"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2" name="Shape 132"/>
        <p:cNvGrpSpPr/>
        <p:nvPr/>
      </p:nvGrpSpPr>
      <p:grpSpPr>
        <a:xfrm>
          <a:off x="0" y="0"/>
          <a:ext cx="0" cy="0"/>
          <a:chOff x="0" y="0"/>
          <a:chExt cx="0" cy="0"/>
        </a:xfrm>
      </p:grpSpPr>
      <p:pic>
        <p:nvPicPr>
          <p:cNvPr id="133" name="Google Shape;133;p6"/>
          <p:cNvPicPr preferRelativeResize="0"/>
          <p:nvPr/>
        </p:nvPicPr>
        <p:blipFill rotWithShape="1">
          <a:blip r:embed="rId3">
            <a:alphaModFix/>
          </a:blip>
          <a:srcRect b="0" l="0" r="0" t="0"/>
          <a:stretch/>
        </p:blipFill>
        <p:spPr>
          <a:xfrm>
            <a:off x="1" y="1"/>
            <a:ext cx="18288006" cy="10287002"/>
          </a:xfrm>
          <a:prstGeom prst="rect">
            <a:avLst/>
          </a:prstGeom>
          <a:noFill/>
          <a:ln>
            <a:noFill/>
          </a:ln>
        </p:spPr>
      </p:pic>
      <p:sp>
        <p:nvSpPr>
          <p:cNvPr id="134" name="Google Shape;134;p6"/>
          <p:cNvSpPr txBox="1"/>
          <p:nvPr>
            <p:ph idx="4294967295" type="ctrTitle"/>
          </p:nvPr>
        </p:nvSpPr>
        <p:spPr>
          <a:xfrm>
            <a:off x="1219200" y="4343281"/>
            <a:ext cx="15505800" cy="1600438"/>
          </a:xfrm>
          <a:prstGeom prst="rect">
            <a:avLst/>
          </a:prstGeom>
          <a:noFill/>
          <a:ln>
            <a:noFill/>
          </a:ln>
        </p:spPr>
        <p:txBody>
          <a:bodyPr anchorCtr="0" anchor="t" bIns="0" lIns="182850" spcFirstLastPara="1" rIns="182850" wrap="square" tIns="0">
            <a:spAutoFit/>
          </a:bodyPr>
          <a:lstStyle/>
          <a:p>
            <a:pPr indent="0" lvl="0" marL="0" marR="0" rtl="0" algn="ctr">
              <a:spcBef>
                <a:spcPts val="0"/>
              </a:spcBef>
              <a:spcAft>
                <a:spcPts val="0"/>
              </a:spcAft>
              <a:buClr>
                <a:srgbClr val="51DA4B"/>
              </a:buClr>
              <a:buSzPts val="10400"/>
              <a:buFont typeface="Space Grotesk Medium"/>
              <a:buNone/>
            </a:pPr>
            <a:r>
              <a:rPr b="0" i="0" lang="en-US" sz="10400" u="none" cap="none" strike="noStrike">
                <a:solidFill>
                  <a:srgbClr val="51DA4B"/>
                </a:solidFill>
                <a:latin typeface="Space Grotesk Medium"/>
                <a:ea typeface="Space Grotesk Medium"/>
                <a:cs typeface="Space Grotesk Medium"/>
                <a:sym typeface="Space Grotesk Medium"/>
              </a:rPr>
              <a:t>&gt;</a:t>
            </a:r>
            <a:r>
              <a:rPr b="0" i="0" lang="en-US" sz="10400" u="none" cap="none" strike="noStrike">
                <a:solidFill>
                  <a:schemeClr val="lt1"/>
                </a:solidFill>
                <a:latin typeface="Space Grotesk Medium"/>
                <a:ea typeface="Space Grotesk Medium"/>
                <a:cs typeface="Space Grotesk Medium"/>
                <a:sym typeface="Space Grotesk Medium"/>
              </a:rPr>
              <a:t>Team Details</a:t>
            </a:r>
            <a:endParaRPr b="0" i="0" sz="10400" u="none" cap="none" strike="noStrike">
              <a:solidFill>
                <a:schemeClr val="lt1"/>
              </a:solidFill>
              <a:latin typeface="Space Grotesk Medium"/>
              <a:ea typeface="Space Grotesk Medium"/>
              <a:cs typeface="Space Grotesk Medium"/>
              <a:sym typeface="Space Grotesk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DA4B"/>
        </a:solidFill>
      </p:bgPr>
    </p:bg>
    <p:spTree>
      <p:nvGrpSpPr>
        <p:cNvPr id="138" name="Shape 138"/>
        <p:cNvGrpSpPr/>
        <p:nvPr/>
      </p:nvGrpSpPr>
      <p:grpSpPr>
        <a:xfrm>
          <a:off x="0" y="0"/>
          <a:ext cx="0" cy="0"/>
          <a:chOff x="0" y="0"/>
          <a:chExt cx="0" cy="0"/>
        </a:xfrm>
      </p:grpSpPr>
      <p:pic>
        <p:nvPicPr>
          <p:cNvPr id="139" name="Google Shape;139;p7"/>
          <p:cNvPicPr preferRelativeResize="0"/>
          <p:nvPr/>
        </p:nvPicPr>
        <p:blipFill rotWithShape="1">
          <a:blip r:embed="rId3">
            <a:alphaModFix/>
          </a:blip>
          <a:srcRect b="0" l="0" r="0" t="0"/>
          <a:stretch/>
        </p:blipFill>
        <p:spPr>
          <a:xfrm>
            <a:off x="304800" y="5900321"/>
            <a:ext cx="18288000" cy="5829300"/>
          </a:xfrm>
          <a:prstGeom prst="rect">
            <a:avLst/>
          </a:prstGeom>
          <a:noFill/>
          <a:ln>
            <a:noFill/>
          </a:ln>
        </p:spPr>
      </p:pic>
      <p:sp>
        <p:nvSpPr>
          <p:cNvPr id="140" name="Google Shape;140;p7"/>
          <p:cNvSpPr txBox="1"/>
          <p:nvPr/>
        </p:nvSpPr>
        <p:spPr>
          <a:xfrm>
            <a:off x="3135288" y="5417414"/>
            <a:ext cx="4962000" cy="554100"/>
          </a:xfrm>
          <a:prstGeom prst="rect">
            <a:avLst/>
          </a:prstGeom>
          <a:noFill/>
          <a:ln>
            <a:noFill/>
          </a:ln>
        </p:spPr>
        <p:txBody>
          <a:bodyPr anchorCtr="0" anchor="b" bIns="0" lIns="182850" spcFirstLastPara="1" rIns="182850" wrap="square" tIns="0">
            <a:spAutoFit/>
          </a:bodyPr>
          <a:lstStyle/>
          <a:p>
            <a:pPr indent="0" lvl="0" marL="0" marR="0" rtl="0" algn="l">
              <a:spcBef>
                <a:spcPts val="0"/>
              </a:spcBef>
              <a:spcAft>
                <a:spcPts val="0"/>
              </a:spcAft>
              <a:buClr>
                <a:srgbClr val="1C1C1C"/>
              </a:buClr>
              <a:buSzPts val="3600"/>
              <a:buFont typeface="Space Grotesk Medium"/>
              <a:buNone/>
            </a:pPr>
            <a:r>
              <a:rPr lang="en-US" sz="3600">
                <a:solidFill>
                  <a:srgbClr val="1C1C1C"/>
                </a:solidFill>
                <a:latin typeface="Space Grotesk Medium"/>
                <a:ea typeface="Space Grotesk Medium"/>
                <a:cs typeface="Space Grotesk Medium"/>
                <a:sym typeface="Space Grotesk Medium"/>
              </a:rPr>
              <a:t>Harshit Joshi</a:t>
            </a:r>
            <a:endParaRPr/>
          </a:p>
        </p:txBody>
      </p:sp>
      <p:sp>
        <p:nvSpPr>
          <p:cNvPr id="141" name="Google Shape;141;p7"/>
          <p:cNvSpPr txBox="1"/>
          <p:nvPr/>
        </p:nvSpPr>
        <p:spPr>
          <a:xfrm>
            <a:off x="3135288" y="6044070"/>
            <a:ext cx="4962000" cy="431100"/>
          </a:xfrm>
          <a:prstGeom prst="rect">
            <a:avLst/>
          </a:prstGeom>
          <a:noFill/>
          <a:ln>
            <a:noFill/>
          </a:ln>
        </p:spPr>
        <p:txBody>
          <a:bodyPr anchorCtr="0" anchor="b" bIns="0" lIns="182850" spcFirstLastPara="1" rIns="182850" wrap="square" tIns="0">
            <a:spAutoFit/>
          </a:bodyPr>
          <a:lstStyle/>
          <a:p>
            <a:pPr indent="0" lvl="0" marL="0" marR="0" rtl="0" algn="l">
              <a:spcBef>
                <a:spcPts val="0"/>
              </a:spcBef>
              <a:spcAft>
                <a:spcPts val="0"/>
              </a:spcAft>
              <a:buClr>
                <a:srgbClr val="1C1C1C"/>
              </a:buClr>
              <a:buSzPts val="2800"/>
              <a:buFont typeface="Space Grotesk"/>
              <a:buNone/>
            </a:pPr>
            <a:r>
              <a:rPr lang="en-US" sz="2800">
                <a:solidFill>
                  <a:srgbClr val="1C1C1C"/>
                </a:solidFill>
                <a:latin typeface="Space Grotesk"/>
                <a:ea typeface="Space Grotesk"/>
                <a:cs typeface="Space Grotesk"/>
                <a:sym typeface="Space Grotesk"/>
              </a:rPr>
              <a:t>Designer</a:t>
            </a:r>
            <a:endParaRPr/>
          </a:p>
        </p:txBody>
      </p:sp>
      <p:sp>
        <p:nvSpPr>
          <p:cNvPr id="142" name="Google Shape;142;p7"/>
          <p:cNvSpPr txBox="1"/>
          <p:nvPr/>
        </p:nvSpPr>
        <p:spPr>
          <a:xfrm>
            <a:off x="2991600" y="1947001"/>
            <a:ext cx="4962000" cy="554100"/>
          </a:xfrm>
          <a:prstGeom prst="rect">
            <a:avLst/>
          </a:prstGeom>
          <a:noFill/>
          <a:ln>
            <a:noFill/>
          </a:ln>
        </p:spPr>
        <p:txBody>
          <a:bodyPr anchorCtr="0" anchor="b" bIns="0" lIns="182850" spcFirstLastPara="1" rIns="182850" wrap="square" tIns="0">
            <a:spAutoFit/>
          </a:bodyPr>
          <a:lstStyle/>
          <a:p>
            <a:pPr indent="0" lvl="0" marL="0" marR="0" rtl="0" algn="l">
              <a:spcBef>
                <a:spcPts val="0"/>
              </a:spcBef>
              <a:spcAft>
                <a:spcPts val="0"/>
              </a:spcAft>
              <a:buClr>
                <a:srgbClr val="1C1C1C"/>
              </a:buClr>
              <a:buSzPts val="3600"/>
              <a:buFont typeface="Space Grotesk Medium"/>
              <a:buNone/>
            </a:pPr>
            <a:r>
              <a:rPr lang="en-US" sz="3600">
                <a:solidFill>
                  <a:srgbClr val="1C1C1C"/>
                </a:solidFill>
                <a:latin typeface="Space Grotesk Medium"/>
                <a:ea typeface="Space Grotesk Medium"/>
                <a:cs typeface="Space Grotesk Medium"/>
                <a:sym typeface="Space Grotesk Medium"/>
              </a:rPr>
              <a:t>Ankit Sengupta</a:t>
            </a:r>
            <a:endParaRPr/>
          </a:p>
        </p:txBody>
      </p:sp>
      <p:sp>
        <p:nvSpPr>
          <p:cNvPr id="143" name="Google Shape;143;p7"/>
          <p:cNvSpPr txBox="1"/>
          <p:nvPr/>
        </p:nvSpPr>
        <p:spPr>
          <a:xfrm>
            <a:off x="2991600" y="2573657"/>
            <a:ext cx="4962000" cy="861900"/>
          </a:xfrm>
          <a:prstGeom prst="rect">
            <a:avLst/>
          </a:prstGeom>
          <a:noFill/>
          <a:ln>
            <a:noFill/>
          </a:ln>
        </p:spPr>
        <p:txBody>
          <a:bodyPr anchorCtr="0" anchor="b" bIns="0" lIns="182850" spcFirstLastPara="1" rIns="182850" wrap="square" tIns="0">
            <a:spAutoFit/>
          </a:bodyPr>
          <a:lstStyle/>
          <a:p>
            <a:pPr indent="0" lvl="0" marL="0" marR="0" rtl="0" algn="l">
              <a:spcBef>
                <a:spcPts val="0"/>
              </a:spcBef>
              <a:spcAft>
                <a:spcPts val="0"/>
              </a:spcAft>
              <a:buClr>
                <a:srgbClr val="1C1C1C"/>
              </a:buClr>
              <a:buSzPts val="2800"/>
              <a:buFont typeface="Space Grotesk"/>
              <a:buNone/>
            </a:pPr>
            <a:r>
              <a:rPr lang="en-US" sz="2800">
                <a:solidFill>
                  <a:srgbClr val="1C1C1C"/>
                </a:solidFill>
                <a:latin typeface="Space Grotesk"/>
                <a:ea typeface="Space Grotesk"/>
                <a:cs typeface="Space Grotesk"/>
                <a:sym typeface="Space Grotesk"/>
              </a:rPr>
              <a:t>Programmer</a:t>
            </a:r>
            <a:endParaRPr sz="2800">
              <a:solidFill>
                <a:srgbClr val="1C1C1C"/>
              </a:solidFill>
              <a:latin typeface="Space Grotesk"/>
              <a:ea typeface="Space Grotesk"/>
              <a:cs typeface="Space Grotesk"/>
              <a:sym typeface="Space Grotesk"/>
            </a:endParaRPr>
          </a:p>
          <a:p>
            <a:pPr indent="0" lvl="0" marL="0" marR="0" rtl="0" algn="l">
              <a:spcBef>
                <a:spcPts val="0"/>
              </a:spcBef>
              <a:spcAft>
                <a:spcPts val="0"/>
              </a:spcAft>
              <a:buClr>
                <a:srgbClr val="1C1C1C"/>
              </a:buClr>
              <a:buSzPts val="2800"/>
              <a:buFont typeface="Space Grotesk"/>
              <a:buNone/>
            </a:pPr>
            <a:r>
              <a:rPr lang="en-US" sz="2800">
                <a:solidFill>
                  <a:srgbClr val="1C1C1C"/>
                </a:solidFill>
                <a:latin typeface="Space Grotesk"/>
                <a:ea typeface="Space Grotesk"/>
                <a:cs typeface="Space Grotesk"/>
                <a:sym typeface="Space Grotesk"/>
              </a:rPr>
              <a:t>(Team Leader)</a:t>
            </a:r>
            <a:endParaRPr/>
          </a:p>
        </p:txBody>
      </p:sp>
      <p:sp>
        <p:nvSpPr>
          <p:cNvPr id="144" name="Google Shape;144;p7"/>
          <p:cNvSpPr txBox="1"/>
          <p:nvPr/>
        </p:nvSpPr>
        <p:spPr>
          <a:xfrm>
            <a:off x="11478650" y="5490901"/>
            <a:ext cx="4962000" cy="554100"/>
          </a:xfrm>
          <a:prstGeom prst="rect">
            <a:avLst/>
          </a:prstGeom>
          <a:noFill/>
          <a:ln>
            <a:noFill/>
          </a:ln>
        </p:spPr>
        <p:txBody>
          <a:bodyPr anchorCtr="0" anchor="b" bIns="0" lIns="182850" spcFirstLastPara="1" rIns="182850" wrap="square" tIns="0">
            <a:spAutoFit/>
          </a:bodyPr>
          <a:lstStyle/>
          <a:p>
            <a:pPr indent="0" lvl="0" marL="0" marR="0" rtl="0" algn="l">
              <a:spcBef>
                <a:spcPts val="0"/>
              </a:spcBef>
              <a:spcAft>
                <a:spcPts val="0"/>
              </a:spcAft>
              <a:buClr>
                <a:srgbClr val="1C1C1C"/>
              </a:buClr>
              <a:buSzPts val="3600"/>
              <a:buFont typeface="Space Grotesk Medium"/>
              <a:buNone/>
            </a:pPr>
            <a:r>
              <a:rPr lang="en-US" sz="3600">
                <a:solidFill>
                  <a:srgbClr val="1C1C1C"/>
                </a:solidFill>
                <a:latin typeface="Space Grotesk Medium"/>
                <a:ea typeface="Space Grotesk Medium"/>
                <a:cs typeface="Space Grotesk Medium"/>
                <a:sym typeface="Space Grotesk Medium"/>
              </a:rPr>
              <a:t>Sreyosh Majumder</a:t>
            </a:r>
            <a:endParaRPr/>
          </a:p>
        </p:txBody>
      </p:sp>
      <p:sp>
        <p:nvSpPr>
          <p:cNvPr id="145" name="Google Shape;145;p7"/>
          <p:cNvSpPr txBox="1"/>
          <p:nvPr/>
        </p:nvSpPr>
        <p:spPr>
          <a:xfrm>
            <a:off x="11478650" y="6117557"/>
            <a:ext cx="4962000" cy="431100"/>
          </a:xfrm>
          <a:prstGeom prst="rect">
            <a:avLst/>
          </a:prstGeom>
          <a:noFill/>
          <a:ln>
            <a:noFill/>
          </a:ln>
        </p:spPr>
        <p:txBody>
          <a:bodyPr anchorCtr="0" anchor="b" bIns="0" lIns="182850" spcFirstLastPara="1" rIns="182850" wrap="square" tIns="0">
            <a:spAutoFit/>
          </a:bodyPr>
          <a:lstStyle/>
          <a:p>
            <a:pPr indent="0" lvl="0" marL="0" marR="0" rtl="0" algn="l">
              <a:spcBef>
                <a:spcPts val="0"/>
              </a:spcBef>
              <a:spcAft>
                <a:spcPts val="0"/>
              </a:spcAft>
              <a:buClr>
                <a:srgbClr val="1C1C1C"/>
              </a:buClr>
              <a:buSzPts val="2800"/>
              <a:buFont typeface="Space Grotesk"/>
              <a:buNone/>
            </a:pPr>
            <a:r>
              <a:rPr lang="en-US" sz="2800">
                <a:solidFill>
                  <a:srgbClr val="1C1C1C"/>
                </a:solidFill>
                <a:latin typeface="Space Grotesk"/>
                <a:ea typeface="Space Grotesk"/>
                <a:cs typeface="Space Grotesk"/>
                <a:sym typeface="Space Grotesk"/>
              </a:rPr>
              <a:t>Programmer</a:t>
            </a:r>
            <a:endParaRPr/>
          </a:p>
        </p:txBody>
      </p:sp>
      <p:pic>
        <p:nvPicPr>
          <p:cNvPr id="146" name="Google Shape;146;p7"/>
          <p:cNvPicPr preferRelativeResize="0"/>
          <p:nvPr/>
        </p:nvPicPr>
        <p:blipFill>
          <a:blip r:embed="rId4">
            <a:alphaModFix/>
          </a:blip>
          <a:stretch>
            <a:fillRect/>
          </a:stretch>
        </p:blipFill>
        <p:spPr>
          <a:xfrm>
            <a:off x="551950" y="1661143"/>
            <a:ext cx="1820854" cy="2427805"/>
          </a:xfrm>
          <a:prstGeom prst="rect">
            <a:avLst/>
          </a:prstGeom>
          <a:noFill/>
          <a:ln>
            <a:noFill/>
          </a:ln>
        </p:spPr>
      </p:pic>
      <p:sp>
        <p:nvSpPr>
          <p:cNvPr id="147" name="Google Shape;147;p7"/>
          <p:cNvSpPr txBox="1"/>
          <p:nvPr/>
        </p:nvSpPr>
        <p:spPr>
          <a:xfrm>
            <a:off x="12152425" y="2121001"/>
            <a:ext cx="4962000" cy="554100"/>
          </a:xfrm>
          <a:prstGeom prst="rect">
            <a:avLst/>
          </a:prstGeom>
          <a:noFill/>
          <a:ln>
            <a:noFill/>
          </a:ln>
        </p:spPr>
        <p:txBody>
          <a:bodyPr anchorCtr="0" anchor="b" bIns="0" lIns="182850" spcFirstLastPara="1" rIns="182850" wrap="square" tIns="0">
            <a:spAutoFit/>
          </a:bodyPr>
          <a:lstStyle/>
          <a:p>
            <a:pPr indent="0" lvl="0" marL="0" marR="0" rtl="0" algn="l">
              <a:spcBef>
                <a:spcPts val="0"/>
              </a:spcBef>
              <a:spcAft>
                <a:spcPts val="0"/>
              </a:spcAft>
              <a:buClr>
                <a:srgbClr val="1C1C1C"/>
              </a:buClr>
              <a:buSzPts val="3600"/>
              <a:buFont typeface="Space Grotesk Medium"/>
              <a:buNone/>
            </a:pPr>
            <a:r>
              <a:rPr lang="en-US" sz="3600">
                <a:solidFill>
                  <a:srgbClr val="1C1C1C"/>
                </a:solidFill>
                <a:latin typeface="Space Grotesk Medium"/>
                <a:ea typeface="Space Grotesk Medium"/>
                <a:cs typeface="Space Grotesk Medium"/>
                <a:sym typeface="Space Grotesk Medium"/>
              </a:rPr>
              <a:t>Varun Agarwal</a:t>
            </a:r>
            <a:endParaRPr/>
          </a:p>
        </p:txBody>
      </p:sp>
      <p:sp>
        <p:nvSpPr>
          <p:cNvPr id="148" name="Google Shape;148;p7"/>
          <p:cNvSpPr txBox="1"/>
          <p:nvPr/>
        </p:nvSpPr>
        <p:spPr>
          <a:xfrm>
            <a:off x="12172025" y="2836000"/>
            <a:ext cx="4670100" cy="431100"/>
          </a:xfrm>
          <a:prstGeom prst="rect">
            <a:avLst/>
          </a:prstGeom>
          <a:noFill/>
          <a:ln>
            <a:noFill/>
          </a:ln>
        </p:spPr>
        <p:txBody>
          <a:bodyPr anchorCtr="0" anchor="b" bIns="0" lIns="182850" spcFirstLastPara="1" rIns="182850" wrap="square" tIns="0">
            <a:spAutoFit/>
          </a:bodyPr>
          <a:lstStyle/>
          <a:p>
            <a:pPr indent="0" lvl="0" marL="0" marR="0" rtl="0" algn="l">
              <a:spcBef>
                <a:spcPts val="0"/>
              </a:spcBef>
              <a:spcAft>
                <a:spcPts val="0"/>
              </a:spcAft>
              <a:buClr>
                <a:srgbClr val="1C1C1C"/>
              </a:buClr>
              <a:buSzPts val="2800"/>
              <a:buFont typeface="Space Grotesk"/>
              <a:buNone/>
            </a:pPr>
            <a:r>
              <a:rPr lang="en-US" sz="2800">
                <a:solidFill>
                  <a:srgbClr val="1C1C1C"/>
                </a:solidFill>
                <a:latin typeface="Space Grotesk"/>
                <a:ea typeface="Space Grotesk"/>
                <a:cs typeface="Space Grotesk"/>
                <a:sym typeface="Space Grotesk"/>
              </a:rPr>
              <a:t>Programmer</a:t>
            </a:r>
            <a:endParaRPr b="0" i="0" sz="2800" u="none" cap="none" strike="noStrike">
              <a:solidFill>
                <a:srgbClr val="1C1C1C"/>
              </a:solidFill>
              <a:latin typeface="Space Grotesk"/>
              <a:ea typeface="Space Grotesk"/>
              <a:cs typeface="Space Grotesk"/>
              <a:sym typeface="Space Grotesk"/>
            </a:endParaRPr>
          </a:p>
        </p:txBody>
      </p:sp>
      <p:pic>
        <p:nvPicPr>
          <p:cNvPr id="149" name="Google Shape;149;p7"/>
          <p:cNvPicPr preferRelativeResize="0"/>
          <p:nvPr/>
        </p:nvPicPr>
        <p:blipFill>
          <a:blip r:embed="rId5">
            <a:alphaModFix/>
          </a:blip>
          <a:stretch>
            <a:fillRect/>
          </a:stretch>
        </p:blipFill>
        <p:spPr>
          <a:xfrm>
            <a:off x="9982825" y="1800927"/>
            <a:ext cx="1765650" cy="2148225"/>
          </a:xfrm>
          <a:prstGeom prst="rect">
            <a:avLst/>
          </a:prstGeom>
          <a:noFill/>
          <a:ln>
            <a:noFill/>
          </a:ln>
        </p:spPr>
      </p:pic>
      <p:pic>
        <p:nvPicPr>
          <p:cNvPr id="150" name="Google Shape;150;p7"/>
          <p:cNvPicPr preferRelativeResize="0"/>
          <p:nvPr/>
        </p:nvPicPr>
        <p:blipFill>
          <a:blip r:embed="rId6">
            <a:alphaModFix/>
          </a:blip>
          <a:stretch>
            <a:fillRect/>
          </a:stretch>
        </p:blipFill>
        <p:spPr>
          <a:xfrm>
            <a:off x="752863" y="5129538"/>
            <a:ext cx="1724425" cy="2299233"/>
          </a:xfrm>
          <a:prstGeom prst="rect">
            <a:avLst/>
          </a:prstGeom>
          <a:noFill/>
          <a:ln>
            <a:noFill/>
          </a:ln>
        </p:spPr>
      </p:pic>
      <p:pic>
        <p:nvPicPr>
          <p:cNvPr id="151" name="Google Shape;151;p7"/>
          <p:cNvPicPr preferRelativeResize="0"/>
          <p:nvPr/>
        </p:nvPicPr>
        <p:blipFill>
          <a:blip r:embed="rId7">
            <a:alphaModFix/>
          </a:blip>
          <a:stretch>
            <a:fillRect/>
          </a:stretch>
        </p:blipFill>
        <p:spPr>
          <a:xfrm>
            <a:off x="9754225" y="5039500"/>
            <a:ext cx="1724426" cy="2358189"/>
          </a:xfrm>
          <a:prstGeom prst="rect">
            <a:avLst/>
          </a:prstGeom>
          <a:noFill/>
          <a:ln>
            <a:noFill/>
          </a:ln>
        </p:spPr>
      </p:pic>
      <p:sp>
        <p:nvSpPr>
          <p:cNvPr id="152" name="Google Shape;152;p7"/>
          <p:cNvSpPr/>
          <p:nvPr/>
        </p:nvSpPr>
        <p:spPr>
          <a:xfrm>
            <a:off x="6258173" y="4193049"/>
            <a:ext cx="12029290" cy="6112795"/>
          </a:xfrm>
          <a:custGeom>
            <a:rect b="b" l="l" r="r" t="t"/>
            <a:pathLst>
              <a:path extrusionOk="0" h="7066815" w="12563227">
                <a:moveTo>
                  <a:pt x="0" y="0"/>
                </a:moveTo>
                <a:lnTo>
                  <a:pt x="12563227" y="0"/>
                </a:lnTo>
                <a:lnTo>
                  <a:pt x="12563227" y="7066815"/>
                </a:lnTo>
                <a:lnTo>
                  <a:pt x="0" y="7066815"/>
                </a:lnTo>
                <a:lnTo>
                  <a:pt x="0" y="0"/>
                </a:lnTo>
                <a:close/>
              </a:path>
            </a:pathLst>
          </a:custGeom>
          <a:blipFill rotWithShape="1">
            <a:blip r:embed="rId8">
              <a:alphaModFix/>
            </a:blip>
            <a:stretch>
              <a:fillRect b="0"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6" name="Shape 156"/>
        <p:cNvGrpSpPr/>
        <p:nvPr/>
      </p:nvGrpSpPr>
      <p:grpSpPr>
        <a:xfrm>
          <a:off x="0" y="0"/>
          <a:ext cx="0" cy="0"/>
          <a:chOff x="0" y="0"/>
          <a:chExt cx="0" cy="0"/>
        </a:xfrm>
      </p:grpSpPr>
      <p:pic>
        <p:nvPicPr>
          <p:cNvPr id="157" name="Google Shape;157;p8"/>
          <p:cNvPicPr preferRelativeResize="0"/>
          <p:nvPr/>
        </p:nvPicPr>
        <p:blipFill rotWithShape="1">
          <a:blip r:embed="rId3">
            <a:alphaModFix/>
          </a:blip>
          <a:srcRect b="0" l="0" r="0" t="0"/>
          <a:stretch/>
        </p:blipFill>
        <p:spPr>
          <a:xfrm>
            <a:off x="1" y="1"/>
            <a:ext cx="18288006" cy="10287002"/>
          </a:xfrm>
          <a:prstGeom prst="rect">
            <a:avLst/>
          </a:prstGeom>
          <a:noFill/>
          <a:ln>
            <a:noFill/>
          </a:ln>
        </p:spPr>
      </p:pic>
      <p:sp>
        <p:nvSpPr>
          <p:cNvPr id="158" name="Google Shape;158;p8"/>
          <p:cNvSpPr txBox="1"/>
          <p:nvPr>
            <p:ph type="ctrTitle"/>
          </p:nvPr>
        </p:nvSpPr>
        <p:spPr>
          <a:xfrm>
            <a:off x="1391100" y="4000500"/>
            <a:ext cx="15505800" cy="1631216"/>
          </a:xfrm>
          <a:prstGeom prst="rect">
            <a:avLst/>
          </a:prstGeom>
          <a:noFill/>
          <a:ln>
            <a:noFill/>
          </a:ln>
        </p:spPr>
        <p:txBody>
          <a:bodyPr anchorCtr="0" anchor="b" bIns="0" lIns="0" spcFirstLastPara="1" rIns="182850" wrap="square" tIns="0">
            <a:spAutoFit/>
          </a:bodyPr>
          <a:lstStyle/>
          <a:p>
            <a:pPr indent="0" lvl="0" marL="0" rtl="0" algn="ctr">
              <a:spcBef>
                <a:spcPts val="0"/>
              </a:spcBef>
              <a:spcAft>
                <a:spcPts val="0"/>
              </a:spcAft>
              <a:buClr>
                <a:srgbClr val="F4F0E0"/>
              </a:buClr>
              <a:buSzPts val="10600"/>
              <a:buFont typeface="Space Grotesk Medium"/>
              <a:buNone/>
            </a:pPr>
            <a:r>
              <a:rPr lang="en-US" sz="10600">
                <a:solidFill>
                  <a:srgbClr val="F4F0E0"/>
                </a:solidFill>
                <a:latin typeface="Space Grotesk Medium"/>
                <a:ea typeface="Space Grotesk Medium"/>
                <a:cs typeface="Space Grotesk Medium"/>
                <a:sym typeface="Space Grotesk Medium"/>
              </a:rPr>
              <a:t>Thanks for Joining</a:t>
            </a:r>
            <a:endParaRPr sz="10600">
              <a:solidFill>
                <a:srgbClr val="F4F0E0"/>
              </a:solidFill>
              <a:latin typeface="Space Grotesk Medium"/>
              <a:ea typeface="Space Grotesk Medium"/>
              <a:cs typeface="Space Grotesk Medium"/>
              <a:sym typeface="Space Grotesk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DELL</dc:creator>
</cp:coreProperties>
</file>