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303" r:id="rId7"/>
    <p:sldId id="282" r:id="rId8"/>
    <p:sldId id="364" r:id="rId9"/>
  </p:sldIdLst>
  <p:sldSz cx="18288000" cy="10287000"/>
  <p:notesSz cx="6858000" cy="9144000"/>
  <p:embeddedFontLst>
    <p:embeddedFont>
      <p:font typeface="Barlow Bold" panose="020B0604020202020204" charset="0"/>
      <p:regular r:id="rId11"/>
      <p:bold r:id="rId12"/>
    </p:embeddedFont>
    <p:embeddedFont>
      <p:font typeface="Barlow Bold Bold" panose="020B0604020202020204" charset="0"/>
      <p:regular r:id="rId13"/>
    </p:embeddedFont>
    <p:embeddedFont>
      <p:font typeface="Space Grotesk" panose="020B0604020202020204" charset="0"/>
      <p:regular r:id="rId14"/>
      <p:bold r:id="rId15"/>
    </p:embeddedFont>
    <p:embeddedFont>
      <p:font typeface="Space Grotesk Medium" panose="020B060402020202020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A57691-4A9D-43E4-BBC3-2EC91B919184}" type="doc">
      <dgm:prSet loTypeId="urn:microsoft.com/office/officeart/2005/8/layout/list1" loCatId="list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B8C765-C26D-4106-8CBB-A92EB44F5460}">
      <dgm:prSet/>
      <dgm:spPr/>
      <dgm:t>
        <a:bodyPr/>
        <a:lstStyle/>
        <a:p>
          <a:r>
            <a:rPr lang="en-US">
              <a:ea typeface="Barlow Bold"/>
              <a:cs typeface="Barlow Bold"/>
              <a:sym typeface="Barlow Bold"/>
            </a:rPr>
            <a:t>Real-Time Pricing</a:t>
          </a:r>
          <a:endParaRPr lang="en-US" dirty="0">
            <a:ea typeface="Barlow Bold"/>
            <a:cs typeface="Barlow Bold"/>
            <a:sym typeface="Barlow Bold"/>
          </a:endParaRPr>
        </a:p>
      </dgm:t>
    </dgm:pt>
    <dgm:pt modelId="{5683EF7E-0334-41EE-A79A-C2E7CFF5B452}" type="parTrans" cxnId="{C66EF7DB-C14C-46A3-9A33-76710AF7285B}">
      <dgm:prSet/>
      <dgm:spPr/>
      <dgm:t>
        <a:bodyPr/>
        <a:lstStyle/>
        <a:p>
          <a:endParaRPr lang="en-US"/>
        </a:p>
      </dgm:t>
    </dgm:pt>
    <dgm:pt modelId="{B43B5358-4BEA-4788-B3ED-28440AA667C7}" type="sibTrans" cxnId="{C66EF7DB-C14C-46A3-9A33-76710AF7285B}">
      <dgm:prSet/>
      <dgm:spPr/>
      <dgm:t>
        <a:bodyPr/>
        <a:lstStyle/>
        <a:p>
          <a:endParaRPr lang="en-US"/>
        </a:p>
      </dgm:t>
    </dgm:pt>
    <dgm:pt modelId="{50A56D94-7958-4D43-BCAB-588619E6F252}">
      <dgm:prSet/>
      <dgm:spPr/>
      <dgm:t>
        <a:bodyPr/>
        <a:lstStyle/>
        <a:p>
          <a:r>
            <a:rPr lang="en-US" dirty="0">
              <a:ea typeface="Barlow Bold"/>
              <a:cs typeface="Barlow Bold"/>
              <a:sym typeface="Barlow Bold"/>
            </a:rPr>
            <a:t>Farmers can access up-to-date market prices for their crops, enabling them to make informed sales decisions.</a:t>
          </a:r>
        </a:p>
      </dgm:t>
    </dgm:pt>
    <dgm:pt modelId="{CECF9FA1-3759-4761-95E7-4B75D5FAE748}" type="parTrans" cxnId="{0B10EE6D-57A3-4035-966D-0A3570601769}">
      <dgm:prSet/>
      <dgm:spPr/>
      <dgm:t>
        <a:bodyPr/>
        <a:lstStyle/>
        <a:p>
          <a:endParaRPr lang="en-US"/>
        </a:p>
      </dgm:t>
    </dgm:pt>
    <dgm:pt modelId="{1CB561AF-2D10-4E3C-93D3-49C84C6A1698}" type="sibTrans" cxnId="{0B10EE6D-57A3-4035-966D-0A3570601769}">
      <dgm:prSet/>
      <dgm:spPr/>
      <dgm:t>
        <a:bodyPr/>
        <a:lstStyle/>
        <a:p>
          <a:endParaRPr lang="en-US"/>
        </a:p>
      </dgm:t>
    </dgm:pt>
    <dgm:pt modelId="{4F97594C-C02F-4D96-9E6E-DE86BA09AE99}">
      <dgm:prSet/>
      <dgm:spPr/>
      <dgm:t>
        <a:bodyPr/>
        <a:lstStyle/>
        <a:p>
          <a:r>
            <a:rPr lang="en-US">
              <a:ea typeface="Barlow Bold"/>
              <a:cs typeface="Barlow Bold"/>
              <a:sym typeface="Barlow Bold"/>
            </a:rPr>
            <a:t>Price Forecasting</a:t>
          </a:r>
          <a:endParaRPr lang="en-US" dirty="0">
            <a:ea typeface="Barlow Bold"/>
            <a:cs typeface="Barlow Bold"/>
            <a:sym typeface="Barlow Bold"/>
          </a:endParaRPr>
        </a:p>
      </dgm:t>
    </dgm:pt>
    <dgm:pt modelId="{883922BD-2F06-4B29-A163-D908CEBD3F79}" type="parTrans" cxnId="{B407D06A-6D63-4431-ACE5-AD35D4A75C55}">
      <dgm:prSet/>
      <dgm:spPr/>
      <dgm:t>
        <a:bodyPr/>
        <a:lstStyle/>
        <a:p>
          <a:endParaRPr lang="en-US"/>
        </a:p>
      </dgm:t>
    </dgm:pt>
    <dgm:pt modelId="{2DF7C384-E298-4C68-A301-F6EC9CCC1F28}" type="sibTrans" cxnId="{B407D06A-6D63-4431-ACE5-AD35D4A75C55}">
      <dgm:prSet/>
      <dgm:spPr/>
      <dgm:t>
        <a:bodyPr/>
        <a:lstStyle/>
        <a:p>
          <a:endParaRPr lang="en-US"/>
        </a:p>
      </dgm:t>
    </dgm:pt>
    <dgm:pt modelId="{B1AE8571-2535-4B0C-86A8-6F03CF9822A7}">
      <dgm:prSet/>
      <dgm:spPr/>
      <dgm:t>
        <a:bodyPr/>
        <a:lstStyle/>
        <a:p>
          <a:r>
            <a:rPr lang="en-US">
              <a:ea typeface="Barlow Bold"/>
              <a:cs typeface="Barlow Bold"/>
              <a:sym typeface="Barlow Bold"/>
            </a:rPr>
            <a:t>Predictive analytics and historical data help farmers anticipate price fluctuations and plan their production and marketing strategies accordingly.</a:t>
          </a:r>
          <a:endParaRPr lang="en-US" dirty="0">
            <a:ea typeface="Barlow Bold"/>
            <a:cs typeface="Barlow Bold"/>
            <a:sym typeface="Barlow Bold"/>
          </a:endParaRPr>
        </a:p>
      </dgm:t>
    </dgm:pt>
    <dgm:pt modelId="{7C15D8CC-3143-452B-B69E-927CBC215B46}" type="parTrans" cxnId="{4010D973-3505-4812-ABF3-E7BADD491954}">
      <dgm:prSet/>
      <dgm:spPr/>
      <dgm:t>
        <a:bodyPr/>
        <a:lstStyle/>
        <a:p>
          <a:endParaRPr lang="en-US"/>
        </a:p>
      </dgm:t>
    </dgm:pt>
    <dgm:pt modelId="{353961AD-B0C4-4FE3-8775-17CF2211D817}" type="sibTrans" cxnId="{4010D973-3505-4812-ABF3-E7BADD491954}">
      <dgm:prSet/>
      <dgm:spPr/>
      <dgm:t>
        <a:bodyPr/>
        <a:lstStyle/>
        <a:p>
          <a:endParaRPr lang="en-US"/>
        </a:p>
      </dgm:t>
    </dgm:pt>
    <dgm:pt modelId="{E9D2C1A6-AD99-41EF-A698-FB2C3A84BFBF}">
      <dgm:prSet/>
      <dgm:spPr/>
      <dgm:t>
        <a:bodyPr/>
        <a:lstStyle/>
        <a:p>
          <a:r>
            <a:rPr lang="en-US">
              <a:ea typeface="Barlow Bold"/>
              <a:cs typeface="Barlow Bold"/>
              <a:sym typeface="Barlow Bold"/>
            </a:rPr>
            <a:t>Public Crop</a:t>
          </a:r>
          <a:endParaRPr lang="en-US" dirty="0">
            <a:ea typeface="Barlow Bold"/>
            <a:cs typeface="Barlow Bold"/>
            <a:sym typeface="Barlow Bold"/>
          </a:endParaRPr>
        </a:p>
      </dgm:t>
    </dgm:pt>
    <dgm:pt modelId="{23E56D50-DE53-4538-B1CB-1B92D555EFCA}" type="parTrans" cxnId="{92E0A552-F5EA-4779-A095-ACA2106CE73F}">
      <dgm:prSet/>
      <dgm:spPr/>
      <dgm:t>
        <a:bodyPr/>
        <a:lstStyle/>
        <a:p>
          <a:endParaRPr lang="en-US"/>
        </a:p>
      </dgm:t>
    </dgm:pt>
    <dgm:pt modelId="{8B6A5983-CBA2-4614-837D-48413622C47F}" type="sibTrans" cxnId="{92E0A552-F5EA-4779-A095-ACA2106CE73F}">
      <dgm:prSet/>
      <dgm:spPr/>
      <dgm:t>
        <a:bodyPr/>
        <a:lstStyle/>
        <a:p>
          <a:endParaRPr lang="en-US"/>
        </a:p>
      </dgm:t>
    </dgm:pt>
    <dgm:pt modelId="{75048ECB-2D11-481C-9F76-47C39D3277BC}">
      <dgm:prSet/>
      <dgm:spPr/>
      <dgm:t>
        <a:bodyPr/>
        <a:lstStyle/>
        <a:p>
          <a:r>
            <a:rPr lang="en-US">
              <a:ea typeface="Barlow Bold"/>
              <a:cs typeface="Barlow Bold"/>
              <a:sym typeface="Barlow Bold"/>
            </a:rPr>
            <a:t>ListingFarmers can showcase their available crops and prices on a public platform, connecting directly with buyers and consumers.</a:t>
          </a:r>
          <a:endParaRPr lang="en-US" dirty="0">
            <a:ea typeface="Barlow Bold"/>
            <a:cs typeface="Barlow Bold"/>
            <a:sym typeface="Barlow Bold"/>
          </a:endParaRPr>
        </a:p>
      </dgm:t>
    </dgm:pt>
    <dgm:pt modelId="{CF8E04FA-EA55-4B93-A0F6-DB4DCB5E9EE0}" type="parTrans" cxnId="{E7818114-DC57-4FA6-85D0-58499EEA3863}">
      <dgm:prSet/>
      <dgm:spPr/>
      <dgm:t>
        <a:bodyPr/>
        <a:lstStyle/>
        <a:p>
          <a:endParaRPr lang="en-US"/>
        </a:p>
      </dgm:t>
    </dgm:pt>
    <dgm:pt modelId="{C8AEB7A3-AD0E-4B65-A08C-18A7045B126E}" type="sibTrans" cxnId="{E7818114-DC57-4FA6-85D0-58499EEA3863}">
      <dgm:prSet/>
      <dgm:spPr/>
      <dgm:t>
        <a:bodyPr/>
        <a:lstStyle/>
        <a:p>
          <a:endParaRPr lang="en-US"/>
        </a:p>
      </dgm:t>
    </dgm:pt>
    <dgm:pt modelId="{2897E6F8-8FE0-4D4F-8721-3BE0B2D5D8D7}" type="pres">
      <dgm:prSet presAssocID="{81A57691-4A9D-43E4-BBC3-2EC91B919184}" presName="linear" presStyleCnt="0">
        <dgm:presLayoutVars>
          <dgm:dir/>
          <dgm:animLvl val="lvl"/>
          <dgm:resizeHandles val="exact"/>
        </dgm:presLayoutVars>
      </dgm:prSet>
      <dgm:spPr/>
    </dgm:pt>
    <dgm:pt modelId="{85076F2B-6676-4A03-ACE8-9D7562BD4C95}" type="pres">
      <dgm:prSet presAssocID="{75B8C765-C26D-4106-8CBB-A92EB44F5460}" presName="parentLin" presStyleCnt="0"/>
      <dgm:spPr/>
    </dgm:pt>
    <dgm:pt modelId="{C4112E36-6A72-44C2-AC10-1D0BE0631E1F}" type="pres">
      <dgm:prSet presAssocID="{75B8C765-C26D-4106-8CBB-A92EB44F5460}" presName="parentLeftMargin" presStyleLbl="node1" presStyleIdx="0" presStyleCnt="3"/>
      <dgm:spPr/>
    </dgm:pt>
    <dgm:pt modelId="{F43CA562-88AB-47B2-B701-80823C9C5C5B}" type="pres">
      <dgm:prSet presAssocID="{75B8C765-C26D-4106-8CBB-A92EB44F54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716CDD-F013-4ADE-A6AD-0BEA6D5067E6}" type="pres">
      <dgm:prSet presAssocID="{75B8C765-C26D-4106-8CBB-A92EB44F5460}" presName="negativeSpace" presStyleCnt="0"/>
      <dgm:spPr/>
    </dgm:pt>
    <dgm:pt modelId="{39B0BAB0-9066-42D9-B00B-1A15BF9F2B9D}" type="pres">
      <dgm:prSet presAssocID="{75B8C765-C26D-4106-8CBB-A92EB44F5460}" presName="childText" presStyleLbl="conFgAcc1" presStyleIdx="0" presStyleCnt="3">
        <dgm:presLayoutVars>
          <dgm:bulletEnabled val="1"/>
        </dgm:presLayoutVars>
      </dgm:prSet>
      <dgm:spPr/>
    </dgm:pt>
    <dgm:pt modelId="{70B04BA8-0BE8-4E8B-B28C-E2C48950CBE3}" type="pres">
      <dgm:prSet presAssocID="{B43B5358-4BEA-4788-B3ED-28440AA667C7}" presName="spaceBetweenRectangles" presStyleCnt="0"/>
      <dgm:spPr/>
    </dgm:pt>
    <dgm:pt modelId="{8B03F692-7244-4A4F-9D8A-3757BCE63B89}" type="pres">
      <dgm:prSet presAssocID="{4F97594C-C02F-4D96-9E6E-DE86BA09AE99}" presName="parentLin" presStyleCnt="0"/>
      <dgm:spPr/>
    </dgm:pt>
    <dgm:pt modelId="{796001B2-B426-43DC-8C35-DD1E1F07B150}" type="pres">
      <dgm:prSet presAssocID="{4F97594C-C02F-4D96-9E6E-DE86BA09AE99}" presName="parentLeftMargin" presStyleLbl="node1" presStyleIdx="0" presStyleCnt="3"/>
      <dgm:spPr/>
    </dgm:pt>
    <dgm:pt modelId="{BA263B5D-A11B-4170-894A-0794EC1C800F}" type="pres">
      <dgm:prSet presAssocID="{4F97594C-C02F-4D96-9E6E-DE86BA09AE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71A160-EB07-4699-AAE0-F8AA3564AAFB}" type="pres">
      <dgm:prSet presAssocID="{4F97594C-C02F-4D96-9E6E-DE86BA09AE99}" presName="negativeSpace" presStyleCnt="0"/>
      <dgm:spPr/>
    </dgm:pt>
    <dgm:pt modelId="{6DF918F3-47E2-4F0E-A939-B6A3658ABC28}" type="pres">
      <dgm:prSet presAssocID="{4F97594C-C02F-4D96-9E6E-DE86BA09AE99}" presName="childText" presStyleLbl="conFgAcc1" presStyleIdx="1" presStyleCnt="3">
        <dgm:presLayoutVars>
          <dgm:bulletEnabled val="1"/>
        </dgm:presLayoutVars>
      </dgm:prSet>
      <dgm:spPr/>
    </dgm:pt>
    <dgm:pt modelId="{15CEAD8C-27FB-41D1-9BF4-75B3F7F26419}" type="pres">
      <dgm:prSet presAssocID="{2DF7C384-E298-4C68-A301-F6EC9CCC1F28}" presName="spaceBetweenRectangles" presStyleCnt="0"/>
      <dgm:spPr/>
    </dgm:pt>
    <dgm:pt modelId="{4DC7F963-8C2D-4A40-9F90-A6A356E3872F}" type="pres">
      <dgm:prSet presAssocID="{E9D2C1A6-AD99-41EF-A698-FB2C3A84BFBF}" presName="parentLin" presStyleCnt="0"/>
      <dgm:spPr/>
    </dgm:pt>
    <dgm:pt modelId="{91AC6046-E9D5-4FCB-AC7F-1C72EF4A0272}" type="pres">
      <dgm:prSet presAssocID="{E9D2C1A6-AD99-41EF-A698-FB2C3A84BFBF}" presName="parentLeftMargin" presStyleLbl="node1" presStyleIdx="1" presStyleCnt="3"/>
      <dgm:spPr/>
    </dgm:pt>
    <dgm:pt modelId="{8E2B6136-32AF-4DEA-BE63-C33B1A721ACE}" type="pres">
      <dgm:prSet presAssocID="{E9D2C1A6-AD99-41EF-A698-FB2C3A84BFB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1DF2A2-4867-4DB6-A3B1-7945802CC2AF}" type="pres">
      <dgm:prSet presAssocID="{E9D2C1A6-AD99-41EF-A698-FB2C3A84BFBF}" presName="negativeSpace" presStyleCnt="0"/>
      <dgm:spPr/>
    </dgm:pt>
    <dgm:pt modelId="{1A27820F-A67B-4C38-936D-B59188443373}" type="pres">
      <dgm:prSet presAssocID="{E9D2C1A6-AD99-41EF-A698-FB2C3A84BFB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7818114-DC57-4FA6-85D0-58499EEA3863}" srcId="{E9D2C1A6-AD99-41EF-A698-FB2C3A84BFBF}" destId="{75048ECB-2D11-481C-9F76-47C39D3277BC}" srcOrd="0" destOrd="0" parTransId="{CF8E04FA-EA55-4B93-A0F6-DB4DCB5E9EE0}" sibTransId="{C8AEB7A3-AD0E-4B65-A08C-18A7045B126E}"/>
    <dgm:cxn modelId="{C367F727-CE66-45E9-BC54-CF2233384922}" type="presOf" srcId="{E9D2C1A6-AD99-41EF-A698-FB2C3A84BFBF}" destId="{8E2B6136-32AF-4DEA-BE63-C33B1A721ACE}" srcOrd="1" destOrd="0" presId="urn:microsoft.com/office/officeart/2005/8/layout/list1"/>
    <dgm:cxn modelId="{DCB7B52B-692D-4BB0-8ABA-190F6CCA9CE1}" type="presOf" srcId="{75B8C765-C26D-4106-8CBB-A92EB44F5460}" destId="{C4112E36-6A72-44C2-AC10-1D0BE0631E1F}" srcOrd="0" destOrd="0" presId="urn:microsoft.com/office/officeart/2005/8/layout/list1"/>
    <dgm:cxn modelId="{72F01E30-6F6A-43D4-BEBD-C9C4A0D96FF4}" type="presOf" srcId="{81A57691-4A9D-43E4-BBC3-2EC91B919184}" destId="{2897E6F8-8FE0-4D4F-8721-3BE0B2D5D8D7}" srcOrd="0" destOrd="0" presId="urn:microsoft.com/office/officeart/2005/8/layout/list1"/>
    <dgm:cxn modelId="{B407D06A-6D63-4431-ACE5-AD35D4A75C55}" srcId="{81A57691-4A9D-43E4-BBC3-2EC91B919184}" destId="{4F97594C-C02F-4D96-9E6E-DE86BA09AE99}" srcOrd="1" destOrd="0" parTransId="{883922BD-2F06-4B29-A163-D908CEBD3F79}" sibTransId="{2DF7C384-E298-4C68-A301-F6EC9CCC1F28}"/>
    <dgm:cxn modelId="{0B10EE6D-57A3-4035-966D-0A3570601769}" srcId="{75B8C765-C26D-4106-8CBB-A92EB44F5460}" destId="{50A56D94-7958-4D43-BCAB-588619E6F252}" srcOrd="0" destOrd="0" parTransId="{CECF9FA1-3759-4761-95E7-4B75D5FAE748}" sibTransId="{1CB561AF-2D10-4E3C-93D3-49C84C6A1698}"/>
    <dgm:cxn modelId="{B5BF5A6F-6D0B-4233-9F66-07430E82EBC3}" type="presOf" srcId="{B1AE8571-2535-4B0C-86A8-6F03CF9822A7}" destId="{6DF918F3-47E2-4F0E-A939-B6A3658ABC28}" srcOrd="0" destOrd="0" presId="urn:microsoft.com/office/officeart/2005/8/layout/list1"/>
    <dgm:cxn modelId="{92E0A552-F5EA-4779-A095-ACA2106CE73F}" srcId="{81A57691-4A9D-43E4-BBC3-2EC91B919184}" destId="{E9D2C1A6-AD99-41EF-A698-FB2C3A84BFBF}" srcOrd="2" destOrd="0" parTransId="{23E56D50-DE53-4538-B1CB-1B92D555EFCA}" sibTransId="{8B6A5983-CBA2-4614-837D-48413622C47F}"/>
    <dgm:cxn modelId="{4010D973-3505-4812-ABF3-E7BADD491954}" srcId="{4F97594C-C02F-4D96-9E6E-DE86BA09AE99}" destId="{B1AE8571-2535-4B0C-86A8-6F03CF9822A7}" srcOrd="0" destOrd="0" parTransId="{7C15D8CC-3143-452B-B69E-927CBC215B46}" sibTransId="{353961AD-B0C4-4FE3-8775-17CF2211D817}"/>
    <dgm:cxn modelId="{5726F95A-6F30-4CC3-B7E8-57FC10C74776}" type="presOf" srcId="{E9D2C1A6-AD99-41EF-A698-FB2C3A84BFBF}" destId="{91AC6046-E9D5-4FCB-AC7F-1C72EF4A0272}" srcOrd="0" destOrd="0" presId="urn:microsoft.com/office/officeart/2005/8/layout/list1"/>
    <dgm:cxn modelId="{FB83BEBE-A551-4FDE-8676-6A7ED6F9F3E7}" type="presOf" srcId="{50A56D94-7958-4D43-BCAB-588619E6F252}" destId="{39B0BAB0-9066-42D9-B00B-1A15BF9F2B9D}" srcOrd="0" destOrd="0" presId="urn:microsoft.com/office/officeart/2005/8/layout/list1"/>
    <dgm:cxn modelId="{B353FBCD-EEE9-4C9B-9A97-8D0481BFF92D}" type="presOf" srcId="{75B8C765-C26D-4106-8CBB-A92EB44F5460}" destId="{F43CA562-88AB-47B2-B701-80823C9C5C5B}" srcOrd="1" destOrd="0" presId="urn:microsoft.com/office/officeart/2005/8/layout/list1"/>
    <dgm:cxn modelId="{C66EF7DB-C14C-46A3-9A33-76710AF7285B}" srcId="{81A57691-4A9D-43E4-BBC3-2EC91B919184}" destId="{75B8C765-C26D-4106-8CBB-A92EB44F5460}" srcOrd="0" destOrd="0" parTransId="{5683EF7E-0334-41EE-A79A-C2E7CFF5B452}" sibTransId="{B43B5358-4BEA-4788-B3ED-28440AA667C7}"/>
    <dgm:cxn modelId="{9C94DBF0-53F5-498C-ABB4-AEAB3DD953F3}" type="presOf" srcId="{75048ECB-2D11-481C-9F76-47C39D3277BC}" destId="{1A27820F-A67B-4C38-936D-B59188443373}" srcOrd="0" destOrd="0" presId="urn:microsoft.com/office/officeart/2005/8/layout/list1"/>
    <dgm:cxn modelId="{004BB2FA-0F6F-4F75-B0BA-E2FCC0764A22}" type="presOf" srcId="{4F97594C-C02F-4D96-9E6E-DE86BA09AE99}" destId="{796001B2-B426-43DC-8C35-DD1E1F07B150}" srcOrd="0" destOrd="0" presId="urn:microsoft.com/office/officeart/2005/8/layout/list1"/>
    <dgm:cxn modelId="{1C950FFF-1B04-456F-A5E3-812CDC3B909B}" type="presOf" srcId="{4F97594C-C02F-4D96-9E6E-DE86BA09AE99}" destId="{BA263B5D-A11B-4170-894A-0794EC1C800F}" srcOrd="1" destOrd="0" presId="urn:microsoft.com/office/officeart/2005/8/layout/list1"/>
    <dgm:cxn modelId="{B328C1ED-2604-4490-B2E5-D152FE207C08}" type="presParOf" srcId="{2897E6F8-8FE0-4D4F-8721-3BE0B2D5D8D7}" destId="{85076F2B-6676-4A03-ACE8-9D7562BD4C95}" srcOrd="0" destOrd="0" presId="urn:microsoft.com/office/officeart/2005/8/layout/list1"/>
    <dgm:cxn modelId="{49C2671C-F222-420B-80BA-BE0670B05797}" type="presParOf" srcId="{85076F2B-6676-4A03-ACE8-9D7562BD4C95}" destId="{C4112E36-6A72-44C2-AC10-1D0BE0631E1F}" srcOrd="0" destOrd="0" presId="urn:microsoft.com/office/officeart/2005/8/layout/list1"/>
    <dgm:cxn modelId="{2BB6F354-251C-49AE-8CEC-24D56EA20091}" type="presParOf" srcId="{85076F2B-6676-4A03-ACE8-9D7562BD4C95}" destId="{F43CA562-88AB-47B2-B701-80823C9C5C5B}" srcOrd="1" destOrd="0" presId="urn:microsoft.com/office/officeart/2005/8/layout/list1"/>
    <dgm:cxn modelId="{DDD007DD-365F-4532-A770-69FC1F3AC5AF}" type="presParOf" srcId="{2897E6F8-8FE0-4D4F-8721-3BE0B2D5D8D7}" destId="{87716CDD-F013-4ADE-A6AD-0BEA6D5067E6}" srcOrd="1" destOrd="0" presId="urn:microsoft.com/office/officeart/2005/8/layout/list1"/>
    <dgm:cxn modelId="{4F36141C-6E7F-4CBE-B8E5-660D3E3E2CE8}" type="presParOf" srcId="{2897E6F8-8FE0-4D4F-8721-3BE0B2D5D8D7}" destId="{39B0BAB0-9066-42D9-B00B-1A15BF9F2B9D}" srcOrd="2" destOrd="0" presId="urn:microsoft.com/office/officeart/2005/8/layout/list1"/>
    <dgm:cxn modelId="{979E8F17-1F20-4428-A8F0-E028F47FF0C4}" type="presParOf" srcId="{2897E6F8-8FE0-4D4F-8721-3BE0B2D5D8D7}" destId="{70B04BA8-0BE8-4E8B-B28C-E2C48950CBE3}" srcOrd="3" destOrd="0" presId="urn:microsoft.com/office/officeart/2005/8/layout/list1"/>
    <dgm:cxn modelId="{B31F613C-8D95-4298-BE8C-A645A9CB6446}" type="presParOf" srcId="{2897E6F8-8FE0-4D4F-8721-3BE0B2D5D8D7}" destId="{8B03F692-7244-4A4F-9D8A-3757BCE63B89}" srcOrd="4" destOrd="0" presId="urn:microsoft.com/office/officeart/2005/8/layout/list1"/>
    <dgm:cxn modelId="{AD037624-5958-4385-86FF-F4E2E593DC1D}" type="presParOf" srcId="{8B03F692-7244-4A4F-9D8A-3757BCE63B89}" destId="{796001B2-B426-43DC-8C35-DD1E1F07B150}" srcOrd="0" destOrd="0" presId="urn:microsoft.com/office/officeart/2005/8/layout/list1"/>
    <dgm:cxn modelId="{0DA9C361-A2C2-4991-AD9F-ACF1145B4D60}" type="presParOf" srcId="{8B03F692-7244-4A4F-9D8A-3757BCE63B89}" destId="{BA263B5D-A11B-4170-894A-0794EC1C800F}" srcOrd="1" destOrd="0" presId="urn:microsoft.com/office/officeart/2005/8/layout/list1"/>
    <dgm:cxn modelId="{4FFAEE49-1FE7-4EC4-97FE-ACD7F342F438}" type="presParOf" srcId="{2897E6F8-8FE0-4D4F-8721-3BE0B2D5D8D7}" destId="{4471A160-EB07-4699-AAE0-F8AA3564AAFB}" srcOrd="5" destOrd="0" presId="urn:microsoft.com/office/officeart/2005/8/layout/list1"/>
    <dgm:cxn modelId="{398172FF-BAA3-490E-9125-C137240B8FA4}" type="presParOf" srcId="{2897E6F8-8FE0-4D4F-8721-3BE0B2D5D8D7}" destId="{6DF918F3-47E2-4F0E-A939-B6A3658ABC28}" srcOrd="6" destOrd="0" presId="urn:microsoft.com/office/officeart/2005/8/layout/list1"/>
    <dgm:cxn modelId="{4D3E6AF2-D5D2-46DE-853C-E72E3BFC90BA}" type="presParOf" srcId="{2897E6F8-8FE0-4D4F-8721-3BE0B2D5D8D7}" destId="{15CEAD8C-27FB-41D1-9BF4-75B3F7F26419}" srcOrd="7" destOrd="0" presId="urn:microsoft.com/office/officeart/2005/8/layout/list1"/>
    <dgm:cxn modelId="{71751746-E325-4D73-AD48-EB7D392F9918}" type="presParOf" srcId="{2897E6F8-8FE0-4D4F-8721-3BE0B2D5D8D7}" destId="{4DC7F963-8C2D-4A40-9F90-A6A356E3872F}" srcOrd="8" destOrd="0" presId="urn:microsoft.com/office/officeart/2005/8/layout/list1"/>
    <dgm:cxn modelId="{C31EE9B9-AEBD-4BEF-A34C-982ED23F3AB7}" type="presParOf" srcId="{4DC7F963-8C2D-4A40-9F90-A6A356E3872F}" destId="{91AC6046-E9D5-4FCB-AC7F-1C72EF4A0272}" srcOrd="0" destOrd="0" presId="urn:microsoft.com/office/officeart/2005/8/layout/list1"/>
    <dgm:cxn modelId="{155987A1-67CA-4EF7-8620-4328AFC08C23}" type="presParOf" srcId="{4DC7F963-8C2D-4A40-9F90-A6A356E3872F}" destId="{8E2B6136-32AF-4DEA-BE63-C33B1A721ACE}" srcOrd="1" destOrd="0" presId="urn:microsoft.com/office/officeart/2005/8/layout/list1"/>
    <dgm:cxn modelId="{3DCB95BA-7343-40C7-AF21-1911814BBC6F}" type="presParOf" srcId="{2897E6F8-8FE0-4D4F-8721-3BE0B2D5D8D7}" destId="{571DF2A2-4867-4DB6-A3B1-7945802CC2AF}" srcOrd="9" destOrd="0" presId="urn:microsoft.com/office/officeart/2005/8/layout/list1"/>
    <dgm:cxn modelId="{ADC90964-4E23-448A-8685-E065F0A15555}" type="presParOf" srcId="{2897E6F8-8FE0-4D4F-8721-3BE0B2D5D8D7}" destId="{1A27820F-A67B-4C38-936D-B591884433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93EC9B-9071-4C1E-A9D9-D5B32E65F9DC}" type="doc">
      <dgm:prSet loTypeId="urn:microsoft.com/office/officeart/2005/8/layout/l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D448651-5F92-42F4-AA98-CAD936F013F4}">
      <dgm:prSet/>
      <dgm:spPr/>
      <dgm:t>
        <a:bodyPr/>
        <a:lstStyle/>
        <a:p>
          <a:r>
            <a:rPr lang="en-US" b="1">
              <a:ea typeface="Barlow Bold"/>
              <a:cs typeface="Barlow Bold"/>
              <a:sym typeface="Barlow Bold"/>
            </a:rPr>
            <a:t>Potential challenges and risks:</a:t>
          </a:r>
          <a:endParaRPr lang="en-US" b="1" dirty="0">
            <a:ea typeface="Barlow Bold"/>
            <a:cs typeface="Barlow Bold"/>
            <a:sym typeface="Barlow Bold"/>
          </a:endParaRPr>
        </a:p>
      </dgm:t>
    </dgm:pt>
    <dgm:pt modelId="{47910C46-B152-4C64-947C-A01AA41EC754}" type="parTrans" cxnId="{9E5F316F-F79A-42C2-B0F3-92949F23F590}">
      <dgm:prSet/>
      <dgm:spPr/>
      <dgm:t>
        <a:bodyPr/>
        <a:lstStyle/>
        <a:p>
          <a:endParaRPr lang="en-US"/>
        </a:p>
      </dgm:t>
    </dgm:pt>
    <dgm:pt modelId="{B459B574-3B15-480E-AC3D-8ACB98B5006E}" type="sibTrans" cxnId="{9E5F316F-F79A-42C2-B0F3-92949F23F590}">
      <dgm:prSet/>
      <dgm:spPr/>
      <dgm:t>
        <a:bodyPr/>
        <a:lstStyle/>
        <a:p>
          <a:endParaRPr lang="en-US"/>
        </a:p>
      </dgm:t>
    </dgm:pt>
    <dgm:pt modelId="{9D84E5AF-707B-4702-B67A-B87731866F97}">
      <dgm:prSet/>
      <dgm:spPr/>
      <dgm:t>
        <a:bodyPr/>
        <a:lstStyle/>
        <a:p>
          <a:r>
            <a:rPr lang="en-US">
              <a:ea typeface="Barlow Bold"/>
              <a:cs typeface="Barlow Bold"/>
              <a:sym typeface="Barlow Bold"/>
            </a:rPr>
            <a:t>1</a:t>
          </a:r>
          <a:r>
            <a:rPr lang="en-US" b="1">
              <a:ea typeface="Barlow Bold"/>
              <a:cs typeface="Barlow Bold"/>
              <a:sym typeface="Barlow Bold"/>
            </a:rPr>
            <a:t>. Digital Literacy:</a:t>
          </a:r>
          <a:r>
            <a:rPr lang="en-US">
              <a:ea typeface="Barlow Bold"/>
              <a:cs typeface="Barlow Bold"/>
              <a:sym typeface="Barlow Bold"/>
            </a:rPr>
            <a:t> Some farmers, particularly in rural areas, may face difficulties accessing or navigating the website.</a:t>
          </a:r>
          <a:endParaRPr lang="en-US" dirty="0">
            <a:ea typeface="Barlow Bold"/>
            <a:cs typeface="Barlow Bold"/>
            <a:sym typeface="Barlow Bold"/>
          </a:endParaRPr>
        </a:p>
      </dgm:t>
    </dgm:pt>
    <dgm:pt modelId="{9C99EEAD-4735-4C45-AE87-ECA01FD103F0}" type="parTrans" cxnId="{C35BF86B-9B75-4FDD-8E6D-A99687BA04E8}">
      <dgm:prSet/>
      <dgm:spPr/>
      <dgm:t>
        <a:bodyPr/>
        <a:lstStyle/>
        <a:p>
          <a:endParaRPr lang="en-US"/>
        </a:p>
      </dgm:t>
    </dgm:pt>
    <dgm:pt modelId="{B94857C1-3144-48F0-B4F3-51405D47EE8A}" type="sibTrans" cxnId="{C35BF86B-9B75-4FDD-8E6D-A99687BA04E8}">
      <dgm:prSet/>
      <dgm:spPr/>
      <dgm:t>
        <a:bodyPr/>
        <a:lstStyle/>
        <a:p>
          <a:endParaRPr lang="en-US"/>
        </a:p>
      </dgm:t>
    </dgm:pt>
    <dgm:pt modelId="{6C09391E-7087-499E-9CB6-A595136BF40F}">
      <dgm:prSet/>
      <dgm:spPr/>
      <dgm:t>
        <a:bodyPr/>
        <a:lstStyle/>
        <a:p>
          <a:r>
            <a:rPr lang="en-US" b="1">
              <a:ea typeface="Barlow Bold"/>
              <a:cs typeface="Barlow Bold"/>
              <a:sym typeface="Barlow Bold"/>
            </a:rPr>
            <a:t>2. Content Updation: </a:t>
          </a:r>
          <a:r>
            <a:rPr lang="en-US">
              <a:ea typeface="Barlow Bold"/>
              <a:cs typeface="Barlow Bold"/>
              <a:sym typeface="Barlow Bold"/>
            </a:rPr>
            <a:t>Agricultural policies, subsidy rates, and other relevant information are subject to change. Keeping the website updated can be challenging.</a:t>
          </a:r>
          <a:endParaRPr lang="en-US" dirty="0">
            <a:ea typeface="Barlow Bold"/>
            <a:cs typeface="Barlow Bold"/>
            <a:sym typeface="Barlow Bold"/>
          </a:endParaRPr>
        </a:p>
      </dgm:t>
    </dgm:pt>
    <dgm:pt modelId="{86CC6402-31A3-4F17-A424-78759E78810A}" type="parTrans" cxnId="{5D9A3C0C-E109-47F6-991E-CDC17D5DE13E}">
      <dgm:prSet/>
      <dgm:spPr/>
      <dgm:t>
        <a:bodyPr/>
        <a:lstStyle/>
        <a:p>
          <a:endParaRPr lang="en-US"/>
        </a:p>
      </dgm:t>
    </dgm:pt>
    <dgm:pt modelId="{23EE45DB-645B-4D93-A410-E7B433736CD6}" type="sibTrans" cxnId="{5D9A3C0C-E109-47F6-991E-CDC17D5DE13E}">
      <dgm:prSet/>
      <dgm:spPr/>
      <dgm:t>
        <a:bodyPr/>
        <a:lstStyle/>
        <a:p>
          <a:endParaRPr lang="en-US"/>
        </a:p>
      </dgm:t>
    </dgm:pt>
    <dgm:pt modelId="{A5A981ED-79AC-4CE7-A93E-59A727D3453B}">
      <dgm:prSet/>
      <dgm:spPr/>
      <dgm:t>
        <a:bodyPr/>
        <a:lstStyle/>
        <a:p>
          <a:r>
            <a:rPr lang="en-US" b="1">
              <a:ea typeface="Barlow Bold"/>
              <a:cs typeface="Barlow Bold"/>
              <a:sym typeface="Barlow Bold"/>
            </a:rPr>
            <a:t>3. Language Barriers: </a:t>
          </a:r>
          <a:r>
            <a:rPr lang="en-US">
              <a:ea typeface="Barlow Bold"/>
              <a:cs typeface="Barlow Bold"/>
              <a:sym typeface="Barlow Bold"/>
            </a:rPr>
            <a:t>Content needs to be presented in languages accessible to all target users</a:t>
          </a:r>
          <a:endParaRPr lang="en-US" dirty="0">
            <a:ea typeface="Barlow Bold"/>
            <a:cs typeface="Barlow Bold"/>
            <a:sym typeface="Barlow Bold"/>
          </a:endParaRPr>
        </a:p>
      </dgm:t>
    </dgm:pt>
    <dgm:pt modelId="{9633C40E-1C7D-4B8D-A18A-11EFDFD79E73}" type="parTrans" cxnId="{3BF5BBE8-9618-43C2-BED9-F253634D8129}">
      <dgm:prSet/>
      <dgm:spPr/>
      <dgm:t>
        <a:bodyPr/>
        <a:lstStyle/>
        <a:p>
          <a:endParaRPr lang="en-US"/>
        </a:p>
      </dgm:t>
    </dgm:pt>
    <dgm:pt modelId="{284140A2-960C-4365-9EB4-D42B913911F7}" type="sibTrans" cxnId="{3BF5BBE8-9618-43C2-BED9-F253634D8129}">
      <dgm:prSet/>
      <dgm:spPr/>
      <dgm:t>
        <a:bodyPr/>
        <a:lstStyle/>
        <a:p>
          <a:endParaRPr lang="en-US"/>
        </a:p>
      </dgm:t>
    </dgm:pt>
    <dgm:pt modelId="{8F87677D-CB95-4546-9454-C48991839CD3}">
      <dgm:prSet/>
      <dgm:spPr/>
      <dgm:t>
        <a:bodyPr/>
        <a:lstStyle/>
        <a:p>
          <a:r>
            <a:rPr lang="en-US" b="1">
              <a:ea typeface="Barlow Bold"/>
              <a:cs typeface="Barlow Bold"/>
              <a:sym typeface="Barlow Bold"/>
            </a:rPr>
            <a:t>Strategies for overcoming these challenges:</a:t>
          </a:r>
          <a:endParaRPr lang="en-US" b="1" dirty="0">
            <a:ea typeface="Barlow Bold"/>
            <a:cs typeface="Barlow Bold"/>
            <a:sym typeface="Barlow Bold"/>
          </a:endParaRPr>
        </a:p>
      </dgm:t>
    </dgm:pt>
    <dgm:pt modelId="{0EF4AAD6-E70C-4203-BB2B-F91C362B3D14}" type="parTrans" cxnId="{3F5CB9AE-195B-4C1A-8534-90BD7FE8319D}">
      <dgm:prSet/>
      <dgm:spPr/>
      <dgm:t>
        <a:bodyPr/>
        <a:lstStyle/>
        <a:p>
          <a:endParaRPr lang="en-US"/>
        </a:p>
      </dgm:t>
    </dgm:pt>
    <dgm:pt modelId="{CE3B7939-5AE0-4E19-B8DB-343F9300BC5D}" type="sibTrans" cxnId="{3F5CB9AE-195B-4C1A-8534-90BD7FE8319D}">
      <dgm:prSet/>
      <dgm:spPr/>
      <dgm:t>
        <a:bodyPr/>
        <a:lstStyle/>
        <a:p>
          <a:endParaRPr lang="en-US"/>
        </a:p>
      </dgm:t>
    </dgm:pt>
    <dgm:pt modelId="{53B6B7E1-EB8E-467C-A424-9D8475E46924}">
      <dgm:prSet/>
      <dgm:spPr/>
      <dgm:t>
        <a:bodyPr/>
        <a:lstStyle/>
        <a:p>
          <a:r>
            <a:rPr lang="en-US" b="1">
              <a:ea typeface="Barlow Bold"/>
              <a:cs typeface="Barlow Bold"/>
              <a:sym typeface="Barlow Bold"/>
            </a:rPr>
            <a:t>User-Friendly Design: </a:t>
          </a:r>
          <a:r>
            <a:rPr lang="en-US">
              <a:ea typeface="Barlow Bold"/>
              <a:cs typeface="Barlow Bold"/>
              <a:sym typeface="Barlow Bold"/>
            </a:rPr>
            <a:t>Design a simple, mobile-friendly interface with intuitive navigation, using images and icons to help users with low digital literacy.</a:t>
          </a:r>
          <a:endParaRPr lang="en-US" dirty="0">
            <a:ea typeface="Barlow Bold"/>
            <a:cs typeface="Barlow Bold"/>
            <a:sym typeface="Barlow Bold"/>
          </a:endParaRPr>
        </a:p>
      </dgm:t>
    </dgm:pt>
    <dgm:pt modelId="{8675C9CC-75F5-40FB-BDD4-9DC819BA3FC1}" type="parTrans" cxnId="{FC58225B-C14A-45B1-B5C3-416D2AD4901A}">
      <dgm:prSet/>
      <dgm:spPr/>
      <dgm:t>
        <a:bodyPr/>
        <a:lstStyle/>
        <a:p>
          <a:endParaRPr lang="en-US"/>
        </a:p>
      </dgm:t>
    </dgm:pt>
    <dgm:pt modelId="{1C288477-5676-4F84-A97C-1C16B6D64B8A}" type="sibTrans" cxnId="{FC58225B-C14A-45B1-B5C3-416D2AD4901A}">
      <dgm:prSet/>
      <dgm:spPr/>
      <dgm:t>
        <a:bodyPr/>
        <a:lstStyle/>
        <a:p>
          <a:endParaRPr lang="en-US"/>
        </a:p>
      </dgm:t>
    </dgm:pt>
    <dgm:pt modelId="{4A773C87-CD14-4098-95AE-7D55E587011A}">
      <dgm:prSet/>
      <dgm:spPr/>
      <dgm:t>
        <a:bodyPr/>
        <a:lstStyle/>
        <a:p>
          <a:r>
            <a:rPr lang="en-US" b="1">
              <a:ea typeface="Barlow Bold"/>
              <a:cs typeface="Barlow Bold"/>
              <a:sym typeface="Barlow Bold"/>
            </a:rPr>
            <a:t>2. Regular Updates: </a:t>
          </a:r>
          <a:r>
            <a:rPr lang="en-US">
              <a:ea typeface="Barlow Bold"/>
              <a:cs typeface="Barlow Bold"/>
              <a:sym typeface="Barlow Bold"/>
            </a:rPr>
            <a:t>Create a team or automated system to regularly review and update content, especially on policies and subsidies.</a:t>
          </a:r>
          <a:endParaRPr lang="en-US" dirty="0">
            <a:ea typeface="Barlow Bold"/>
            <a:cs typeface="Barlow Bold"/>
            <a:sym typeface="Barlow Bold"/>
          </a:endParaRPr>
        </a:p>
      </dgm:t>
    </dgm:pt>
    <dgm:pt modelId="{EBC5C0EC-565D-4028-8858-A7F9CDEEF401}" type="parTrans" cxnId="{DCCC1833-A227-4A84-93E2-4B3B123E37B8}">
      <dgm:prSet/>
      <dgm:spPr/>
      <dgm:t>
        <a:bodyPr/>
        <a:lstStyle/>
        <a:p>
          <a:endParaRPr lang="en-US"/>
        </a:p>
      </dgm:t>
    </dgm:pt>
    <dgm:pt modelId="{77560EA3-07C5-4EB5-8EC1-06E360174359}" type="sibTrans" cxnId="{DCCC1833-A227-4A84-93E2-4B3B123E37B8}">
      <dgm:prSet/>
      <dgm:spPr/>
      <dgm:t>
        <a:bodyPr/>
        <a:lstStyle/>
        <a:p>
          <a:endParaRPr lang="en-US"/>
        </a:p>
      </dgm:t>
    </dgm:pt>
    <dgm:pt modelId="{65854C23-42A2-4B51-846B-B28DC5C9CF31}">
      <dgm:prSet/>
      <dgm:spPr/>
      <dgm:t>
        <a:bodyPr/>
        <a:lstStyle/>
        <a:p>
          <a:r>
            <a:rPr lang="en-US" b="1">
              <a:ea typeface="Barlow Bold"/>
              <a:cs typeface="Barlow Bold"/>
              <a:sym typeface="Barlow Bold"/>
            </a:rPr>
            <a:t>3. Multilingual Support: </a:t>
          </a:r>
          <a:r>
            <a:rPr lang="en-US">
              <a:ea typeface="Barlow Bold"/>
              <a:cs typeface="Barlow Bold"/>
              <a:sym typeface="Barlow Bold"/>
            </a:rPr>
            <a:t>Provide content in multiple languages spoken by farmers, with options for regional dialects if possible.</a:t>
          </a:r>
          <a:endParaRPr lang="en-US" dirty="0">
            <a:ea typeface="Barlow Bold"/>
            <a:cs typeface="Barlow Bold"/>
            <a:sym typeface="Barlow Bold"/>
          </a:endParaRPr>
        </a:p>
      </dgm:t>
    </dgm:pt>
    <dgm:pt modelId="{F6368CF5-5FB0-4882-86B2-F3334A3CCC00}" type="parTrans" cxnId="{6B15DEB6-8BC3-4EFD-9089-A95D918A7F56}">
      <dgm:prSet/>
      <dgm:spPr/>
      <dgm:t>
        <a:bodyPr/>
        <a:lstStyle/>
        <a:p>
          <a:endParaRPr lang="en-US"/>
        </a:p>
      </dgm:t>
    </dgm:pt>
    <dgm:pt modelId="{4A2EBB7E-3E2D-4B32-A609-3BDE39B62062}" type="sibTrans" cxnId="{6B15DEB6-8BC3-4EFD-9089-A95D918A7F56}">
      <dgm:prSet/>
      <dgm:spPr/>
      <dgm:t>
        <a:bodyPr/>
        <a:lstStyle/>
        <a:p>
          <a:endParaRPr lang="en-US"/>
        </a:p>
      </dgm:t>
    </dgm:pt>
    <dgm:pt modelId="{A4B6D77A-6955-44F1-A250-ACB4EFF7A84D}" type="pres">
      <dgm:prSet presAssocID="{4F93EC9B-9071-4C1E-A9D9-D5B32E65F9DC}" presName="Name0" presStyleCnt="0">
        <dgm:presLayoutVars>
          <dgm:dir/>
          <dgm:animLvl val="lvl"/>
          <dgm:resizeHandles val="exact"/>
        </dgm:presLayoutVars>
      </dgm:prSet>
      <dgm:spPr/>
    </dgm:pt>
    <dgm:pt modelId="{903C669F-D7EC-4AF0-BE2D-DFFC01393B11}" type="pres">
      <dgm:prSet presAssocID="{3D448651-5F92-42F4-AA98-CAD936F013F4}" presName="vertFlow" presStyleCnt="0"/>
      <dgm:spPr/>
    </dgm:pt>
    <dgm:pt modelId="{3592082F-A030-4866-84A9-4D38C0AA96F2}" type="pres">
      <dgm:prSet presAssocID="{3D448651-5F92-42F4-AA98-CAD936F013F4}" presName="header" presStyleLbl="node1" presStyleIdx="0" presStyleCnt="2"/>
      <dgm:spPr/>
    </dgm:pt>
    <dgm:pt modelId="{8889A7A2-A069-4E43-8264-DB50AF390757}" type="pres">
      <dgm:prSet presAssocID="{9C99EEAD-4735-4C45-AE87-ECA01FD103F0}" presName="parTrans" presStyleLbl="sibTrans2D1" presStyleIdx="0" presStyleCnt="6"/>
      <dgm:spPr/>
    </dgm:pt>
    <dgm:pt modelId="{9CB377C2-763D-4F0A-868F-C5D924E16672}" type="pres">
      <dgm:prSet presAssocID="{9D84E5AF-707B-4702-B67A-B87731866F97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42D5994A-AFB9-4114-B975-D7220A442C2A}" type="pres">
      <dgm:prSet presAssocID="{B94857C1-3144-48F0-B4F3-51405D47EE8A}" presName="sibTrans" presStyleLbl="sibTrans2D1" presStyleIdx="1" presStyleCnt="6"/>
      <dgm:spPr/>
    </dgm:pt>
    <dgm:pt modelId="{050E3BB2-379E-4E47-827F-99334E91081A}" type="pres">
      <dgm:prSet presAssocID="{6C09391E-7087-499E-9CB6-A595136BF40F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B0699A0F-561D-420F-8AFE-63314DC0804C}" type="pres">
      <dgm:prSet presAssocID="{23EE45DB-645B-4D93-A410-E7B433736CD6}" presName="sibTrans" presStyleLbl="sibTrans2D1" presStyleIdx="2" presStyleCnt="6"/>
      <dgm:spPr/>
    </dgm:pt>
    <dgm:pt modelId="{A9EDC6F7-E5D3-4E24-B3A6-9A24AC77BD03}" type="pres">
      <dgm:prSet presAssocID="{A5A981ED-79AC-4CE7-A93E-59A727D3453B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06C4280A-83EF-4E9B-AB6F-6D8CCCAF8DF0}" type="pres">
      <dgm:prSet presAssocID="{3D448651-5F92-42F4-AA98-CAD936F013F4}" presName="hSp" presStyleCnt="0"/>
      <dgm:spPr/>
    </dgm:pt>
    <dgm:pt modelId="{31F253FE-0020-4926-A8B5-B0E067024C2F}" type="pres">
      <dgm:prSet presAssocID="{8F87677D-CB95-4546-9454-C48991839CD3}" presName="vertFlow" presStyleCnt="0"/>
      <dgm:spPr/>
    </dgm:pt>
    <dgm:pt modelId="{42F4BBF0-50E0-49B8-8054-86B6B78FCF4F}" type="pres">
      <dgm:prSet presAssocID="{8F87677D-CB95-4546-9454-C48991839CD3}" presName="header" presStyleLbl="node1" presStyleIdx="1" presStyleCnt="2"/>
      <dgm:spPr/>
    </dgm:pt>
    <dgm:pt modelId="{2ECAD0CE-9AD8-4C1A-A35F-6522DF9BBA5D}" type="pres">
      <dgm:prSet presAssocID="{8675C9CC-75F5-40FB-BDD4-9DC819BA3FC1}" presName="parTrans" presStyleLbl="sibTrans2D1" presStyleIdx="3" presStyleCnt="6"/>
      <dgm:spPr/>
    </dgm:pt>
    <dgm:pt modelId="{0D5AFC3A-05EF-4630-A500-70EF6C4BA548}" type="pres">
      <dgm:prSet presAssocID="{53B6B7E1-EB8E-467C-A424-9D8475E46924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133A014B-458A-4AB2-AF73-1373B92EB3CC}" type="pres">
      <dgm:prSet presAssocID="{1C288477-5676-4F84-A97C-1C16B6D64B8A}" presName="sibTrans" presStyleLbl="sibTrans2D1" presStyleIdx="4" presStyleCnt="6"/>
      <dgm:spPr/>
    </dgm:pt>
    <dgm:pt modelId="{DD7450DF-B5F8-41CB-A3DD-6BAEA8918391}" type="pres">
      <dgm:prSet presAssocID="{4A773C87-CD14-4098-95AE-7D55E587011A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CADDA3A3-27F5-4675-8093-8BAA1B365500}" type="pres">
      <dgm:prSet presAssocID="{77560EA3-07C5-4EB5-8EC1-06E360174359}" presName="sibTrans" presStyleLbl="sibTrans2D1" presStyleIdx="5" presStyleCnt="6"/>
      <dgm:spPr/>
    </dgm:pt>
    <dgm:pt modelId="{DC190EA3-693E-4DAF-A784-8AD5BFE43EE3}" type="pres">
      <dgm:prSet presAssocID="{65854C23-42A2-4B51-846B-B28DC5C9CF31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5D9A3C0C-E109-47F6-991E-CDC17D5DE13E}" srcId="{3D448651-5F92-42F4-AA98-CAD936F013F4}" destId="{6C09391E-7087-499E-9CB6-A595136BF40F}" srcOrd="1" destOrd="0" parTransId="{86CC6402-31A3-4F17-A424-78759E78810A}" sibTransId="{23EE45DB-645B-4D93-A410-E7B433736CD6}"/>
    <dgm:cxn modelId="{2A6BA217-2068-48E6-AA59-3BE1B16E45C5}" type="presOf" srcId="{9C99EEAD-4735-4C45-AE87-ECA01FD103F0}" destId="{8889A7A2-A069-4E43-8264-DB50AF390757}" srcOrd="0" destOrd="0" presId="urn:microsoft.com/office/officeart/2005/8/layout/lProcess1"/>
    <dgm:cxn modelId="{DCCC1833-A227-4A84-93E2-4B3B123E37B8}" srcId="{8F87677D-CB95-4546-9454-C48991839CD3}" destId="{4A773C87-CD14-4098-95AE-7D55E587011A}" srcOrd="1" destOrd="0" parTransId="{EBC5C0EC-565D-4028-8858-A7F9CDEEF401}" sibTransId="{77560EA3-07C5-4EB5-8EC1-06E360174359}"/>
    <dgm:cxn modelId="{FC58225B-C14A-45B1-B5C3-416D2AD4901A}" srcId="{8F87677D-CB95-4546-9454-C48991839CD3}" destId="{53B6B7E1-EB8E-467C-A424-9D8475E46924}" srcOrd="0" destOrd="0" parTransId="{8675C9CC-75F5-40FB-BDD4-9DC819BA3FC1}" sibTransId="{1C288477-5676-4F84-A97C-1C16B6D64B8A}"/>
    <dgm:cxn modelId="{3B1B3C63-EDE4-4CA7-9CF7-DAF90FD2F5A1}" type="presOf" srcId="{4F93EC9B-9071-4C1E-A9D9-D5B32E65F9DC}" destId="{A4B6D77A-6955-44F1-A250-ACB4EFF7A84D}" srcOrd="0" destOrd="0" presId="urn:microsoft.com/office/officeart/2005/8/layout/lProcess1"/>
    <dgm:cxn modelId="{C35BF86B-9B75-4FDD-8E6D-A99687BA04E8}" srcId="{3D448651-5F92-42F4-AA98-CAD936F013F4}" destId="{9D84E5AF-707B-4702-B67A-B87731866F97}" srcOrd="0" destOrd="0" parTransId="{9C99EEAD-4735-4C45-AE87-ECA01FD103F0}" sibTransId="{B94857C1-3144-48F0-B4F3-51405D47EE8A}"/>
    <dgm:cxn modelId="{9E5F316F-F79A-42C2-B0F3-92949F23F590}" srcId="{4F93EC9B-9071-4C1E-A9D9-D5B32E65F9DC}" destId="{3D448651-5F92-42F4-AA98-CAD936F013F4}" srcOrd="0" destOrd="0" parTransId="{47910C46-B152-4C64-947C-A01AA41EC754}" sibTransId="{B459B574-3B15-480E-AC3D-8ACB98B5006E}"/>
    <dgm:cxn modelId="{24971D50-20B0-4174-9572-603CBE8AEC1A}" type="presOf" srcId="{4A773C87-CD14-4098-95AE-7D55E587011A}" destId="{DD7450DF-B5F8-41CB-A3DD-6BAEA8918391}" srcOrd="0" destOrd="0" presId="urn:microsoft.com/office/officeart/2005/8/layout/lProcess1"/>
    <dgm:cxn modelId="{B8FF8551-3E05-4C2C-8A5D-4CCCF9682556}" type="presOf" srcId="{A5A981ED-79AC-4CE7-A93E-59A727D3453B}" destId="{A9EDC6F7-E5D3-4E24-B3A6-9A24AC77BD03}" srcOrd="0" destOrd="0" presId="urn:microsoft.com/office/officeart/2005/8/layout/lProcess1"/>
    <dgm:cxn modelId="{49F93674-A1C0-4B13-83E0-E53703B05A7C}" type="presOf" srcId="{53B6B7E1-EB8E-467C-A424-9D8475E46924}" destId="{0D5AFC3A-05EF-4630-A500-70EF6C4BA548}" srcOrd="0" destOrd="0" presId="urn:microsoft.com/office/officeart/2005/8/layout/lProcess1"/>
    <dgm:cxn modelId="{285DEC77-FB4A-4B38-B633-378E3BE33F3E}" type="presOf" srcId="{9D84E5AF-707B-4702-B67A-B87731866F97}" destId="{9CB377C2-763D-4F0A-868F-C5D924E16672}" srcOrd="0" destOrd="0" presId="urn:microsoft.com/office/officeart/2005/8/layout/lProcess1"/>
    <dgm:cxn modelId="{C0EE4389-7AC5-48FC-B93D-5F72672536AA}" type="presOf" srcId="{65854C23-42A2-4B51-846B-B28DC5C9CF31}" destId="{DC190EA3-693E-4DAF-A784-8AD5BFE43EE3}" srcOrd="0" destOrd="0" presId="urn:microsoft.com/office/officeart/2005/8/layout/lProcess1"/>
    <dgm:cxn modelId="{3B2851A5-AEF4-4661-8EEE-C9D6AE9DBCB7}" type="presOf" srcId="{23EE45DB-645B-4D93-A410-E7B433736CD6}" destId="{B0699A0F-561D-420F-8AFE-63314DC0804C}" srcOrd="0" destOrd="0" presId="urn:microsoft.com/office/officeart/2005/8/layout/lProcess1"/>
    <dgm:cxn modelId="{722A13A6-F774-405D-BBD7-4A85D23D6454}" type="presOf" srcId="{1C288477-5676-4F84-A97C-1C16B6D64B8A}" destId="{133A014B-458A-4AB2-AF73-1373B92EB3CC}" srcOrd="0" destOrd="0" presId="urn:microsoft.com/office/officeart/2005/8/layout/lProcess1"/>
    <dgm:cxn modelId="{3F5CB9AE-195B-4C1A-8534-90BD7FE8319D}" srcId="{4F93EC9B-9071-4C1E-A9D9-D5B32E65F9DC}" destId="{8F87677D-CB95-4546-9454-C48991839CD3}" srcOrd="1" destOrd="0" parTransId="{0EF4AAD6-E70C-4203-BB2B-F91C362B3D14}" sibTransId="{CE3B7939-5AE0-4E19-B8DB-343F9300BC5D}"/>
    <dgm:cxn modelId="{EFA131B3-B8A0-4169-99CE-E3FB485E0DFE}" type="presOf" srcId="{8F87677D-CB95-4546-9454-C48991839CD3}" destId="{42F4BBF0-50E0-49B8-8054-86B6B78FCF4F}" srcOrd="0" destOrd="0" presId="urn:microsoft.com/office/officeart/2005/8/layout/lProcess1"/>
    <dgm:cxn modelId="{6B15DEB6-8BC3-4EFD-9089-A95D918A7F56}" srcId="{8F87677D-CB95-4546-9454-C48991839CD3}" destId="{65854C23-42A2-4B51-846B-B28DC5C9CF31}" srcOrd="2" destOrd="0" parTransId="{F6368CF5-5FB0-4882-86B2-F3334A3CCC00}" sibTransId="{4A2EBB7E-3E2D-4B32-A609-3BDE39B62062}"/>
    <dgm:cxn modelId="{6A5FB4C0-0CA0-4959-B35C-F1BE196D21EF}" type="presOf" srcId="{3D448651-5F92-42F4-AA98-CAD936F013F4}" destId="{3592082F-A030-4866-84A9-4D38C0AA96F2}" srcOrd="0" destOrd="0" presId="urn:microsoft.com/office/officeart/2005/8/layout/lProcess1"/>
    <dgm:cxn modelId="{2AB6D0C0-B13A-4608-9969-D4765C0A8D15}" type="presOf" srcId="{77560EA3-07C5-4EB5-8EC1-06E360174359}" destId="{CADDA3A3-27F5-4675-8093-8BAA1B365500}" srcOrd="0" destOrd="0" presId="urn:microsoft.com/office/officeart/2005/8/layout/lProcess1"/>
    <dgm:cxn modelId="{12C93BDF-C9D2-4E86-896F-E5B3FD7AF99A}" type="presOf" srcId="{6C09391E-7087-499E-9CB6-A595136BF40F}" destId="{050E3BB2-379E-4E47-827F-99334E91081A}" srcOrd="0" destOrd="0" presId="urn:microsoft.com/office/officeart/2005/8/layout/lProcess1"/>
    <dgm:cxn modelId="{3BF5BBE8-9618-43C2-BED9-F253634D8129}" srcId="{3D448651-5F92-42F4-AA98-CAD936F013F4}" destId="{A5A981ED-79AC-4CE7-A93E-59A727D3453B}" srcOrd="2" destOrd="0" parTransId="{9633C40E-1C7D-4B8D-A18A-11EFDFD79E73}" sibTransId="{284140A2-960C-4365-9EB4-D42B913911F7}"/>
    <dgm:cxn modelId="{2BB820EE-8DE8-4806-813C-93213804B75D}" type="presOf" srcId="{B94857C1-3144-48F0-B4F3-51405D47EE8A}" destId="{42D5994A-AFB9-4114-B975-D7220A442C2A}" srcOrd="0" destOrd="0" presId="urn:microsoft.com/office/officeart/2005/8/layout/lProcess1"/>
    <dgm:cxn modelId="{890C81FD-E772-4DBF-8CDB-30DED4B4417C}" type="presOf" srcId="{8675C9CC-75F5-40FB-BDD4-9DC819BA3FC1}" destId="{2ECAD0CE-9AD8-4C1A-A35F-6522DF9BBA5D}" srcOrd="0" destOrd="0" presId="urn:microsoft.com/office/officeart/2005/8/layout/lProcess1"/>
    <dgm:cxn modelId="{8B2CB643-C40A-4962-836D-2A98FEB4DB81}" type="presParOf" srcId="{A4B6D77A-6955-44F1-A250-ACB4EFF7A84D}" destId="{903C669F-D7EC-4AF0-BE2D-DFFC01393B11}" srcOrd="0" destOrd="0" presId="urn:microsoft.com/office/officeart/2005/8/layout/lProcess1"/>
    <dgm:cxn modelId="{A03F0246-7930-45D6-AED3-74481C6C5644}" type="presParOf" srcId="{903C669F-D7EC-4AF0-BE2D-DFFC01393B11}" destId="{3592082F-A030-4866-84A9-4D38C0AA96F2}" srcOrd="0" destOrd="0" presId="urn:microsoft.com/office/officeart/2005/8/layout/lProcess1"/>
    <dgm:cxn modelId="{91EC50A5-DD8F-4A0C-AE8E-206EA951C4B5}" type="presParOf" srcId="{903C669F-D7EC-4AF0-BE2D-DFFC01393B11}" destId="{8889A7A2-A069-4E43-8264-DB50AF390757}" srcOrd="1" destOrd="0" presId="urn:microsoft.com/office/officeart/2005/8/layout/lProcess1"/>
    <dgm:cxn modelId="{D738C3B1-69DE-409D-9A23-11D148064B91}" type="presParOf" srcId="{903C669F-D7EC-4AF0-BE2D-DFFC01393B11}" destId="{9CB377C2-763D-4F0A-868F-C5D924E16672}" srcOrd="2" destOrd="0" presId="urn:microsoft.com/office/officeart/2005/8/layout/lProcess1"/>
    <dgm:cxn modelId="{AC461EC1-84BB-4E35-A2D8-CC9B07DB847D}" type="presParOf" srcId="{903C669F-D7EC-4AF0-BE2D-DFFC01393B11}" destId="{42D5994A-AFB9-4114-B975-D7220A442C2A}" srcOrd="3" destOrd="0" presId="urn:microsoft.com/office/officeart/2005/8/layout/lProcess1"/>
    <dgm:cxn modelId="{025FF692-4DE7-487B-A19C-D87EAFEF1A05}" type="presParOf" srcId="{903C669F-D7EC-4AF0-BE2D-DFFC01393B11}" destId="{050E3BB2-379E-4E47-827F-99334E91081A}" srcOrd="4" destOrd="0" presId="urn:microsoft.com/office/officeart/2005/8/layout/lProcess1"/>
    <dgm:cxn modelId="{A4FBA24A-24DD-42CF-85CD-8B86467201AE}" type="presParOf" srcId="{903C669F-D7EC-4AF0-BE2D-DFFC01393B11}" destId="{B0699A0F-561D-420F-8AFE-63314DC0804C}" srcOrd="5" destOrd="0" presId="urn:microsoft.com/office/officeart/2005/8/layout/lProcess1"/>
    <dgm:cxn modelId="{FDD92250-BE3D-44D8-A4F5-A3EBA88F82F4}" type="presParOf" srcId="{903C669F-D7EC-4AF0-BE2D-DFFC01393B11}" destId="{A9EDC6F7-E5D3-4E24-B3A6-9A24AC77BD03}" srcOrd="6" destOrd="0" presId="urn:microsoft.com/office/officeart/2005/8/layout/lProcess1"/>
    <dgm:cxn modelId="{E8E50FF7-18CF-460D-903C-2CBD652425B8}" type="presParOf" srcId="{A4B6D77A-6955-44F1-A250-ACB4EFF7A84D}" destId="{06C4280A-83EF-4E9B-AB6F-6D8CCCAF8DF0}" srcOrd="1" destOrd="0" presId="urn:microsoft.com/office/officeart/2005/8/layout/lProcess1"/>
    <dgm:cxn modelId="{3AC43384-07B2-4FA3-B846-C69D32F33131}" type="presParOf" srcId="{A4B6D77A-6955-44F1-A250-ACB4EFF7A84D}" destId="{31F253FE-0020-4926-A8B5-B0E067024C2F}" srcOrd="2" destOrd="0" presId="urn:microsoft.com/office/officeart/2005/8/layout/lProcess1"/>
    <dgm:cxn modelId="{C53C87F7-92BA-4817-B461-B9F74CEF96A6}" type="presParOf" srcId="{31F253FE-0020-4926-A8B5-B0E067024C2F}" destId="{42F4BBF0-50E0-49B8-8054-86B6B78FCF4F}" srcOrd="0" destOrd="0" presId="urn:microsoft.com/office/officeart/2005/8/layout/lProcess1"/>
    <dgm:cxn modelId="{58DEDBA7-A887-47E6-BA77-26F12DF31B2F}" type="presParOf" srcId="{31F253FE-0020-4926-A8B5-B0E067024C2F}" destId="{2ECAD0CE-9AD8-4C1A-A35F-6522DF9BBA5D}" srcOrd="1" destOrd="0" presId="urn:microsoft.com/office/officeart/2005/8/layout/lProcess1"/>
    <dgm:cxn modelId="{46C8114B-5954-4730-8427-43F5F94914DC}" type="presParOf" srcId="{31F253FE-0020-4926-A8B5-B0E067024C2F}" destId="{0D5AFC3A-05EF-4630-A500-70EF6C4BA548}" srcOrd="2" destOrd="0" presId="urn:microsoft.com/office/officeart/2005/8/layout/lProcess1"/>
    <dgm:cxn modelId="{11EC5E42-50DB-46F0-98A8-6BE90AD42A6D}" type="presParOf" srcId="{31F253FE-0020-4926-A8B5-B0E067024C2F}" destId="{133A014B-458A-4AB2-AF73-1373B92EB3CC}" srcOrd="3" destOrd="0" presId="urn:microsoft.com/office/officeart/2005/8/layout/lProcess1"/>
    <dgm:cxn modelId="{5387E18E-1F9E-4557-A677-7CF76A847888}" type="presParOf" srcId="{31F253FE-0020-4926-A8B5-B0E067024C2F}" destId="{DD7450DF-B5F8-41CB-A3DD-6BAEA8918391}" srcOrd="4" destOrd="0" presId="urn:microsoft.com/office/officeart/2005/8/layout/lProcess1"/>
    <dgm:cxn modelId="{9E65B28A-289E-4E18-9AC8-E4D6EA8ED8B7}" type="presParOf" srcId="{31F253FE-0020-4926-A8B5-B0E067024C2F}" destId="{CADDA3A3-27F5-4675-8093-8BAA1B365500}" srcOrd="5" destOrd="0" presId="urn:microsoft.com/office/officeart/2005/8/layout/lProcess1"/>
    <dgm:cxn modelId="{35BD2A6F-74B4-422B-9657-41A968122E1F}" type="presParOf" srcId="{31F253FE-0020-4926-A8B5-B0E067024C2F}" destId="{DC190EA3-693E-4DAF-A784-8AD5BFE43EE3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BAB0-9066-42D9-B00B-1A15BF9F2B9D}">
      <dsp:nvSpPr>
        <dsp:cNvPr id="0" name=""/>
        <dsp:cNvSpPr/>
      </dsp:nvSpPr>
      <dsp:spPr>
        <a:xfrm>
          <a:off x="0" y="503724"/>
          <a:ext cx="12725400" cy="1701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87632" tIns="624840" rIns="987632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ea typeface="Barlow Bold"/>
              <a:cs typeface="Barlow Bold"/>
              <a:sym typeface="Barlow Bold"/>
            </a:rPr>
            <a:t>Farmers can access up-to-date market prices for their crops, enabling them to make informed sales decisions.</a:t>
          </a:r>
        </a:p>
      </dsp:txBody>
      <dsp:txXfrm>
        <a:off x="0" y="503724"/>
        <a:ext cx="12725400" cy="1701000"/>
      </dsp:txXfrm>
    </dsp:sp>
    <dsp:sp modelId="{F43CA562-88AB-47B2-B701-80823C9C5C5B}">
      <dsp:nvSpPr>
        <dsp:cNvPr id="0" name=""/>
        <dsp:cNvSpPr/>
      </dsp:nvSpPr>
      <dsp:spPr>
        <a:xfrm>
          <a:off x="636270" y="60924"/>
          <a:ext cx="8907780" cy="885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693" tIns="0" rIns="3366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ea typeface="Barlow Bold"/>
              <a:cs typeface="Barlow Bold"/>
              <a:sym typeface="Barlow Bold"/>
            </a:rPr>
            <a:t>Real-Time Pricing</a:t>
          </a:r>
          <a:endParaRPr lang="en-US" sz="3000" kern="1200" dirty="0">
            <a:ea typeface="Barlow Bold"/>
            <a:cs typeface="Barlow Bold"/>
            <a:sym typeface="Barlow Bold"/>
          </a:endParaRPr>
        </a:p>
      </dsp:txBody>
      <dsp:txXfrm>
        <a:off x="679501" y="104155"/>
        <a:ext cx="8821318" cy="799138"/>
      </dsp:txXfrm>
    </dsp:sp>
    <dsp:sp modelId="{6DF918F3-47E2-4F0E-A939-B6A3658ABC28}">
      <dsp:nvSpPr>
        <dsp:cNvPr id="0" name=""/>
        <dsp:cNvSpPr/>
      </dsp:nvSpPr>
      <dsp:spPr>
        <a:xfrm>
          <a:off x="0" y="2809524"/>
          <a:ext cx="12725400" cy="21262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87632" tIns="624840" rIns="987632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>
              <a:ea typeface="Barlow Bold"/>
              <a:cs typeface="Barlow Bold"/>
              <a:sym typeface="Barlow Bold"/>
            </a:rPr>
            <a:t>Predictive analytics and historical data help farmers anticipate price fluctuations and plan their production and marketing strategies accordingly.</a:t>
          </a:r>
          <a:endParaRPr lang="en-US" sz="3000" kern="1200" dirty="0">
            <a:ea typeface="Barlow Bold"/>
            <a:cs typeface="Barlow Bold"/>
            <a:sym typeface="Barlow Bold"/>
          </a:endParaRPr>
        </a:p>
      </dsp:txBody>
      <dsp:txXfrm>
        <a:off x="0" y="2809524"/>
        <a:ext cx="12725400" cy="2126250"/>
      </dsp:txXfrm>
    </dsp:sp>
    <dsp:sp modelId="{BA263B5D-A11B-4170-894A-0794EC1C800F}">
      <dsp:nvSpPr>
        <dsp:cNvPr id="0" name=""/>
        <dsp:cNvSpPr/>
      </dsp:nvSpPr>
      <dsp:spPr>
        <a:xfrm>
          <a:off x="636270" y="2366725"/>
          <a:ext cx="8907780" cy="885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693" tIns="0" rIns="3366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ea typeface="Barlow Bold"/>
              <a:cs typeface="Barlow Bold"/>
              <a:sym typeface="Barlow Bold"/>
            </a:rPr>
            <a:t>Price Forecasting</a:t>
          </a:r>
          <a:endParaRPr lang="en-US" sz="3000" kern="1200" dirty="0">
            <a:ea typeface="Barlow Bold"/>
            <a:cs typeface="Barlow Bold"/>
            <a:sym typeface="Barlow Bold"/>
          </a:endParaRPr>
        </a:p>
      </dsp:txBody>
      <dsp:txXfrm>
        <a:off x="679501" y="2409956"/>
        <a:ext cx="8821318" cy="799138"/>
      </dsp:txXfrm>
    </dsp:sp>
    <dsp:sp modelId="{1A27820F-A67B-4C38-936D-B59188443373}">
      <dsp:nvSpPr>
        <dsp:cNvPr id="0" name=""/>
        <dsp:cNvSpPr/>
      </dsp:nvSpPr>
      <dsp:spPr>
        <a:xfrm>
          <a:off x="0" y="5540575"/>
          <a:ext cx="12725400" cy="1701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87632" tIns="624840" rIns="987632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>
              <a:ea typeface="Barlow Bold"/>
              <a:cs typeface="Barlow Bold"/>
              <a:sym typeface="Barlow Bold"/>
            </a:rPr>
            <a:t>ListingFarmers can showcase their available crops and prices on a public platform, connecting directly with buyers and consumers.</a:t>
          </a:r>
          <a:endParaRPr lang="en-US" sz="3000" kern="1200" dirty="0">
            <a:ea typeface="Barlow Bold"/>
            <a:cs typeface="Barlow Bold"/>
            <a:sym typeface="Barlow Bold"/>
          </a:endParaRPr>
        </a:p>
      </dsp:txBody>
      <dsp:txXfrm>
        <a:off x="0" y="5540575"/>
        <a:ext cx="12725400" cy="1701000"/>
      </dsp:txXfrm>
    </dsp:sp>
    <dsp:sp modelId="{8E2B6136-32AF-4DEA-BE63-C33B1A721ACE}">
      <dsp:nvSpPr>
        <dsp:cNvPr id="0" name=""/>
        <dsp:cNvSpPr/>
      </dsp:nvSpPr>
      <dsp:spPr>
        <a:xfrm>
          <a:off x="636270" y="5097775"/>
          <a:ext cx="8907780" cy="885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693" tIns="0" rIns="3366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ea typeface="Barlow Bold"/>
              <a:cs typeface="Barlow Bold"/>
              <a:sym typeface="Barlow Bold"/>
            </a:rPr>
            <a:t>Public Crop</a:t>
          </a:r>
          <a:endParaRPr lang="en-US" sz="3000" kern="1200" dirty="0">
            <a:ea typeface="Barlow Bold"/>
            <a:cs typeface="Barlow Bold"/>
            <a:sym typeface="Barlow Bold"/>
          </a:endParaRPr>
        </a:p>
      </dsp:txBody>
      <dsp:txXfrm>
        <a:off x="679501" y="5141006"/>
        <a:ext cx="882131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2082F-A030-4866-84A9-4D38C0AA96F2}">
      <dsp:nvSpPr>
        <dsp:cNvPr id="0" name=""/>
        <dsp:cNvSpPr/>
      </dsp:nvSpPr>
      <dsp:spPr>
        <a:xfrm>
          <a:off x="598108" y="386"/>
          <a:ext cx="5565505" cy="13913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>
              <a:ea typeface="Barlow Bold"/>
              <a:cs typeface="Barlow Bold"/>
              <a:sym typeface="Barlow Bold"/>
            </a:rPr>
            <a:t>Potential challenges and risks:</a:t>
          </a:r>
          <a:endParaRPr lang="en-US" sz="3900" b="1" kern="1200" dirty="0">
            <a:ea typeface="Barlow Bold"/>
            <a:cs typeface="Barlow Bold"/>
            <a:sym typeface="Barlow Bold"/>
          </a:endParaRPr>
        </a:p>
      </dsp:txBody>
      <dsp:txXfrm>
        <a:off x="638860" y="41138"/>
        <a:ext cx="5484001" cy="1309872"/>
      </dsp:txXfrm>
    </dsp:sp>
    <dsp:sp modelId="{8889A7A2-A069-4E43-8264-DB50AF390757}">
      <dsp:nvSpPr>
        <dsp:cNvPr id="0" name=""/>
        <dsp:cNvSpPr/>
      </dsp:nvSpPr>
      <dsp:spPr>
        <a:xfrm rot="5400000">
          <a:off x="3259116" y="1513507"/>
          <a:ext cx="243490" cy="243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377C2-763D-4F0A-868F-C5D924E16672}">
      <dsp:nvSpPr>
        <dsp:cNvPr id="0" name=""/>
        <dsp:cNvSpPr/>
      </dsp:nvSpPr>
      <dsp:spPr>
        <a:xfrm>
          <a:off x="598108" y="1878744"/>
          <a:ext cx="5565505" cy="139137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ea typeface="Barlow Bold"/>
              <a:cs typeface="Barlow Bold"/>
              <a:sym typeface="Barlow Bold"/>
            </a:rPr>
            <a:t>1</a:t>
          </a:r>
          <a:r>
            <a:rPr lang="en-US" sz="2200" b="1" kern="1200">
              <a:ea typeface="Barlow Bold"/>
              <a:cs typeface="Barlow Bold"/>
              <a:sym typeface="Barlow Bold"/>
            </a:rPr>
            <a:t>. Digital Literacy:</a:t>
          </a:r>
          <a:r>
            <a:rPr lang="en-US" sz="2200" kern="1200">
              <a:ea typeface="Barlow Bold"/>
              <a:cs typeface="Barlow Bold"/>
              <a:sym typeface="Barlow Bold"/>
            </a:rPr>
            <a:t> Some farmers, particularly in rural areas, may face difficulties accessing or navigating the website.</a:t>
          </a:r>
          <a:endParaRPr lang="en-US" sz="2200" kern="1200" dirty="0">
            <a:ea typeface="Barlow Bold"/>
            <a:cs typeface="Barlow Bold"/>
            <a:sym typeface="Barlow Bold"/>
          </a:endParaRPr>
        </a:p>
      </dsp:txBody>
      <dsp:txXfrm>
        <a:off x="638860" y="1919496"/>
        <a:ext cx="5484001" cy="1309872"/>
      </dsp:txXfrm>
    </dsp:sp>
    <dsp:sp modelId="{42D5994A-AFB9-4114-B975-D7220A442C2A}">
      <dsp:nvSpPr>
        <dsp:cNvPr id="0" name=""/>
        <dsp:cNvSpPr/>
      </dsp:nvSpPr>
      <dsp:spPr>
        <a:xfrm rot="5400000">
          <a:off x="3259116" y="3391866"/>
          <a:ext cx="243490" cy="243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E3BB2-379E-4E47-827F-99334E91081A}">
      <dsp:nvSpPr>
        <dsp:cNvPr id="0" name=""/>
        <dsp:cNvSpPr/>
      </dsp:nvSpPr>
      <dsp:spPr>
        <a:xfrm>
          <a:off x="598108" y="3757102"/>
          <a:ext cx="5565505" cy="139137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ea typeface="Barlow Bold"/>
              <a:cs typeface="Barlow Bold"/>
              <a:sym typeface="Barlow Bold"/>
            </a:rPr>
            <a:t>2. Content Updation: </a:t>
          </a:r>
          <a:r>
            <a:rPr lang="en-US" sz="2200" kern="1200">
              <a:ea typeface="Barlow Bold"/>
              <a:cs typeface="Barlow Bold"/>
              <a:sym typeface="Barlow Bold"/>
            </a:rPr>
            <a:t>Agricultural policies, subsidy rates, and other relevant information are subject to change. Keeping the website updated can be challenging.</a:t>
          </a:r>
          <a:endParaRPr lang="en-US" sz="2200" kern="1200" dirty="0">
            <a:ea typeface="Barlow Bold"/>
            <a:cs typeface="Barlow Bold"/>
            <a:sym typeface="Barlow Bold"/>
          </a:endParaRPr>
        </a:p>
      </dsp:txBody>
      <dsp:txXfrm>
        <a:off x="638860" y="3797854"/>
        <a:ext cx="5484001" cy="1309872"/>
      </dsp:txXfrm>
    </dsp:sp>
    <dsp:sp modelId="{B0699A0F-561D-420F-8AFE-63314DC0804C}">
      <dsp:nvSpPr>
        <dsp:cNvPr id="0" name=""/>
        <dsp:cNvSpPr/>
      </dsp:nvSpPr>
      <dsp:spPr>
        <a:xfrm rot="5400000">
          <a:off x="3259116" y="5270224"/>
          <a:ext cx="243490" cy="243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DC6F7-E5D3-4E24-B3A6-9A24AC77BD03}">
      <dsp:nvSpPr>
        <dsp:cNvPr id="0" name=""/>
        <dsp:cNvSpPr/>
      </dsp:nvSpPr>
      <dsp:spPr>
        <a:xfrm>
          <a:off x="598108" y="5635460"/>
          <a:ext cx="5565505" cy="139137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ea typeface="Barlow Bold"/>
              <a:cs typeface="Barlow Bold"/>
              <a:sym typeface="Barlow Bold"/>
            </a:rPr>
            <a:t>3. Language Barriers: </a:t>
          </a:r>
          <a:r>
            <a:rPr lang="en-US" sz="2200" kern="1200">
              <a:ea typeface="Barlow Bold"/>
              <a:cs typeface="Barlow Bold"/>
              <a:sym typeface="Barlow Bold"/>
            </a:rPr>
            <a:t>Content needs to be presented in languages accessible to all target users</a:t>
          </a:r>
          <a:endParaRPr lang="en-US" sz="2200" kern="1200" dirty="0">
            <a:ea typeface="Barlow Bold"/>
            <a:cs typeface="Barlow Bold"/>
            <a:sym typeface="Barlow Bold"/>
          </a:endParaRPr>
        </a:p>
      </dsp:txBody>
      <dsp:txXfrm>
        <a:off x="638860" y="5676212"/>
        <a:ext cx="5484001" cy="1309872"/>
      </dsp:txXfrm>
    </dsp:sp>
    <dsp:sp modelId="{42F4BBF0-50E0-49B8-8054-86B6B78FCF4F}">
      <dsp:nvSpPr>
        <dsp:cNvPr id="0" name=""/>
        <dsp:cNvSpPr/>
      </dsp:nvSpPr>
      <dsp:spPr>
        <a:xfrm>
          <a:off x="6942785" y="386"/>
          <a:ext cx="5565505" cy="13913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>
              <a:ea typeface="Barlow Bold"/>
              <a:cs typeface="Barlow Bold"/>
              <a:sym typeface="Barlow Bold"/>
            </a:rPr>
            <a:t>Strategies for overcoming these challenges:</a:t>
          </a:r>
          <a:endParaRPr lang="en-US" sz="3900" b="1" kern="1200" dirty="0">
            <a:ea typeface="Barlow Bold"/>
            <a:cs typeface="Barlow Bold"/>
            <a:sym typeface="Barlow Bold"/>
          </a:endParaRPr>
        </a:p>
      </dsp:txBody>
      <dsp:txXfrm>
        <a:off x="6983537" y="41138"/>
        <a:ext cx="5484001" cy="1309872"/>
      </dsp:txXfrm>
    </dsp:sp>
    <dsp:sp modelId="{2ECAD0CE-9AD8-4C1A-A35F-6522DF9BBA5D}">
      <dsp:nvSpPr>
        <dsp:cNvPr id="0" name=""/>
        <dsp:cNvSpPr/>
      </dsp:nvSpPr>
      <dsp:spPr>
        <a:xfrm rot="5400000">
          <a:off x="9603792" y="1513507"/>
          <a:ext cx="243490" cy="243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AFC3A-05EF-4630-A500-70EF6C4BA548}">
      <dsp:nvSpPr>
        <dsp:cNvPr id="0" name=""/>
        <dsp:cNvSpPr/>
      </dsp:nvSpPr>
      <dsp:spPr>
        <a:xfrm>
          <a:off x="6942785" y="1878744"/>
          <a:ext cx="5565505" cy="139137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ea typeface="Barlow Bold"/>
              <a:cs typeface="Barlow Bold"/>
              <a:sym typeface="Barlow Bold"/>
            </a:rPr>
            <a:t>User-Friendly Design: </a:t>
          </a:r>
          <a:r>
            <a:rPr lang="en-US" sz="2200" kern="1200">
              <a:ea typeface="Barlow Bold"/>
              <a:cs typeface="Barlow Bold"/>
              <a:sym typeface="Barlow Bold"/>
            </a:rPr>
            <a:t>Design a simple, mobile-friendly interface with intuitive navigation, using images and icons to help users with low digital literacy.</a:t>
          </a:r>
          <a:endParaRPr lang="en-US" sz="2200" kern="1200" dirty="0">
            <a:ea typeface="Barlow Bold"/>
            <a:cs typeface="Barlow Bold"/>
            <a:sym typeface="Barlow Bold"/>
          </a:endParaRPr>
        </a:p>
      </dsp:txBody>
      <dsp:txXfrm>
        <a:off x="6983537" y="1919496"/>
        <a:ext cx="5484001" cy="1309872"/>
      </dsp:txXfrm>
    </dsp:sp>
    <dsp:sp modelId="{133A014B-458A-4AB2-AF73-1373B92EB3CC}">
      <dsp:nvSpPr>
        <dsp:cNvPr id="0" name=""/>
        <dsp:cNvSpPr/>
      </dsp:nvSpPr>
      <dsp:spPr>
        <a:xfrm rot="5400000">
          <a:off x="9603792" y="3391866"/>
          <a:ext cx="243490" cy="243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450DF-B5F8-41CB-A3DD-6BAEA8918391}">
      <dsp:nvSpPr>
        <dsp:cNvPr id="0" name=""/>
        <dsp:cNvSpPr/>
      </dsp:nvSpPr>
      <dsp:spPr>
        <a:xfrm>
          <a:off x="6942785" y="3757102"/>
          <a:ext cx="5565505" cy="139137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ea typeface="Barlow Bold"/>
              <a:cs typeface="Barlow Bold"/>
              <a:sym typeface="Barlow Bold"/>
            </a:rPr>
            <a:t>2. Regular Updates: </a:t>
          </a:r>
          <a:r>
            <a:rPr lang="en-US" sz="2200" kern="1200">
              <a:ea typeface="Barlow Bold"/>
              <a:cs typeface="Barlow Bold"/>
              <a:sym typeface="Barlow Bold"/>
            </a:rPr>
            <a:t>Create a team or automated system to regularly review and update content, especially on policies and subsidies.</a:t>
          </a:r>
          <a:endParaRPr lang="en-US" sz="2200" kern="1200" dirty="0">
            <a:ea typeface="Barlow Bold"/>
            <a:cs typeface="Barlow Bold"/>
            <a:sym typeface="Barlow Bold"/>
          </a:endParaRPr>
        </a:p>
      </dsp:txBody>
      <dsp:txXfrm>
        <a:off x="6983537" y="3797854"/>
        <a:ext cx="5484001" cy="1309872"/>
      </dsp:txXfrm>
    </dsp:sp>
    <dsp:sp modelId="{CADDA3A3-27F5-4675-8093-8BAA1B365500}">
      <dsp:nvSpPr>
        <dsp:cNvPr id="0" name=""/>
        <dsp:cNvSpPr/>
      </dsp:nvSpPr>
      <dsp:spPr>
        <a:xfrm rot="5400000">
          <a:off x="9603792" y="5270224"/>
          <a:ext cx="243490" cy="243490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90EA3-693E-4DAF-A784-8AD5BFE43EE3}">
      <dsp:nvSpPr>
        <dsp:cNvPr id="0" name=""/>
        <dsp:cNvSpPr/>
      </dsp:nvSpPr>
      <dsp:spPr>
        <a:xfrm>
          <a:off x="6942785" y="5635460"/>
          <a:ext cx="5565505" cy="139137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ea typeface="Barlow Bold"/>
              <a:cs typeface="Barlow Bold"/>
              <a:sym typeface="Barlow Bold"/>
            </a:rPr>
            <a:t>3. Multilingual Support: </a:t>
          </a:r>
          <a:r>
            <a:rPr lang="en-US" sz="2200" kern="1200">
              <a:ea typeface="Barlow Bold"/>
              <a:cs typeface="Barlow Bold"/>
              <a:sym typeface="Barlow Bold"/>
            </a:rPr>
            <a:t>Provide content in multiple languages spoken by farmers, with options for regional dialects if possible.</a:t>
          </a:r>
          <a:endParaRPr lang="en-US" sz="2200" kern="1200" dirty="0">
            <a:ea typeface="Barlow Bold"/>
            <a:cs typeface="Barlow Bold"/>
            <a:sym typeface="Barlow Bold"/>
          </a:endParaRPr>
        </a:p>
      </dsp:txBody>
      <dsp:txXfrm>
        <a:off x="6983537" y="5676212"/>
        <a:ext cx="5484001" cy="1309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2E750-4AB1-427B-8934-A508C15A9FB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46AE9-8852-4178-9D29-A75BE40F1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6e3a91b602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6e3a91b602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6e3a91b602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6e3a91b602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18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229" y="0"/>
            <a:ext cx="184404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4218" y="8329724"/>
            <a:ext cx="4173289" cy="1591214"/>
            <a:chOff x="0" y="0"/>
            <a:chExt cx="1099138" cy="4190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9138" cy="419085"/>
            </a:xfrm>
            <a:custGeom>
              <a:avLst/>
              <a:gdLst/>
              <a:ahLst/>
              <a:cxnLst/>
              <a:rect l="l" t="t" r="r" b="b"/>
              <a:pathLst>
                <a:path w="1099138" h="419085">
                  <a:moveTo>
                    <a:pt x="0" y="0"/>
                  </a:moveTo>
                  <a:lnTo>
                    <a:pt x="1099138" y="0"/>
                  </a:lnTo>
                  <a:lnTo>
                    <a:pt x="1099138" y="419085"/>
                  </a:lnTo>
                  <a:lnTo>
                    <a:pt x="0" y="419085"/>
                  </a:lnTo>
                  <a:close/>
                </a:path>
              </a:pathLst>
            </a:custGeom>
            <a:solidFill>
              <a:srgbClr val="18371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99138" cy="457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83114" y="8572398"/>
            <a:ext cx="1694194" cy="34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</a:pPr>
            <a:endParaRPr lang="en-US" sz="2400" dirty="0">
              <a:solidFill>
                <a:srgbClr val="F8F4E5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707191" y="8772684"/>
            <a:ext cx="3552329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2"/>
              </a:lnSpc>
              <a:spcBef>
                <a:spcPct val="0"/>
              </a:spcBef>
            </a:pPr>
            <a:r>
              <a:rPr lang="en-US" sz="4695" dirty="0">
                <a:solidFill>
                  <a:srgbClr val="F8F4E5"/>
                </a:solidFill>
                <a:latin typeface="Barlow Bold"/>
                <a:ea typeface="Barlow Bold"/>
                <a:cs typeface="Barlow Bold"/>
                <a:sym typeface="Barlow Bold"/>
              </a:rPr>
              <a:t>Surya</a:t>
            </a:r>
          </a:p>
        </p:txBody>
      </p:sp>
      <p:pic>
        <p:nvPicPr>
          <p:cNvPr id="18" name="Google Shape;766;p62">
            <a:extLst>
              <a:ext uri="{FF2B5EF4-FFF2-40B4-BE49-F238E27FC236}">
                <a16:creationId xmlns:a16="http://schemas.microsoft.com/office/drawing/2014/main" id="{EBB1813E-6A22-D0BD-570C-42D2563644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0" y="2171700"/>
            <a:ext cx="6218737" cy="53785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508A4D-1915-3443-EB39-FC5FB084ED35}"/>
              </a:ext>
            </a:extLst>
          </p:cNvPr>
          <p:cNvSpPr txBox="1"/>
          <p:nvPr/>
        </p:nvSpPr>
        <p:spPr>
          <a:xfrm>
            <a:off x="304800" y="3928525"/>
            <a:ext cx="18288000" cy="2128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7700"/>
              </a:lnSpc>
              <a:buNone/>
            </a:pPr>
            <a:r>
              <a:rPr lang="en-US" sz="9600" b="1"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Tech in Agriculture &amp; Rural Development</a:t>
            </a:r>
            <a:endParaRPr lang="en-US" sz="9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35AA9-F7B6-9398-4762-14B50F7531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3" y="7850781"/>
            <a:ext cx="4375642" cy="24044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6230600" cy="63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SOLUTION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57944"/>
            <a:ext cx="12230100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US" sz="3052" i="1" u="sng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Lack of information regarding different government subsidies, use of right amount of fertilizers, soil health, proper price of different crops.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US" sz="3052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Our website, </a:t>
            </a:r>
            <a:r>
              <a:rPr lang="en-US" sz="3052" b="1" dirty="0" err="1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Agro</a:t>
            </a:r>
            <a:r>
              <a:rPr lang="en-US" sz="3052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-Mitra</a:t>
            </a:r>
            <a:r>
              <a:rPr lang="en-US" sz="3052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 solves of these by bringing these information unified into one single website.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US" sz="3052" u="sng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The uniqueness of this idea is the simplicity, the ease of access to famers by providing data in their local language and easy to use website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endParaRPr lang="en-US" sz="3052" u="sng" dirty="0">
              <a:solidFill>
                <a:srgbClr val="000000"/>
              </a:solidFill>
              <a:ea typeface="Barlow Bold"/>
              <a:cs typeface="Barlow Bold"/>
              <a:sym typeface="Barlow Bold"/>
            </a:endParaRP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US" sz="3052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Info on government </a:t>
            </a:r>
            <a:r>
              <a:rPr lang="en-US" sz="3052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subsidies relevant to the area, person to reach out to avail the government subsidy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US" sz="3052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Using and </a:t>
            </a:r>
            <a:r>
              <a:rPr lang="en-US" sz="3052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providing soil health kits </a:t>
            </a:r>
            <a:r>
              <a:rPr lang="en-US" sz="3052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on their location to help them improve crop yield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US" sz="3052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Proper pricing of all the crops shown in real time </a:t>
            </a:r>
            <a:r>
              <a:rPr lang="en-US" sz="3052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to increase transparency between the farmers and the crop buyers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endParaRPr lang="en-US" sz="3052" dirty="0">
              <a:solidFill>
                <a:srgbClr val="000000"/>
              </a:solidFill>
              <a:ea typeface="Barlow Bold"/>
              <a:cs typeface="Barlow Bold"/>
              <a:sym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0F531-3D56-AA6E-7EB8-D381646B1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5725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538151"/>
            <a:ext cx="16230600" cy="126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TECHNICAL ARCHITECTURE </a:t>
            </a:r>
          </a:p>
          <a:p>
            <a:pPr algn="l">
              <a:lnSpc>
                <a:spcPts val="4952"/>
              </a:lnSpc>
              <a:spcBef>
                <a:spcPct val="0"/>
              </a:spcBef>
            </a:pPr>
            <a:endParaRPr lang="en-US" sz="4157" b="1" dirty="0">
              <a:solidFill>
                <a:srgbClr val="000000"/>
              </a:solidFill>
              <a:latin typeface="Barlow Bold Bold"/>
              <a:ea typeface="Barlow Bold Bold"/>
              <a:cs typeface="Barlow Bold Bold"/>
              <a:sym typeface="Barlow 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1000" y="1535459"/>
            <a:ext cx="28575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3050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Tech stack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2165459"/>
            <a:ext cx="10856665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Frontend Technologies: </a:t>
            </a:r>
          </a:p>
          <a:p>
            <a:pPr marL="1243648" lvl="2" indent="-457200">
              <a:lnSpc>
                <a:spcPts val="3632"/>
              </a:lnSpc>
              <a:buFont typeface="Wingdings" panose="05000000000000000000" pitchFamily="2" charset="2"/>
              <a:buChar char="§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JQuery</a:t>
            </a:r>
          </a:p>
          <a:p>
            <a:pPr marL="1243648" lvl="2" indent="-457200">
              <a:lnSpc>
                <a:spcPts val="3632"/>
              </a:lnSpc>
              <a:buFont typeface="Wingdings" panose="05000000000000000000" pitchFamily="2" charset="2"/>
              <a:buChar char="§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Html</a:t>
            </a:r>
          </a:p>
          <a:p>
            <a:pPr marL="1243648" lvl="2" indent="-457200">
              <a:lnSpc>
                <a:spcPts val="3632"/>
              </a:lnSpc>
              <a:buFont typeface="Wingdings" panose="05000000000000000000" pitchFamily="2" charset="2"/>
              <a:buChar char="§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CSS</a:t>
            </a:r>
          </a:p>
          <a:p>
            <a:pPr marL="1243648" lvl="2" indent="-457200">
              <a:lnSpc>
                <a:spcPts val="3632"/>
              </a:lnSpc>
              <a:buFont typeface="Wingdings" panose="05000000000000000000" pitchFamily="2" charset="2"/>
              <a:buChar char="§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Tailwind</a:t>
            </a:r>
          </a:p>
          <a:p>
            <a:pPr marL="1243648" lvl="2" indent="-457200">
              <a:lnSpc>
                <a:spcPts val="3632"/>
              </a:lnSpc>
              <a:buFont typeface="Wingdings" panose="05000000000000000000" pitchFamily="2" charset="2"/>
              <a:buChar char="§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bootstrap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Backend Technologies: </a:t>
            </a:r>
          </a:p>
          <a:p>
            <a:pPr marL="1243648" lvl="2" indent="-457200">
              <a:lnSpc>
                <a:spcPts val="3632"/>
              </a:lnSpc>
              <a:buFont typeface="Wingdings" panose="05000000000000000000" pitchFamily="2" charset="2"/>
              <a:buChar char="§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Python</a:t>
            </a:r>
          </a:p>
          <a:p>
            <a:pPr marL="1243648" lvl="2" indent="-457200">
              <a:lnSpc>
                <a:spcPts val="3632"/>
              </a:lnSpc>
              <a:buFont typeface="Wingdings" panose="05000000000000000000" pitchFamily="2" charset="2"/>
              <a:buChar char="§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PHP</a:t>
            </a:r>
          </a:p>
          <a:p>
            <a:pPr marL="1243648" lvl="2" indent="-457200">
              <a:lnSpc>
                <a:spcPts val="3632"/>
              </a:lnSpc>
              <a:buFont typeface="Wingdings" panose="05000000000000000000" pitchFamily="2" charset="2"/>
              <a:buChar char="§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flask, </a:t>
            </a:r>
          </a:p>
          <a:p>
            <a:pPr marL="1243648" lvl="2" indent="-457200">
              <a:lnSpc>
                <a:spcPts val="3632"/>
              </a:lnSpc>
              <a:buFont typeface="Wingdings" panose="05000000000000000000" pitchFamily="2" charset="2"/>
              <a:buChar char="§"/>
            </a:pPr>
            <a:r>
              <a:rPr lang="en-US" sz="3050" b="1" dirty="0" err="1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Javascript</a:t>
            </a:r>
            <a:endParaRPr lang="en-US" sz="3050" b="1" dirty="0">
              <a:solidFill>
                <a:srgbClr val="000000"/>
              </a:solidFill>
              <a:ea typeface="Barlow Bold"/>
              <a:cs typeface="Barlow Bold"/>
              <a:sym typeface="Barlow Bold"/>
            </a:endParaRP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Database: </a:t>
            </a:r>
          </a:p>
          <a:p>
            <a:pPr marL="1243648" lvl="2" indent="-457200">
              <a:lnSpc>
                <a:spcPts val="3632"/>
              </a:lnSpc>
              <a:buFont typeface="Wingdings" panose="05000000000000000000" pitchFamily="2" charset="2"/>
              <a:buChar char="§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MySQL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Other Tools/Services: </a:t>
            </a:r>
          </a:p>
          <a:p>
            <a:pPr marL="1243648" lvl="2" indent="-457200">
              <a:lnSpc>
                <a:spcPts val="3632"/>
              </a:lnSpc>
              <a:buFont typeface="Wingdings" panose="05000000000000000000" pitchFamily="2" charset="2"/>
              <a:buChar char="§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Firebase</a:t>
            </a:r>
          </a:p>
          <a:p>
            <a:pPr marL="1243648" lvl="2" indent="-457200">
              <a:lnSpc>
                <a:spcPts val="3632"/>
              </a:lnSpc>
              <a:buFont typeface="Wingdings" panose="05000000000000000000" pitchFamily="2" charset="2"/>
              <a:buChar char="§"/>
            </a:pPr>
            <a:r>
              <a:rPr lang="en-US" sz="3050" b="1" dirty="0">
                <a:solidFill>
                  <a:srgbClr val="000000"/>
                </a:solidFill>
                <a:ea typeface="Barlow Bold"/>
                <a:cs typeface="Barlow Bold"/>
                <a:sym typeface="Barlow Bold"/>
              </a:rPr>
              <a:t>Git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49CB9-4AB8-B622-CC54-B48512AAF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4963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1027275"/>
            <a:ext cx="9430494" cy="587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SCALABILITY AND FUTURE SCOPE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8906" y="2180277"/>
            <a:ext cx="1366569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248" lvl="1" algn="l">
              <a:lnSpc>
                <a:spcPts val="3632"/>
              </a:lnSpc>
            </a:pPr>
            <a:endParaRPr lang="en-US" sz="3050" dirty="0">
              <a:solidFill>
                <a:srgbClr val="000000"/>
              </a:solidFill>
              <a:ea typeface="Barlow Bold"/>
              <a:cs typeface="Barlow Bold"/>
              <a:sym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C5E1B-7FE1-A09C-0366-C7FEE78B7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382000"/>
            <a:ext cx="3480194" cy="1905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78C901-3EAB-6B92-CF54-40BFFFF39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043979"/>
              </p:ext>
            </p:extLst>
          </p:nvPr>
        </p:nvGraphicFramePr>
        <p:xfrm>
          <a:off x="1479054" y="2030575"/>
          <a:ext cx="12725400" cy="730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2974281" cy="63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FEASIBILITY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73C5-0273-3100-927E-D3F87D03B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806" y="8382000"/>
            <a:ext cx="3480194" cy="19050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1EE7B0-1314-FB7A-D4AC-F152F70FF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135671"/>
              </p:ext>
            </p:extLst>
          </p:nvPr>
        </p:nvGraphicFramePr>
        <p:xfrm>
          <a:off x="1701406" y="2250540"/>
          <a:ext cx="13106400" cy="702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60"/>
          <p:cNvSpPr txBox="1">
            <a:spLocks noGrp="1"/>
          </p:cNvSpPr>
          <p:nvPr>
            <p:ph type="ctrTitle" idx="4294967295"/>
          </p:nvPr>
        </p:nvSpPr>
        <p:spPr>
          <a:xfrm>
            <a:off x="1219200" y="4343281"/>
            <a:ext cx="15505800" cy="1600438"/>
          </a:xfrm>
          <a:prstGeom prst="rect">
            <a:avLst/>
          </a:prstGeom>
        </p:spPr>
        <p:txBody>
          <a:bodyPr spcFirstLastPara="1" vert="horz" wrap="square" lIns="182850" tIns="0" rIns="182850" bIns="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0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&gt;</a:t>
            </a:r>
            <a:r>
              <a:rPr lang="en" sz="10400" dirty="0">
                <a:solidFill>
                  <a:schemeClr val="bg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Team Details</a:t>
            </a:r>
            <a:endParaRPr sz="10400" dirty="0">
              <a:solidFill>
                <a:schemeClr val="bg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711168"/>
            <a:ext cx="9392146" cy="633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41"/>
              </a:lnSpc>
            </a:pPr>
            <a:endParaRPr lang="en-US" sz="3338" spc="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25" name="Google Shape;429;p38">
            <a:extLst>
              <a:ext uri="{FF2B5EF4-FFF2-40B4-BE49-F238E27FC236}">
                <a16:creationId xmlns:a16="http://schemas.microsoft.com/office/drawing/2014/main" id="{F9AA3E22-2771-B50B-6252-02C5D15E8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257800" y="1420191"/>
            <a:ext cx="18288000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36;p38">
            <a:extLst>
              <a:ext uri="{FF2B5EF4-FFF2-40B4-BE49-F238E27FC236}">
                <a16:creationId xmlns:a16="http://schemas.microsoft.com/office/drawing/2014/main" id="{C886842E-DBDA-BD73-5755-F75232C2A3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437;p38">
            <a:extLst>
              <a:ext uri="{FF2B5EF4-FFF2-40B4-BE49-F238E27FC236}">
                <a16:creationId xmlns:a16="http://schemas.microsoft.com/office/drawing/2014/main" id="{CF57EDFB-A5E0-3B42-CDD5-EA0ED6ED86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438;p38">
            <a:extLst>
              <a:ext uri="{FF2B5EF4-FFF2-40B4-BE49-F238E27FC236}">
                <a16:creationId xmlns:a16="http://schemas.microsoft.com/office/drawing/2014/main" id="{4985559C-6BFE-B100-02F9-6DC10B72F391}"/>
              </a:ext>
            </a:extLst>
          </p:cNvPr>
          <p:cNvSpPr txBox="1">
            <a:spLocks/>
          </p:cNvSpPr>
          <p:nvPr/>
        </p:nvSpPr>
        <p:spPr>
          <a:xfrm>
            <a:off x="3409550" y="214275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A</a:t>
            </a:r>
            <a:r>
              <a:rPr lang="en-IN" sz="3600" dirty="0" err="1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rgha</a:t>
            </a: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 Saha</a:t>
            </a:r>
          </a:p>
        </p:txBody>
      </p:sp>
      <p:sp>
        <p:nvSpPr>
          <p:cNvPr id="33" name="Google Shape;439;p38">
            <a:extLst>
              <a:ext uri="{FF2B5EF4-FFF2-40B4-BE49-F238E27FC236}">
                <a16:creationId xmlns:a16="http://schemas.microsoft.com/office/drawing/2014/main" id="{9C1098F2-1107-B12C-9260-912403062A71}"/>
              </a:ext>
            </a:extLst>
          </p:cNvPr>
          <p:cNvSpPr txBox="1">
            <a:spLocks/>
          </p:cNvSpPr>
          <p:nvPr/>
        </p:nvSpPr>
        <p:spPr>
          <a:xfrm>
            <a:off x="3409550" y="3200294"/>
            <a:ext cx="4962000" cy="430887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3BCE8806</a:t>
            </a:r>
          </a:p>
        </p:txBody>
      </p:sp>
      <p:pic>
        <p:nvPicPr>
          <p:cNvPr id="34" name="Google Shape;440;p38">
            <a:extLst>
              <a:ext uri="{FF2B5EF4-FFF2-40B4-BE49-F238E27FC236}">
                <a16:creationId xmlns:a16="http://schemas.microsoft.com/office/drawing/2014/main" id="{B1A5140B-4BD4-A5F2-5CB1-5688B28988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441;p38">
            <a:extLst>
              <a:ext uri="{FF2B5EF4-FFF2-40B4-BE49-F238E27FC236}">
                <a16:creationId xmlns:a16="http://schemas.microsoft.com/office/drawing/2014/main" id="{F8BFD89E-F476-D3DB-E7AC-2083D69FAD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442;p38">
            <a:extLst>
              <a:ext uri="{FF2B5EF4-FFF2-40B4-BE49-F238E27FC236}">
                <a16:creationId xmlns:a16="http://schemas.microsoft.com/office/drawing/2014/main" id="{5B23F3ED-F76A-DFEB-A4B1-0C7766DE58A2}"/>
              </a:ext>
            </a:extLst>
          </p:cNvPr>
          <p:cNvSpPr txBox="1">
            <a:spLocks/>
          </p:cNvSpPr>
          <p:nvPr/>
        </p:nvSpPr>
        <p:spPr>
          <a:xfrm>
            <a:off x="340955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Arnab Das</a:t>
            </a:r>
            <a:endParaRPr lang="en-IN" sz="3600" dirty="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7" name="Google Shape;443;p38">
            <a:extLst>
              <a:ext uri="{FF2B5EF4-FFF2-40B4-BE49-F238E27FC236}">
                <a16:creationId xmlns:a16="http://schemas.microsoft.com/office/drawing/2014/main" id="{F655218F-C9E7-D85F-4E85-3152516C104B}"/>
              </a:ext>
            </a:extLst>
          </p:cNvPr>
          <p:cNvSpPr txBox="1">
            <a:spLocks/>
          </p:cNvSpPr>
          <p:nvPr/>
        </p:nvSpPr>
        <p:spPr>
          <a:xfrm>
            <a:off x="3409550" y="5924044"/>
            <a:ext cx="4962000" cy="430887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3BCE7782</a:t>
            </a:r>
          </a:p>
        </p:txBody>
      </p:sp>
      <p:pic>
        <p:nvPicPr>
          <p:cNvPr id="38" name="Google Shape;444;p38">
            <a:extLst>
              <a:ext uri="{FF2B5EF4-FFF2-40B4-BE49-F238E27FC236}">
                <a16:creationId xmlns:a16="http://schemas.microsoft.com/office/drawing/2014/main" id="{072D6E6A-CCC2-CEFF-D6E1-AB76B70DD2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445;p38">
            <a:extLst>
              <a:ext uri="{FF2B5EF4-FFF2-40B4-BE49-F238E27FC236}">
                <a16:creationId xmlns:a16="http://schemas.microsoft.com/office/drawing/2014/main" id="{FA10CAB4-DCEA-B43C-7ED9-F93537BB00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75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46;p38">
            <a:extLst>
              <a:ext uri="{FF2B5EF4-FFF2-40B4-BE49-F238E27FC236}">
                <a16:creationId xmlns:a16="http://schemas.microsoft.com/office/drawing/2014/main" id="{9487D600-70E6-F866-C1D9-2C5561630DBC}"/>
              </a:ext>
            </a:extLst>
          </p:cNvPr>
          <p:cNvSpPr txBox="1">
            <a:spLocks/>
          </p:cNvSpPr>
          <p:nvPr/>
        </p:nvSpPr>
        <p:spPr>
          <a:xfrm>
            <a:off x="11430000" y="214275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 err="1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Vrishank</a:t>
            </a:r>
            <a:r>
              <a:rPr lang="en-US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 Raina</a:t>
            </a:r>
            <a:endParaRPr lang="en-IN" sz="3600" dirty="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41" name="Google Shape;447;p38">
            <a:extLst>
              <a:ext uri="{FF2B5EF4-FFF2-40B4-BE49-F238E27FC236}">
                <a16:creationId xmlns:a16="http://schemas.microsoft.com/office/drawing/2014/main" id="{F497EB50-13FB-0FA0-8E8E-AD2797F844C7}"/>
              </a:ext>
            </a:extLst>
          </p:cNvPr>
          <p:cNvSpPr txBox="1">
            <a:spLocks/>
          </p:cNvSpPr>
          <p:nvPr/>
        </p:nvSpPr>
        <p:spPr>
          <a:xfrm>
            <a:off x="11430000" y="3200294"/>
            <a:ext cx="4962000" cy="430887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3BCE8373</a:t>
            </a:r>
          </a:p>
        </p:txBody>
      </p:sp>
      <p:pic>
        <p:nvPicPr>
          <p:cNvPr id="42" name="Google Shape;448;p38">
            <a:extLst>
              <a:ext uri="{FF2B5EF4-FFF2-40B4-BE49-F238E27FC236}">
                <a16:creationId xmlns:a16="http://schemas.microsoft.com/office/drawing/2014/main" id="{3EA1987F-9861-04B7-DD05-E3695EEF82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49;p38">
            <a:extLst>
              <a:ext uri="{FF2B5EF4-FFF2-40B4-BE49-F238E27FC236}">
                <a16:creationId xmlns:a16="http://schemas.microsoft.com/office/drawing/2014/main" id="{73EC894A-6068-C4E4-291D-295A2B7FFF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75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" name="Google Shape;450;p38">
            <a:extLst>
              <a:ext uri="{FF2B5EF4-FFF2-40B4-BE49-F238E27FC236}">
                <a16:creationId xmlns:a16="http://schemas.microsoft.com/office/drawing/2014/main" id="{ADFAB062-E572-B46B-EB57-FC4AE009248E}"/>
              </a:ext>
            </a:extLst>
          </p:cNvPr>
          <p:cNvSpPr txBox="1">
            <a:spLocks/>
          </p:cNvSpPr>
          <p:nvPr/>
        </p:nvSpPr>
        <p:spPr>
          <a:xfrm>
            <a:off x="1143000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R</a:t>
            </a:r>
            <a:r>
              <a:rPr lang="en-IN" sz="3600" dirty="0" err="1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aushan</a:t>
            </a: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 </a:t>
            </a:r>
            <a:r>
              <a:rPr lang="en-IN" sz="3600" dirty="0" err="1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Shrivastwa</a:t>
            </a:r>
            <a:endParaRPr lang="en-IN" sz="3600" dirty="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45" name="Google Shape;451;p38">
            <a:extLst>
              <a:ext uri="{FF2B5EF4-FFF2-40B4-BE49-F238E27FC236}">
                <a16:creationId xmlns:a16="http://schemas.microsoft.com/office/drawing/2014/main" id="{395CCC72-8FCB-FE3E-93BF-B2EF861C0A91}"/>
              </a:ext>
            </a:extLst>
          </p:cNvPr>
          <p:cNvSpPr txBox="1">
            <a:spLocks/>
          </p:cNvSpPr>
          <p:nvPr/>
        </p:nvSpPr>
        <p:spPr>
          <a:xfrm>
            <a:off x="11430000" y="5924044"/>
            <a:ext cx="4962000" cy="430887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3BCE7219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07AAC-C09B-B904-CA49-B6CE434437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6" r="-929" b="20843"/>
          <a:stretch/>
        </p:blipFill>
        <p:spPr>
          <a:xfrm>
            <a:off x="8761730" y="1215222"/>
            <a:ext cx="2477760" cy="2884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02805-2701-7F6F-EDAE-6943D764B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3" t="11893" r="32823" b="43478"/>
          <a:stretch/>
        </p:blipFill>
        <p:spPr>
          <a:xfrm>
            <a:off x="685759" y="1588399"/>
            <a:ext cx="2588801" cy="2660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32082C-F68B-B91A-58AF-B3C03224A5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t="17786" r="13374" b="26821"/>
          <a:stretch/>
        </p:blipFill>
        <p:spPr>
          <a:xfrm>
            <a:off x="740468" y="4486716"/>
            <a:ext cx="2419531" cy="2498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0FF7C-B492-23E1-2136-572BE34699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3" t="24071" r="26052" b="37610"/>
          <a:stretch/>
        </p:blipFill>
        <p:spPr>
          <a:xfrm>
            <a:off x="8660823" y="4447391"/>
            <a:ext cx="2783253" cy="311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5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2" name="Google Shape;172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p121"/>
          <p:cNvSpPr txBox="1">
            <a:spLocks noGrp="1"/>
          </p:cNvSpPr>
          <p:nvPr>
            <p:ph type="ctrTitle"/>
          </p:nvPr>
        </p:nvSpPr>
        <p:spPr>
          <a:xfrm>
            <a:off x="1391100" y="4000500"/>
            <a:ext cx="15505800" cy="1631216"/>
          </a:xfrm>
          <a:prstGeom prst="rect">
            <a:avLst/>
          </a:prstGeom>
        </p:spPr>
        <p:txBody>
          <a:bodyPr spcFirstLastPara="1" vert="horz" wrap="square" lIns="0" tIns="0" rIns="182850" bIns="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0600" dirty="0">
                <a:solidFill>
                  <a:srgbClr val="F4F0E0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Thanks for Joining</a:t>
            </a:r>
            <a:endParaRPr sz="10600" dirty="0">
              <a:solidFill>
                <a:srgbClr val="F4F0E0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401</Words>
  <Application>Microsoft Office PowerPoint</Application>
  <PresentationFormat>Custom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Barlow Bold</vt:lpstr>
      <vt:lpstr>Calibri</vt:lpstr>
      <vt:lpstr>Space Grotesk Medium</vt:lpstr>
      <vt:lpstr>Barlow Bold Bold</vt:lpstr>
      <vt:lpstr>Wingdings</vt:lpstr>
      <vt:lpstr>Space Grotesk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&gt;Team Details</vt:lpstr>
      <vt:lpstr>PowerPoint Presentation</vt:lpstr>
      <vt:lpstr>Thanks for Joining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DELL</dc:creator>
  <cp:lastModifiedBy>Vrishank Raina</cp:lastModifiedBy>
  <cp:revision>9</cp:revision>
  <dcterms:created xsi:type="dcterms:W3CDTF">2006-08-16T00:00:00Z</dcterms:created>
  <dcterms:modified xsi:type="dcterms:W3CDTF">2024-10-25T06:42:28Z</dcterms:modified>
  <dc:identifier>DAGTMY47ztE</dc:identifier>
</cp:coreProperties>
</file>