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18288000" cy="10287000"/>
  <p:notesSz cx="6858000" cy="9144000"/>
  <p:embeddedFontLst>
    <p:embeddedFont>
      <p:font typeface="Arimo" panose="020B0604020202020204" charset="0"/>
      <p:regular r:id="rId12"/>
      <p:bold r:id="rId13"/>
      <p:italic r:id="rId14"/>
      <p:boldItalic r:id="rId15"/>
    </p:embeddedFont>
    <p:embeddedFont>
      <p:font typeface="Barlow" panose="00000500000000000000" pitchFamily="2" charset="0"/>
      <p:regular r:id="rId16"/>
      <p:bold r:id="rId17"/>
      <p:boldItalic r:id="rId18"/>
    </p:embeddedFont>
    <p:embeddedFont>
      <p:font typeface="Space Grotesk" panose="020B0604020202020204" charset="0"/>
      <p:regular r:id="rId19"/>
      <p:bold r:id="rId20"/>
    </p:embeddedFont>
    <p:embeddedFont>
      <p:font typeface="Space Grotesk Medium" panose="020B0604020202020204" charset="0"/>
      <p:regular r:id="rId21"/>
      <p:bold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5" roundtripDataSignature="AMtx7mj4xTF+58d/dFcLpQpMtjW8bBDOd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2" d="100"/>
          <a:sy n="52" d="100"/>
        </p:scale>
        <p:origin x="850" y="6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10.fntdata"/><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5" Type="http://customschemas.google.com/relationships/presentationmetadata" Target="metadata"/><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font" Target="fonts/font9.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font" Target="fonts/font4.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font" Target="fonts/font11.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0" name="Google Shape;90;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3" name="Google Shape;103;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3014bbf2afa_1_1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0" name="Google Shape;110;g3014bbf2afa_1_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7" name="Google Shape;117;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7" name="Google Shape;127;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4" name="Google Shape;134;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1" name="Google Shape;141;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7" name="Google Shape;147;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0" name="Google Shape;170;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5"/>
        <p:cNvGrpSpPr/>
        <p:nvPr/>
      </p:nvGrpSpPr>
      <p:grpSpPr>
        <a:xfrm>
          <a:off x="0" y="0"/>
          <a:ext cx="0" cy="0"/>
          <a:chOff x="0" y="0"/>
          <a:chExt cx="0" cy="0"/>
        </a:xfrm>
      </p:grpSpPr>
      <p:sp>
        <p:nvSpPr>
          <p:cNvPr id="16" name="Google Shape;16;p1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 name="Google Shape;17;p1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1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9"/>
        <p:cNvGrpSpPr/>
        <p:nvPr/>
      </p:nvGrpSpPr>
      <p:grpSpPr>
        <a:xfrm>
          <a:off x="0" y="0"/>
          <a:ext cx="0" cy="0"/>
          <a:chOff x="0" y="0"/>
          <a:chExt cx="0" cy="0"/>
        </a:xfrm>
      </p:grpSpPr>
      <p:sp>
        <p:nvSpPr>
          <p:cNvPr id="70" name="Google Shape;70;p19"/>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1" name="Google Shape;71;p19"/>
          <p:cNvSpPr>
            <a:spLocks noGrp="1"/>
          </p:cNvSpPr>
          <p:nvPr>
            <p:ph type="pic" idx="2"/>
          </p:nvPr>
        </p:nvSpPr>
        <p:spPr>
          <a:xfrm>
            <a:off x="1792288" y="612775"/>
            <a:ext cx="5486400" cy="4114800"/>
          </a:xfrm>
          <a:prstGeom prst="rect">
            <a:avLst/>
          </a:prstGeom>
          <a:noFill/>
          <a:ln>
            <a:noFill/>
          </a:ln>
        </p:spPr>
      </p:sp>
      <p:sp>
        <p:nvSpPr>
          <p:cNvPr id="72" name="Google Shape;72;p19"/>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73" name="Google Shape;73;p1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1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5" name="Google Shape;75;p1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6"/>
        <p:cNvGrpSpPr/>
        <p:nvPr/>
      </p:nvGrpSpPr>
      <p:grpSpPr>
        <a:xfrm>
          <a:off x="0" y="0"/>
          <a:ext cx="0" cy="0"/>
          <a:chOff x="0" y="0"/>
          <a:chExt cx="0" cy="0"/>
        </a:xfrm>
      </p:grpSpPr>
      <p:sp>
        <p:nvSpPr>
          <p:cNvPr id="77" name="Google Shape;77;p2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8" name="Google Shape;78;p20"/>
          <p:cNvSpPr txBox="1">
            <a:spLocks noGrp="1"/>
          </p:cNvSpPr>
          <p:nvPr>
            <p:ph type="body" idx="1"/>
          </p:nvPr>
        </p:nvSpPr>
        <p:spPr>
          <a:xfrm rot="5400000">
            <a:off x="2309019" y="-251618"/>
            <a:ext cx="4525963" cy="822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9" name="Google Shape;79;p2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2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2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2"/>
        <p:cNvGrpSpPr/>
        <p:nvPr/>
      </p:nvGrpSpPr>
      <p:grpSpPr>
        <a:xfrm>
          <a:off x="0" y="0"/>
          <a:ext cx="0" cy="0"/>
          <a:chOff x="0" y="0"/>
          <a:chExt cx="0" cy="0"/>
        </a:xfrm>
      </p:grpSpPr>
      <p:sp>
        <p:nvSpPr>
          <p:cNvPr id="83" name="Google Shape;83;p21"/>
          <p:cNvSpPr txBox="1">
            <a:spLocks noGrp="1"/>
          </p:cNvSpPr>
          <p:nvPr>
            <p:ph type="title"/>
          </p:nvPr>
        </p:nvSpPr>
        <p:spPr>
          <a:xfrm rot="5400000">
            <a:off x="4732338" y="2171701"/>
            <a:ext cx="5851525" cy="20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4" name="Google Shape;84;p21"/>
          <p:cNvSpPr txBox="1">
            <a:spLocks noGrp="1"/>
          </p:cNvSpPr>
          <p:nvPr>
            <p:ph type="body" idx="1"/>
          </p:nvPr>
        </p:nvSpPr>
        <p:spPr>
          <a:xfrm rot="5400000">
            <a:off x="541338" y="190500"/>
            <a:ext cx="5851525"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5" name="Google Shape;85;p2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2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7" name="Google Shape;87;p2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11"/>
          <p:cNvSpPr txBox="1">
            <a:spLocks noGrp="1"/>
          </p:cNvSpPr>
          <p:nvPr>
            <p:ph type="title"/>
          </p:nvPr>
        </p:nvSpPr>
        <p:spPr>
          <a:xfrm>
            <a:off x="623400" y="890050"/>
            <a:ext cx="17041200" cy="1145400"/>
          </a:xfrm>
          <a:prstGeom prst="rect">
            <a:avLst/>
          </a:prstGeom>
          <a:noFill/>
          <a:ln>
            <a:noFill/>
          </a:ln>
        </p:spPr>
        <p:txBody>
          <a:bodyPr spcFirstLastPara="1" wrap="square" lIns="91425" tIns="91425" rIns="91425" bIns="91425" anchor="t" anchorCtr="0">
            <a:normAutofit/>
          </a:bodyPr>
          <a:lstStyle>
            <a:lvl1pPr lvl="0" algn="ctr">
              <a:spcBef>
                <a:spcPts val="0"/>
              </a:spcBef>
              <a:spcAft>
                <a:spcPts val="0"/>
              </a:spcAft>
              <a:buClr>
                <a:schemeClr val="dk1"/>
              </a:buClr>
              <a:buSzPts val="2800"/>
              <a:buFont typeface="Calibri"/>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1" name="Google Shape;21;p11"/>
          <p:cNvSpPr txBox="1">
            <a:spLocks noGrp="1"/>
          </p:cNvSpPr>
          <p:nvPr>
            <p:ph type="body" idx="1"/>
          </p:nvPr>
        </p:nvSpPr>
        <p:spPr>
          <a:xfrm>
            <a:off x="623400" y="2304950"/>
            <a:ext cx="17041200" cy="6832800"/>
          </a:xfrm>
          <a:prstGeom prst="rect">
            <a:avLst/>
          </a:prstGeom>
          <a:noFill/>
          <a:ln>
            <a:noFill/>
          </a:ln>
        </p:spPr>
        <p:txBody>
          <a:bodyPr spcFirstLastPara="1" wrap="square" lIns="91425" tIns="91425" rIns="91425" bIns="91425" anchor="t" anchorCtr="0">
            <a:normAutofit/>
          </a:bodyPr>
          <a:lstStyle>
            <a:lvl1pPr marL="457200" lvl="0" indent="-342900" algn="l">
              <a:spcBef>
                <a:spcPts val="0"/>
              </a:spcBef>
              <a:spcAft>
                <a:spcPts val="0"/>
              </a:spcAft>
              <a:buClr>
                <a:schemeClr val="dk1"/>
              </a:buClr>
              <a:buSzPts val="1800"/>
              <a:buChar char="●"/>
              <a:defRPr/>
            </a:lvl1pPr>
            <a:lvl2pPr marL="914400" lvl="1" indent="-317500" algn="l">
              <a:spcBef>
                <a:spcPts val="0"/>
              </a:spcBef>
              <a:spcAft>
                <a:spcPts val="0"/>
              </a:spcAft>
              <a:buClr>
                <a:schemeClr val="dk1"/>
              </a:buClr>
              <a:buSzPts val="1400"/>
              <a:buChar char="○"/>
              <a:defRPr/>
            </a:lvl2pPr>
            <a:lvl3pPr marL="1371600" lvl="2" indent="-317500" algn="l">
              <a:spcBef>
                <a:spcPts val="0"/>
              </a:spcBef>
              <a:spcAft>
                <a:spcPts val="0"/>
              </a:spcAft>
              <a:buClr>
                <a:schemeClr val="dk1"/>
              </a:buClr>
              <a:buSzPts val="1400"/>
              <a:buChar char="■"/>
              <a:defRPr/>
            </a:lvl3pPr>
            <a:lvl4pPr marL="1828800" lvl="3" indent="-317500" algn="l">
              <a:spcBef>
                <a:spcPts val="0"/>
              </a:spcBef>
              <a:spcAft>
                <a:spcPts val="0"/>
              </a:spcAft>
              <a:buClr>
                <a:schemeClr val="dk1"/>
              </a:buClr>
              <a:buSzPts val="1400"/>
              <a:buChar char="●"/>
              <a:defRPr/>
            </a:lvl4pPr>
            <a:lvl5pPr marL="2286000" lvl="4" indent="-317500" algn="l">
              <a:spcBef>
                <a:spcPts val="0"/>
              </a:spcBef>
              <a:spcAft>
                <a:spcPts val="0"/>
              </a:spcAft>
              <a:buClr>
                <a:schemeClr val="dk1"/>
              </a:buClr>
              <a:buSzPts val="1400"/>
              <a:buChar char="○"/>
              <a:defRPr/>
            </a:lvl5pPr>
            <a:lvl6pPr marL="2743200" lvl="5" indent="-317500" algn="l">
              <a:spcBef>
                <a:spcPts val="0"/>
              </a:spcBef>
              <a:spcAft>
                <a:spcPts val="0"/>
              </a:spcAft>
              <a:buClr>
                <a:schemeClr val="dk1"/>
              </a:buClr>
              <a:buSzPts val="1400"/>
              <a:buChar char="■"/>
              <a:defRPr/>
            </a:lvl6pPr>
            <a:lvl7pPr marL="3200400" lvl="6" indent="-317500" algn="l">
              <a:spcBef>
                <a:spcPts val="0"/>
              </a:spcBef>
              <a:spcAft>
                <a:spcPts val="0"/>
              </a:spcAft>
              <a:buClr>
                <a:schemeClr val="dk1"/>
              </a:buClr>
              <a:buSzPts val="1400"/>
              <a:buChar char="●"/>
              <a:defRPr/>
            </a:lvl7pPr>
            <a:lvl8pPr marL="3657600" lvl="7" indent="-317500" algn="l">
              <a:spcBef>
                <a:spcPts val="0"/>
              </a:spcBef>
              <a:spcAft>
                <a:spcPts val="0"/>
              </a:spcAft>
              <a:buClr>
                <a:schemeClr val="dk1"/>
              </a:buClr>
              <a:buSzPts val="1400"/>
              <a:buChar char="○"/>
              <a:defRPr/>
            </a:lvl8pPr>
            <a:lvl9pPr marL="4114800" lvl="8" indent="-317500" algn="l">
              <a:spcBef>
                <a:spcPts val="0"/>
              </a:spcBef>
              <a:spcAft>
                <a:spcPts val="0"/>
              </a:spcAft>
              <a:buClr>
                <a:schemeClr val="dk1"/>
              </a:buClr>
              <a:buSzPts val="1400"/>
              <a:buChar char="■"/>
              <a:defRPr/>
            </a:lvl9pPr>
          </a:lstStyle>
          <a:p>
            <a:endParaRPr/>
          </a:p>
        </p:txBody>
      </p:sp>
      <p:sp>
        <p:nvSpPr>
          <p:cNvPr id="22" name="Google Shape;22;p11"/>
          <p:cNvSpPr txBox="1">
            <a:spLocks noGrp="1"/>
          </p:cNvSpPr>
          <p:nvPr>
            <p:ph type="sldNum" idx="12"/>
          </p:nvPr>
        </p:nvSpPr>
        <p:spPr>
          <a:xfrm>
            <a:off x="16944916" y="9326434"/>
            <a:ext cx="1097400" cy="787200"/>
          </a:xfrm>
          <a:prstGeom prst="rect">
            <a:avLst/>
          </a:prstGeom>
          <a:noFill/>
          <a:ln>
            <a:noFill/>
          </a:ln>
        </p:spPr>
        <p:txBody>
          <a:bodyPr spcFirstLastPara="1" wrap="square" lIns="91425" tIns="91425" rIns="91425" bIns="91425" anchor="ctr" anchorCtr="0">
            <a:normAutofit/>
          </a:bodyPr>
          <a:lstStyle>
            <a:lvl1pPr marL="0" lvl="0" indent="0" algn="r">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lvl="1" indent="0" algn="r">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lvl="2" indent="0" algn="r">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lvl="3" indent="0" algn="r">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lvl="4" indent="0" algn="r">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lvl="5" indent="0" algn="r">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lvl="6" indent="0" algn="r">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lvl="7" indent="0" algn="r">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lvl="8" indent="0" algn="r">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3"/>
        <p:cNvGrpSpPr/>
        <p:nvPr/>
      </p:nvGrpSpPr>
      <p:grpSpPr>
        <a:xfrm>
          <a:off x="0" y="0"/>
          <a:ext cx="0" cy="0"/>
          <a:chOff x="0" y="0"/>
          <a:chExt cx="0" cy="0"/>
        </a:xfrm>
      </p:grpSpPr>
      <p:sp>
        <p:nvSpPr>
          <p:cNvPr id="24" name="Google Shape;24;p12"/>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12"/>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26" name="Google Shape;26;p1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1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1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9"/>
        <p:cNvGrpSpPr/>
        <p:nvPr/>
      </p:nvGrpSpPr>
      <p:grpSpPr>
        <a:xfrm>
          <a:off x="0" y="0"/>
          <a:ext cx="0" cy="0"/>
          <a:chOff x="0" y="0"/>
          <a:chExt cx="0" cy="0"/>
        </a:xfrm>
      </p:grpSpPr>
      <p:sp>
        <p:nvSpPr>
          <p:cNvPr id="30" name="Google Shape;30;p1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13"/>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2" name="Google Shape;32;p1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1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1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5"/>
        <p:cNvGrpSpPr/>
        <p:nvPr/>
      </p:nvGrpSpPr>
      <p:grpSpPr>
        <a:xfrm>
          <a:off x="0" y="0"/>
          <a:ext cx="0" cy="0"/>
          <a:chOff x="0" y="0"/>
          <a:chExt cx="0" cy="0"/>
        </a:xfrm>
      </p:grpSpPr>
      <p:sp>
        <p:nvSpPr>
          <p:cNvPr id="36" name="Google Shape;36;p14"/>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7" name="Google Shape;37;p14"/>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38" name="Google Shape;38;p1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1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1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1"/>
        <p:cNvGrpSpPr/>
        <p:nvPr/>
      </p:nvGrpSpPr>
      <p:grpSpPr>
        <a:xfrm>
          <a:off x="0" y="0"/>
          <a:ext cx="0" cy="0"/>
          <a:chOff x="0" y="0"/>
          <a:chExt cx="0" cy="0"/>
        </a:xfrm>
      </p:grpSpPr>
      <p:sp>
        <p:nvSpPr>
          <p:cNvPr id="42" name="Google Shape;42;p1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3" name="Google Shape;43;p15"/>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44" name="Google Shape;44;p15"/>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45" name="Google Shape;45;p1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1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1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8"/>
        <p:cNvGrpSpPr/>
        <p:nvPr/>
      </p:nvGrpSpPr>
      <p:grpSpPr>
        <a:xfrm>
          <a:off x="0" y="0"/>
          <a:ext cx="0" cy="0"/>
          <a:chOff x="0" y="0"/>
          <a:chExt cx="0" cy="0"/>
        </a:xfrm>
      </p:grpSpPr>
      <p:sp>
        <p:nvSpPr>
          <p:cNvPr id="49" name="Google Shape;49;p1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0" name="Google Shape;50;p16"/>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51" name="Google Shape;51;p16"/>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52" name="Google Shape;52;p16"/>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53" name="Google Shape;53;p16"/>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54" name="Google Shape;54;p1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1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1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7"/>
        <p:cNvGrpSpPr/>
        <p:nvPr/>
      </p:nvGrpSpPr>
      <p:grpSpPr>
        <a:xfrm>
          <a:off x="0" y="0"/>
          <a:ext cx="0" cy="0"/>
          <a:chOff x="0" y="0"/>
          <a:chExt cx="0" cy="0"/>
        </a:xfrm>
      </p:grpSpPr>
      <p:sp>
        <p:nvSpPr>
          <p:cNvPr id="58" name="Google Shape;58;p1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9" name="Google Shape;59;p1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1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1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2"/>
        <p:cNvGrpSpPr/>
        <p:nvPr/>
      </p:nvGrpSpPr>
      <p:grpSpPr>
        <a:xfrm>
          <a:off x="0" y="0"/>
          <a:ext cx="0" cy="0"/>
          <a:chOff x="0" y="0"/>
          <a:chExt cx="0" cy="0"/>
        </a:xfrm>
      </p:grpSpPr>
      <p:sp>
        <p:nvSpPr>
          <p:cNvPr id="63" name="Google Shape;63;p18"/>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4" name="Google Shape;64;p18"/>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65" name="Google Shape;65;p18"/>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6" name="Google Shape;66;p1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8" name="Google Shape;68;p1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9"/>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51DA4B"/>
        </a:solidFill>
        <a:effectLst/>
      </p:bgPr>
    </p:bg>
    <p:spTree>
      <p:nvGrpSpPr>
        <p:cNvPr id="1" name="Shape 91"/>
        <p:cNvGrpSpPr/>
        <p:nvPr/>
      </p:nvGrpSpPr>
      <p:grpSpPr>
        <a:xfrm>
          <a:off x="0" y="0"/>
          <a:ext cx="0" cy="0"/>
          <a:chOff x="0" y="0"/>
          <a:chExt cx="0" cy="0"/>
        </a:xfrm>
      </p:grpSpPr>
      <p:sp>
        <p:nvSpPr>
          <p:cNvPr id="92" name="Google Shape;92;p1"/>
          <p:cNvSpPr/>
          <p:nvPr/>
        </p:nvSpPr>
        <p:spPr>
          <a:xfrm>
            <a:off x="-58229" y="0"/>
            <a:ext cx="18440400" cy="10287000"/>
          </a:xfrm>
          <a:custGeom>
            <a:avLst/>
            <a:gdLst/>
            <a:ahLst/>
            <a:cxnLst/>
            <a:rect l="l" t="t" r="r" b="b"/>
            <a:pathLst>
              <a:path w="18288000" h="10287000" extrusionOk="0">
                <a:moveTo>
                  <a:pt x="0" y="0"/>
                </a:moveTo>
                <a:lnTo>
                  <a:pt x="18288000" y="0"/>
                </a:lnTo>
                <a:lnTo>
                  <a:pt x="18288000" y="10287000"/>
                </a:lnTo>
                <a:lnTo>
                  <a:pt x="0" y="10287000"/>
                </a:lnTo>
                <a:lnTo>
                  <a:pt x="0" y="0"/>
                </a:lnTo>
                <a:close/>
              </a:path>
            </a:pathLst>
          </a:custGeom>
          <a:blipFill rotWithShape="1">
            <a:blip r:embed="rId3">
              <a:alphaModFix/>
            </a:blip>
            <a:stretch>
              <a:fillRect/>
            </a:stretch>
          </a:blipFill>
          <a:ln>
            <a:noFill/>
          </a:ln>
        </p:spPr>
      </p:sp>
      <p:grpSp>
        <p:nvGrpSpPr>
          <p:cNvPr id="93" name="Google Shape;93;p1"/>
          <p:cNvGrpSpPr/>
          <p:nvPr/>
        </p:nvGrpSpPr>
        <p:grpSpPr>
          <a:xfrm>
            <a:off x="534218" y="8185063"/>
            <a:ext cx="4173289" cy="1735875"/>
            <a:chOff x="0" y="-38100"/>
            <a:chExt cx="1099138" cy="457185"/>
          </a:xfrm>
        </p:grpSpPr>
        <p:sp>
          <p:nvSpPr>
            <p:cNvPr id="94" name="Google Shape;94;p1"/>
            <p:cNvSpPr/>
            <p:nvPr/>
          </p:nvSpPr>
          <p:spPr>
            <a:xfrm>
              <a:off x="0" y="0"/>
              <a:ext cx="1099138" cy="419085"/>
            </a:xfrm>
            <a:custGeom>
              <a:avLst/>
              <a:gdLst/>
              <a:ahLst/>
              <a:cxnLst/>
              <a:rect l="l" t="t" r="r" b="b"/>
              <a:pathLst>
                <a:path w="1099138" h="419085" extrusionOk="0">
                  <a:moveTo>
                    <a:pt x="0" y="0"/>
                  </a:moveTo>
                  <a:lnTo>
                    <a:pt x="1099138" y="0"/>
                  </a:lnTo>
                  <a:lnTo>
                    <a:pt x="1099138" y="419085"/>
                  </a:lnTo>
                  <a:lnTo>
                    <a:pt x="0" y="419085"/>
                  </a:lnTo>
                  <a:close/>
                </a:path>
              </a:pathLst>
            </a:custGeom>
            <a:solidFill>
              <a:srgbClr val="183717"/>
            </a:solidFill>
            <a:ln>
              <a:noFill/>
            </a:ln>
          </p:spPr>
        </p:sp>
        <p:sp>
          <p:nvSpPr>
            <p:cNvPr id="95" name="Google Shape;95;p1"/>
            <p:cNvSpPr txBox="1"/>
            <p:nvPr/>
          </p:nvSpPr>
          <p:spPr>
            <a:xfrm>
              <a:off x="0" y="-38100"/>
              <a:ext cx="1099138" cy="457185"/>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96" name="Google Shape;96;p1"/>
          <p:cNvSpPr txBox="1"/>
          <p:nvPr/>
        </p:nvSpPr>
        <p:spPr>
          <a:xfrm>
            <a:off x="2583114" y="8572398"/>
            <a:ext cx="1694194" cy="340478"/>
          </a:xfrm>
          <a:prstGeom prst="rect">
            <a:avLst/>
          </a:prstGeom>
          <a:noFill/>
          <a:ln>
            <a:noFill/>
          </a:ln>
        </p:spPr>
        <p:txBody>
          <a:bodyPr spcFirstLastPara="1" wrap="square" lIns="0" tIns="0" rIns="0" bIns="0" anchor="t" anchorCtr="0">
            <a:spAutoFit/>
          </a:bodyPr>
          <a:lstStyle/>
          <a:p>
            <a:pPr marL="0" marR="0" lvl="0" indent="0" algn="l" rtl="0">
              <a:lnSpc>
                <a:spcPct val="119125"/>
              </a:lnSpc>
              <a:spcBef>
                <a:spcPts val="0"/>
              </a:spcBef>
              <a:spcAft>
                <a:spcPts val="0"/>
              </a:spcAft>
              <a:buNone/>
            </a:pPr>
            <a:endParaRPr sz="2400" b="1" i="0" u="none" strike="noStrike" cap="none">
              <a:solidFill>
                <a:srgbClr val="F8F4E5"/>
              </a:solidFill>
              <a:latin typeface="Barlow"/>
              <a:ea typeface="Barlow"/>
              <a:cs typeface="Barlow"/>
              <a:sym typeface="Barlow"/>
            </a:endParaRPr>
          </a:p>
        </p:txBody>
      </p:sp>
      <p:sp>
        <p:nvSpPr>
          <p:cNvPr id="97" name="Google Shape;97;p1"/>
          <p:cNvSpPr txBox="1"/>
          <p:nvPr/>
        </p:nvSpPr>
        <p:spPr>
          <a:xfrm>
            <a:off x="13607591" y="8261309"/>
            <a:ext cx="3552300" cy="1583400"/>
          </a:xfrm>
          <a:prstGeom prst="rect">
            <a:avLst/>
          </a:prstGeom>
          <a:noFill/>
          <a:ln>
            <a:noFill/>
          </a:ln>
        </p:spPr>
        <p:txBody>
          <a:bodyPr spcFirstLastPara="1" wrap="square" lIns="0" tIns="0" rIns="0" bIns="0" anchor="t" anchorCtr="0">
            <a:spAutoFit/>
          </a:bodyPr>
          <a:lstStyle/>
          <a:p>
            <a:pPr marL="0" marR="0" lvl="0" indent="0" algn="ctr" rtl="0">
              <a:lnSpc>
                <a:spcPct val="119105"/>
              </a:lnSpc>
              <a:spcBef>
                <a:spcPts val="0"/>
              </a:spcBef>
              <a:spcAft>
                <a:spcPts val="0"/>
              </a:spcAft>
              <a:buNone/>
            </a:pPr>
            <a:r>
              <a:rPr lang="en-US" sz="4695" b="1">
                <a:solidFill>
                  <a:srgbClr val="F8F4E5"/>
                </a:solidFill>
                <a:latin typeface="Barlow"/>
                <a:ea typeface="Barlow"/>
                <a:cs typeface="Barlow"/>
                <a:sym typeface="Barlow"/>
              </a:rPr>
              <a:t>TECH ULTRAS</a:t>
            </a:r>
            <a:endParaRPr/>
          </a:p>
        </p:txBody>
      </p:sp>
      <p:pic>
        <p:nvPicPr>
          <p:cNvPr id="98" name="Google Shape;98;p1"/>
          <p:cNvPicPr preferRelativeResize="0"/>
          <p:nvPr/>
        </p:nvPicPr>
        <p:blipFill rotWithShape="1">
          <a:blip r:embed="rId4">
            <a:alphaModFix/>
          </a:blip>
          <a:srcRect/>
          <a:stretch/>
        </p:blipFill>
        <p:spPr>
          <a:xfrm>
            <a:off x="10668000" y="2171700"/>
            <a:ext cx="6218737" cy="5378554"/>
          </a:xfrm>
          <a:prstGeom prst="rect">
            <a:avLst/>
          </a:prstGeom>
          <a:noFill/>
          <a:ln>
            <a:noFill/>
          </a:ln>
        </p:spPr>
      </p:pic>
      <p:sp>
        <p:nvSpPr>
          <p:cNvPr id="99" name="Google Shape;99;p1"/>
          <p:cNvSpPr txBox="1"/>
          <p:nvPr/>
        </p:nvSpPr>
        <p:spPr>
          <a:xfrm>
            <a:off x="231058" y="3068441"/>
            <a:ext cx="18151113" cy="1712736"/>
          </a:xfrm>
          <a:prstGeom prst="rect">
            <a:avLst/>
          </a:prstGeom>
          <a:noFill/>
          <a:ln>
            <a:noFill/>
          </a:ln>
        </p:spPr>
        <p:txBody>
          <a:bodyPr spcFirstLastPara="1" wrap="square" lIns="91425" tIns="45700" rIns="91425" bIns="45700" anchor="t" anchorCtr="0">
            <a:spAutoFit/>
          </a:bodyPr>
          <a:lstStyle/>
          <a:p>
            <a:pPr marL="0" marR="0" lvl="0" indent="0" rtl="0">
              <a:lnSpc>
                <a:spcPct val="45018"/>
              </a:lnSpc>
              <a:spcBef>
                <a:spcPts val="0"/>
              </a:spcBef>
              <a:spcAft>
                <a:spcPts val="0"/>
              </a:spcAft>
              <a:buNone/>
            </a:pPr>
            <a:r>
              <a:rPr lang="en-US" sz="7800" b="1" i="0" u="none" strike="noStrike" cap="none" dirty="0">
                <a:solidFill>
                  <a:srgbClr val="C401C4"/>
                </a:solidFill>
                <a:latin typeface="Arimo"/>
                <a:ea typeface="Arimo"/>
                <a:cs typeface="Arimo"/>
                <a:sym typeface="Arimo"/>
              </a:rPr>
              <a:t>&gt;</a:t>
            </a:r>
            <a:r>
              <a:rPr lang="en-US" sz="7800" b="1" i="0" u="none" strike="noStrike" cap="none" dirty="0">
                <a:solidFill>
                  <a:srgbClr val="000000"/>
                </a:solidFill>
                <a:latin typeface="Arimo"/>
                <a:ea typeface="Arimo"/>
                <a:cs typeface="Arimo"/>
                <a:sym typeface="Arimo"/>
              </a:rPr>
              <a:t> CR</a:t>
            </a:r>
            <a:r>
              <a:rPr lang="en-US" sz="7800" b="1" dirty="0">
                <a:latin typeface="Arimo"/>
                <a:ea typeface="Arimo"/>
                <a:cs typeface="Arimo"/>
                <a:sym typeface="Arimo"/>
              </a:rPr>
              <a:t>YPTO BASED SUBSCRIPTION</a:t>
            </a:r>
            <a:endParaRPr sz="7800" b="1" dirty="0">
              <a:latin typeface="Arimo"/>
              <a:ea typeface="Arimo"/>
              <a:cs typeface="Arimo"/>
              <a:sym typeface="Arimo"/>
            </a:endParaRPr>
          </a:p>
          <a:p>
            <a:pPr marL="0" marR="0" lvl="0" indent="0" algn="ctr" rtl="0">
              <a:lnSpc>
                <a:spcPct val="45018"/>
              </a:lnSpc>
              <a:spcBef>
                <a:spcPts val="0"/>
              </a:spcBef>
              <a:spcAft>
                <a:spcPts val="0"/>
              </a:spcAft>
              <a:buNone/>
            </a:pPr>
            <a:r>
              <a:rPr lang="en-US" sz="7800" b="1" dirty="0">
                <a:latin typeface="Arimo"/>
                <a:ea typeface="Arimo"/>
                <a:cs typeface="Arimo"/>
                <a:sym typeface="Arimo"/>
              </a:rPr>
              <a:t>																</a:t>
            </a:r>
            <a:endParaRPr sz="7800" b="1" dirty="0">
              <a:latin typeface="Arimo"/>
              <a:ea typeface="Arimo"/>
              <a:cs typeface="Arimo"/>
              <a:sym typeface="Arimo"/>
            </a:endParaRPr>
          </a:p>
          <a:p>
            <a:pPr marL="0" marR="0" lvl="0" indent="0" algn="ctr" rtl="0">
              <a:lnSpc>
                <a:spcPct val="45018"/>
              </a:lnSpc>
              <a:spcBef>
                <a:spcPts val="0"/>
              </a:spcBef>
              <a:spcAft>
                <a:spcPts val="0"/>
              </a:spcAft>
              <a:buNone/>
            </a:pPr>
            <a:r>
              <a:rPr lang="en-US" sz="7800" b="1" dirty="0">
                <a:latin typeface="Arimo"/>
                <a:ea typeface="Arimo"/>
                <a:cs typeface="Arimo"/>
                <a:sym typeface="Arimo"/>
              </a:rPr>
              <a:t>MANAGER</a:t>
            </a:r>
            <a:endParaRPr sz="7800" b="1" dirty="0">
              <a:latin typeface="Arimo"/>
              <a:ea typeface="Arimo"/>
              <a:cs typeface="Arimo"/>
              <a:sym typeface="Arimo"/>
            </a:endParaRPr>
          </a:p>
        </p:txBody>
      </p:sp>
      <p:pic>
        <p:nvPicPr>
          <p:cNvPr id="100" name="Google Shape;100;p1"/>
          <p:cNvPicPr preferRelativeResize="0"/>
          <p:nvPr/>
        </p:nvPicPr>
        <p:blipFill rotWithShape="1">
          <a:blip r:embed="rId5">
            <a:alphaModFix/>
          </a:blip>
          <a:srcRect/>
          <a:stretch/>
        </p:blipFill>
        <p:spPr>
          <a:xfrm>
            <a:off x="395293" y="7850781"/>
            <a:ext cx="4375642" cy="2404437"/>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51DA4B"/>
        </a:solidFill>
        <a:effectLst/>
      </p:bgPr>
    </p:bg>
    <p:spTree>
      <p:nvGrpSpPr>
        <p:cNvPr id="1" name="Shape 104"/>
        <p:cNvGrpSpPr/>
        <p:nvPr/>
      </p:nvGrpSpPr>
      <p:grpSpPr>
        <a:xfrm>
          <a:off x="0" y="0"/>
          <a:ext cx="0" cy="0"/>
          <a:chOff x="0" y="0"/>
          <a:chExt cx="0" cy="0"/>
        </a:xfrm>
      </p:grpSpPr>
      <p:sp>
        <p:nvSpPr>
          <p:cNvPr id="105" name="Google Shape;105;p2"/>
          <p:cNvSpPr txBox="1"/>
          <p:nvPr/>
        </p:nvSpPr>
        <p:spPr>
          <a:xfrm>
            <a:off x="1028700" y="1028700"/>
            <a:ext cx="16230600" cy="633402"/>
          </a:xfrm>
          <a:prstGeom prst="rect">
            <a:avLst/>
          </a:prstGeom>
          <a:noFill/>
          <a:ln>
            <a:noFill/>
          </a:ln>
        </p:spPr>
        <p:txBody>
          <a:bodyPr spcFirstLastPara="1" wrap="square" lIns="0" tIns="0" rIns="0" bIns="0" anchor="t" anchorCtr="0">
            <a:spAutoFit/>
          </a:bodyPr>
          <a:lstStyle/>
          <a:p>
            <a:pPr marL="0" marR="0" lvl="0" indent="0" algn="l" rtl="0">
              <a:lnSpc>
                <a:spcPct val="119124"/>
              </a:lnSpc>
              <a:spcBef>
                <a:spcPts val="0"/>
              </a:spcBef>
              <a:spcAft>
                <a:spcPts val="0"/>
              </a:spcAft>
              <a:buNone/>
            </a:pPr>
            <a:r>
              <a:rPr lang="en-US" sz="4157" b="1" i="0" u="none" strike="noStrike" cap="none">
                <a:solidFill>
                  <a:srgbClr val="000000"/>
                </a:solidFill>
                <a:latin typeface="Barlow"/>
                <a:ea typeface="Barlow"/>
                <a:cs typeface="Barlow"/>
                <a:sym typeface="Barlow"/>
              </a:rPr>
              <a:t>SOLUTION OVERVIEW</a:t>
            </a:r>
            <a:endParaRPr/>
          </a:p>
        </p:txBody>
      </p:sp>
      <p:sp>
        <p:nvSpPr>
          <p:cNvPr id="106" name="Google Shape;106;p2"/>
          <p:cNvSpPr txBox="1"/>
          <p:nvPr/>
        </p:nvSpPr>
        <p:spPr>
          <a:xfrm>
            <a:off x="1028700" y="2157950"/>
            <a:ext cx="15749700" cy="5961600"/>
          </a:xfrm>
          <a:prstGeom prst="rect">
            <a:avLst/>
          </a:prstGeom>
          <a:noFill/>
          <a:ln>
            <a:noFill/>
          </a:ln>
        </p:spPr>
        <p:txBody>
          <a:bodyPr spcFirstLastPara="1" wrap="square" lIns="0" tIns="0" rIns="0" bIns="0" anchor="t" anchorCtr="0">
            <a:spAutoFit/>
          </a:bodyPr>
          <a:lstStyle/>
          <a:p>
            <a:pPr marL="659030" marR="0" lvl="1" indent="-326213" algn="l" rtl="0">
              <a:lnSpc>
                <a:spcPct val="119102"/>
              </a:lnSpc>
              <a:spcBef>
                <a:spcPts val="0"/>
              </a:spcBef>
              <a:spcAft>
                <a:spcPts val="0"/>
              </a:spcAft>
              <a:buClr>
                <a:srgbClr val="000000"/>
              </a:buClr>
              <a:buSzPts val="3000"/>
              <a:buFont typeface="Arial"/>
              <a:buChar char="•"/>
            </a:pPr>
            <a:r>
              <a:rPr lang="en-US" sz="3000">
                <a:solidFill>
                  <a:schemeClr val="dk1"/>
                </a:solidFill>
              </a:rPr>
              <a:t>The Crypto Subscription Manager is a platform designed to simplify subscription management by allowing users to manage, automate, and pay for monthly services using cryptocurrency. </a:t>
            </a:r>
            <a:endParaRPr sz="3000">
              <a:solidFill>
                <a:schemeClr val="dk1"/>
              </a:solidFill>
            </a:endParaRPr>
          </a:p>
          <a:p>
            <a:pPr marL="914400" marR="0" lvl="0" indent="0" algn="l" rtl="0">
              <a:lnSpc>
                <a:spcPct val="119102"/>
              </a:lnSpc>
              <a:spcBef>
                <a:spcPts val="0"/>
              </a:spcBef>
              <a:spcAft>
                <a:spcPts val="0"/>
              </a:spcAft>
              <a:buNone/>
            </a:pPr>
            <a:endParaRPr sz="3000">
              <a:solidFill>
                <a:schemeClr val="dk1"/>
              </a:solidFill>
            </a:endParaRPr>
          </a:p>
          <a:p>
            <a:pPr marL="659030" marR="0" lvl="1" indent="-326213" algn="l" rtl="0">
              <a:lnSpc>
                <a:spcPct val="119102"/>
              </a:lnSpc>
              <a:spcBef>
                <a:spcPts val="0"/>
              </a:spcBef>
              <a:spcAft>
                <a:spcPts val="0"/>
              </a:spcAft>
              <a:buClr>
                <a:schemeClr val="dk1"/>
              </a:buClr>
              <a:buSzPts val="3000"/>
              <a:buChar char="•"/>
            </a:pPr>
            <a:r>
              <a:rPr lang="en-US" sz="3000">
                <a:solidFill>
                  <a:schemeClr val="dk1"/>
                </a:solidFill>
              </a:rPr>
              <a:t>Managing subscriptions can be overwhelming, especially when payment methods vary across services. For crypto users, traditional subscription models require converting cryptocurrency to fiat to make payments, leading to additional fees and complexity. This platform eliminates these issues, making the subscription process seamless and efficient.</a:t>
            </a:r>
            <a:endParaRPr sz="3000">
              <a:solidFill>
                <a:schemeClr val="dk1"/>
              </a:solidFill>
            </a:endParaRPr>
          </a:p>
          <a:p>
            <a:pPr marL="914400" marR="0" lvl="0" indent="0" algn="l" rtl="0">
              <a:lnSpc>
                <a:spcPct val="119102"/>
              </a:lnSpc>
              <a:spcBef>
                <a:spcPts val="0"/>
              </a:spcBef>
              <a:spcAft>
                <a:spcPts val="0"/>
              </a:spcAft>
              <a:buNone/>
            </a:pPr>
            <a:endParaRPr sz="3000">
              <a:solidFill>
                <a:schemeClr val="dk1"/>
              </a:solidFill>
            </a:endParaRPr>
          </a:p>
          <a:p>
            <a:pPr marL="659031" marR="0" lvl="1" indent="-326214" algn="l" rtl="0">
              <a:lnSpc>
                <a:spcPct val="119102"/>
              </a:lnSpc>
              <a:spcBef>
                <a:spcPts val="0"/>
              </a:spcBef>
              <a:spcAft>
                <a:spcPts val="0"/>
              </a:spcAft>
              <a:buClr>
                <a:schemeClr val="dk1"/>
              </a:buClr>
              <a:buSzPts val="3000"/>
              <a:buChar char="•"/>
            </a:pPr>
            <a:r>
              <a:rPr lang="en-US" sz="3000">
                <a:solidFill>
                  <a:schemeClr val="dk1"/>
                </a:solidFill>
              </a:rPr>
              <a:t>The Crypto Subscription Manager stands out by bringing cryptocurrency into daily financial management, focusing on real-world applications for crypto beyond investing.</a:t>
            </a:r>
            <a:endParaRPr sz="3000">
              <a:solidFill>
                <a:schemeClr val="dk1"/>
              </a:solidFill>
            </a:endParaRPr>
          </a:p>
        </p:txBody>
      </p:sp>
      <p:pic>
        <p:nvPicPr>
          <p:cNvPr id="107" name="Google Shape;107;p2"/>
          <p:cNvPicPr preferRelativeResize="0"/>
          <p:nvPr/>
        </p:nvPicPr>
        <p:blipFill rotWithShape="1">
          <a:blip r:embed="rId3">
            <a:alphaModFix/>
          </a:blip>
          <a:srcRect/>
          <a:stretch/>
        </p:blipFill>
        <p:spPr>
          <a:xfrm>
            <a:off x="14935200" y="8572500"/>
            <a:ext cx="3480194" cy="19050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51DA4B"/>
        </a:solidFill>
        <a:effectLst/>
      </p:bgPr>
    </p:bg>
    <p:spTree>
      <p:nvGrpSpPr>
        <p:cNvPr id="1" name="Shape 111"/>
        <p:cNvGrpSpPr/>
        <p:nvPr/>
      </p:nvGrpSpPr>
      <p:grpSpPr>
        <a:xfrm>
          <a:off x="0" y="0"/>
          <a:ext cx="0" cy="0"/>
          <a:chOff x="0" y="0"/>
          <a:chExt cx="0" cy="0"/>
        </a:xfrm>
      </p:grpSpPr>
      <p:sp>
        <p:nvSpPr>
          <p:cNvPr id="112" name="Google Shape;112;g3014bbf2afa_1_11"/>
          <p:cNvSpPr txBox="1"/>
          <p:nvPr/>
        </p:nvSpPr>
        <p:spPr>
          <a:xfrm>
            <a:off x="1028700" y="1028700"/>
            <a:ext cx="16230600" cy="639900"/>
          </a:xfrm>
          <a:prstGeom prst="rect">
            <a:avLst/>
          </a:prstGeom>
          <a:noFill/>
          <a:ln>
            <a:noFill/>
          </a:ln>
        </p:spPr>
        <p:txBody>
          <a:bodyPr spcFirstLastPara="1" wrap="square" lIns="0" tIns="0" rIns="0" bIns="0" anchor="t" anchorCtr="0">
            <a:spAutoFit/>
          </a:bodyPr>
          <a:lstStyle/>
          <a:p>
            <a:pPr marL="0" marR="0" lvl="0" indent="0" algn="l" rtl="0">
              <a:lnSpc>
                <a:spcPct val="119124"/>
              </a:lnSpc>
              <a:spcBef>
                <a:spcPts val="0"/>
              </a:spcBef>
              <a:spcAft>
                <a:spcPts val="0"/>
              </a:spcAft>
              <a:buNone/>
            </a:pPr>
            <a:r>
              <a:rPr lang="en-US" sz="4157" b="1">
                <a:latin typeface="Barlow"/>
                <a:ea typeface="Barlow"/>
                <a:cs typeface="Barlow"/>
                <a:sym typeface="Barlow"/>
              </a:rPr>
              <a:t>Key Features and Benefits:</a:t>
            </a:r>
            <a:endParaRPr/>
          </a:p>
        </p:txBody>
      </p:sp>
      <p:sp>
        <p:nvSpPr>
          <p:cNvPr id="113" name="Google Shape;113;g3014bbf2afa_1_11"/>
          <p:cNvSpPr txBox="1"/>
          <p:nvPr/>
        </p:nvSpPr>
        <p:spPr>
          <a:xfrm>
            <a:off x="1028700" y="2157950"/>
            <a:ext cx="15749700" cy="5961600"/>
          </a:xfrm>
          <a:prstGeom prst="rect">
            <a:avLst/>
          </a:prstGeom>
          <a:noFill/>
          <a:ln>
            <a:noFill/>
          </a:ln>
        </p:spPr>
        <p:txBody>
          <a:bodyPr spcFirstLastPara="1" wrap="square" lIns="0" tIns="0" rIns="0" bIns="0" anchor="t" anchorCtr="0">
            <a:spAutoFit/>
          </a:bodyPr>
          <a:lstStyle/>
          <a:p>
            <a:pPr marL="914400" lvl="1" indent="-419100" algn="l" rtl="0">
              <a:lnSpc>
                <a:spcPct val="119102"/>
              </a:lnSpc>
              <a:spcBef>
                <a:spcPts val="0"/>
              </a:spcBef>
              <a:spcAft>
                <a:spcPts val="0"/>
              </a:spcAft>
              <a:buClr>
                <a:schemeClr val="dk1"/>
              </a:buClr>
              <a:buSzPts val="3000"/>
              <a:buChar char="•"/>
            </a:pPr>
            <a:r>
              <a:rPr lang="en-US" sz="3000" b="1">
                <a:solidFill>
                  <a:schemeClr val="dk1"/>
                </a:solidFill>
              </a:rPr>
              <a:t>Automated Payments:</a:t>
            </a:r>
            <a:r>
              <a:rPr lang="en-US" sz="3000">
                <a:solidFill>
                  <a:schemeClr val="dk1"/>
                </a:solidFill>
              </a:rPr>
              <a:t> Secure, recurring payments using cryptocurrency for hassle-free subscription management.</a:t>
            </a:r>
            <a:endParaRPr sz="3000">
              <a:solidFill>
                <a:schemeClr val="dk1"/>
              </a:solidFill>
            </a:endParaRPr>
          </a:p>
          <a:p>
            <a:pPr marL="0" lvl="0" indent="0" algn="l" rtl="0">
              <a:lnSpc>
                <a:spcPct val="119102"/>
              </a:lnSpc>
              <a:spcBef>
                <a:spcPts val="0"/>
              </a:spcBef>
              <a:spcAft>
                <a:spcPts val="0"/>
              </a:spcAft>
              <a:buNone/>
            </a:pPr>
            <a:endParaRPr sz="3000">
              <a:solidFill>
                <a:schemeClr val="dk1"/>
              </a:solidFill>
            </a:endParaRPr>
          </a:p>
          <a:p>
            <a:pPr marL="914400" lvl="1" indent="-419100" algn="l" rtl="0">
              <a:lnSpc>
                <a:spcPct val="119102"/>
              </a:lnSpc>
              <a:spcBef>
                <a:spcPts val="0"/>
              </a:spcBef>
              <a:spcAft>
                <a:spcPts val="0"/>
              </a:spcAft>
              <a:buClr>
                <a:schemeClr val="dk1"/>
              </a:buClr>
              <a:buSzPts val="3000"/>
              <a:buChar char="•"/>
            </a:pPr>
            <a:r>
              <a:rPr lang="en-US" sz="3000" b="1">
                <a:solidFill>
                  <a:schemeClr val="dk1"/>
                </a:solidFill>
              </a:rPr>
              <a:t>Upcoming Renewal Alerts:</a:t>
            </a:r>
            <a:r>
              <a:rPr lang="en-US" sz="3000">
                <a:solidFill>
                  <a:schemeClr val="dk1"/>
                </a:solidFill>
              </a:rPr>
              <a:t> Customizable notifications ensure users are always aware of upcoming charges, avoiding unexpected overdrafts.</a:t>
            </a:r>
            <a:endParaRPr sz="3000">
              <a:solidFill>
                <a:schemeClr val="dk1"/>
              </a:solidFill>
            </a:endParaRPr>
          </a:p>
          <a:p>
            <a:pPr marL="0" lvl="0" indent="0" algn="l" rtl="0">
              <a:lnSpc>
                <a:spcPct val="119102"/>
              </a:lnSpc>
              <a:spcBef>
                <a:spcPts val="0"/>
              </a:spcBef>
              <a:spcAft>
                <a:spcPts val="0"/>
              </a:spcAft>
              <a:buNone/>
            </a:pPr>
            <a:endParaRPr sz="3000">
              <a:solidFill>
                <a:schemeClr val="dk1"/>
              </a:solidFill>
            </a:endParaRPr>
          </a:p>
          <a:p>
            <a:pPr marL="914400" lvl="1" indent="-419100" algn="l" rtl="0">
              <a:lnSpc>
                <a:spcPct val="119102"/>
              </a:lnSpc>
              <a:spcBef>
                <a:spcPts val="0"/>
              </a:spcBef>
              <a:spcAft>
                <a:spcPts val="0"/>
              </a:spcAft>
              <a:buClr>
                <a:schemeClr val="dk1"/>
              </a:buClr>
              <a:buSzPts val="3000"/>
              <a:buChar char="•"/>
            </a:pPr>
            <a:r>
              <a:rPr lang="en-US" sz="3000" b="1">
                <a:solidFill>
                  <a:schemeClr val="dk1"/>
                </a:solidFill>
              </a:rPr>
              <a:t>User-Friendly Dashboard:</a:t>
            </a:r>
            <a:r>
              <a:rPr lang="en-US" sz="3000">
                <a:solidFill>
                  <a:schemeClr val="dk1"/>
                </a:solidFill>
              </a:rPr>
              <a:t> A React-powered interface offers clear and concise tracking of all active subscriptions and their statuses.</a:t>
            </a:r>
            <a:endParaRPr sz="3000">
              <a:solidFill>
                <a:schemeClr val="dk1"/>
              </a:solidFill>
            </a:endParaRPr>
          </a:p>
          <a:p>
            <a:pPr marL="0" lvl="0" indent="0" algn="l" rtl="0">
              <a:lnSpc>
                <a:spcPct val="119102"/>
              </a:lnSpc>
              <a:spcBef>
                <a:spcPts val="0"/>
              </a:spcBef>
              <a:spcAft>
                <a:spcPts val="0"/>
              </a:spcAft>
              <a:buNone/>
            </a:pPr>
            <a:endParaRPr sz="3000">
              <a:solidFill>
                <a:schemeClr val="dk1"/>
              </a:solidFill>
            </a:endParaRPr>
          </a:p>
          <a:p>
            <a:pPr marL="914400" lvl="1" indent="-419100" algn="l" rtl="0">
              <a:lnSpc>
                <a:spcPct val="119102"/>
              </a:lnSpc>
              <a:spcBef>
                <a:spcPts val="0"/>
              </a:spcBef>
              <a:spcAft>
                <a:spcPts val="0"/>
              </a:spcAft>
              <a:buClr>
                <a:schemeClr val="dk1"/>
              </a:buClr>
              <a:buSzPts val="3000"/>
              <a:buChar char="•"/>
            </a:pPr>
            <a:r>
              <a:rPr lang="en-US" sz="3000" b="1">
                <a:solidFill>
                  <a:schemeClr val="dk1"/>
                </a:solidFill>
              </a:rPr>
              <a:t>Cross-Platform Support:</a:t>
            </a:r>
            <a:r>
              <a:rPr lang="en-US" sz="3000">
                <a:solidFill>
                  <a:schemeClr val="dk1"/>
                </a:solidFill>
              </a:rPr>
              <a:t> Compatible with popular crypto APIs for easy integration across multiple wallets.</a:t>
            </a:r>
            <a:endParaRPr sz="3000">
              <a:solidFill>
                <a:schemeClr val="dk1"/>
              </a:solidFill>
            </a:endParaRPr>
          </a:p>
        </p:txBody>
      </p:sp>
      <p:pic>
        <p:nvPicPr>
          <p:cNvPr id="114" name="Google Shape;114;g3014bbf2afa_1_11"/>
          <p:cNvPicPr preferRelativeResize="0"/>
          <p:nvPr/>
        </p:nvPicPr>
        <p:blipFill rotWithShape="1">
          <a:blip r:embed="rId3">
            <a:alphaModFix/>
          </a:blip>
          <a:srcRect/>
          <a:stretch/>
        </p:blipFill>
        <p:spPr>
          <a:xfrm>
            <a:off x="14935200" y="8572500"/>
            <a:ext cx="3480195" cy="190499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51DA4B"/>
        </a:solidFill>
        <a:effectLst/>
      </p:bgPr>
    </p:bg>
    <p:spTree>
      <p:nvGrpSpPr>
        <p:cNvPr id="1" name="Shape 118"/>
        <p:cNvGrpSpPr/>
        <p:nvPr/>
      </p:nvGrpSpPr>
      <p:grpSpPr>
        <a:xfrm>
          <a:off x="0" y="0"/>
          <a:ext cx="0" cy="0"/>
          <a:chOff x="0" y="0"/>
          <a:chExt cx="0" cy="0"/>
        </a:xfrm>
      </p:grpSpPr>
      <p:sp>
        <p:nvSpPr>
          <p:cNvPr id="119" name="Google Shape;119;p3"/>
          <p:cNvSpPr txBox="1"/>
          <p:nvPr/>
        </p:nvSpPr>
        <p:spPr>
          <a:xfrm>
            <a:off x="1028700" y="598925"/>
            <a:ext cx="16230600" cy="1402200"/>
          </a:xfrm>
          <a:prstGeom prst="rect">
            <a:avLst/>
          </a:prstGeom>
          <a:noFill/>
          <a:ln>
            <a:noFill/>
          </a:ln>
        </p:spPr>
        <p:txBody>
          <a:bodyPr spcFirstLastPara="1" wrap="square" lIns="0" tIns="0" rIns="0" bIns="0" anchor="t" anchorCtr="0">
            <a:spAutoFit/>
          </a:bodyPr>
          <a:lstStyle/>
          <a:p>
            <a:pPr marL="0" marR="0" lvl="0" indent="0" algn="l" rtl="0">
              <a:lnSpc>
                <a:spcPct val="119124"/>
              </a:lnSpc>
              <a:spcBef>
                <a:spcPts val="0"/>
              </a:spcBef>
              <a:spcAft>
                <a:spcPts val="0"/>
              </a:spcAft>
              <a:buNone/>
            </a:pPr>
            <a:r>
              <a:rPr lang="en-US" sz="4157" b="1" i="0" u="none" strike="noStrike" cap="none">
                <a:solidFill>
                  <a:srgbClr val="000000"/>
                </a:solidFill>
                <a:latin typeface="Barlow"/>
                <a:ea typeface="Barlow"/>
                <a:cs typeface="Barlow"/>
                <a:sym typeface="Barlow"/>
              </a:rPr>
              <a:t>TECHNICAL ARCHITECTURE </a:t>
            </a:r>
            <a:endParaRPr/>
          </a:p>
          <a:p>
            <a:pPr marL="0" marR="0" lvl="0" indent="0" algn="l" rtl="0">
              <a:lnSpc>
                <a:spcPct val="119124"/>
              </a:lnSpc>
              <a:spcBef>
                <a:spcPts val="0"/>
              </a:spcBef>
              <a:spcAft>
                <a:spcPts val="0"/>
              </a:spcAft>
              <a:buNone/>
            </a:pPr>
            <a:endParaRPr sz="4157" b="1" i="0" u="none" strike="noStrike" cap="none">
              <a:solidFill>
                <a:srgbClr val="000000"/>
              </a:solidFill>
              <a:latin typeface="Barlow"/>
              <a:ea typeface="Barlow"/>
              <a:cs typeface="Barlow"/>
              <a:sym typeface="Barlow"/>
            </a:endParaRPr>
          </a:p>
        </p:txBody>
      </p:sp>
      <p:sp>
        <p:nvSpPr>
          <p:cNvPr id="120" name="Google Shape;120;p3"/>
          <p:cNvSpPr txBox="1"/>
          <p:nvPr/>
        </p:nvSpPr>
        <p:spPr>
          <a:xfrm>
            <a:off x="1028700" y="4323897"/>
            <a:ext cx="4914000" cy="1028400"/>
          </a:xfrm>
          <a:prstGeom prst="rect">
            <a:avLst/>
          </a:prstGeom>
          <a:noFill/>
          <a:ln>
            <a:noFill/>
          </a:ln>
        </p:spPr>
        <p:txBody>
          <a:bodyPr spcFirstLastPara="1" wrap="square" lIns="0" tIns="0" rIns="0" bIns="0" anchor="t" anchorCtr="0">
            <a:spAutoFit/>
          </a:bodyPr>
          <a:lstStyle/>
          <a:p>
            <a:pPr marL="0" marR="0" lvl="0" indent="0" algn="l" rtl="0">
              <a:lnSpc>
                <a:spcPct val="119081"/>
              </a:lnSpc>
              <a:spcBef>
                <a:spcPts val="0"/>
              </a:spcBef>
              <a:spcAft>
                <a:spcPts val="0"/>
              </a:spcAft>
              <a:buNone/>
            </a:pPr>
            <a:r>
              <a:rPr lang="en-US" sz="3050" b="1" i="0" u="none" strike="noStrike" cap="none">
                <a:solidFill>
                  <a:srgbClr val="000000"/>
                </a:solidFill>
                <a:latin typeface="Barlow"/>
                <a:ea typeface="Barlow"/>
                <a:cs typeface="Barlow"/>
                <a:sym typeface="Barlow"/>
              </a:rPr>
              <a:t>Flowchart</a:t>
            </a:r>
            <a:r>
              <a:rPr lang="en-US" sz="3050" b="1">
                <a:latin typeface="Barlow"/>
                <a:ea typeface="Barlow"/>
                <a:cs typeface="Barlow"/>
                <a:sym typeface="Barlow"/>
              </a:rPr>
              <a:t>:</a:t>
            </a:r>
            <a:endParaRPr/>
          </a:p>
          <a:p>
            <a:pPr marL="0" marR="0" lvl="0" indent="0" algn="l" rtl="0">
              <a:lnSpc>
                <a:spcPct val="119081"/>
              </a:lnSpc>
              <a:spcBef>
                <a:spcPts val="0"/>
              </a:spcBef>
              <a:spcAft>
                <a:spcPts val="0"/>
              </a:spcAft>
              <a:buNone/>
            </a:pPr>
            <a:endParaRPr sz="3050" b="1" i="0" u="none" strike="noStrike" cap="none">
              <a:solidFill>
                <a:srgbClr val="000000"/>
              </a:solidFill>
              <a:latin typeface="Barlow"/>
              <a:ea typeface="Barlow"/>
              <a:cs typeface="Barlow"/>
              <a:sym typeface="Barlow"/>
            </a:endParaRPr>
          </a:p>
        </p:txBody>
      </p:sp>
      <p:sp>
        <p:nvSpPr>
          <p:cNvPr id="121" name="Google Shape;121;p3"/>
          <p:cNvSpPr txBox="1"/>
          <p:nvPr/>
        </p:nvSpPr>
        <p:spPr>
          <a:xfrm>
            <a:off x="533400" y="1453215"/>
            <a:ext cx="2857500" cy="469500"/>
          </a:xfrm>
          <a:prstGeom prst="rect">
            <a:avLst/>
          </a:prstGeom>
          <a:noFill/>
          <a:ln>
            <a:noFill/>
          </a:ln>
        </p:spPr>
        <p:txBody>
          <a:bodyPr spcFirstLastPara="1" wrap="square" lIns="0" tIns="0" rIns="0" bIns="0" anchor="t" anchorCtr="0">
            <a:spAutoFit/>
          </a:bodyPr>
          <a:lstStyle/>
          <a:p>
            <a:pPr marL="0" marR="0" lvl="0" indent="0" algn="ctr" rtl="0">
              <a:lnSpc>
                <a:spcPct val="119081"/>
              </a:lnSpc>
              <a:spcBef>
                <a:spcPts val="0"/>
              </a:spcBef>
              <a:spcAft>
                <a:spcPts val="0"/>
              </a:spcAft>
              <a:buNone/>
            </a:pPr>
            <a:r>
              <a:rPr lang="en-US" sz="3050" b="1" i="0" u="none" strike="noStrike" cap="none">
                <a:solidFill>
                  <a:srgbClr val="000000"/>
                </a:solidFill>
                <a:latin typeface="Barlow"/>
                <a:ea typeface="Barlow"/>
                <a:cs typeface="Barlow"/>
                <a:sym typeface="Barlow"/>
              </a:rPr>
              <a:t>Tech stack</a:t>
            </a:r>
            <a:endParaRPr/>
          </a:p>
        </p:txBody>
      </p:sp>
      <p:sp>
        <p:nvSpPr>
          <p:cNvPr id="122" name="Google Shape;122;p3"/>
          <p:cNvSpPr txBox="1"/>
          <p:nvPr/>
        </p:nvSpPr>
        <p:spPr>
          <a:xfrm>
            <a:off x="1028701" y="2001125"/>
            <a:ext cx="16230600" cy="2089200"/>
          </a:xfrm>
          <a:prstGeom prst="rect">
            <a:avLst/>
          </a:prstGeom>
          <a:noFill/>
          <a:ln>
            <a:noFill/>
          </a:ln>
        </p:spPr>
        <p:txBody>
          <a:bodyPr spcFirstLastPara="1" wrap="square" lIns="0" tIns="0" rIns="0" bIns="0" anchor="t" anchorCtr="0">
            <a:spAutoFit/>
          </a:bodyPr>
          <a:lstStyle/>
          <a:p>
            <a:pPr marL="658496" marR="0" lvl="1" indent="-329248" algn="l" rtl="0">
              <a:lnSpc>
                <a:spcPct val="115000"/>
              </a:lnSpc>
              <a:spcBef>
                <a:spcPts val="0"/>
              </a:spcBef>
              <a:spcAft>
                <a:spcPts val="0"/>
              </a:spcAft>
              <a:buClr>
                <a:srgbClr val="000000"/>
              </a:buClr>
              <a:buSzPts val="3050"/>
              <a:buChar char="•"/>
            </a:pPr>
            <a:r>
              <a:rPr lang="en-US" sz="3050" b="1" i="0" u="none" strike="noStrike" cap="none">
                <a:solidFill>
                  <a:srgbClr val="000000"/>
                </a:solidFill>
                <a:latin typeface="Barlow"/>
                <a:ea typeface="Barlow"/>
                <a:cs typeface="Barlow"/>
                <a:sym typeface="Barlow"/>
              </a:rPr>
              <a:t>Frontend Technologies:</a:t>
            </a:r>
            <a:r>
              <a:rPr lang="en-US" sz="3050" i="0" u="none" strike="noStrike" cap="none">
                <a:solidFill>
                  <a:srgbClr val="000000"/>
                </a:solidFill>
                <a:latin typeface="Barlow"/>
                <a:ea typeface="Barlow"/>
                <a:cs typeface="Barlow"/>
                <a:sym typeface="Barlow"/>
              </a:rPr>
              <a:t> R</a:t>
            </a:r>
            <a:r>
              <a:rPr lang="en-US" sz="3050">
                <a:latin typeface="Barlow"/>
                <a:ea typeface="Barlow"/>
                <a:cs typeface="Barlow"/>
                <a:sym typeface="Barlow"/>
              </a:rPr>
              <a:t>eact , HTML , CSS , JavaScript , Bootstrap</a:t>
            </a:r>
            <a:endParaRPr sz="3050">
              <a:latin typeface="Barlow"/>
              <a:ea typeface="Barlow"/>
              <a:cs typeface="Barlow"/>
              <a:sym typeface="Barlow"/>
            </a:endParaRPr>
          </a:p>
          <a:p>
            <a:pPr marL="658496" marR="0" lvl="1" indent="-329248" algn="l" rtl="0">
              <a:lnSpc>
                <a:spcPct val="115000"/>
              </a:lnSpc>
              <a:spcBef>
                <a:spcPts val="0"/>
              </a:spcBef>
              <a:spcAft>
                <a:spcPts val="0"/>
              </a:spcAft>
              <a:buClr>
                <a:srgbClr val="000000"/>
              </a:buClr>
              <a:buSzPts val="3050"/>
              <a:buChar char="•"/>
            </a:pPr>
            <a:r>
              <a:rPr lang="en-US" sz="3050" b="1" i="0" u="none" strike="noStrike" cap="none">
                <a:solidFill>
                  <a:srgbClr val="000000"/>
                </a:solidFill>
                <a:latin typeface="Barlow"/>
                <a:ea typeface="Barlow"/>
                <a:cs typeface="Barlow"/>
                <a:sym typeface="Barlow"/>
              </a:rPr>
              <a:t>Backend Technologies:</a:t>
            </a:r>
            <a:r>
              <a:rPr lang="en-US" sz="3050">
                <a:latin typeface="Barlow"/>
                <a:ea typeface="Barlow"/>
                <a:cs typeface="Barlow"/>
                <a:sym typeface="Barlow"/>
              </a:rPr>
              <a:t> Nodejs , Expressjs , coinbase API , Binance API , mongoose</a:t>
            </a:r>
            <a:endParaRPr sz="3050">
              <a:latin typeface="Barlow"/>
              <a:ea typeface="Barlow"/>
              <a:cs typeface="Barlow"/>
              <a:sym typeface="Barlow"/>
            </a:endParaRPr>
          </a:p>
          <a:p>
            <a:pPr marL="658496" marR="0" lvl="1" indent="-329248" algn="l" rtl="0">
              <a:lnSpc>
                <a:spcPct val="115000"/>
              </a:lnSpc>
              <a:spcBef>
                <a:spcPts val="0"/>
              </a:spcBef>
              <a:spcAft>
                <a:spcPts val="0"/>
              </a:spcAft>
              <a:buClr>
                <a:srgbClr val="000000"/>
              </a:buClr>
              <a:buSzPts val="3050"/>
              <a:buChar char="•"/>
            </a:pPr>
            <a:r>
              <a:rPr lang="en-US" sz="3050" b="1" i="0" u="none" strike="noStrike" cap="none">
                <a:solidFill>
                  <a:srgbClr val="000000"/>
                </a:solidFill>
                <a:latin typeface="Barlow"/>
                <a:ea typeface="Barlow"/>
                <a:cs typeface="Barlow"/>
                <a:sym typeface="Barlow"/>
              </a:rPr>
              <a:t>Database:</a:t>
            </a:r>
            <a:r>
              <a:rPr lang="en-US" sz="3050" b="1">
                <a:latin typeface="Barlow"/>
                <a:ea typeface="Barlow"/>
                <a:cs typeface="Barlow"/>
                <a:sym typeface="Barlow"/>
              </a:rPr>
              <a:t> MongoDB:</a:t>
            </a:r>
            <a:r>
              <a:rPr lang="en-US" sz="3050">
                <a:latin typeface="Barlow"/>
                <a:ea typeface="Barlow"/>
                <a:cs typeface="Barlow"/>
                <a:sym typeface="Barlow"/>
              </a:rPr>
              <a:t> WeaveDB (Decentralized Database)</a:t>
            </a:r>
            <a:endParaRPr sz="3050">
              <a:latin typeface="Barlow"/>
              <a:ea typeface="Barlow"/>
              <a:cs typeface="Barlow"/>
              <a:sym typeface="Barlow"/>
            </a:endParaRPr>
          </a:p>
          <a:p>
            <a:pPr marL="658496" marR="0" lvl="1" indent="-329248" algn="l" rtl="0">
              <a:lnSpc>
                <a:spcPct val="115000"/>
              </a:lnSpc>
              <a:spcBef>
                <a:spcPts val="0"/>
              </a:spcBef>
              <a:spcAft>
                <a:spcPts val="0"/>
              </a:spcAft>
              <a:buClr>
                <a:srgbClr val="000000"/>
              </a:buClr>
              <a:buSzPts val="3050"/>
              <a:buChar char="•"/>
            </a:pPr>
            <a:r>
              <a:rPr lang="en-US" sz="3050" b="1" i="0" u="none" strike="noStrike" cap="none">
                <a:solidFill>
                  <a:srgbClr val="000000"/>
                </a:solidFill>
                <a:latin typeface="Barlow"/>
                <a:ea typeface="Barlow"/>
                <a:cs typeface="Barlow"/>
                <a:sym typeface="Barlow"/>
              </a:rPr>
              <a:t>Other Tools/Services:</a:t>
            </a:r>
            <a:r>
              <a:rPr lang="en-US" sz="3050" b="1">
                <a:latin typeface="Barlow"/>
                <a:ea typeface="Barlow"/>
                <a:cs typeface="Barlow"/>
                <a:sym typeface="Barlow"/>
              </a:rPr>
              <a:t> </a:t>
            </a:r>
            <a:r>
              <a:rPr lang="en-US" sz="3050">
                <a:latin typeface="Barlow"/>
                <a:ea typeface="Barlow"/>
                <a:cs typeface="Barlow"/>
                <a:sym typeface="Barlow"/>
              </a:rPr>
              <a:t>Git , Docker , Postman , </a:t>
            </a:r>
            <a:endParaRPr/>
          </a:p>
        </p:txBody>
      </p:sp>
      <p:pic>
        <p:nvPicPr>
          <p:cNvPr id="123" name="Google Shape;123;p3"/>
          <p:cNvPicPr preferRelativeResize="0"/>
          <p:nvPr/>
        </p:nvPicPr>
        <p:blipFill rotWithShape="1">
          <a:blip r:embed="rId3">
            <a:alphaModFix/>
          </a:blip>
          <a:srcRect/>
          <a:stretch/>
        </p:blipFill>
        <p:spPr>
          <a:xfrm>
            <a:off x="14935200" y="8496300"/>
            <a:ext cx="3480194" cy="1905000"/>
          </a:xfrm>
          <a:prstGeom prst="rect">
            <a:avLst/>
          </a:prstGeom>
          <a:noFill/>
          <a:ln>
            <a:noFill/>
          </a:ln>
        </p:spPr>
      </p:pic>
      <p:pic>
        <p:nvPicPr>
          <p:cNvPr id="124" name="Google Shape;124;p3"/>
          <p:cNvPicPr preferRelativeResize="0"/>
          <p:nvPr/>
        </p:nvPicPr>
        <p:blipFill>
          <a:blip r:embed="rId4">
            <a:alphaModFix/>
          </a:blip>
          <a:stretch>
            <a:fillRect/>
          </a:stretch>
        </p:blipFill>
        <p:spPr>
          <a:xfrm>
            <a:off x="6256175" y="4626850"/>
            <a:ext cx="4548950" cy="53172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51DA4B"/>
        </a:solidFill>
        <a:effectLst/>
      </p:bgPr>
    </p:bg>
    <p:spTree>
      <p:nvGrpSpPr>
        <p:cNvPr id="1" name="Shape 128"/>
        <p:cNvGrpSpPr/>
        <p:nvPr/>
      </p:nvGrpSpPr>
      <p:grpSpPr>
        <a:xfrm>
          <a:off x="0" y="0"/>
          <a:ext cx="0" cy="0"/>
          <a:chOff x="0" y="0"/>
          <a:chExt cx="0" cy="0"/>
        </a:xfrm>
      </p:grpSpPr>
      <p:sp>
        <p:nvSpPr>
          <p:cNvPr id="129" name="Google Shape;129;p4"/>
          <p:cNvSpPr txBox="1"/>
          <p:nvPr/>
        </p:nvSpPr>
        <p:spPr>
          <a:xfrm>
            <a:off x="533400" y="1027275"/>
            <a:ext cx="9430494" cy="587533"/>
          </a:xfrm>
          <a:prstGeom prst="rect">
            <a:avLst/>
          </a:prstGeom>
          <a:noFill/>
          <a:ln>
            <a:noFill/>
          </a:ln>
        </p:spPr>
        <p:txBody>
          <a:bodyPr spcFirstLastPara="1" wrap="square" lIns="0" tIns="0" rIns="0" bIns="0" anchor="t" anchorCtr="0">
            <a:spAutoFit/>
          </a:bodyPr>
          <a:lstStyle/>
          <a:p>
            <a:pPr marL="0" marR="0" lvl="0" indent="0" algn="ctr" rtl="0">
              <a:lnSpc>
                <a:spcPct val="119124"/>
              </a:lnSpc>
              <a:spcBef>
                <a:spcPts val="0"/>
              </a:spcBef>
              <a:spcAft>
                <a:spcPts val="0"/>
              </a:spcAft>
              <a:buNone/>
            </a:pPr>
            <a:r>
              <a:rPr lang="en-US" sz="4157" b="1" i="0" u="none" strike="noStrike" cap="none">
                <a:solidFill>
                  <a:srgbClr val="000000"/>
                </a:solidFill>
                <a:latin typeface="Barlow"/>
                <a:ea typeface="Barlow"/>
                <a:cs typeface="Barlow"/>
                <a:sym typeface="Barlow"/>
              </a:rPr>
              <a:t>SCALABILITY AND FUTURE SCOPE</a:t>
            </a:r>
            <a:endParaRPr/>
          </a:p>
        </p:txBody>
      </p:sp>
      <p:sp>
        <p:nvSpPr>
          <p:cNvPr id="130" name="Google Shape;130;p4"/>
          <p:cNvSpPr txBox="1"/>
          <p:nvPr/>
        </p:nvSpPr>
        <p:spPr>
          <a:xfrm>
            <a:off x="1008906" y="2180277"/>
            <a:ext cx="13665600" cy="5960700"/>
          </a:xfrm>
          <a:prstGeom prst="rect">
            <a:avLst/>
          </a:prstGeom>
          <a:noFill/>
          <a:ln>
            <a:noFill/>
          </a:ln>
        </p:spPr>
        <p:txBody>
          <a:bodyPr spcFirstLastPara="1" wrap="square" lIns="0" tIns="0" rIns="0" bIns="0" anchor="t" anchorCtr="0">
            <a:spAutoFit/>
          </a:bodyPr>
          <a:lstStyle/>
          <a:p>
            <a:pPr marL="914400" lvl="1" indent="-419100" algn="l" rtl="0">
              <a:lnSpc>
                <a:spcPct val="119082"/>
              </a:lnSpc>
              <a:spcBef>
                <a:spcPts val="0"/>
              </a:spcBef>
              <a:spcAft>
                <a:spcPts val="0"/>
              </a:spcAft>
              <a:buSzPts val="3000"/>
              <a:buChar char="•"/>
            </a:pPr>
            <a:r>
              <a:rPr lang="en-US" sz="3000" b="1">
                <a:solidFill>
                  <a:schemeClr val="dk1"/>
                </a:solidFill>
              </a:rPr>
              <a:t>Cloud Services</a:t>
            </a:r>
            <a:r>
              <a:rPr lang="en-US" sz="3000">
                <a:solidFill>
                  <a:schemeClr val="dk1"/>
                </a:solidFill>
              </a:rPr>
              <a:t>: Hosting on a cloud platform like AWS, Google Cloud, or Azure allows for elastic scalability. </a:t>
            </a:r>
            <a:endParaRPr sz="3000">
              <a:solidFill>
                <a:schemeClr val="dk1"/>
              </a:solidFill>
            </a:endParaRPr>
          </a:p>
          <a:p>
            <a:pPr marL="914400" lvl="1" indent="-419100" algn="l" rtl="0">
              <a:lnSpc>
                <a:spcPct val="119082"/>
              </a:lnSpc>
              <a:spcBef>
                <a:spcPts val="0"/>
              </a:spcBef>
              <a:spcAft>
                <a:spcPts val="0"/>
              </a:spcAft>
              <a:buSzPts val="3000"/>
              <a:buChar char="•"/>
            </a:pPr>
            <a:r>
              <a:rPr lang="en-US" sz="3000" b="1">
                <a:solidFill>
                  <a:schemeClr val="dk1"/>
                </a:solidFill>
              </a:rPr>
              <a:t>Load Balancing</a:t>
            </a:r>
            <a:r>
              <a:rPr lang="en-US" sz="3000">
                <a:solidFill>
                  <a:schemeClr val="dk1"/>
                </a:solidFill>
              </a:rPr>
              <a:t>: Implementing a load balancer at the entry point to distribute incoming requests across multiple instances of our services. </a:t>
            </a:r>
            <a:endParaRPr sz="3000">
              <a:solidFill>
                <a:schemeClr val="dk1"/>
              </a:solidFill>
            </a:endParaRPr>
          </a:p>
          <a:p>
            <a:pPr marL="914400" lvl="1" indent="-419100" algn="l" rtl="0">
              <a:lnSpc>
                <a:spcPct val="119082"/>
              </a:lnSpc>
              <a:spcBef>
                <a:spcPts val="0"/>
              </a:spcBef>
              <a:spcAft>
                <a:spcPts val="0"/>
              </a:spcAft>
              <a:buSzPts val="3000"/>
              <a:buChar char="•"/>
            </a:pPr>
            <a:r>
              <a:rPr lang="en-US" sz="3000" b="1">
                <a:solidFill>
                  <a:schemeClr val="dk1"/>
                </a:solidFill>
              </a:rPr>
              <a:t>Data Management</a:t>
            </a:r>
            <a:r>
              <a:rPr lang="en-US" sz="3000">
                <a:solidFill>
                  <a:schemeClr val="dk1"/>
                </a:solidFill>
              </a:rPr>
              <a:t>: Utilizing a NoSQL database for subscription details and a relational database for transactions ensures that high-volume data can be stored and accessed efficiently.</a:t>
            </a:r>
            <a:endParaRPr sz="3000">
              <a:solidFill>
                <a:schemeClr val="dk1"/>
              </a:solidFill>
            </a:endParaRPr>
          </a:p>
          <a:p>
            <a:pPr marL="914400" lvl="1" indent="-419100" algn="l" rtl="0">
              <a:lnSpc>
                <a:spcPct val="119082"/>
              </a:lnSpc>
              <a:spcBef>
                <a:spcPts val="0"/>
              </a:spcBef>
              <a:spcAft>
                <a:spcPts val="0"/>
              </a:spcAft>
              <a:buClr>
                <a:schemeClr val="dk1"/>
              </a:buClr>
              <a:buSzPts val="3000"/>
              <a:buChar char="•"/>
            </a:pPr>
            <a:r>
              <a:rPr lang="en-US" sz="3000" b="1">
                <a:solidFill>
                  <a:schemeClr val="dk1"/>
                </a:solidFill>
              </a:rPr>
              <a:t>Enhanced Security Measures</a:t>
            </a:r>
            <a:r>
              <a:rPr lang="en-US" sz="3000">
                <a:solidFill>
                  <a:schemeClr val="dk1"/>
                </a:solidFill>
              </a:rPr>
              <a:t>: Integrating two-factor authentication (2FA) and end-to-end encryption for secure transactions and data privacy.</a:t>
            </a:r>
            <a:endParaRPr sz="3000">
              <a:solidFill>
                <a:schemeClr val="dk1"/>
              </a:solidFill>
            </a:endParaRPr>
          </a:p>
          <a:p>
            <a:pPr marL="914400" lvl="1" indent="-419100" algn="l" rtl="0">
              <a:lnSpc>
                <a:spcPct val="119082"/>
              </a:lnSpc>
              <a:spcBef>
                <a:spcPts val="0"/>
              </a:spcBef>
              <a:spcAft>
                <a:spcPts val="0"/>
              </a:spcAft>
              <a:buClr>
                <a:schemeClr val="dk1"/>
              </a:buClr>
              <a:buSzPts val="3000"/>
              <a:buChar char="•"/>
            </a:pPr>
            <a:r>
              <a:rPr lang="en-US" sz="3000" b="1">
                <a:solidFill>
                  <a:schemeClr val="dk1"/>
                </a:solidFill>
              </a:rPr>
              <a:t>Multi-Currency Support:</a:t>
            </a:r>
            <a:r>
              <a:rPr lang="en-US" sz="3000">
                <a:solidFill>
                  <a:schemeClr val="dk1"/>
                </a:solidFill>
              </a:rPr>
              <a:t> Adding support for multiple cryptocurrencies, letting users manage and pay for subscriptions in their preferred currency.</a:t>
            </a:r>
            <a:endParaRPr sz="3000">
              <a:solidFill>
                <a:schemeClr val="dk1"/>
              </a:solidFill>
            </a:endParaRPr>
          </a:p>
        </p:txBody>
      </p:sp>
      <p:pic>
        <p:nvPicPr>
          <p:cNvPr id="131" name="Google Shape;131;p4"/>
          <p:cNvPicPr preferRelativeResize="0"/>
          <p:nvPr/>
        </p:nvPicPr>
        <p:blipFill rotWithShape="1">
          <a:blip r:embed="rId3">
            <a:alphaModFix/>
          </a:blip>
          <a:srcRect/>
          <a:stretch/>
        </p:blipFill>
        <p:spPr>
          <a:xfrm>
            <a:off x="14935200" y="8382000"/>
            <a:ext cx="3480194" cy="19050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51DA4B"/>
        </a:solidFill>
        <a:effectLst/>
      </p:bgPr>
    </p:bg>
    <p:spTree>
      <p:nvGrpSpPr>
        <p:cNvPr id="1" name="Shape 135"/>
        <p:cNvGrpSpPr/>
        <p:nvPr/>
      </p:nvGrpSpPr>
      <p:grpSpPr>
        <a:xfrm>
          <a:off x="0" y="0"/>
          <a:ext cx="0" cy="0"/>
          <a:chOff x="0" y="0"/>
          <a:chExt cx="0" cy="0"/>
        </a:xfrm>
      </p:grpSpPr>
      <p:sp>
        <p:nvSpPr>
          <p:cNvPr id="136" name="Google Shape;136;p5"/>
          <p:cNvSpPr txBox="1"/>
          <p:nvPr/>
        </p:nvSpPr>
        <p:spPr>
          <a:xfrm>
            <a:off x="1028700" y="1028700"/>
            <a:ext cx="2974281" cy="633402"/>
          </a:xfrm>
          <a:prstGeom prst="rect">
            <a:avLst/>
          </a:prstGeom>
          <a:noFill/>
          <a:ln>
            <a:noFill/>
          </a:ln>
        </p:spPr>
        <p:txBody>
          <a:bodyPr spcFirstLastPara="1" wrap="square" lIns="0" tIns="0" rIns="0" bIns="0" anchor="t" anchorCtr="0">
            <a:spAutoFit/>
          </a:bodyPr>
          <a:lstStyle/>
          <a:p>
            <a:pPr marL="0" marR="0" lvl="0" indent="0" algn="l" rtl="0">
              <a:lnSpc>
                <a:spcPct val="119124"/>
              </a:lnSpc>
              <a:spcBef>
                <a:spcPts val="0"/>
              </a:spcBef>
              <a:spcAft>
                <a:spcPts val="0"/>
              </a:spcAft>
              <a:buNone/>
            </a:pPr>
            <a:r>
              <a:rPr lang="en-US" sz="4157" b="1" i="0" u="none" strike="noStrike" cap="none">
                <a:solidFill>
                  <a:srgbClr val="000000"/>
                </a:solidFill>
                <a:latin typeface="Barlow"/>
                <a:ea typeface="Barlow"/>
                <a:cs typeface="Barlow"/>
                <a:sym typeface="Barlow"/>
              </a:rPr>
              <a:t>FEASIBILITY</a:t>
            </a:r>
            <a:endParaRPr/>
          </a:p>
        </p:txBody>
      </p:sp>
      <p:sp>
        <p:nvSpPr>
          <p:cNvPr id="137" name="Google Shape;137;p5"/>
          <p:cNvSpPr txBox="1"/>
          <p:nvPr/>
        </p:nvSpPr>
        <p:spPr>
          <a:xfrm>
            <a:off x="1008895" y="2180275"/>
            <a:ext cx="14886300" cy="7468800"/>
          </a:xfrm>
          <a:prstGeom prst="rect">
            <a:avLst/>
          </a:prstGeom>
          <a:noFill/>
          <a:ln>
            <a:noFill/>
          </a:ln>
        </p:spPr>
        <p:txBody>
          <a:bodyPr spcFirstLastPara="1" wrap="square" lIns="0" tIns="0" rIns="0" bIns="0" anchor="t" anchorCtr="0">
            <a:spAutoFit/>
          </a:bodyPr>
          <a:lstStyle/>
          <a:p>
            <a:pPr marL="0" lvl="0" indent="0" algn="l" rtl="0">
              <a:lnSpc>
                <a:spcPct val="119082"/>
              </a:lnSpc>
              <a:spcBef>
                <a:spcPts val="0"/>
              </a:spcBef>
              <a:spcAft>
                <a:spcPts val="0"/>
              </a:spcAft>
              <a:buClr>
                <a:schemeClr val="dk1"/>
              </a:buClr>
              <a:buSzPts val="1100"/>
              <a:buFont typeface="Arial"/>
              <a:buNone/>
            </a:pPr>
            <a:r>
              <a:rPr lang="en-US" sz="3000" b="1">
                <a:solidFill>
                  <a:schemeClr val="dk1"/>
                </a:solidFill>
              </a:rPr>
              <a:t>Regulatory Compliance</a:t>
            </a:r>
            <a:r>
              <a:rPr lang="en-US" sz="3000">
                <a:solidFill>
                  <a:schemeClr val="dk1"/>
                </a:solidFill>
              </a:rPr>
              <a:t>:</a:t>
            </a:r>
            <a:endParaRPr sz="3000">
              <a:solidFill>
                <a:schemeClr val="dk1"/>
              </a:solidFill>
            </a:endParaRPr>
          </a:p>
          <a:p>
            <a:pPr marL="457200" lvl="0" indent="-419100" algn="l" rtl="0">
              <a:lnSpc>
                <a:spcPct val="115000"/>
              </a:lnSpc>
              <a:spcBef>
                <a:spcPts val="1200"/>
              </a:spcBef>
              <a:spcAft>
                <a:spcPts val="0"/>
              </a:spcAft>
              <a:buClr>
                <a:schemeClr val="dk1"/>
              </a:buClr>
              <a:buSzPts val="3000"/>
              <a:buChar char="●"/>
            </a:pPr>
            <a:r>
              <a:rPr lang="en-US" sz="3000" b="1">
                <a:solidFill>
                  <a:schemeClr val="dk1"/>
                </a:solidFill>
              </a:rPr>
              <a:t>Challenge</a:t>
            </a:r>
            <a:r>
              <a:rPr lang="en-US" sz="3000">
                <a:solidFill>
                  <a:schemeClr val="dk1"/>
                </a:solidFill>
              </a:rPr>
              <a:t>: Cryptocurrency regulations vary significantly across countries, posing potential legal risks and compliance challenges</a:t>
            </a:r>
            <a:endParaRPr sz="3000">
              <a:solidFill>
                <a:schemeClr val="dk1"/>
              </a:solidFill>
            </a:endParaRPr>
          </a:p>
          <a:p>
            <a:pPr marL="457200" lvl="0" indent="-419100" algn="l" rtl="0">
              <a:lnSpc>
                <a:spcPct val="115000"/>
              </a:lnSpc>
              <a:spcBef>
                <a:spcPts val="0"/>
              </a:spcBef>
              <a:spcAft>
                <a:spcPts val="0"/>
              </a:spcAft>
              <a:buClr>
                <a:schemeClr val="dk1"/>
              </a:buClr>
              <a:buSzPts val="3000"/>
              <a:buChar char="●"/>
            </a:pPr>
            <a:r>
              <a:rPr lang="en-US" sz="3000" b="1">
                <a:solidFill>
                  <a:schemeClr val="dk1"/>
                </a:solidFill>
              </a:rPr>
              <a:t>Strategy</a:t>
            </a:r>
            <a:r>
              <a:rPr lang="en-US" sz="3000">
                <a:solidFill>
                  <a:schemeClr val="dk1"/>
                </a:solidFill>
              </a:rPr>
              <a:t>: Design the platform to be adaptable for compliance with KYC/AML policies by integrating third-party verification services and closely monitoring regulatory updates in key regions.</a:t>
            </a:r>
            <a:endParaRPr sz="3000">
              <a:solidFill>
                <a:schemeClr val="dk1"/>
              </a:solidFill>
            </a:endParaRPr>
          </a:p>
          <a:p>
            <a:pPr marL="0" lvl="0" indent="0" algn="l" rtl="0">
              <a:lnSpc>
                <a:spcPct val="115000"/>
              </a:lnSpc>
              <a:spcBef>
                <a:spcPts val="1200"/>
              </a:spcBef>
              <a:spcAft>
                <a:spcPts val="0"/>
              </a:spcAft>
              <a:buNone/>
            </a:pPr>
            <a:r>
              <a:rPr lang="en-US" sz="3000" b="1">
                <a:solidFill>
                  <a:schemeClr val="dk1"/>
                </a:solidFill>
              </a:rPr>
              <a:t>Transaction Fees and Processing Times</a:t>
            </a:r>
            <a:r>
              <a:rPr lang="en-US" sz="3000">
                <a:solidFill>
                  <a:schemeClr val="dk1"/>
                </a:solidFill>
              </a:rPr>
              <a:t>:</a:t>
            </a:r>
            <a:endParaRPr sz="3000">
              <a:solidFill>
                <a:schemeClr val="dk1"/>
              </a:solidFill>
            </a:endParaRPr>
          </a:p>
          <a:p>
            <a:pPr marL="457200" lvl="0" indent="-419100" algn="l" rtl="0">
              <a:lnSpc>
                <a:spcPct val="115000"/>
              </a:lnSpc>
              <a:spcBef>
                <a:spcPts val="1200"/>
              </a:spcBef>
              <a:spcAft>
                <a:spcPts val="0"/>
              </a:spcAft>
              <a:buClr>
                <a:schemeClr val="dk1"/>
              </a:buClr>
              <a:buSzPts val="3000"/>
              <a:buChar char="●"/>
            </a:pPr>
            <a:r>
              <a:rPr lang="en-US" sz="3000" b="1">
                <a:solidFill>
                  <a:schemeClr val="dk1"/>
                </a:solidFill>
              </a:rPr>
              <a:t>Challenge</a:t>
            </a:r>
            <a:r>
              <a:rPr lang="en-US" sz="3000">
                <a:solidFill>
                  <a:schemeClr val="dk1"/>
                </a:solidFill>
              </a:rPr>
              <a:t>: High transaction fees and processing delays, particularly for popular networks like Bitcoin and Ethereum, could hinder user experience and affordability.</a:t>
            </a:r>
            <a:endParaRPr sz="3000">
              <a:solidFill>
                <a:schemeClr val="dk1"/>
              </a:solidFill>
            </a:endParaRPr>
          </a:p>
          <a:p>
            <a:pPr marL="457200" lvl="0" indent="-419100" algn="l" rtl="0">
              <a:lnSpc>
                <a:spcPct val="115000"/>
              </a:lnSpc>
              <a:spcBef>
                <a:spcPts val="0"/>
              </a:spcBef>
              <a:spcAft>
                <a:spcPts val="0"/>
              </a:spcAft>
              <a:buClr>
                <a:schemeClr val="dk1"/>
              </a:buClr>
              <a:buSzPts val="3000"/>
              <a:buChar char="●"/>
            </a:pPr>
            <a:r>
              <a:rPr lang="en-US" sz="3000" b="1">
                <a:solidFill>
                  <a:schemeClr val="dk1"/>
                </a:solidFill>
              </a:rPr>
              <a:t>Strategy</a:t>
            </a:r>
            <a:r>
              <a:rPr lang="en-US" sz="3000">
                <a:solidFill>
                  <a:schemeClr val="dk1"/>
                </a:solidFill>
              </a:rPr>
              <a:t>: Incorporate layer-2 solutions to reduce fees and improve transaction speeds. Allowing users to select lower-fee coins like Solana for payments could provide additional flexibility.</a:t>
            </a:r>
            <a:endParaRPr sz="3000">
              <a:solidFill>
                <a:schemeClr val="dk1"/>
              </a:solidFill>
            </a:endParaRPr>
          </a:p>
          <a:p>
            <a:pPr marL="0" marR="0" lvl="0" indent="0" algn="l" rtl="0">
              <a:lnSpc>
                <a:spcPct val="119081"/>
              </a:lnSpc>
              <a:spcBef>
                <a:spcPts val="1200"/>
              </a:spcBef>
              <a:spcAft>
                <a:spcPts val="0"/>
              </a:spcAft>
              <a:buNone/>
            </a:pPr>
            <a:endParaRPr sz="3000" b="1">
              <a:latin typeface="Barlow"/>
              <a:ea typeface="Barlow"/>
              <a:cs typeface="Barlow"/>
              <a:sym typeface="Barlow"/>
            </a:endParaRPr>
          </a:p>
        </p:txBody>
      </p:sp>
      <p:pic>
        <p:nvPicPr>
          <p:cNvPr id="138" name="Google Shape;138;p5"/>
          <p:cNvPicPr preferRelativeResize="0"/>
          <p:nvPr/>
        </p:nvPicPr>
        <p:blipFill rotWithShape="1">
          <a:blip r:embed="rId3">
            <a:alphaModFix/>
          </a:blip>
          <a:srcRect/>
          <a:stretch/>
        </p:blipFill>
        <p:spPr>
          <a:xfrm>
            <a:off x="14807806" y="8382000"/>
            <a:ext cx="3480194" cy="19050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42"/>
        <p:cNvGrpSpPr/>
        <p:nvPr/>
      </p:nvGrpSpPr>
      <p:grpSpPr>
        <a:xfrm>
          <a:off x="0" y="0"/>
          <a:ext cx="0" cy="0"/>
          <a:chOff x="0" y="0"/>
          <a:chExt cx="0" cy="0"/>
        </a:xfrm>
      </p:grpSpPr>
      <p:pic>
        <p:nvPicPr>
          <p:cNvPr id="143" name="Google Shape;143;p6"/>
          <p:cNvPicPr preferRelativeResize="0"/>
          <p:nvPr/>
        </p:nvPicPr>
        <p:blipFill rotWithShape="1">
          <a:blip r:embed="rId3">
            <a:alphaModFix/>
          </a:blip>
          <a:srcRect/>
          <a:stretch/>
        </p:blipFill>
        <p:spPr>
          <a:xfrm>
            <a:off x="1" y="1"/>
            <a:ext cx="18288006" cy="10287002"/>
          </a:xfrm>
          <a:prstGeom prst="rect">
            <a:avLst/>
          </a:prstGeom>
          <a:noFill/>
          <a:ln>
            <a:noFill/>
          </a:ln>
        </p:spPr>
      </p:pic>
      <p:sp>
        <p:nvSpPr>
          <p:cNvPr id="144" name="Google Shape;144;p6"/>
          <p:cNvSpPr txBox="1">
            <a:spLocks noGrp="1"/>
          </p:cNvSpPr>
          <p:nvPr>
            <p:ph type="ctrTitle" idx="4294967295"/>
          </p:nvPr>
        </p:nvSpPr>
        <p:spPr>
          <a:xfrm>
            <a:off x="1219200" y="4343281"/>
            <a:ext cx="15505800" cy="1600438"/>
          </a:xfrm>
          <a:prstGeom prst="rect">
            <a:avLst/>
          </a:prstGeom>
          <a:noFill/>
          <a:ln>
            <a:noFill/>
          </a:ln>
        </p:spPr>
        <p:txBody>
          <a:bodyPr spcFirstLastPara="1" wrap="square" lIns="182850" tIns="0" rIns="182850" bIns="0" anchor="t" anchorCtr="0">
            <a:spAutoFit/>
          </a:bodyPr>
          <a:lstStyle/>
          <a:p>
            <a:pPr marL="0" marR="0" lvl="0" indent="0" algn="ctr" rtl="0">
              <a:spcBef>
                <a:spcPts val="0"/>
              </a:spcBef>
              <a:spcAft>
                <a:spcPts val="0"/>
              </a:spcAft>
              <a:buClr>
                <a:srgbClr val="51DA4B"/>
              </a:buClr>
              <a:buSzPts val="10400"/>
              <a:buFont typeface="Space Grotesk Medium"/>
              <a:buNone/>
            </a:pPr>
            <a:r>
              <a:rPr lang="en-US" sz="10400" b="0" i="0" u="none" strike="noStrike" cap="none">
                <a:solidFill>
                  <a:srgbClr val="51DA4B"/>
                </a:solidFill>
                <a:latin typeface="Space Grotesk Medium"/>
                <a:ea typeface="Space Grotesk Medium"/>
                <a:cs typeface="Space Grotesk Medium"/>
                <a:sym typeface="Space Grotesk Medium"/>
              </a:rPr>
              <a:t>&gt;</a:t>
            </a:r>
            <a:r>
              <a:rPr lang="en-US" sz="10400" b="0" i="0" u="none" strike="noStrike" cap="none">
                <a:solidFill>
                  <a:schemeClr val="lt1"/>
                </a:solidFill>
                <a:latin typeface="Space Grotesk Medium"/>
                <a:ea typeface="Space Grotesk Medium"/>
                <a:cs typeface="Space Grotesk Medium"/>
                <a:sym typeface="Space Grotesk Medium"/>
              </a:rPr>
              <a:t>Team Details</a:t>
            </a:r>
            <a:endParaRPr sz="10400" b="0" i="0" u="none" strike="noStrike" cap="none">
              <a:solidFill>
                <a:schemeClr val="lt1"/>
              </a:solidFill>
              <a:latin typeface="Space Grotesk Medium"/>
              <a:ea typeface="Space Grotesk Medium"/>
              <a:cs typeface="Space Grotesk Medium"/>
              <a:sym typeface="Space Grotesk Medium"/>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51DA4B"/>
        </a:solidFill>
        <a:effectLst/>
      </p:bgPr>
    </p:bg>
    <p:spTree>
      <p:nvGrpSpPr>
        <p:cNvPr id="1" name="Shape 148"/>
        <p:cNvGrpSpPr/>
        <p:nvPr/>
      </p:nvGrpSpPr>
      <p:grpSpPr>
        <a:xfrm>
          <a:off x="0" y="0"/>
          <a:ext cx="0" cy="0"/>
          <a:chOff x="0" y="0"/>
          <a:chExt cx="0" cy="0"/>
        </a:xfrm>
      </p:grpSpPr>
      <p:sp>
        <p:nvSpPr>
          <p:cNvPr id="149" name="Google Shape;149;p7"/>
          <p:cNvSpPr txBox="1"/>
          <p:nvPr/>
        </p:nvSpPr>
        <p:spPr>
          <a:xfrm>
            <a:off x="1028700" y="1711168"/>
            <a:ext cx="9392146" cy="633956"/>
          </a:xfrm>
          <a:prstGeom prst="rect">
            <a:avLst/>
          </a:prstGeom>
          <a:noFill/>
          <a:ln>
            <a:noFill/>
          </a:ln>
        </p:spPr>
        <p:txBody>
          <a:bodyPr spcFirstLastPara="1" wrap="square" lIns="0" tIns="0" rIns="0" bIns="0" anchor="t" anchorCtr="0">
            <a:spAutoFit/>
          </a:bodyPr>
          <a:lstStyle/>
          <a:p>
            <a:pPr marL="0" marR="0" lvl="0" indent="0" algn="just" rtl="0">
              <a:lnSpc>
                <a:spcPct val="171989"/>
              </a:lnSpc>
              <a:spcBef>
                <a:spcPts val="0"/>
              </a:spcBef>
              <a:spcAft>
                <a:spcPts val="0"/>
              </a:spcAft>
              <a:buNone/>
            </a:pPr>
            <a:endParaRPr sz="3338" b="1" i="0" u="none" strike="noStrike" cap="none">
              <a:solidFill>
                <a:srgbClr val="000000"/>
              </a:solidFill>
              <a:latin typeface="Barlow"/>
              <a:ea typeface="Barlow"/>
              <a:cs typeface="Barlow"/>
              <a:sym typeface="Barlow"/>
            </a:endParaRPr>
          </a:p>
        </p:txBody>
      </p:sp>
      <p:pic>
        <p:nvPicPr>
          <p:cNvPr id="150" name="Google Shape;150;p7"/>
          <p:cNvPicPr preferRelativeResize="0"/>
          <p:nvPr/>
        </p:nvPicPr>
        <p:blipFill rotWithShape="1">
          <a:blip r:embed="rId3">
            <a:alphaModFix/>
          </a:blip>
          <a:srcRect/>
          <a:stretch/>
        </p:blipFill>
        <p:spPr>
          <a:xfrm>
            <a:off x="304800" y="5900321"/>
            <a:ext cx="18288000" cy="5829300"/>
          </a:xfrm>
          <a:prstGeom prst="rect">
            <a:avLst/>
          </a:prstGeom>
          <a:noFill/>
          <a:ln>
            <a:noFill/>
          </a:ln>
        </p:spPr>
      </p:pic>
      <p:pic>
        <p:nvPicPr>
          <p:cNvPr id="151" name="Google Shape;151;p7"/>
          <p:cNvPicPr preferRelativeResize="0"/>
          <p:nvPr/>
        </p:nvPicPr>
        <p:blipFill rotWithShape="1">
          <a:blip r:embed="rId4">
            <a:alphaModFix/>
          </a:blip>
          <a:srcRect/>
          <a:stretch/>
        </p:blipFill>
        <p:spPr>
          <a:xfrm>
            <a:off x="906309" y="1829696"/>
            <a:ext cx="2147702" cy="2114150"/>
          </a:xfrm>
          <a:prstGeom prst="rect">
            <a:avLst/>
          </a:prstGeom>
          <a:noFill/>
          <a:ln>
            <a:noFill/>
          </a:ln>
        </p:spPr>
      </p:pic>
      <p:pic>
        <p:nvPicPr>
          <p:cNvPr id="152" name="Google Shape;152;p7"/>
          <p:cNvPicPr preferRelativeResize="0"/>
          <p:nvPr/>
        </p:nvPicPr>
        <p:blipFill rotWithShape="1">
          <a:blip r:embed="rId5">
            <a:alphaModFix/>
          </a:blip>
          <a:srcRect/>
          <a:stretch/>
        </p:blipFill>
        <p:spPr>
          <a:xfrm>
            <a:off x="906308" y="1829696"/>
            <a:ext cx="1898152" cy="1864598"/>
          </a:xfrm>
          <a:prstGeom prst="rect">
            <a:avLst/>
          </a:prstGeom>
          <a:noFill/>
          <a:ln w="9525" cap="flat" cmpd="sng">
            <a:solidFill>
              <a:srgbClr val="1C1C1C"/>
            </a:solidFill>
            <a:prstDash val="solid"/>
            <a:round/>
            <a:headEnd type="none" w="sm" len="sm"/>
            <a:tailEnd type="none" w="sm" len="sm"/>
          </a:ln>
        </p:spPr>
      </p:pic>
      <p:sp>
        <p:nvSpPr>
          <p:cNvPr id="153" name="Google Shape;153;p7"/>
          <p:cNvSpPr txBox="1"/>
          <p:nvPr/>
        </p:nvSpPr>
        <p:spPr>
          <a:xfrm>
            <a:off x="3409550" y="2142750"/>
            <a:ext cx="5412900" cy="554100"/>
          </a:xfrm>
          <a:prstGeom prst="rect">
            <a:avLst/>
          </a:prstGeom>
          <a:noFill/>
          <a:ln>
            <a:noFill/>
          </a:ln>
        </p:spPr>
        <p:txBody>
          <a:bodyPr spcFirstLastPara="1" wrap="square" lIns="182850" tIns="0" rIns="182850" bIns="0" anchor="b" anchorCtr="0">
            <a:spAutoFit/>
          </a:bodyPr>
          <a:lstStyle/>
          <a:p>
            <a:pPr marL="0" marR="0" lvl="0" indent="0" algn="l" rtl="0">
              <a:spcBef>
                <a:spcPts val="0"/>
              </a:spcBef>
              <a:spcAft>
                <a:spcPts val="0"/>
              </a:spcAft>
              <a:buClr>
                <a:srgbClr val="1C1C1C"/>
              </a:buClr>
              <a:buSzPts val="3600"/>
              <a:buFont typeface="Space Grotesk Medium"/>
              <a:buNone/>
            </a:pPr>
            <a:r>
              <a:rPr lang="en-US" sz="3600">
                <a:solidFill>
                  <a:srgbClr val="1C1C1C"/>
                </a:solidFill>
                <a:latin typeface="Space Grotesk Medium"/>
                <a:ea typeface="Space Grotesk Medium"/>
                <a:cs typeface="Space Grotesk Medium"/>
                <a:sym typeface="Space Grotesk Medium"/>
              </a:rPr>
              <a:t>Joseph Remingston L </a:t>
            </a:r>
            <a:endParaRPr/>
          </a:p>
        </p:txBody>
      </p:sp>
      <p:sp>
        <p:nvSpPr>
          <p:cNvPr id="154" name="Google Shape;154;p7"/>
          <p:cNvSpPr txBox="1"/>
          <p:nvPr/>
        </p:nvSpPr>
        <p:spPr>
          <a:xfrm>
            <a:off x="3409550" y="2769407"/>
            <a:ext cx="4962000" cy="861900"/>
          </a:xfrm>
          <a:prstGeom prst="rect">
            <a:avLst/>
          </a:prstGeom>
          <a:noFill/>
          <a:ln>
            <a:noFill/>
          </a:ln>
        </p:spPr>
        <p:txBody>
          <a:bodyPr spcFirstLastPara="1" wrap="square" lIns="182850" tIns="0" rIns="182850" bIns="0" anchor="b" anchorCtr="0">
            <a:spAutoFit/>
          </a:bodyPr>
          <a:lstStyle/>
          <a:p>
            <a:pPr marL="0" marR="0" lvl="0" indent="0" algn="l" rtl="0">
              <a:spcBef>
                <a:spcPts val="0"/>
              </a:spcBef>
              <a:spcAft>
                <a:spcPts val="0"/>
              </a:spcAft>
              <a:buClr>
                <a:srgbClr val="1C1C1C"/>
              </a:buClr>
              <a:buSzPts val="2800"/>
              <a:buFont typeface="Space Grotesk"/>
              <a:buNone/>
            </a:pPr>
            <a:r>
              <a:rPr lang="en-US" sz="2800">
                <a:solidFill>
                  <a:srgbClr val="1C1C1C"/>
                </a:solidFill>
                <a:latin typeface="Space Grotesk"/>
                <a:ea typeface="Space Grotesk"/>
                <a:cs typeface="Space Grotesk"/>
                <a:sym typeface="Space Grotesk"/>
              </a:rPr>
              <a:t>23BCE8134</a:t>
            </a:r>
            <a:endParaRPr sz="2800">
              <a:solidFill>
                <a:srgbClr val="1C1C1C"/>
              </a:solidFill>
              <a:latin typeface="Space Grotesk"/>
              <a:ea typeface="Space Grotesk"/>
              <a:cs typeface="Space Grotesk"/>
              <a:sym typeface="Space Grotesk"/>
            </a:endParaRPr>
          </a:p>
          <a:p>
            <a:pPr marL="0" marR="0" lvl="0" indent="0" algn="l" rtl="0">
              <a:spcBef>
                <a:spcPts val="0"/>
              </a:spcBef>
              <a:spcAft>
                <a:spcPts val="0"/>
              </a:spcAft>
              <a:buClr>
                <a:srgbClr val="1C1C1C"/>
              </a:buClr>
              <a:buSzPts val="2800"/>
              <a:buFont typeface="Space Grotesk"/>
              <a:buNone/>
            </a:pPr>
            <a:r>
              <a:rPr lang="en-US" sz="2800">
                <a:solidFill>
                  <a:srgbClr val="1C1C1C"/>
                </a:solidFill>
                <a:latin typeface="Space Grotesk"/>
                <a:ea typeface="Space Grotesk"/>
                <a:cs typeface="Space Grotesk"/>
                <a:sym typeface="Space Grotesk"/>
              </a:rPr>
              <a:t>Team Leader</a:t>
            </a:r>
            <a:endParaRPr sz="2800" b="0" i="0" u="none" strike="noStrike" cap="none">
              <a:solidFill>
                <a:srgbClr val="1C1C1C"/>
              </a:solidFill>
              <a:latin typeface="Space Grotesk"/>
              <a:ea typeface="Space Grotesk"/>
              <a:cs typeface="Space Grotesk"/>
              <a:sym typeface="Space Grotesk"/>
            </a:endParaRPr>
          </a:p>
        </p:txBody>
      </p:sp>
      <p:pic>
        <p:nvPicPr>
          <p:cNvPr id="155" name="Google Shape;155;p7"/>
          <p:cNvPicPr preferRelativeResize="0"/>
          <p:nvPr/>
        </p:nvPicPr>
        <p:blipFill rotWithShape="1">
          <a:blip r:embed="rId4">
            <a:alphaModFix/>
          </a:blip>
          <a:srcRect/>
          <a:stretch/>
        </p:blipFill>
        <p:spPr>
          <a:xfrm>
            <a:off x="906309" y="4553446"/>
            <a:ext cx="2147702" cy="2114150"/>
          </a:xfrm>
          <a:prstGeom prst="rect">
            <a:avLst/>
          </a:prstGeom>
          <a:noFill/>
          <a:ln>
            <a:noFill/>
          </a:ln>
        </p:spPr>
      </p:pic>
      <p:pic>
        <p:nvPicPr>
          <p:cNvPr id="156" name="Google Shape;156;p7"/>
          <p:cNvPicPr preferRelativeResize="0"/>
          <p:nvPr/>
        </p:nvPicPr>
        <p:blipFill rotWithShape="1">
          <a:blip r:embed="rId5">
            <a:alphaModFix/>
          </a:blip>
          <a:srcRect/>
          <a:stretch/>
        </p:blipFill>
        <p:spPr>
          <a:xfrm>
            <a:off x="906308" y="4553446"/>
            <a:ext cx="1898152" cy="1864598"/>
          </a:xfrm>
          <a:prstGeom prst="rect">
            <a:avLst/>
          </a:prstGeom>
          <a:noFill/>
          <a:ln w="9525" cap="flat" cmpd="sng">
            <a:solidFill>
              <a:srgbClr val="1C1C1C"/>
            </a:solidFill>
            <a:prstDash val="solid"/>
            <a:round/>
            <a:headEnd type="none" w="sm" len="sm"/>
            <a:tailEnd type="none" w="sm" len="sm"/>
          </a:ln>
        </p:spPr>
      </p:pic>
      <p:sp>
        <p:nvSpPr>
          <p:cNvPr id="157" name="Google Shape;157;p7"/>
          <p:cNvSpPr txBox="1"/>
          <p:nvPr/>
        </p:nvSpPr>
        <p:spPr>
          <a:xfrm>
            <a:off x="3409550" y="4866501"/>
            <a:ext cx="4962000" cy="553998"/>
          </a:xfrm>
          <a:prstGeom prst="rect">
            <a:avLst/>
          </a:prstGeom>
          <a:noFill/>
          <a:ln>
            <a:noFill/>
          </a:ln>
        </p:spPr>
        <p:txBody>
          <a:bodyPr spcFirstLastPara="1" wrap="square" lIns="182850" tIns="0" rIns="182850" bIns="0" anchor="b" anchorCtr="0">
            <a:spAutoFit/>
          </a:bodyPr>
          <a:lstStyle/>
          <a:p>
            <a:pPr marL="0" marR="0" lvl="0" indent="0" algn="l" rtl="0">
              <a:spcBef>
                <a:spcPts val="0"/>
              </a:spcBef>
              <a:spcAft>
                <a:spcPts val="0"/>
              </a:spcAft>
              <a:buClr>
                <a:srgbClr val="1C1C1C"/>
              </a:buClr>
              <a:buSzPts val="3600"/>
              <a:buFont typeface="Space Grotesk Medium"/>
              <a:buNone/>
            </a:pPr>
            <a:r>
              <a:rPr lang="en-US" sz="3600">
                <a:solidFill>
                  <a:srgbClr val="1C1C1C"/>
                </a:solidFill>
                <a:latin typeface="Space Grotesk Medium"/>
                <a:ea typeface="Space Grotesk Medium"/>
                <a:cs typeface="Space Grotesk Medium"/>
                <a:sym typeface="Space Grotesk Medium"/>
              </a:rPr>
              <a:t>Tarun Kumar</a:t>
            </a:r>
            <a:endParaRPr/>
          </a:p>
        </p:txBody>
      </p:sp>
      <p:sp>
        <p:nvSpPr>
          <p:cNvPr id="158" name="Google Shape;158;p7"/>
          <p:cNvSpPr txBox="1"/>
          <p:nvPr/>
        </p:nvSpPr>
        <p:spPr>
          <a:xfrm>
            <a:off x="3409550" y="5493157"/>
            <a:ext cx="4962000" cy="861900"/>
          </a:xfrm>
          <a:prstGeom prst="rect">
            <a:avLst/>
          </a:prstGeom>
          <a:noFill/>
          <a:ln>
            <a:noFill/>
          </a:ln>
        </p:spPr>
        <p:txBody>
          <a:bodyPr spcFirstLastPara="1" wrap="square" lIns="182850" tIns="0" rIns="182850" bIns="0" anchor="b" anchorCtr="0">
            <a:spAutoFit/>
          </a:bodyPr>
          <a:lstStyle/>
          <a:p>
            <a:pPr marL="0" marR="0" lvl="0" indent="0" algn="l" rtl="0">
              <a:spcBef>
                <a:spcPts val="0"/>
              </a:spcBef>
              <a:spcAft>
                <a:spcPts val="0"/>
              </a:spcAft>
              <a:buClr>
                <a:srgbClr val="1C1C1C"/>
              </a:buClr>
              <a:buSzPts val="2800"/>
              <a:buFont typeface="Space Grotesk"/>
              <a:buNone/>
            </a:pPr>
            <a:r>
              <a:rPr lang="en-US" sz="2800">
                <a:solidFill>
                  <a:srgbClr val="1C1C1C"/>
                </a:solidFill>
                <a:latin typeface="Space Grotesk"/>
                <a:ea typeface="Space Grotesk"/>
                <a:cs typeface="Space Grotesk"/>
                <a:sym typeface="Space Grotesk"/>
              </a:rPr>
              <a:t>23BCE7563</a:t>
            </a:r>
            <a:endParaRPr sz="2800">
              <a:solidFill>
                <a:srgbClr val="1C1C1C"/>
              </a:solidFill>
              <a:latin typeface="Space Grotesk"/>
              <a:ea typeface="Space Grotesk"/>
              <a:cs typeface="Space Grotesk"/>
              <a:sym typeface="Space Grotesk"/>
            </a:endParaRPr>
          </a:p>
          <a:p>
            <a:pPr marL="0" marR="0" lvl="0" indent="0" algn="l" rtl="0">
              <a:spcBef>
                <a:spcPts val="0"/>
              </a:spcBef>
              <a:spcAft>
                <a:spcPts val="0"/>
              </a:spcAft>
              <a:buClr>
                <a:srgbClr val="1C1C1C"/>
              </a:buClr>
              <a:buSzPts val="2800"/>
              <a:buFont typeface="Space Grotesk"/>
              <a:buNone/>
            </a:pPr>
            <a:r>
              <a:rPr lang="en-US" sz="2800">
                <a:solidFill>
                  <a:srgbClr val="1C1C1C"/>
                </a:solidFill>
                <a:latin typeface="Space Grotesk"/>
                <a:ea typeface="Space Grotesk"/>
                <a:cs typeface="Space Grotesk"/>
                <a:sym typeface="Space Grotesk"/>
              </a:rPr>
              <a:t>Team member</a:t>
            </a:r>
            <a:endParaRPr sz="2800">
              <a:solidFill>
                <a:srgbClr val="1C1C1C"/>
              </a:solidFill>
              <a:latin typeface="Space Grotesk"/>
              <a:ea typeface="Space Grotesk"/>
              <a:cs typeface="Space Grotesk"/>
              <a:sym typeface="Space Grotesk"/>
            </a:endParaRPr>
          </a:p>
        </p:txBody>
      </p:sp>
      <p:pic>
        <p:nvPicPr>
          <p:cNvPr id="159" name="Google Shape;159;p7"/>
          <p:cNvPicPr preferRelativeResize="0"/>
          <p:nvPr/>
        </p:nvPicPr>
        <p:blipFill rotWithShape="1">
          <a:blip r:embed="rId4">
            <a:alphaModFix/>
          </a:blip>
          <a:srcRect/>
          <a:stretch/>
        </p:blipFill>
        <p:spPr>
          <a:xfrm>
            <a:off x="8926759" y="1829696"/>
            <a:ext cx="2147702" cy="2114150"/>
          </a:xfrm>
          <a:prstGeom prst="rect">
            <a:avLst/>
          </a:prstGeom>
          <a:noFill/>
          <a:ln>
            <a:noFill/>
          </a:ln>
        </p:spPr>
      </p:pic>
      <p:pic>
        <p:nvPicPr>
          <p:cNvPr id="160" name="Google Shape;160;p7"/>
          <p:cNvPicPr preferRelativeResize="0"/>
          <p:nvPr/>
        </p:nvPicPr>
        <p:blipFill rotWithShape="1">
          <a:blip r:embed="rId5">
            <a:alphaModFix/>
          </a:blip>
          <a:srcRect/>
          <a:stretch/>
        </p:blipFill>
        <p:spPr>
          <a:xfrm>
            <a:off x="8926758" y="1829696"/>
            <a:ext cx="1898152" cy="1864598"/>
          </a:xfrm>
          <a:prstGeom prst="rect">
            <a:avLst/>
          </a:prstGeom>
          <a:noFill/>
          <a:ln w="9525" cap="flat" cmpd="sng">
            <a:solidFill>
              <a:srgbClr val="1C1C1C"/>
            </a:solidFill>
            <a:prstDash val="solid"/>
            <a:round/>
            <a:headEnd type="none" w="sm" len="sm"/>
            <a:tailEnd type="none" w="sm" len="sm"/>
          </a:ln>
        </p:spPr>
      </p:pic>
      <p:sp>
        <p:nvSpPr>
          <p:cNvPr id="161" name="Google Shape;161;p7"/>
          <p:cNvSpPr txBox="1"/>
          <p:nvPr/>
        </p:nvSpPr>
        <p:spPr>
          <a:xfrm>
            <a:off x="11430000" y="2142750"/>
            <a:ext cx="6858000" cy="554100"/>
          </a:xfrm>
          <a:prstGeom prst="rect">
            <a:avLst/>
          </a:prstGeom>
          <a:noFill/>
          <a:ln>
            <a:noFill/>
          </a:ln>
        </p:spPr>
        <p:txBody>
          <a:bodyPr spcFirstLastPara="1" wrap="square" lIns="182850" tIns="0" rIns="182850" bIns="0" anchor="b" anchorCtr="0">
            <a:spAutoFit/>
          </a:bodyPr>
          <a:lstStyle/>
          <a:p>
            <a:pPr marL="0" marR="0" lvl="0" indent="0" algn="l" rtl="0">
              <a:spcBef>
                <a:spcPts val="0"/>
              </a:spcBef>
              <a:spcAft>
                <a:spcPts val="0"/>
              </a:spcAft>
              <a:buClr>
                <a:srgbClr val="1C1C1C"/>
              </a:buClr>
              <a:buSzPts val="3600"/>
              <a:buFont typeface="Space Grotesk Medium"/>
              <a:buNone/>
            </a:pPr>
            <a:r>
              <a:rPr lang="en-US" sz="3600">
                <a:solidFill>
                  <a:srgbClr val="1C1C1C"/>
                </a:solidFill>
                <a:latin typeface="Space Grotesk Medium"/>
                <a:ea typeface="Space Grotesk Medium"/>
                <a:cs typeface="Space Grotesk Medium"/>
                <a:sym typeface="Space Grotesk Medium"/>
              </a:rPr>
              <a:t>Shubhrajyoti Ghose Biswas</a:t>
            </a:r>
            <a:endParaRPr/>
          </a:p>
        </p:txBody>
      </p:sp>
      <p:sp>
        <p:nvSpPr>
          <p:cNvPr id="162" name="Google Shape;162;p7"/>
          <p:cNvSpPr txBox="1"/>
          <p:nvPr/>
        </p:nvSpPr>
        <p:spPr>
          <a:xfrm>
            <a:off x="11430000" y="2769407"/>
            <a:ext cx="4962000" cy="861900"/>
          </a:xfrm>
          <a:prstGeom prst="rect">
            <a:avLst/>
          </a:prstGeom>
          <a:noFill/>
          <a:ln>
            <a:noFill/>
          </a:ln>
        </p:spPr>
        <p:txBody>
          <a:bodyPr spcFirstLastPara="1" wrap="square" lIns="182850" tIns="0" rIns="182850" bIns="0" anchor="b" anchorCtr="0">
            <a:spAutoFit/>
          </a:bodyPr>
          <a:lstStyle/>
          <a:p>
            <a:pPr marL="0" marR="0" lvl="0" indent="0" algn="l" rtl="0">
              <a:spcBef>
                <a:spcPts val="0"/>
              </a:spcBef>
              <a:spcAft>
                <a:spcPts val="0"/>
              </a:spcAft>
              <a:buClr>
                <a:srgbClr val="1C1C1C"/>
              </a:buClr>
              <a:buSzPts val="2800"/>
              <a:buFont typeface="Space Grotesk"/>
              <a:buNone/>
            </a:pPr>
            <a:r>
              <a:rPr lang="en-US" sz="2800">
                <a:solidFill>
                  <a:srgbClr val="1C1C1C"/>
                </a:solidFill>
                <a:latin typeface="Space Grotesk"/>
                <a:ea typeface="Space Grotesk"/>
                <a:cs typeface="Space Grotesk"/>
                <a:sym typeface="Space Grotesk"/>
              </a:rPr>
              <a:t>23BCE7261</a:t>
            </a:r>
            <a:endParaRPr sz="2800">
              <a:solidFill>
                <a:srgbClr val="1C1C1C"/>
              </a:solidFill>
              <a:latin typeface="Space Grotesk"/>
              <a:ea typeface="Space Grotesk"/>
              <a:cs typeface="Space Grotesk"/>
              <a:sym typeface="Space Grotesk"/>
            </a:endParaRPr>
          </a:p>
          <a:p>
            <a:pPr marL="0" marR="0" lvl="0" indent="0" algn="l" rtl="0">
              <a:spcBef>
                <a:spcPts val="0"/>
              </a:spcBef>
              <a:spcAft>
                <a:spcPts val="0"/>
              </a:spcAft>
              <a:buClr>
                <a:srgbClr val="1C1C1C"/>
              </a:buClr>
              <a:buSzPts val="2800"/>
              <a:buFont typeface="Space Grotesk"/>
              <a:buNone/>
            </a:pPr>
            <a:r>
              <a:rPr lang="en-US" sz="2800">
                <a:solidFill>
                  <a:srgbClr val="1C1C1C"/>
                </a:solidFill>
                <a:latin typeface="Space Grotesk"/>
                <a:ea typeface="Space Grotesk"/>
                <a:cs typeface="Space Grotesk"/>
                <a:sym typeface="Space Grotesk"/>
              </a:rPr>
              <a:t>Team member</a:t>
            </a:r>
            <a:endParaRPr sz="2800">
              <a:solidFill>
                <a:srgbClr val="1C1C1C"/>
              </a:solidFill>
              <a:latin typeface="Space Grotesk"/>
              <a:ea typeface="Space Grotesk"/>
              <a:cs typeface="Space Grotesk"/>
              <a:sym typeface="Space Grotesk"/>
            </a:endParaRPr>
          </a:p>
        </p:txBody>
      </p:sp>
      <p:pic>
        <p:nvPicPr>
          <p:cNvPr id="163" name="Google Shape;163;p7"/>
          <p:cNvPicPr preferRelativeResize="0"/>
          <p:nvPr/>
        </p:nvPicPr>
        <p:blipFill rotWithShape="1">
          <a:blip r:embed="rId4">
            <a:alphaModFix/>
          </a:blip>
          <a:srcRect/>
          <a:stretch/>
        </p:blipFill>
        <p:spPr>
          <a:xfrm>
            <a:off x="8926759" y="4553446"/>
            <a:ext cx="2147702" cy="2114150"/>
          </a:xfrm>
          <a:prstGeom prst="rect">
            <a:avLst/>
          </a:prstGeom>
          <a:noFill/>
          <a:ln>
            <a:noFill/>
          </a:ln>
        </p:spPr>
      </p:pic>
      <p:pic>
        <p:nvPicPr>
          <p:cNvPr id="164" name="Google Shape;164;p7"/>
          <p:cNvPicPr preferRelativeResize="0"/>
          <p:nvPr/>
        </p:nvPicPr>
        <p:blipFill rotWithShape="1">
          <a:blip r:embed="rId5">
            <a:alphaModFix/>
          </a:blip>
          <a:srcRect/>
          <a:stretch/>
        </p:blipFill>
        <p:spPr>
          <a:xfrm>
            <a:off x="8926758" y="4553446"/>
            <a:ext cx="1898152" cy="1864598"/>
          </a:xfrm>
          <a:prstGeom prst="rect">
            <a:avLst/>
          </a:prstGeom>
          <a:noFill/>
          <a:ln w="9525" cap="flat" cmpd="sng">
            <a:solidFill>
              <a:srgbClr val="1C1C1C"/>
            </a:solidFill>
            <a:prstDash val="solid"/>
            <a:round/>
            <a:headEnd type="none" w="sm" len="sm"/>
            <a:tailEnd type="none" w="sm" len="sm"/>
          </a:ln>
        </p:spPr>
      </p:pic>
      <p:sp>
        <p:nvSpPr>
          <p:cNvPr id="165" name="Google Shape;165;p7"/>
          <p:cNvSpPr txBox="1"/>
          <p:nvPr/>
        </p:nvSpPr>
        <p:spPr>
          <a:xfrm>
            <a:off x="11430000" y="4866501"/>
            <a:ext cx="4962000" cy="553998"/>
          </a:xfrm>
          <a:prstGeom prst="rect">
            <a:avLst/>
          </a:prstGeom>
          <a:noFill/>
          <a:ln>
            <a:noFill/>
          </a:ln>
        </p:spPr>
        <p:txBody>
          <a:bodyPr spcFirstLastPara="1" wrap="square" lIns="182850" tIns="0" rIns="182850" bIns="0" anchor="b" anchorCtr="0">
            <a:spAutoFit/>
          </a:bodyPr>
          <a:lstStyle/>
          <a:p>
            <a:pPr marL="0" marR="0" lvl="0" indent="0" algn="l" rtl="0">
              <a:spcBef>
                <a:spcPts val="0"/>
              </a:spcBef>
              <a:spcAft>
                <a:spcPts val="0"/>
              </a:spcAft>
              <a:buClr>
                <a:srgbClr val="1C1C1C"/>
              </a:buClr>
              <a:buSzPts val="3600"/>
              <a:buFont typeface="Space Grotesk Medium"/>
              <a:buNone/>
            </a:pPr>
            <a:r>
              <a:rPr lang="en-US" sz="3600">
                <a:solidFill>
                  <a:srgbClr val="1C1C1C"/>
                </a:solidFill>
                <a:latin typeface="Space Grotesk Medium"/>
                <a:ea typeface="Space Grotesk Medium"/>
                <a:cs typeface="Space Grotesk Medium"/>
                <a:sym typeface="Space Grotesk Medium"/>
              </a:rPr>
              <a:t>Soumil Sengupta </a:t>
            </a:r>
            <a:endParaRPr/>
          </a:p>
        </p:txBody>
      </p:sp>
      <p:sp>
        <p:nvSpPr>
          <p:cNvPr id="166" name="Google Shape;166;p7"/>
          <p:cNvSpPr txBox="1"/>
          <p:nvPr/>
        </p:nvSpPr>
        <p:spPr>
          <a:xfrm>
            <a:off x="11430000" y="5493157"/>
            <a:ext cx="4962000" cy="861900"/>
          </a:xfrm>
          <a:prstGeom prst="rect">
            <a:avLst/>
          </a:prstGeom>
          <a:noFill/>
          <a:ln>
            <a:noFill/>
          </a:ln>
        </p:spPr>
        <p:txBody>
          <a:bodyPr spcFirstLastPara="1" wrap="square" lIns="182850" tIns="0" rIns="182850" bIns="0" anchor="b" anchorCtr="0">
            <a:spAutoFit/>
          </a:bodyPr>
          <a:lstStyle/>
          <a:p>
            <a:pPr marL="0" marR="0" lvl="0" indent="0" algn="l" rtl="0">
              <a:spcBef>
                <a:spcPts val="0"/>
              </a:spcBef>
              <a:spcAft>
                <a:spcPts val="0"/>
              </a:spcAft>
              <a:buClr>
                <a:srgbClr val="1C1C1C"/>
              </a:buClr>
              <a:buSzPts val="2800"/>
              <a:buFont typeface="Space Grotesk"/>
              <a:buNone/>
            </a:pPr>
            <a:r>
              <a:rPr lang="en-US" sz="2800">
                <a:solidFill>
                  <a:srgbClr val="1C1C1C"/>
                </a:solidFill>
                <a:latin typeface="Space Grotesk"/>
                <a:ea typeface="Space Grotesk"/>
                <a:cs typeface="Space Grotesk"/>
                <a:sym typeface="Space Grotesk"/>
              </a:rPr>
              <a:t>23BCE8800</a:t>
            </a:r>
            <a:endParaRPr sz="2800">
              <a:solidFill>
                <a:srgbClr val="1C1C1C"/>
              </a:solidFill>
              <a:latin typeface="Space Grotesk"/>
              <a:ea typeface="Space Grotesk"/>
              <a:cs typeface="Space Grotesk"/>
              <a:sym typeface="Space Grotesk"/>
            </a:endParaRPr>
          </a:p>
          <a:p>
            <a:pPr marL="0" marR="0" lvl="0" indent="0" algn="l" rtl="0">
              <a:spcBef>
                <a:spcPts val="0"/>
              </a:spcBef>
              <a:spcAft>
                <a:spcPts val="0"/>
              </a:spcAft>
              <a:buClr>
                <a:srgbClr val="1C1C1C"/>
              </a:buClr>
              <a:buSzPts val="2800"/>
              <a:buFont typeface="Space Grotesk"/>
              <a:buNone/>
            </a:pPr>
            <a:r>
              <a:rPr lang="en-US" sz="2800">
                <a:solidFill>
                  <a:srgbClr val="1C1C1C"/>
                </a:solidFill>
                <a:latin typeface="Space Grotesk"/>
                <a:ea typeface="Space Grotesk"/>
                <a:cs typeface="Space Grotesk"/>
                <a:sym typeface="Space Grotesk"/>
              </a:rPr>
              <a:t>Team Member</a:t>
            </a:r>
            <a:endParaRPr sz="2800">
              <a:solidFill>
                <a:srgbClr val="1C1C1C"/>
              </a:solidFill>
              <a:latin typeface="Space Grotesk"/>
              <a:ea typeface="Space Grotesk"/>
              <a:cs typeface="Space Grotesk"/>
              <a:sym typeface="Space Grotesk"/>
            </a:endParaRPr>
          </a:p>
        </p:txBody>
      </p:sp>
      <p:sp>
        <p:nvSpPr>
          <p:cNvPr id="167" name="Google Shape;167;p7"/>
          <p:cNvSpPr/>
          <p:nvPr/>
        </p:nvSpPr>
        <p:spPr>
          <a:xfrm>
            <a:off x="8189052" y="4317516"/>
            <a:ext cx="10113398" cy="5989126"/>
          </a:xfrm>
          <a:custGeom>
            <a:avLst/>
            <a:gdLst/>
            <a:ahLst/>
            <a:cxnLst/>
            <a:rect l="l" t="t" r="r" b="b"/>
            <a:pathLst>
              <a:path w="12563227" h="7066815" extrusionOk="0">
                <a:moveTo>
                  <a:pt x="0" y="0"/>
                </a:moveTo>
                <a:lnTo>
                  <a:pt x="12563227" y="0"/>
                </a:lnTo>
                <a:lnTo>
                  <a:pt x="12563227" y="7066815"/>
                </a:lnTo>
                <a:lnTo>
                  <a:pt x="0" y="7066815"/>
                </a:lnTo>
                <a:lnTo>
                  <a:pt x="0" y="0"/>
                </a:lnTo>
                <a:close/>
              </a:path>
            </a:pathLst>
          </a:custGeom>
          <a:blipFill rotWithShape="1">
            <a:blip r:embed="rId6">
              <a:alphaModFix/>
            </a:blip>
            <a:stretch>
              <a:fillRect/>
            </a:stretch>
          </a:blipFill>
          <a:ln>
            <a:noFill/>
          </a:ln>
        </p:spPr>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71"/>
        <p:cNvGrpSpPr/>
        <p:nvPr/>
      </p:nvGrpSpPr>
      <p:grpSpPr>
        <a:xfrm>
          <a:off x="0" y="0"/>
          <a:ext cx="0" cy="0"/>
          <a:chOff x="0" y="0"/>
          <a:chExt cx="0" cy="0"/>
        </a:xfrm>
      </p:grpSpPr>
      <p:pic>
        <p:nvPicPr>
          <p:cNvPr id="172" name="Google Shape;172;p8"/>
          <p:cNvPicPr preferRelativeResize="0"/>
          <p:nvPr/>
        </p:nvPicPr>
        <p:blipFill rotWithShape="1">
          <a:blip r:embed="rId3">
            <a:alphaModFix/>
          </a:blip>
          <a:srcRect/>
          <a:stretch/>
        </p:blipFill>
        <p:spPr>
          <a:xfrm>
            <a:off x="1" y="1"/>
            <a:ext cx="18288006" cy="10287002"/>
          </a:xfrm>
          <a:prstGeom prst="rect">
            <a:avLst/>
          </a:prstGeom>
          <a:noFill/>
          <a:ln>
            <a:noFill/>
          </a:ln>
        </p:spPr>
      </p:pic>
      <p:sp>
        <p:nvSpPr>
          <p:cNvPr id="173" name="Google Shape;173;p8"/>
          <p:cNvSpPr txBox="1">
            <a:spLocks noGrp="1"/>
          </p:cNvSpPr>
          <p:nvPr>
            <p:ph type="ctrTitle"/>
          </p:nvPr>
        </p:nvSpPr>
        <p:spPr>
          <a:xfrm>
            <a:off x="1391100" y="4000500"/>
            <a:ext cx="15505800" cy="1631216"/>
          </a:xfrm>
          <a:prstGeom prst="rect">
            <a:avLst/>
          </a:prstGeom>
          <a:noFill/>
          <a:ln>
            <a:noFill/>
          </a:ln>
        </p:spPr>
        <p:txBody>
          <a:bodyPr spcFirstLastPara="1" wrap="square" lIns="0" tIns="0" rIns="182850" bIns="0" anchor="b" anchorCtr="0">
            <a:spAutoFit/>
          </a:bodyPr>
          <a:lstStyle/>
          <a:p>
            <a:pPr marL="0" lvl="0" indent="0" algn="ctr" rtl="0">
              <a:spcBef>
                <a:spcPts val="0"/>
              </a:spcBef>
              <a:spcAft>
                <a:spcPts val="0"/>
              </a:spcAft>
              <a:buClr>
                <a:srgbClr val="F4F0E0"/>
              </a:buClr>
              <a:buSzPts val="10600"/>
              <a:buFont typeface="Space Grotesk Medium"/>
              <a:buNone/>
            </a:pPr>
            <a:r>
              <a:rPr lang="en-US" sz="10600">
                <a:solidFill>
                  <a:srgbClr val="F4F0E0"/>
                </a:solidFill>
                <a:latin typeface="Space Grotesk Medium"/>
                <a:ea typeface="Space Grotesk Medium"/>
                <a:cs typeface="Space Grotesk Medium"/>
                <a:sym typeface="Space Grotesk Medium"/>
              </a:rPr>
              <a:t>Thanks for Joining</a:t>
            </a:r>
            <a:endParaRPr sz="10600">
              <a:solidFill>
                <a:srgbClr val="F4F0E0"/>
              </a:solidFill>
              <a:latin typeface="Space Grotesk Medium"/>
              <a:ea typeface="Space Grotesk Medium"/>
              <a:cs typeface="Space Grotesk Medium"/>
              <a:sym typeface="Space Grotesk Medium"/>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502</Words>
  <Application>Microsoft Office PowerPoint</Application>
  <PresentationFormat>Custom</PresentationFormat>
  <Paragraphs>52</Paragraphs>
  <Slides>9</Slides>
  <Notes>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Calibri</vt:lpstr>
      <vt:lpstr>Space Grotesk Medium</vt:lpstr>
      <vt:lpstr>Barlow</vt:lpstr>
      <vt:lpstr>Space Grotesk</vt:lpstr>
      <vt:lpstr>Arimo</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&gt;Team Details</vt:lpstr>
      <vt:lpstr>PowerPoint Presentation</vt:lpstr>
      <vt:lpstr>Thanks for Joining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DELL</dc:creator>
  <cp:lastModifiedBy>Subro Ghose</cp:lastModifiedBy>
  <cp:revision>1</cp:revision>
  <dcterms:created xsi:type="dcterms:W3CDTF">2006-08-16T00:00:00Z</dcterms:created>
  <dcterms:modified xsi:type="dcterms:W3CDTF">2024-10-25T06:22:54Z</dcterms:modified>
</cp:coreProperties>
</file>