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A42AC-10AD-44FC-B2FE-B6C282E5FBBB}" v="21" dt="2025-05-29T01:00:01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乌鸦 冥府" userId="3516c249ec2480f3" providerId="LiveId" clId="{5D0A42AC-10AD-44FC-B2FE-B6C282E5FBBB}"/>
    <pc:docChg chg="addSld modSld">
      <pc:chgData name="乌鸦 冥府" userId="3516c249ec2480f3" providerId="LiveId" clId="{5D0A42AC-10AD-44FC-B2FE-B6C282E5FBBB}" dt="2025-05-29T01:01:49.667" v="55" actId="1076"/>
      <pc:docMkLst>
        <pc:docMk/>
      </pc:docMkLst>
      <pc:sldChg chg="addSp modSp mod">
        <pc:chgData name="乌鸦 冥府" userId="3516c249ec2480f3" providerId="LiveId" clId="{5D0A42AC-10AD-44FC-B2FE-B6C282E5FBBB}" dt="2025-05-29T00:47:31.856" v="5" actId="1076"/>
        <pc:sldMkLst>
          <pc:docMk/>
          <pc:sldMk cId="1677929210" sldId="259"/>
        </pc:sldMkLst>
        <pc:spChg chg="add">
          <ac:chgData name="乌鸦 冥府" userId="3516c249ec2480f3" providerId="LiveId" clId="{5D0A42AC-10AD-44FC-B2FE-B6C282E5FBBB}" dt="2025-05-29T00:46:50.673" v="2"/>
          <ac:spMkLst>
            <pc:docMk/>
            <pc:sldMk cId="1677929210" sldId="259"/>
            <ac:spMk id="4" creationId="{0625B3E8-7D60-4BCD-1543-C0DE7D3DE4FC}"/>
          </ac:spMkLst>
        </pc:spChg>
        <pc:picChg chg="add mod">
          <ac:chgData name="乌鸦 冥府" userId="3516c249ec2480f3" providerId="LiveId" clId="{5D0A42AC-10AD-44FC-B2FE-B6C282E5FBBB}" dt="2025-05-29T00:46:41.324" v="1" actId="1076"/>
          <ac:picMkLst>
            <pc:docMk/>
            <pc:sldMk cId="1677929210" sldId="259"/>
            <ac:picMk id="3" creationId="{F1FBB562-F580-B573-E133-D7A940DDC601}"/>
          </ac:picMkLst>
        </pc:picChg>
        <pc:picChg chg="add mod">
          <ac:chgData name="乌鸦 冥府" userId="3516c249ec2480f3" providerId="LiveId" clId="{5D0A42AC-10AD-44FC-B2FE-B6C282E5FBBB}" dt="2025-05-29T00:47:31.856" v="5" actId="1076"/>
          <ac:picMkLst>
            <pc:docMk/>
            <pc:sldMk cId="1677929210" sldId="259"/>
            <ac:picMk id="5" creationId="{6EB75BD9-C39F-BF04-191D-A7C35B010CEA}"/>
          </ac:picMkLst>
        </pc:picChg>
      </pc:sldChg>
      <pc:sldChg chg="addSp modSp new mod">
        <pc:chgData name="乌鸦 冥府" userId="3516c249ec2480f3" providerId="LiveId" clId="{5D0A42AC-10AD-44FC-B2FE-B6C282E5FBBB}" dt="2025-05-29T00:48:52.087" v="12" actId="1076"/>
        <pc:sldMkLst>
          <pc:docMk/>
          <pc:sldMk cId="3241544493" sldId="260"/>
        </pc:sldMkLst>
        <pc:spChg chg="add">
          <ac:chgData name="乌鸦 冥府" userId="3516c249ec2480f3" providerId="LiveId" clId="{5D0A42AC-10AD-44FC-B2FE-B6C282E5FBBB}" dt="2025-05-29T00:48:42.217" v="9"/>
          <ac:spMkLst>
            <pc:docMk/>
            <pc:sldMk cId="3241544493" sldId="260"/>
            <ac:spMk id="4" creationId="{5B454D2F-290B-2E80-BD86-04BF98AD2594}"/>
          </ac:spMkLst>
        </pc:spChg>
        <pc:picChg chg="add mod">
          <ac:chgData name="乌鸦 冥府" userId="3516c249ec2480f3" providerId="LiveId" clId="{5D0A42AC-10AD-44FC-B2FE-B6C282E5FBBB}" dt="2025-05-29T00:48:30.513" v="8" actId="1076"/>
          <ac:picMkLst>
            <pc:docMk/>
            <pc:sldMk cId="3241544493" sldId="260"/>
            <ac:picMk id="3" creationId="{5205AF8A-EFC8-E7D5-5D8E-B97A5F19F2CD}"/>
          </ac:picMkLst>
        </pc:picChg>
        <pc:picChg chg="add mod">
          <ac:chgData name="乌鸦 冥府" userId="3516c249ec2480f3" providerId="LiveId" clId="{5D0A42AC-10AD-44FC-B2FE-B6C282E5FBBB}" dt="2025-05-29T00:48:52.087" v="12" actId="1076"/>
          <ac:picMkLst>
            <pc:docMk/>
            <pc:sldMk cId="3241544493" sldId="260"/>
            <ac:picMk id="5" creationId="{EE2BBDAF-6295-E8BE-0B1B-C0855E9597E4}"/>
          </ac:picMkLst>
        </pc:picChg>
      </pc:sldChg>
      <pc:sldChg chg="addSp modSp new mod">
        <pc:chgData name="乌鸦 冥府" userId="3516c249ec2480f3" providerId="LiveId" clId="{5D0A42AC-10AD-44FC-B2FE-B6C282E5FBBB}" dt="2025-05-29T00:52:45.232" v="21" actId="1076"/>
        <pc:sldMkLst>
          <pc:docMk/>
          <pc:sldMk cId="2937657358" sldId="261"/>
        </pc:sldMkLst>
        <pc:spChg chg="add">
          <ac:chgData name="乌鸦 冥府" userId="3516c249ec2480f3" providerId="LiveId" clId="{5D0A42AC-10AD-44FC-B2FE-B6C282E5FBBB}" dt="2025-05-29T00:52:30.858" v="16"/>
          <ac:spMkLst>
            <pc:docMk/>
            <pc:sldMk cId="2937657358" sldId="261"/>
            <ac:spMk id="4" creationId="{76BE195D-05EA-9B1E-9C56-03C1FB0952B2}"/>
          </ac:spMkLst>
        </pc:spChg>
        <pc:spChg chg="add">
          <ac:chgData name="乌鸦 冥府" userId="3516c249ec2480f3" providerId="LiveId" clId="{5D0A42AC-10AD-44FC-B2FE-B6C282E5FBBB}" dt="2025-05-29T00:52:43.338" v="19"/>
          <ac:spMkLst>
            <pc:docMk/>
            <pc:sldMk cId="2937657358" sldId="261"/>
            <ac:spMk id="6" creationId="{851A4C0F-BA20-AA5F-3661-14D61A60B137}"/>
          </ac:spMkLst>
        </pc:spChg>
        <pc:picChg chg="add mod">
          <ac:chgData name="乌鸦 冥府" userId="3516c249ec2480f3" providerId="LiveId" clId="{5D0A42AC-10AD-44FC-B2FE-B6C282E5FBBB}" dt="2025-05-29T00:51:30.570" v="15" actId="1076"/>
          <ac:picMkLst>
            <pc:docMk/>
            <pc:sldMk cId="2937657358" sldId="261"/>
            <ac:picMk id="3" creationId="{4C3E82C4-DAEB-341F-C4B7-AF62CAFEA71A}"/>
          </ac:picMkLst>
        </pc:picChg>
        <pc:picChg chg="add mod">
          <ac:chgData name="乌鸦 冥府" userId="3516c249ec2480f3" providerId="LiveId" clId="{5D0A42AC-10AD-44FC-B2FE-B6C282E5FBBB}" dt="2025-05-29T00:52:32.802" v="18" actId="1076"/>
          <ac:picMkLst>
            <pc:docMk/>
            <pc:sldMk cId="2937657358" sldId="261"/>
            <ac:picMk id="5" creationId="{0ECE36FB-495C-41D6-5E0D-70ECDB80BAF2}"/>
          </ac:picMkLst>
        </pc:picChg>
        <pc:picChg chg="add mod">
          <ac:chgData name="乌鸦 冥府" userId="3516c249ec2480f3" providerId="LiveId" clId="{5D0A42AC-10AD-44FC-B2FE-B6C282E5FBBB}" dt="2025-05-29T00:52:45.232" v="21" actId="1076"/>
          <ac:picMkLst>
            <pc:docMk/>
            <pc:sldMk cId="2937657358" sldId="261"/>
            <ac:picMk id="7" creationId="{4D339E8D-1669-00FD-8634-C6ED2CF39392}"/>
          </ac:picMkLst>
        </pc:picChg>
      </pc:sldChg>
      <pc:sldChg chg="addSp modSp new mod">
        <pc:chgData name="乌鸦 冥府" userId="3516c249ec2480f3" providerId="LiveId" clId="{5D0A42AC-10AD-44FC-B2FE-B6C282E5FBBB}" dt="2025-05-29T00:52:54.307" v="24" actId="1076"/>
        <pc:sldMkLst>
          <pc:docMk/>
          <pc:sldMk cId="3502737083" sldId="262"/>
        </pc:sldMkLst>
        <pc:picChg chg="add mod">
          <ac:chgData name="乌鸦 冥府" userId="3516c249ec2480f3" providerId="LiveId" clId="{5D0A42AC-10AD-44FC-B2FE-B6C282E5FBBB}" dt="2025-05-29T00:52:54.307" v="24" actId="1076"/>
          <ac:picMkLst>
            <pc:docMk/>
            <pc:sldMk cId="3502737083" sldId="262"/>
            <ac:picMk id="3" creationId="{BC60B090-11F2-F4ED-95FA-E19E18F4D65F}"/>
          </ac:picMkLst>
        </pc:picChg>
      </pc:sldChg>
      <pc:sldChg chg="addSp modSp new mod">
        <pc:chgData name="乌鸦 冥府" userId="3516c249ec2480f3" providerId="LiveId" clId="{5D0A42AC-10AD-44FC-B2FE-B6C282E5FBBB}" dt="2025-05-29T00:53:22.056" v="27" actId="1076"/>
        <pc:sldMkLst>
          <pc:docMk/>
          <pc:sldMk cId="62412495" sldId="263"/>
        </pc:sldMkLst>
        <pc:picChg chg="add mod">
          <ac:chgData name="乌鸦 冥府" userId="3516c249ec2480f3" providerId="LiveId" clId="{5D0A42AC-10AD-44FC-B2FE-B6C282E5FBBB}" dt="2025-05-29T00:53:22.056" v="27" actId="1076"/>
          <ac:picMkLst>
            <pc:docMk/>
            <pc:sldMk cId="62412495" sldId="263"/>
            <ac:picMk id="3" creationId="{A449048F-9429-5D00-5486-A364D49C0BCD}"/>
          </ac:picMkLst>
        </pc:picChg>
      </pc:sldChg>
      <pc:sldChg chg="addSp modSp new mod">
        <pc:chgData name="乌鸦 冥府" userId="3516c249ec2480f3" providerId="LiveId" clId="{5D0A42AC-10AD-44FC-B2FE-B6C282E5FBBB}" dt="2025-05-29T00:58:29.062" v="34" actId="1076"/>
        <pc:sldMkLst>
          <pc:docMk/>
          <pc:sldMk cId="101857312" sldId="264"/>
        </pc:sldMkLst>
        <pc:spChg chg="add">
          <ac:chgData name="乌鸦 冥府" userId="3516c249ec2480f3" providerId="LiveId" clId="{5D0A42AC-10AD-44FC-B2FE-B6C282E5FBBB}" dt="2025-05-29T00:58:26.828" v="32"/>
          <ac:spMkLst>
            <pc:docMk/>
            <pc:sldMk cId="101857312" sldId="264"/>
            <ac:spMk id="4" creationId="{8AEDEF0E-F044-1D3F-7D98-406BFDDA4267}"/>
          </ac:spMkLst>
        </pc:spChg>
        <pc:picChg chg="add mod">
          <ac:chgData name="乌鸦 冥府" userId="3516c249ec2480f3" providerId="LiveId" clId="{5D0A42AC-10AD-44FC-B2FE-B6C282E5FBBB}" dt="2025-05-29T00:58:21.698" v="31" actId="1076"/>
          <ac:picMkLst>
            <pc:docMk/>
            <pc:sldMk cId="101857312" sldId="264"/>
            <ac:picMk id="3" creationId="{5AFCE072-4251-AD3D-DF58-99B3A0168890}"/>
          </ac:picMkLst>
        </pc:picChg>
        <pc:picChg chg="add mod">
          <ac:chgData name="乌鸦 冥府" userId="3516c249ec2480f3" providerId="LiveId" clId="{5D0A42AC-10AD-44FC-B2FE-B6C282E5FBBB}" dt="2025-05-29T00:58:29.062" v="34" actId="1076"/>
          <ac:picMkLst>
            <pc:docMk/>
            <pc:sldMk cId="101857312" sldId="264"/>
            <ac:picMk id="5" creationId="{B7D352D2-7243-3289-AB12-C7D320C8B5C0}"/>
          </ac:picMkLst>
        </pc:picChg>
      </pc:sldChg>
      <pc:sldChg chg="addSp modSp new mod">
        <pc:chgData name="乌鸦 冥府" userId="3516c249ec2480f3" providerId="LiveId" clId="{5D0A42AC-10AD-44FC-B2FE-B6C282E5FBBB}" dt="2025-05-29T00:59:20.361" v="40" actId="1076"/>
        <pc:sldMkLst>
          <pc:docMk/>
          <pc:sldMk cId="1749137671" sldId="265"/>
        </pc:sldMkLst>
        <pc:spChg chg="add">
          <ac:chgData name="乌鸦 冥府" userId="3516c249ec2480f3" providerId="LiveId" clId="{5D0A42AC-10AD-44FC-B2FE-B6C282E5FBBB}" dt="2025-05-29T00:59:18.012" v="38"/>
          <ac:spMkLst>
            <pc:docMk/>
            <pc:sldMk cId="1749137671" sldId="265"/>
            <ac:spMk id="4" creationId="{2DD16673-5A75-5DEA-F949-AF2D504C98B9}"/>
          </ac:spMkLst>
        </pc:spChg>
        <pc:picChg chg="add mod">
          <ac:chgData name="乌鸦 冥府" userId="3516c249ec2480f3" providerId="LiveId" clId="{5D0A42AC-10AD-44FC-B2FE-B6C282E5FBBB}" dt="2025-05-29T00:59:12.819" v="37" actId="1076"/>
          <ac:picMkLst>
            <pc:docMk/>
            <pc:sldMk cId="1749137671" sldId="265"/>
            <ac:picMk id="3" creationId="{89CB0056-180B-E94C-1738-EF204CD1BE8D}"/>
          </ac:picMkLst>
        </pc:picChg>
        <pc:picChg chg="add mod">
          <ac:chgData name="乌鸦 冥府" userId="3516c249ec2480f3" providerId="LiveId" clId="{5D0A42AC-10AD-44FC-B2FE-B6C282E5FBBB}" dt="2025-05-29T00:59:20.361" v="40" actId="1076"/>
          <ac:picMkLst>
            <pc:docMk/>
            <pc:sldMk cId="1749137671" sldId="265"/>
            <ac:picMk id="5" creationId="{C0C6BE92-9753-355B-E633-496A7BF97311}"/>
          </ac:picMkLst>
        </pc:picChg>
      </pc:sldChg>
      <pc:sldChg chg="addSp modSp new mod">
        <pc:chgData name="乌鸦 冥府" userId="3516c249ec2480f3" providerId="LiveId" clId="{5D0A42AC-10AD-44FC-B2FE-B6C282E5FBBB}" dt="2025-05-29T01:00:01.875" v="46" actId="1076"/>
        <pc:sldMkLst>
          <pc:docMk/>
          <pc:sldMk cId="281259139" sldId="266"/>
        </pc:sldMkLst>
        <pc:spChg chg="add">
          <ac:chgData name="乌鸦 冥府" userId="3516c249ec2480f3" providerId="LiveId" clId="{5D0A42AC-10AD-44FC-B2FE-B6C282E5FBBB}" dt="2025-05-29T01:00:00.007" v="44"/>
          <ac:spMkLst>
            <pc:docMk/>
            <pc:sldMk cId="281259139" sldId="266"/>
            <ac:spMk id="4" creationId="{448F6F9F-CFDF-0298-1F25-4B1037361D2F}"/>
          </ac:spMkLst>
        </pc:spChg>
        <pc:picChg chg="add mod">
          <ac:chgData name="乌鸦 冥府" userId="3516c249ec2480f3" providerId="LiveId" clId="{5D0A42AC-10AD-44FC-B2FE-B6C282E5FBBB}" dt="2025-05-29T00:59:53.172" v="43" actId="1076"/>
          <ac:picMkLst>
            <pc:docMk/>
            <pc:sldMk cId="281259139" sldId="266"/>
            <ac:picMk id="3" creationId="{C69067E6-AC97-4C58-51A5-24A011FFC824}"/>
          </ac:picMkLst>
        </pc:picChg>
        <pc:picChg chg="add mod">
          <ac:chgData name="乌鸦 冥府" userId="3516c249ec2480f3" providerId="LiveId" clId="{5D0A42AC-10AD-44FC-B2FE-B6C282E5FBBB}" dt="2025-05-29T01:00:01.875" v="46" actId="1076"/>
          <ac:picMkLst>
            <pc:docMk/>
            <pc:sldMk cId="281259139" sldId="266"/>
            <ac:picMk id="5" creationId="{EDB79AF4-2407-F988-346A-03BCF1EECA17}"/>
          </ac:picMkLst>
        </pc:picChg>
      </pc:sldChg>
      <pc:sldChg chg="addSp modSp new mod">
        <pc:chgData name="乌鸦 冥府" userId="3516c249ec2480f3" providerId="LiveId" clId="{5D0A42AC-10AD-44FC-B2FE-B6C282E5FBBB}" dt="2025-05-29T01:01:49.667" v="55" actId="1076"/>
        <pc:sldMkLst>
          <pc:docMk/>
          <pc:sldMk cId="315780014" sldId="267"/>
        </pc:sldMkLst>
        <pc:picChg chg="add mod">
          <ac:chgData name="乌鸦 冥府" userId="3516c249ec2480f3" providerId="LiveId" clId="{5D0A42AC-10AD-44FC-B2FE-B6C282E5FBBB}" dt="2025-05-29T01:01:32.856" v="49" actId="1076"/>
          <ac:picMkLst>
            <pc:docMk/>
            <pc:sldMk cId="315780014" sldId="267"/>
            <ac:picMk id="3" creationId="{C3788792-79B7-4B00-6810-6020C17BFB49}"/>
          </ac:picMkLst>
        </pc:picChg>
        <pc:picChg chg="add mod">
          <ac:chgData name="乌鸦 冥府" userId="3516c249ec2480f3" providerId="LiveId" clId="{5D0A42AC-10AD-44FC-B2FE-B6C282E5FBBB}" dt="2025-05-29T01:01:41.584" v="51" actId="1076"/>
          <ac:picMkLst>
            <pc:docMk/>
            <pc:sldMk cId="315780014" sldId="267"/>
            <ac:picMk id="5" creationId="{D8024FA9-A8E5-D1E5-57EF-4C2C98BB1541}"/>
          </ac:picMkLst>
        </pc:picChg>
        <pc:picChg chg="add mod">
          <ac:chgData name="乌鸦 冥府" userId="3516c249ec2480f3" providerId="LiveId" clId="{5D0A42AC-10AD-44FC-B2FE-B6C282E5FBBB}" dt="2025-05-29T01:01:45.559" v="53" actId="1076"/>
          <ac:picMkLst>
            <pc:docMk/>
            <pc:sldMk cId="315780014" sldId="267"/>
            <ac:picMk id="7" creationId="{B2189C0D-2978-39EB-B06D-E94E30BAEF02}"/>
          </ac:picMkLst>
        </pc:picChg>
        <pc:picChg chg="add mod">
          <ac:chgData name="乌鸦 冥府" userId="3516c249ec2480f3" providerId="LiveId" clId="{5D0A42AC-10AD-44FC-B2FE-B6C282E5FBBB}" dt="2025-05-29T01:01:49.667" v="55" actId="1076"/>
          <ac:picMkLst>
            <pc:docMk/>
            <pc:sldMk cId="315780014" sldId="267"/>
            <ac:picMk id="9" creationId="{5F1DE22F-6768-01C7-29FD-37CDE05E94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B502F-1F43-0B59-3AF8-42614AD44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1216C5-FC47-7D78-8DC5-1B919EC8B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C29C0-2EAE-FA70-E24E-20E5DF92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F8C-B2DB-4D64-8046-FCA56F4F3119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A7AF9-A5FF-3CEE-E925-58DC9F9C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55944-CB68-7B68-CE10-7B4287DC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41EB-A5FC-42C5-B559-88EA06F08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68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B9D72-DFF2-1C0C-6F80-5CE066CC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E4C1D1-8E79-78A2-2139-6029F2228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40B81-D30E-5070-59E0-8E821984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F8C-B2DB-4D64-8046-FCA56F4F3119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ADF5B9-D846-7532-B4FD-EFA3726C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9274C8-6BD7-8A10-C9FE-E88B1E59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41EB-A5FC-42C5-B559-88EA06F08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93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1BD73A-0DBA-38EE-D7CD-E0516A844E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BD1CB-9248-41A3-4109-8908F8B71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96920-87A9-D438-7910-66C7DFFA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F8C-B2DB-4D64-8046-FCA56F4F3119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528FC-866B-152B-B64D-CCA7536B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CCC1F-EB46-731B-4646-E55A193E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41EB-A5FC-42C5-B559-88EA06F08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8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70A7E-04D6-C4DC-919A-9F6E857C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84018-C0C7-BE64-29F5-5CA996229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A0437E-92BF-23CB-A7EF-E8D91634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F8C-B2DB-4D64-8046-FCA56F4F3119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08F74-2465-FED8-0A1D-3BD6B415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19BBF6-ABA3-2F64-1800-86A2E044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41EB-A5FC-42C5-B559-88EA06F08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7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48C3C-4535-FAD0-EF79-144DB991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648201-4346-AD17-4421-B59A13C20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67180-46AD-D99C-5092-065DD9D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F8C-B2DB-4D64-8046-FCA56F4F3119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3B25A0-C6E8-8F59-E142-7E6B3473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C5DFE-87BF-30E7-ABBC-7A675594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41EB-A5FC-42C5-B559-88EA06F08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89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749FE-9756-9804-FC2F-8252B340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070A3-BA44-CCB0-91DC-1AFCB9898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989AFE-465A-2EB8-E53F-FEFAE4E53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C1C447-2FE8-D0F2-A1FE-5B09EC42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F8C-B2DB-4D64-8046-FCA56F4F3119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999036-ADBC-1D1D-F1D3-26DD23D4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4FC103-E8F3-1D4E-370D-47A4CB50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41EB-A5FC-42C5-B559-88EA06F08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81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18392-80BF-9868-19D2-8E9886AB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00D61-12A3-AD44-0E34-942FD3492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C6C643-664F-E3AB-373E-DA6994D70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F6B346-6FA0-F31A-535C-A1F6AF5CC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1541DA-C8AB-C2BA-C9F6-ACB424774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48AB16-0769-A974-8AB0-502BB879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F8C-B2DB-4D64-8046-FCA56F4F3119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7FE87F-63B2-1212-1FD6-8E0D63AF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068CCF-D4F5-D5F7-8641-31B8E71D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41EB-A5FC-42C5-B559-88EA06F08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1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FC464-3ABE-FE14-A454-41A53995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FC9D19-8329-0C1B-FBA4-8B84FA50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F8C-B2DB-4D64-8046-FCA56F4F3119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9BEEE5-29A2-755B-4BFC-A8AB03E4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2BE7A7-C869-CE7D-58C2-9502B427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41EB-A5FC-42C5-B559-88EA06F08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97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C3E427-0986-BE7D-63D9-6A8142F4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F8C-B2DB-4D64-8046-FCA56F4F3119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FF2ABF-8906-833F-846A-F3D83713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4F4AB-6988-91C6-8437-1160F581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41EB-A5FC-42C5-B559-88EA06F08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2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23894-3A16-8ACE-E882-16C78E14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35998-C6A9-AC49-15C2-662DF7148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B37F58-2F5E-023B-3BB7-E6FBA996D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C0ACB8-90CD-0C6E-21BD-3CF4DBAC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F8C-B2DB-4D64-8046-FCA56F4F3119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7D3AE8-0467-DBD6-4AF5-B38BAA07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4E45DE-3263-D874-1E14-D9B21C66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41EB-A5FC-42C5-B559-88EA06F08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6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2F049-A369-2E73-F4EB-96F26B84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D9290C-09BA-4A73-28D1-F2107E24F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068E0A-1721-16B4-DF50-2FA35AB59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4CF4E1-E20B-3A36-D0C3-E4F78CCF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F8C-B2DB-4D64-8046-FCA56F4F3119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882A1B-C39A-C016-1D9D-75363A7D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986698-74C2-9ED3-2DE9-5E68EC2B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C41EB-A5FC-42C5-B559-88EA06F08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05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358D57-6791-98BB-8B90-57B347B4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C4CAA9-5699-B393-F686-CEE61688F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3E6F7-23E8-8E03-855A-319C9A3A2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A4CF8C-B2DB-4D64-8046-FCA56F4F3119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3CB56F-D5E6-BBE4-E354-A7F192C6C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E9704-E99E-ADB8-5068-40D67F8C1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C41EB-A5FC-42C5-B559-88EA06F08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09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6C76869-B88B-18DC-A7AA-34C792D1A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92" y="381571"/>
            <a:ext cx="2238375" cy="2638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67BBD3D-CB77-8984-484D-250211E54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005" y="219645"/>
            <a:ext cx="33337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34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CB0056-180B-E94C-1738-EF204CD1B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85" y="434340"/>
            <a:ext cx="4248150" cy="4343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C6BE92-9753-355B-E633-496A7BF97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365" y="980694"/>
            <a:ext cx="22002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3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9067E6-AC97-4C58-51A5-24A011FFC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117" y="1448943"/>
            <a:ext cx="3028950" cy="25336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B79AF4-2407-F988-346A-03BCF1EE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78" y="725043"/>
            <a:ext cx="280987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3788792-79B7-4B00-6810-6020C17BF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5" y="463677"/>
            <a:ext cx="4505325" cy="2419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024FA9-A8E5-D1E5-57EF-4C2C98BB1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952" y="463677"/>
            <a:ext cx="3581400" cy="1943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2189C0D-2978-39EB-B06D-E94E30BAE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312" y="3829431"/>
            <a:ext cx="2190750" cy="19240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F1DE22F-6768-01C7-29FD-37CDE05E9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0088" y="3957256"/>
            <a:ext cx="30765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交通信号灯&#10;&#10;AI 生成的内容可能不正确。">
            <a:extLst>
              <a:ext uri="{FF2B5EF4-FFF2-40B4-BE49-F238E27FC236}">
                <a16:creationId xmlns:a16="http://schemas.microsoft.com/office/drawing/2014/main" id="{831967CA-5EA0-7B6C-0EB6-B4C7D789F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457" y="501205"/>
            <a:ext cx="3743325" cy="2600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ADB5FA-2EEB-5DC5-D1AA-E786166E6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671" y="501205"/>
            <a:ext cx="2228850" cy="2628900"/>
          </a:xfrm>
          <a:prstGeom prst="rect">
            <a:avLst/>
          </a:prstGeom>
        </p:spPr>
      </p:pic>
      <p:pic>
        <p:nvPicPr>
          <p:cNvPr id="7" name="图片 6" descr="图片包含 室内, 桌子, 电脑, 键盘&#10;&#10;AI 生成的内容可能不正确。">
            <a:extLst>
              <a:ext uri="{FF2B5EF4-FFF2-40B4-BE49-F238E27FC236}">
                <a16:creationId xmlns:a16="http://schemas.microsoft.com/office/drawing/2014/main" id="{B8828441-1E31-385E-AB64-33A72863A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6" y="3727896"/>
            <a:ext cx="2438095" cy="1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4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B4881C3-144A-673F-B5FC-4E0BB552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209" y="568071"/>
            <a:ext cx="3895725" cy="31432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ABE699-1FF0-7075-14EB-3585FE188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17" y="800100"/>
            <a:ext cx="22193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9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1FBB562-F580-B573-E133-D7A940DDC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969" y="481393"/>
            <a:ext cx="4933950" cy="2676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B75BD9-C39F-BF04-191D-A7C35B01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172" y="505205"/>
            <a:ext cx="2209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2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205AF8A-EFC8-E7D5-5D8E-B97A5F19F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813" y="994029"/>
            <a:ext cx="5162550" cy="2876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2BBDAF-6295-E8BE-0B1B-C0855E959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76" y="1117854"/>
            <a:ext cx="22383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44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C3E82C4-DAEB-341F-C4B7-AF62CAFEA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125" y="1178052"/>
            <a:ext cx="1228725" cy="1905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CE36FB-495C-41D6-5E0D-70ECDB80B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377571"/>
            <a:ext cx="2228850" cy="2609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339E8D-1669-00FD-8634-C6ED2CF39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084" y="463677"/>
            <a:ext cx="22098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5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60B090-11F2-F4ED-95FA-E19E18F4D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9100"/>
            <a:ext cx="33337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37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FCE072-4251-AD3D-DF58-99B3A0168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841" y="481393"/>
            <a:ext cx="3743325" cy="3133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7D352D2-7243-3289-AB12-C7D320C8B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90" y="819150"/>
            <a:ext cx="22002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449048F-9429-5D00-5486-A364D49C0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244" y="770191"/>
            <a:ext cx="25146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宽屏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乌鸦 冥府</dc:creator>
  <cp:lastModifiedBy>乌鸦 冥府</cp:lastModifiedBy>
  <cp:revision>1</cp:revision>
  <dcterms:created xsi:type="dcterms:W3CDTF">2025-05-29T00:35:47Z</dcterms:created>
  <dcterms:modified xsi:type="dcterms:W3CDTF">2025-05-29T01:01:49Z</dcterms:modified>
</cp:coreProperties>
</file>