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2"/>
  </p:notesMasterIdLst>
  <p:handoutMasterIdLst>
    <p:handoutMasterId r:id="rId43"/>
  </p:handoutMasterIdLst>
  <p:sldIdLst>
    <p:sldId id="256" r:id="rId2"/>
    <p:sldId id="1640" r:id="rId3"/>
    <p:sldId id="1507" r:id="rId4"/>
    <p:sldId id="1508" r:id="rId5"/>
    <p:sldId id="1510" r:id="rId6"/>
    <p:sldId id="1632" r:id="rId7"/>
    <p:sldId id="1633" r:id="rId8"/>
    <p:sldId id="1621" r:id="rId9"/>
    <p:sldId id="1509" r:id="rId10"/>
    <p:sldId id="1635" r:id="rId11"/>
    <p:sldId id="1622" r:id="rId12"/>
    <p:sldId id="1637" r:id="rId13"/>
    <p:sldId id="1638" r:id="rId14"/>
    <p:sldId id="1630" r:id="rId15"/>
    <p:sldId id="1636" r:id="rId16"/>
    <p:sldId id="1647" r:id="rId17"/>
    <p:sldId id="1641" r:id="rId18"/>
    <p:sldId id="1642" r:id="rId19"/>
    <p:sldId id="1643" r:id="rId20"/>
    <p:sldId id="1644" r:id="rId21"/>
    <p:sldId id="1646" r:id="rId22"/>
    <p:sldId id="1648" r:id="rId23"/>
    <p:sldId id="1649" r:id="rId24"/>
    <p:sldId id="1650" r:id="rId25"/>
    <p:sldId id="1651" r:id="rId26"/>
    <p:sldId id="1652" r:id="rId27"/>
    <p:sldId id="1653" r:id="rId28"/>
    <p:sldId id="1662" r:id="rId29"/>
    <p:sldId id="1663" r:id="rId30"/>
    <p:sldId id="1664" r:id="rId31"/>
    <p:sldId id="1665" r:id="rId32"/>
    <p:sldId id="1666" r:id="rId33"/>
    <p:sldId id="1654" r:id="rId34"/>
    <p:sldId id="1655" r:id="rId35"/>
    <p:sldId id="1656" r:id="rId36"/>
    <p:sldId id="1657" r:id="rId37"/>
    <p:sldId id="1659" r:id="rId38"/>
    <p:sldId id="1660" r:id="rId39"/>
    <p:sldId id="1661" r:id="rId40"/>
    <p:sldId id="165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7822" autoAdjust="0"/>
  </p:normalViewPr>
  <p:slideViewPr>
    <p:cSldViewPr>
      <p:cViewPr varScale="1">
        <p:scale>
          <a:sx n="141" d="100"/>
          <a:sy n="141" d="100"/>
        </p:scale>
        <p:origin x="8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92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918CDD0-AFBA-49E2-9FF3-DECA6FFC36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BA4CC1-314B-479F-A619-604DE5070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FB62-4E11-4440-863A-8E21126CF63D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FD997-E092-4E27-85A4-B18914E26D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6F9DAC-7499-4534-AADB-BDF87021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6F3FA-E26E-411A-8981-C9E1CEF7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1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46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46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21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  <a:r>
              <a:rPr lang="en-US" altLang="zh-CN" dirty="0"/>
              <a:t>-2024</a:t>
            </a:r>
            <a:r>
              <a:rPr lang="zh-CN" altLang="en-US" dirty="0"/>
              <a:t>年秋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网络层（</a:t>
            </a:r>
            <a:r>
              <a:rPr lang="en-US" altLang="zh-CN" dirty="0"/>
              <a:t>1</a:t>
            </a:r>
            <a:r>
              <a:rPr lang="zh-CN" altLang="en-US" dirty="0"/>
              <a:t>）基本概念、路由器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授课教师：黄群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huangqun@pku.edu.cn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8D86D-9DA0-460E-A719-48C88693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数据平面 </a:t>
            </a:r>
            <a:r>
              <a:rPr lang="en-US" altLang="zh-CN" dirty="0"/>
              <a:t>VS </a:t>
            </a:r>
            <a:r>
              <a:rPr lang="zh-CN" altLang="en-US" dirty="0"/>
              <a:t>控制平面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AA239-4DF7-429A-9BCA-86C28E1C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网络层的转发与路由功能，又把网络层进一步划分为</a:t>
            </a:r>
            <a:r>
              <a:rPr lang="zh-CN" altLang="en-US" dirty="0">
                <a:solidFill>
                  <a:srgbClr val="C00000"/>
                </a:solidFill>
              </a:rPr>
              <a:t>数据平面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控制平面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数据平面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控制平面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70C0"/>
                </a:solidFill>
              </a:rPr>
              <a:t>软件定义网络（</a:t>
            </a:r>
            <a:r>
              <a:rPr lang="en-US" altLang="zh-CN" dirty="0">
                <a:solidFill>
                  <a:srgbClr val="0070C0"/>
                </a:solidFill>
              </a:rPr>
              <a:t>SDN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r>
              <a:rPr lang="zh-CN" altLang="en-US" dirty="0"/>
              <a:t>技术兴起后，新引入的术语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B93FC-AA2C-4122-B943-7A640D964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657D135-7725-45D1-BD0D-BE9EA83FC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4038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zh-CN" altLang="en-US" i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数据平面：转发功能</a:t>
            </a:r>
            <a:endParaRPr lang="en-US" i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2100" indent="-292100">
              <a:buFont typeface="Wingdings" charset="2"/>
              <a:buChar char="§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单个路由器上局部功能</a:t>
            </a:r>
            <a:endParaRPr 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2100" indent="-292100">
              <a:buFont typeface="Wingdings" charset="2"/>
              <a:buChar char="§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每个路由器</a:t>
            </a:r>
            <a:r>
              <a:rPr lang="zh-CN" altLang="en-US" sz="2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对收到的数据报文执行转发功能</a:t>
            </a:r>
            <a:endParaRPr 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62BE83-72E0-48B0-9851-9DC917310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19400"/>
            <a:ext cx="7162800" cy="267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zh-CN" altLang="en-US" sz="2100" i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控制平面：路由功能</a:t>
            </a:r>
            <a:endParaRPr lang="en-US" sz="2100" i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indent="-228600">
              <a:lnSpc>
                <a:spcPct val="100000"/>
              </a:lnSpc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全网计算：涉及多个路由器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indent="-228600">
              <a:lnSpc>
                <a:spcPct val="100000"/>
              </a:lnSpc>
              <a:defRPr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种实现方式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lnSpc>
                <a:spcPct val="100000"/>
              </a:lnSpc>
              <a:defRPr/>
            </a:pPr>
            <a:r>
              <a:rPr lang="zh-CN" altLang="en-US" i="1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传统路由算法</a:t>
            </a:r>
            <a:r>
              <a:rPr lang="en-US" i="1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br>
              <a:rPr lang="en-US" i="1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多个路由器分布式协作计算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i="1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软件定义网络</a:t>
            </a:r>
            <a:r>
              <a:rPr lang="en-US" i="1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(SDN)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由中心化控制器负责计算后，通知各个路由器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6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单个路由器上的数据平面</a:t>
            </a:r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/>
              <a:t>执行转发函数：（输入端口，分组的目的地址）</a:t>
            </a:r>
            <a:r>
              <a:rPr kumimoji="1" lang="en-US" altLang="zh-CN" sz="2400" dirty="0"/>
              <a:t>-&gt; (</a:t>
            </a:r>
            <a:r>
              <a:rPr kumimoji="1" lang="zh-CN" altLang="en-US" sz="2400" dirty="0"/>
              <a:t>输出端口）</a:t>
            </a:r>
            <a:endParaRPr kumimoji="1"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4574540" y="3970655"/>
            <a:ext cx="908685" cy="643255"/>
          </a:xfrm>
          <a:prstGeom prst="straightConnector1">
            <a:avLst/>
          </a:prstGeom>
          <a:ln w="28575">
            <a:solidFill>
              <a:srgbClr val="E7D1E7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233323" y="3886500"/>
            <a:ext cx="1204526" cy="727857"/>
          </a:xfrm>
          <a:prstGeom prst="straightConnector1">
            <a:avLst/>
          </a:prstGeom>
          <a:ln w="28575">
            <a:solidFill>
              <a:srgbClr val="E7D1E7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2" name="表格 121"/>
          <p:cNvGraphicFramePr>
            <a:graphicFrameLocks noGrp="1"/>
          </p:cNvGraphicFramePr>
          <p:nvPr/>
        </p:nvGraphicFramePr>
        <p:xfrm>
          <a:off x="4586826" y="5221059"/>
          <a:ext cx="29483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8" name="连接符: 肘形 137"/>
          <p:cNvCxnSpPr/>
          <p:nvPr/>
        </p:nvCxnSpPr>
        <p:spPr>
          <a:xfrm rot="16200000" flipH="1">
            <a:off x="3183873" y="4844494"/>
            <a:ext cx="1599048" cy="1163678"/>
          </a:xfrm>
          <a:prstGeom prst="bentConnector3">
            <a:avLst>
              <a:gd name="adj1" fmla="val 9996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连接符: 肘形 140"/>
          <p:cNvCxnSpPr/>
          <p:nvPr/>
        </p:nvCxnSpPr>
        <p:spPr>
          <a:xfrm rot="5400000" flipH="1" flipV="1">
            <a:off x="7215214" y="5016700"/>
            <a:ext cx="1480054" cy="819515"/>
          </a:xfrm>
          <a:prstGeom prst="bentConnector3">
            <a:avLst>
              <a:gd name="adj1" fmla="val -3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996950" y="2149475"/>
            <a:ext cx="10153015" cy="3000375"/>
            <a:chOff x="1570" y="3369"/>
            <a:chExt cx="15989" cy="4725"/>
          </a:xfrm>
        </p:grpSpPr>
        <p:sp>
          <p:nvSpPr>
            <p:cNvPr id="3" name="文本框 2"/>
            <p:cNvSpPr txBox="1"/>
            <p:nvPr/>
          </p:nvSpPr>
          <p:spPr>
            <a:xfrm>
              <a:off x="8546" y="6455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042" y="6377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28" y="6430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570" y="3369"/>
              <a:ext cx="1933" cy="3057"/>
              <a:chOff x="357711" y="2619024"/>
              <a:chExt cx="1227578" cy="194091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485070" y="2731140"/>
                <a:ext cx="1100219" cy="1828800"/>
              </a:xfrm>
              <a:prstGeom prst="rect">
                <a:avLst/>
              </a:prstGeom>
              <a:solidFill>
                <a:srgbClr val="5C307E"/>
              </a:solidFill>
              <a:ln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64467" y="3706299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64466" y="2982091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64598" y="4072287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64598" y="2619024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60055" y="3351649"/>
                <a:ext cx="1113061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57711" y="3355911"/>
                <a:ext cx="1113727" cy="367456"/>
              </a:xfrm>
              <a:prstGeom prst="rect">
                <a:avLst/>
              </a:prstGeom>
              <a:solidFill>
                <a:srgbClr val="5C307E">
                  <a:alpha val="4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5627" y="3543"/>
              <a:ext cx="1933" cy="3057"/>
              <a:chOff x="357711" y="2619024"/>
              <a:chExt cx="1227578" cy="19409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485070" y="2731140"/>
                <a:ext cx="1100219" cy="1828800"/>
              </a:xfrm>
              <a:prstGeom prst="rect">
                <a:avLst/>
              </a:prstGeom>
              <a:solidFill>
                <a:srgbClr val="5C307E"/>
              </a:solidFill>
              <a:ln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4467" y="3706299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4466" y="2982091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64598" y="4072287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64598" y="2619024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60055" y="3351649"/>
                <a:ext cx="1113061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7711" y="3355911"/>
                <a:ext cx="1113727" cy="367456"/>
              </a:xfrm>
              <a:prstGeom prst="rect">
                <a:avLst/>
              </a:prstGeom>
              <a:solidFill>
                <a:srgbClr val="5C307E">
                  <a:alpha val="4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3333" y="3816"/>
              <a:ext cx="12445" cy="4278"/>
              <a:chOff x="1280664" y="3160857"/>
              <a:chExt cx="9581222" cy="3333678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1546275" y="3160857"/>
                <a:ext cx="9041239" cy="2843922"/>
                <a:chOff x="1546275" y="3160857"/>
                <a:chExt cx="9041239" cy="2843922"/>
              </a:xfrm>
            </p:grpSpPr>
            <p:cxnSp>
              <p:nvCxnSpPr>
                <p:cNvPr id="60" name="直接连接符 59"/>
                <p:cNvCxnSpPr/>
                <p:nvPr/>
              </p:nvCxnSpPr>
              <p:spPr>
                <a:xfrm>
                  <a:off x="2042438" y="3866383"/>
                  <a:ext cx="1858443" cy="67735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 flipV="1">
                  <a:off x="4009938" y="3429000"/>
                  <a:ext cx="2189526" cy="9752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6441987" y="3399201"/>
                  <a:ext cx="1541004" cy="10769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009938" y="4532281"/>
                  <a:ext cx="1887918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>
                  <a:off x="6095846" y="4543735"/>
                  <a:ext cx="181272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 flipV="1">
                  <a:off x="8047601" y="3964096"/>
                  <a:ext cx="2038167" cy="56818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 flipV="1">
                  <a:off x="5919106" y="4682048"/>
                  <a:ext cx="132793" cy="95351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972587" y="4584299"/>
                  <a:ext cx="1676794" cy="119816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flipV="1">
                  <a:off x="5793465" y="4532281"/>
                  <a:ext cx="2189526" cy="127452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81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40604" y="4233839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Picture 9" descr="服务器终端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6275" y="3417875"/>
                  <a:ext cx="822310" cy="872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" name="Picture 9" descr="服务器终端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65204" y="3555213"/>
                  <a:ext cx="822310" cy="872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4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06913" y="3160857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54189" y="4233838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40899" y="5520096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81292" y="4289940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8" name="文本框 87"/>
              <p:cNvSpPr txBox="1"/>
              <p:nvPr/>
            </p:nvSpPr>
            <p:spPr>
              <a:xfrm>
                <a:off x="1280664" y="4396765"/>
                <a:ext cx="1558248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9491490" y="4396765"/>
                <a:ext cx="1370396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3640362" y="4645349"/>
                <a:ext cx="768345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R1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6051643" y="3645557"/>
                <a:ext cx="655172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R2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6051643" y="4625867"/>
                <a:ext cx="702905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R3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5569695" y="6005159"/>
                <a:ext cx="628996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R4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7654544" y="4708469"/>
                <a:ext cx="790672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R5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2307023" y="4254782"/>
          <a:ext cx="2568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源地址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6887152" y="4297027"/>
          <a:ext cx="2568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源地址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4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BBAD-A6A5-4DB4-8CBA-8F8AD980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（传统）单个路由器上的控制平面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4EE23-FC7D-43A2-B46E-A654B32ED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每个交换机运行一个</a:t>
            </a:r>
            <a:r>
              <a:rPr lang="zh-CN" altLang="en-US" dirty="0">
                <a:solidFill>
                  <a:srgbClr val="C00000"/>
                </a:solidFill>
              </a:rPr>
              <a:t>路由算法</a:t>
            </a:r>
            <a:r>
              <a:rPr lang="zh-CN" altLang="en-US" dirty="0"/>
              <a:t>模块，互相协作完成全网“主机</a:t>
            </a:r>
            <a:r>
              <a:rPr lang="en-US" altLang="zh-CN" dirty="0"/>
              <a:t>-</a:t>
            </a:r>
            <a:r>
              <a:rPr lang="zh-CN" altLang="en-US" dirty="0"/>
              <a:t>主机”路径计算</a:t>
            </a:r>
            <a:endParaRPr lang="en-US" altLang="zh-CN" dirty="0"/>
          </a:p>
          <a:p>
            <a:pPr lvl="1"/>
            <a:r>
              <a:rPr lang="zh-CN" altLang="en-US" dirty="0"/>
              <a:t>协作完成路由算法计算的协议，成为</a:t>
            </a:r>
            <a:r>
              <a:rPr lang="zh-CN" altLang="en-US" dirty="0">
                <a:solidFill>
                  <a:srgbClr val="C00000"/>
                </a:solidFill>
              </a:rPr>
              <a:t>路由协议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000BBE-0CBD-4FA1-9F58-8599CE2FF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E724ABBE-97C8-49E9-BA7E-CB2D134F2592}"/>
              </a:ext>
            </a:extLst>
          </p:cNvPr>
          <p:cNvSpPr>
            <a:spLocks/>
          </p:cNvSpPr>
          <p:nvPr/>
        </p:nvSpPr>
        <p:spPr bwMode="auto">
          <a:xfrm>
            <a:off x="4116389" y="5437188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Straight Connector 147">
            <a:extLst>
              <a:ext uri="{FF2B5EF4-FFF2-40B4-BE49-F238E27FC236}">
                <a16:creationId xmlns:a16="http://schemas.microsoft.com/office/drawing/2014/main" id="{FF24B763-B705-453C-B3E7-5A5769A3580B}"/>
              </a:ext>
            </a:extLst>
          </p:cNvPr>
          <p:cNvCxnSpPr/>
          <p:nvPr/>
        </p:nvCxnSpPr>
        <p:spPr>
          <a:xfrm flipV="1">
            <a:off x="4746625" y="558958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49">
            <a:extLst>
              <a:ext uri="{FF2B5EF4-FFF2-40B4-BE49-F238E27FC236}">
                <a16:creationId xmlns:a16="http://schemas.microsoft.com/office/drawing/2014/main" id="{C9A7BDB1-6837-4FCC-BE5A-E752692C15B8}"/>
              </a:ext>
            </a:extLst>
          </p:cNvPr>
          <p:cNvCxnSpPr/>
          <p:nvPr/>
        </p:nvCxnSpPr>
        <p:spPr>
          <a:xfrm>
            <a:off x="4635501" y="577532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52">
            <a:extLst>
              <a:ext uri="{FF2B5EF4-FFF2-40B4-BE49-F238E27FC236}">
                <a16:creationId xmlns:a16="http://schemas.microsoft.com/office/drawing/2014/main" id="{88B4FC3E-0C34-45BC-8159-CF80075855B5}"/>
              </a:ext>
            </a:extLst>
          </p:cNvPr>
          <p:cNvCxnSpPr/>
          <p:nvPr/>
        </p:nvCxnSpPr>
        <p:spPr>
          <a:xfrm>
            <a:off x="4648201" y="5881689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56">
            <a:extLst>
              <a:ext uri="{FF2B5EF4-FFF2-40B4-BE49-F238E27FC236}">
                <a16:creationId xmlns:a16="http://schemas.microsoft.com/office/drawing/2014/main" id="{C72FC2E7-27BB-4C5D-9EC7-AB86A74183F0}"/>
              </a:ext>
            </a:extLst>
          </p:cNvPr>
          <p:cNvCxnSpPr/>
          <p:nvPr/>
        </p:nvCxnSpPr>
        <p:spPr>
          <a:xfrm flipV="1">
            <a:off x="5665789" y="607536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8">
            <a:extLst>
              <a:ext uri="{FF2B5EF4-FFF2-40B4-BE49-F238E27FC236}">
                <a16:creationId xmlns:a16="http://schemas.microsoft.com/office/drawing/2014/main" id="{8C2107B8-E96F-47FD-80E3-CE0378F2AFEF}"/>
              </a:ext>
            </a:extLst>
          </p:cNvPr>
          <p:cNvCxnSpPr/>
          <p:nvPr/>
        </p:nvCxnSpPr>
        <p:spPr>
          <a:xfrm>
            <a:off x="6326189" y="5621339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0">
            <a:extLst>
              <a:ext uri="{FF2B5EF4-FFF2-40B4-BE49-F238E27FC236}">
                <a16:creationId xmlns:a16="http://schemas.microsoft.com/office/drawing/2014/main" id="{ED0A3A78-C650-43CF-A326-DB6B83C0BA29}"/>
              </a:ext>
            </a:extLst>
          </p:cNvPr>
          <p:cNvCxnSpPr/>
          <p:nvPr/>
        </p:nvCxnSpPr>
        <p:spPr>
          <a:xfrm flipV="1">
            <a:off x="5610225" y="577532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2">
            <a:extLst>
              <a:ext uri="{FF2B5EF4-FFF2-40B4-BE49-F238E27FC236}">
                <a16:creationId xmlns:a16="http://schemas.microsoft.com/office/drawing/2014/main" id="{E1B9A078-3931-4CC5-8E08-874010E2F320}"/>
              </a:ext>
            </a:extLst>
          </p:cNvPr>
          <p:cNvCxnSpPr/>
          <p:nvPr/>
        </p:nvCxnSpPr>
        <p:spPr>
          <a:xfrm flipV="1">
            <a:off x="6937376" y="5803901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4">
            <a:extLst>
              <a:ext uri="{FF2B5EF4-FFF2-40B4-BE49-F238E27FC236}">
                <a16:creationId xmlns:a16="http://schemas.microsoft.com/office/drawing/2014/main" id="{0F8C672F-A5BA-40BB-B89C-EC874915F6E4}"/>
              </a:ext>
            </a:extLst>
          </p:cNvPr>
          <p:cNvCxnSpPr/>
          <p:nvPr/>
        </p:nvCxnSpPr>
        <p:spPr>
          <a:xfrm>
            <a:off x="6080125" y="558958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7">
            <a:extLst>
              <a:ext uri="{FF2B5EF4-FFF2-40B4-BE49-F238E27FC236}">
                <a16:creationId xmlns:a16="http://schemas.microsoft.com/office/drawing/2014/main" id="{9682C6DB-E8AF-4D38-97D7-209740963D51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6015039"/>
            <a:ext cx="563562" cy="293687"/>
            <a:chOff x="1871277" y="1576300"/>
            <a:chExt cx="1128371" cy="437861"/>
          </a:xfrm>
        </p:grpSpPr>
        <p:sp>
          <p:nvSpPr>
            <p:cNvPr id="15" name="Oval 317">
              <a:extLst>
                <a:ext uri="{FF2B5EF4-FFF2-40B4-BE49-F238E27FC236}">
                  <a16:creationId xmlns:a16="http://schemas.microsoft.com/office/drawing/2014/main" id="{245F53DE-E34F-4AB9-A0EA-F6A2044879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6" name="Rectangle 318">
              <a:extLst>
                <a:ext uri="{FF2B5EF4-FFF2-40B4-BE49-F238E27FC236}">
                  <a16:creationId xmlns:a16="http://schemas.microsoft.com/office/drawing/2014/main" id="{6772050F-56E9-4EF7-BB2D-82C6D9AEBA81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319">
              <a:extLst>
                <a:ext uri="{FF2B5EF4-FFF2-40B4-BE49-F238E27FC236}">
                  <a16:creationId xmlns:a16="http://schemas.microsoft.com/office/drawing/2014/main" id="{77AF8C42-3B7F-4E21-AF70-9D8D3867B8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8" name="Freeform 323">
              <a:extLst>
                <a:ext uri="{FF2B5EF4-FFF2-40B4-BE49-F238E27FC236}">
                  <a16:creationId xmlns:a16="http://schemas.microsoft.com/office/drawing/2014/main" id="{0B473FAA-A276-4DAF-99E6-D1ADE34652C8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24">
              <a:extLst>
                <a:ext uri="{FF2B5EF4-FFF2-40B4-BE49-F238E27FC236}">
                  <a16:creationId xmlns:a16="http://schemas.microsoft.com/office/drawing/2014/main" id="{10AB4B45-E15E-4478-8B8C-68442BC9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Freeform 325">
              <a:extLst>
                <a:ext uri="{FF2B5EF4-FFF2-40B4-BE49-F238E27FC236}">
                  <a16:creationId xmlns:a16="http://schemas.microsoft.com/office/drawing/2014/main" id="{2C4A3D7F-F1EA-4B91-8DBF-C3759CED5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Freeform 326">
              <a:extLst>
                <a:ext uri="{FF2B5EF4-FFF2-40B4-BE49-F238E27FC236}">
                  <a16:creationId xmlns:a16="http://schemas.microsoft.com/office/drawing/2014/main" id="{84EF48D5-5D3C-4B8A-A5D0-175D7D4EE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2" name="Straight Connector 321">
              <a:extLst>
                <a:ext uri="{FF2B5EF4-FFF2-40B4-BE49-F238E27FC236}">
                  <a16:creationId xmlns:a16="http://schemas.microsoft.com/office/drawing/2014/main" id="{D0A28910-1AC9-495E-BC3E-C19961FD0B8D}"/>
                </a:ext>
              </a:extLst>
            </p:cNvPr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322">
              <a:extLst>
                <a:ext uri="{FF2B5EF4-FFF2-40B4-BE49-F238E27FC236}">
                  <a16:creationId xmlns:a16="http://schemas.microsoft.com/office/drawing/2014/main" id="{444AF7F6-5FD1-40C1-BEF1-2D6D917223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327">
            <a:extLst>
              <a:ext uri="{FF2B5EF4-FFF2-40B4-BE49-F238E27FC236}">
                <a16:creationId xmlns:a16="http://schemas.microsoft.com/office/drawing/2014/main" id="{2FCC65EF-8013-43E6-93E4-577BE1B876FD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5473700"/>
            <a:ext cx="565150" cy="292100"/>
            <a:chOff x="1871277" y="1576300"/>
            <a:chExt cx="1128371" cy="437861"/>
          </a:xfrm>
        </p:grpSpPr>
        <p:sp>
          <p:nvSpPr>
            <p:cNvPr id="25" name="Oval 328">
              <a:extLst>
                <a:ext uri="{FF2B5EF4-FFF2-40B4-BE49-F238E27FC236}">
                  <a16:creationId xmlns:a16="http://schemas.microsoft.com/office/drawing/2014/main" id="{DA54B839-8F55-46DB-BCE5-E1BDBF9419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" name="Rectangle 329">
              <a:extLst>
                <a:ext uri="{FF2B5EF4-FFF2-40B4-BE49-F238E27FC236}">
                  <a16:creationId xmlns:a16="http://schemas.microsoft.com/office/drawing/2014/main" id="{30D68920-500F-4C28-B4F2-3E918D10C225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330">
              <a:extLst>
                <a:ext uri="{FF2B5EF4-FFF2-40B4-BE49-F238E27FC236}">
                  <a16:creationId xmlns:a16="http://schemas.microsoft.com/office/drawing/2014/main" id="{B156E5EB-8FFA-4A4E-A1FD-E9426DF234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8" name="Freeform 331">
              <a:extLst>
                <a:ext uri="{FF2B5EF4-FFF2-40B4-BE49-F238E27FC236}">
                  <a16:creationId xmlns:a16="http://schemas.microsoft.com/office/drawing/2014/main" id="{0A924F4A-C7AE-42E3-B343-B542E0595CF1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32">
              <a:extLst>
                <a:ext uri="{FF2B5EF4-FFF2-40B4-BE49-F238E27FC236}">
                  <a16:creationId xmlns:a16="http://schemas.microsoft.com/office/drawing/2014/main" id="{92396C59-77EF-4143-BF0F-4CF2F9FC2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Freeform 333">
              <a:extLst>
                <a:ext uri="{FF2B5EF4-FFF2-40B4-BE49-F238E27FC236}">
                  <a16:creationId xmlns:a16="http://schemas.microsoft.com/office/drawing/2014/main" id="{08B4003D-151F-45B3-9104-FC87148E8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" name="Freeform 334">
              <a:extLst>
                <a:ext uri="{FF2B5EF4-FFF2-40B4-BE49-F238E27FC236}">
                  <a16:creationId xmlns:a16="http://schemas.microsoft.com/office/drawing/2014/main" id="{5BF88B62-A025-4164-A2E8-CB379FF0F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2" name="Straight Connector 335">
              <a:extLst>
                <a:ext uri="{FF2B5EF4-FFF2-40B4-BE49-F238E27FC236}">
                  <a16:creationId xmlns:a16="http://schemas.microsoft.com/office/drawing/2014/main" id="{8F3DDBB1-0D7F-4841-8922-E695C6BD702D}"/>
                </a:ext>
              </a:extLst>
            </p:cNvPr>
            <p:cNvCxnSpPr>
              <a:cxnSpLocks noChangeShapeType="1"/>
              <a:endCxn id="27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Connector 336">
              <a:extLst>
                <a:ext uri="{FF2B5EF4-FFF2-40B4-BE49-F238E27FC236}">
                  <a16:creationId xmlns:a16="http://schemas.microsoft.com/office/drawing/2014/main" id="{8B4657A4-B4F8-425A-ABDA-09918D472C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" name="Group 337">
            <a:extLst>
              <a:ext uri="{FF2B5EF4-FFF2-40B4-BE49-F238E27FC236}">
                <a16:creationId xmlns:a16="http://schemas.microsoft.com/office/drawing/2014/main" id="{D2CE6944-64C9-4FB2-82DA-DD8E6BE3F469}"/>
              </a:ext>
            </a:extLst>
          </p:cNvPr>
          <p:cNvGrpSpPr>
            <a:grpSpLocks/>
          </p:cNvGrpSpPr>
          <p:nvPr/>
        </p:nvGrpSpPr>
        <p:grpSpPr bwMode="auto">
          <a:xfrm>
            <a:off x="6543676" y="5927725"/>
            <a:ext cx="563563" cy="293688"/>
            <a:chOff x="1871277" y="1576300"/>
            <a:chExt cx="1128371" cy="437861"/>
          </a:xfrm>
        </p:grpSpPr>
        <p:sp>
          <p:nvSpPr>
            <p:cNvPr id="35" name="Oval 338">
              <a:extLst>
                <a:ext uri="{FF2B5EF4-FFF2-40B4-BE49-F238E27FC236}">
                  <a16:creationId xmlns:a16="http://schemas.microsoft.com/office/drawing/2014/main" id="{FFBAD218-50F3-4181-966B-ABB719F37B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" name="Rectangle 339">
              <a:extLst>
                <a:ext uri="{FF2B5EF4-FFF2-40B4-BE49-F238E27FC236}">
                  <a16:creationId xmlns:a16="http://schemas.microsoft.com/office/drawing/2014/main" id="{86FD4531-2DFF-4D7C-A70E-3BE3536187EC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40">
              <a:extLst>
                <a:ext uri="{FF2B5EF4-FFF2-40B4-BE49-F238E27FC236}">
                  <a16:creationId xmlns:a16="http://schemas.microsoft.com/office/drawing/2014/main" id="{614FA514-DD2B-46EF-83F5-7D92BAD902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8" name="Freeform 341">
              <a:extLst>
                <a:ext uri="{FF2B5EF4-FFF2-40B4-BE49-F238E27FC236}">
                  <a16:creationId xmlns:a16="http://schemas.microsoft.com/office/drawing/2014/main" id="{3BF97947-6830-414B-AC1B-1C09D76F0CB2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42">
              <a:extLst>
                <a:ext uri="{FF2B5EF4-FFF2-40B4-BE49-F238E27FC236}">
                  <a16:creationId xmlns:a16="http://schemas.microsoft.com/office/drawing/2014/main" id="{5AF038F0-C0E6-4714-B7C0-20AF38C5F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" name="Freeform 343">
              <a:extLst>
                <a:ext uri="{FF2B5EF4-FFF2-40B4-BE49-F238E27FC236}">
                  <a16:creationId xmlns:a16="http://schemas.microsoft.com/office/drawing/2014/main" id="{9649B41B-DBB5-4E27-9F95-66D29445C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" name="Freeform 344">
              <a:extLst>
                <a:ext uri="{FF2B5EF4-FFF2-40B4-BE49-F238E27FC236}">
                  <a16:creationId xmlns:a16="http://schemas.microsoft.com/office/drawing/2014/main" id="{022EDD37-AE50-4701-B3FA-48361CA50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2" name="Straight Connector 345">
              <a:extLst>
                <a:ext uri="{FF2B5EF4-FFF2-40B4-BE49-F238E27FC236}">
                  <a16:creationId xmlns:a16="http://schemas.microsoft.com/office/drawing/2014/main" id="{7935078B-A808-492C-A5A0-94EB9CB4637C}"/>
                </a:ext>
              </a:extLst>
            </p:cNvPr>
            <p:cNvCxnSpPr>
              <a:cxnSpLocks noChangeShapeType="1"/>
              <a:endCxn id="37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Connector 346">
              <a:extLst>
                <a:ext uri="{FF2B5EF4-FFF2-40B4-BE49-F238E27FC236}">
                  <a16:creationId xmlns:a16="http://schemas.microsoft.com/office/drawing/2014/main" id="{72F36F8B-F80A-45FA-AEAD-EF863DA114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" name="Group 347">
            <a:extLst>
              <a:ext uri="{FF2B5EF4-FFF2-40B4-BE49-F238E27FC236}">
                <a16:creationId xmlns:a16="http://schemas.microsoft.com/office/drawing/2014/main" id="{C2B9AFB5-EB48-4CA3-937B-0DC5507B32E0}"/>
              </a:ext>
            </a:extLst>
          </p:cNvPr>
          <p:cNvGrpSpPr>
            <a:grpSpLocks/>
          </p:cNvGrpSpPr>
          <p:nvPr/>
        </p:nvGrpSpPr>
        <p:grpSpPr bwMode="auto">
          <a:xfrm>
            <a:off x="7265988" y="5613400"/>
            <a:ext cx="565150" cy="293688"/>
            <a:chOff x="1871277" y="1576300"/>
            <a:chExt cx="1128371" cy="437861"/>
          </a:xfrm>
        </p:grpSpPr>
        <p:sp>
          <p:nvSpPr>
            <p:cNvPr id="45" name="Oval 348">
              <a:extLst>
                <a:ext uri="{FF2B5EF4-FFF2-40B4-BE49-F238E27FC236}">
                  <a16:creationId xmlns:a16="http://schemas.microsoft.com/office/drawing/2014/main" id="{AA5332FF-DB49-4468-85D2-7CEFE9E929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6" name="Rectangle 349">
              <a:extLst>
                <a:ext uri="{FF2B5EF4-FFF2-40B4-BE49-F238E27FC236}">
                  <a16:creationId xmlns:a16="http://schemas.microsoft.com/office/drawing/2014/main" id="{737A4A49-B8B2-43D0-B4B3-24766078D630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Oval 350">
              <a:extLst>
                <a:ext uri="{FF2B5EF4-FFF2-40B4-BE49-F238E27FC236}">
                  <a16:creationId xmlns:a16="http://schemas.microsoft.com/office/drawing/2014/main" id="{F106F879-054F-46AC-BE31-6CDF6AB5DC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8" name="Freeform 351">
              <a:extLst>
                <a:ext uri="{FF2B5EF4-FFF2-40B4-BE49-F238E27FC236}">
                  <a16:creationId xmlns:a16="http://schemas.microsoft.com/office/drawing/2014/main" id="{29946076-0C5C-4B9C-91F1-C8F9D9DB12F7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352">
              <a:extLst>
                <a:ext uri="{FF2B5EF4-FFF2-40B4-BE49-F238E27FC236}">
                  <a16:creationId xmlns:a16="http://schemas.microsoft.com/office/drawing/2014/main" id="{CCE557F1-EEA7-4818-82C4-D9259F533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0" name="Freeform 353">
              <a:extLst>
                <a:ext uri="{FF2B5EF4-FFF2-40B4-BE49-F238E27FC236}">
                  <a16:creationId xmlns:a16="http://schemas.microsoft.com/office/drawing/2014/main" id="{A6B2AAA5-6AA7-48D4-A97C-4880EA7DE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" name="Freeform 354">
              <a:extLst>
                <a:ext uri="{FF2B5EF4-FFF2-40B4-BE49-F238E27FC236}">
                  <a16:creationId xmlns:a16="http://schemas.microsoft.com/office/drawing/2014/main" id="{8A25A0AF-7BE4-4E23-9696-AD24B8CCE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52" name="Straight Connector 355">
              <a:extLst>
                <a:ext uri="{FF2B5EF4-FFF2-40B4-BE49-F238E27FC236}">
                  <a16:creationId xmlns:a16="http://schemas.microsoft.com/office/drawing/2014/main" id="{6C9684EA-5BC4-4B98-BF3E-8ED00BE28074}"/>
                </a:ext>
              </a:extLst>
            </p:cNvPr>
            <p:cNvCxnSpPr>
              <a:cxnSpLocks noChangeShapeType="1"/>
              <a:endCxn id="4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356">
              <a:extLst>
                <a:ext uri="{FF2B5EF4-FFF2-40B4-BE49-F238E27FC236}">
                  <a16:creationId xmlns:a16="http://schemas.microsoft.com/office/drawing/2014/main" id="{306F2689-CEB1-4953-BDED-A3EB50D19F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Group 23">
            <a:extLst>
              <a:ext uri="{FF2B5EF4-FFF2-40B4-BE49-F238E27FC236}">
                <a16:creationId xmlns:a16="http://schemas.microsoft.com/office/drawing/2014/main" id="{1E4F2380-D222-47CC-BA44-07033CFE371A}"/>
              </a:ext>
            </a:extLst>
          </p:cNvPr>
          <p:cNvGrpSpPr>
            <a:grpSpLocks/>
          </p:cNvGrpSpPr>
          <p:nvPr/>
        </p:nvGrpSpPr>
        <p:grpSpPr bwMode="auto">
          <a:xfrm>
            <a:off x="3281363" y="2330450"/>
            <a:ext cx="5270500" cy="3805238"/>
            <a:chOff x="1757805" y="2331054"/>
            <a:chExt cx="5270058" cy="3804634"/>
          </a:xfrm>
        </p:grpSpPr>
        <p:sp>
          <p:nvSpPr>
            <p:cNvPr id="55" name="Freeform 267">
              <a:extLst>
                <a:ext uri="{FF2B5EF4-FFF2-40B4-BE49-F238E27FC236}">
                  <a16:creationId xmlns:a16="http://schemas.microsoft.com/office/drawing/2014/main" id="{22DAA006-4434-47F0-AE87-64A70B0A4D68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291C0D3A-65B9-4446-BD9B-4D878D791D71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961782B4-4B6E-47D5-9C2E-32E63D867B04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E26C84E9-CCAF-422A-AEFF-408892527CA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48CE5928-5C05-4EAD-9CFF-E4E9C131498F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0" name="Group 17">
              <a:extLst>
                <a:ext uri="{FF2B5EF4-FFF2-40B4-BE49-F238E27FC236}">
                  <a16:creationId xmlns:a16="http://schemas.microsoft.com/office/drawing/2014/main" id="{2B32458D-C6A6-4446-81DB-CE984421B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47" name="Rectangle 107">
                <a:extLst>
                  <a:ext uri="{FF2B5EF4-FFF2-40B4-BE49-F238E27FC236}">
                    <a16:creationId xmlns:a16="http://schemas.microsoft.com/office/drawing/2014/main" id="{E5BFA344-2710-4AD4-94E4-9154D822D47E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48" name="Group 104">
                <a:extLst>
                  <a:ext uri="{FF2B5EF4-FFF2-40B4-BE49-F238E27FC236}">
                    <a16:creationId xmlns:a16="http://schemas.microsoft.com/office/drawing/2014/main" id="{732DC366-62E7-4FEC-B483-E68EA45F8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62" name="Oval 118">
                  <a:extLst>
                    <a:ext uri="{FF2B5EF4-FFF2-40B4-BE49-F238E27FC236}">
                      <a16:creationId xmlns:a16="http://schemas.microsoft.com/office/drawing/2014/main" id="{B514B14E-76AF-42AC-9451-0C08477A375A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3" name="Rectangle 119">
                  <a:extLst>
                    <a:ext uri="{FF2B5EF4-FFF2-40B4-BE49-F238E27FC236}">
                      <a16:creationId xmlns:a16="http://schemas.microsoft.com/office/drawing/2014/main" id="{84B61D2A-66C1-4F27-8464-9B4DA4ACB769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20">
                  <a:extLst>
                    <a:ext uri="{FF2B5EF4-FFF2-40B4-BE49-F238E27FC236}">
                      <a16:creationId xmlns:a16="http://schemas.microsoft.com/office/drawing/2014/main" id="{E05ECA66-BA10-4A1B-AD04-F66B4ECA475B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5" name="Straight Connector 121">
                  <a:extLst>
                    <a:ext uri="{FF2B5EF4-FFF2-40B4-BE49-F238E27FC236}">
                      <a16:creationId xmlns:a16="http://schemas.microsoft.com/office/drawing/2014/main" id="{4E5B9A01-CE54-47F6-9316-9C1396756156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22">
                  <a:extLst>
                    <a:ext uri="{FF2B5EF4-FFF2-40B4-BE49-F238E27FC236}">
                      <a16:creationId xmlns:a16="http://schemas.microsoft.com/office/drawing/2014/main" id="{CEA16823-97F1-49DD-9991-AF5C9B009CA9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Rectangle 146">
                <a:extLst>
                  <a:ext uri="{FF2B5EF4-FFF2-40B4-BE49-F238E27FC236}">
                    <a16:creationId xmlns:a16="http://schemas.microsoft.com/office/drawing/2014/main" id="{17C80A47-35F8-4F26-AADA-4D68821F97C6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0" name="Straight Connector 112">
                <a:extLst>
                  <a:ext uri="{FF2B5EF4-FFF2-40B4-BE49-F238E27FC236}">
                    <a16:creationId xmlns:a16="http://schemas.microsoft.com/office/drawing/2014/main" id="{A998B548-7B80-4BC1-AFC1-962DF8E842FE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11">
                <a:extLst>
                  <a:ext uri="{FF2B5EF4-FFF2-40B4-BE49-F238E27FC236}">
                    <a16:creationId xmlns:a16="http://schemas.microsoft.com/office/drawing/2014/main" id="{7F76B5E9-220B-423E-B729-C44F39C18BF3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2" name="Group 9">
                <a:extLst>
                  <a:ext uri="{FF2B5EF4-FFF2-40B4-BE49-F238E27FC236}">
                    <a16:creationId xmlns:a16="http://schemas.microsoft.com/office/drawing/2014/main" id="{D96C1865-FAA2-4FDB-97E3-FC71FAF3CD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153" name="Oval 368">
                  <a:extLst>
                    <a:ext uri="{FF2B5EF4-FFF2-40B4-BE49-F238E27FC236}">
                      <a16:creationId xmlns:a16="http://schemas.microsoft.com/office/drawing/2014/main" id="{7E360770-1FB7-46B4-901D-68ED41AA36F7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4" name="Rectangle 369">
                  <a:extLst>
                    <a:ext uri="{FF2B5EF4-FFF2-40B4-BE49-F238E27FC236}">
                      <a16:creationId xmlns:a16="http://schemas.microsoft.com/office/drawing/2014/main" id="{FE108731-2AF1-47AF-A70A-FEC3A7C9AEE4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Oval 370">
                  <a:extLst>
                    <a:ext uri="{FF2B5EF4-FFF2-40B4-BE49-F238E27FC236}">
                      <a16:creationId xmlns:a16="http://schemas.microsoft.com/office/drawing/2014/main" id="{1F215B59-C46C-4EBD-A2A3-3E5E85A233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6" name="Freeform 371">
                  <a:extLst>
                    <a:ext uri="{FF2B5EF4-FFF2-40B4-BE49-F238E27FC236}">
                      <a16:creationId xmlns:a16="http://schemas.microsoft.com/office/drawing/2014/main" id="{203099B3-1B25-4F54-8E6E-EF85D50C0FD1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7" name="Freeform 372">
                  <a:extLst>
                    <a:ext uri="{FF2B5EF4-FFF2-40B4-BE49-F238E27FC236}">
                      <a16:creationId xmlns:a16="http://schemas.microsoft.com/office/drawing/2014/main" id="{88CA7D0E-1577-40D1-B4B5-6574254B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373">
                  <a:extLst>
                    <a:ext uri="{FF2B5EF4-FFF2-40B4-BE49-F238E27FC236}">
                      <a16:creationId xmlns:a16="http://schemas.microsoft.com/office/drawing/2014/main" id="{C4099461-B0B8-447D-8AAC-FE735797C3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374">
                  <a:extLst>
                    <a:ext uri="{FF2B5EF4-FFF2-40B4-BE49-F238E27FC236}">
                      <a16:creationId xmlns:a16="http://schemas.microsoft.com/office/drawing/2014/main" id="{FBE36188-92AB-46EB-AE21-9BB9D41854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60" name="Straight Connector 375">
                  <a:extLst>
                    <a:ext uri="{FF2B5EF4-FFF2-40B4-BE49-F238E27FC236}">
                      <a16:creationId xmlns:a16="http://schemas.microsoft.com/office/drawing/2014/main" id="{F0129F93-47FD-4753-835F-013FE8CB2502}"/>
                    </a:ext>
                  </a:extLst>
                </p:cNvPr>
                <p:cNvCxnSpPr>
                  <a:cxnSpLocks noChangeShapeType="1"/>
                  <a:endCxn id="155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1" name="Straight Connector 376">
                  <a:extLst>
                    <a:ext uri="{FF2B5EF4-FFF2-40B4-BE49-F238E27FC236}">
                      <a16:creationId xmlns:a16="http://schemas.microsoft.com/office/drawing/2014/main" id="{7EEEDDA9-2660-414C-9184-8AA54DCC932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61" name="Group 18">
              <a:extLst>
                <a:ext uri="{FF2B5EF4-FFF2-40B4-BE49-F238E27FC236}">
                  <a16:creationId xmlns:a16="http://schemas.microsoft.com/office/drawing/2014/main" id="{BF00EE09-6FE8-4C70-BC46-52C7AF433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26" name="Rectangle 170">
                <a:extLst>
                  <a:ext uri="{FF2B5EF4-FFF2-40B4-BE49-F238E27FC236}">
                    <a16:creationId xmlns:a16="http://schemas.microsoft.com/office/drawing/2014/main" id="{650181E7-D87C-422E-B14A-620283883F8A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7" name="Straight Connector 89">
                <a:extLst>
                  <a:ext uri="{FF2B5EF4-FFF2-40B4-BE49-F238E27FC236}">
                    <a16:creationId xmlns:a16="http://schemas.microsoft.com/office/drawing/2014/main" id="{37186EA2-E357-4EBB-8F89-8B4FBE5EC426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8" name="Picture 86" descr="router_top.png">
                <a:extLst>
                  <a:ext uri="{FF2B5EF4-FFF2-40B4-BE49-F238E27FC236}">
                    <a16:creationId xmlns:a16="http://schemas.microsoft.com/office/drawing/2014/main" id="{75983166-03AF-4A32-9243-0F4317649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9" name="Group 82">
                <a:extLst>
                  <a:ext uri="{FF2B5EF4-FFF2-40B4-BE49-F238E27FC236}">
                    <a16:creationId xmlns:a16="http://schemas.microsoft.com/office/drawing/2014/main" id="{7217222C-81BB-46DA-A655-67F543DE8C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142" name="Oval 96">
                  <a:extLst>
                    <a:ext uri="{FF2B5EF4-FFF2-40B4-BE49-F238E27FC236}">
                      <a16:creationId xmlns:a16="http://schemas.microsoft.com/office/drawing/2014/main" id="{F805B9BD-2B76-4798-9BAD-08D3DE46FDCD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3" name="Rectangle 97">
                  <a:extLst>
                    <a:ext uri="{FF2B5EF4-FFF2-40B4-BE49-F238E27FC236}">
                      <a16:creationId xmlns:a16="http://schemas.microsoft.com/office/drawing/2014/main" id="{8B718DCC-E246-47AC-8A67-713F2B474095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4" name="Oval 98">
                  <a:extLst>
                    <a:ext uri="{FF2B5EF4-FFF2-40B4-BE49-F238E27FC236}">
                      <a16:creationId xmlns:a16="http://schemas.microsoft.com/office/drawing/2014/main" id="{4EC3ED19-1BFD-4575-BD46-93A30CD0CB43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45" name="Straight Connector 99">
                  <a:extLst>
                    <a:ext uri="{FF2B5EF4-FFF2-40B4-BE49-F238E27FC236}">
                      <a16:creationId xmlns:a16="http://schemas.microsoft.com/office/drawing/2014/main" id="{076CA588-EE9E-4E05-B902-86E3BFA9A0E5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00">
                  <a:extLst>
                    <a:ext uri="{FF2B5EF4-FFF2-40B4-BE49-F238E27FC236}">
                      <a16:creationId xmlns:a16="http://schemas.microsoft.com/office/drawing/2014/main" id="{292A6376-8793-4966-AD89-A6EC4B5A8C37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Rectangle 154">
                <a:extLst>
                  <a:ext uri="{FF2B5EF4-FFF2-40B4-BE49-F238E27FC236}">
                    <a16:creationId xmlns:a16="http://schemas.microsoft.com/office/drawing/2014/main" id="{54397A3F-2BD8-4073-B602-4177AE2550A5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1" name="Straight Connector 173">
                <a:extLst>
                  <a:ext uri="{FF2B5EF4-FFF2-40B4-BE49-F238E27FC236}">
                    <a16:creationId xmlns:a16="http://schemas.microsoft.com/office/drawing/2014/main" id="{2DA5A7B9-AEE5-4ADF-9981-A6E3B631DD20}"/>
                  </a:ext>
                </a:extLst>
              </p:cNvPr>
              <p:cNvCxnSpPr>
                <a:stCxn id="135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377">
                <a:extLst>
                  <a:ext uri="{FF2B5EF4-FFF2-40B4-BE49-F238E27FC236}">
                    <a16:creationId xmlns:a16="http://schemas.microsoft.com/office/drawing/2014/main" id="{C6276FB2-F928-4149-BC7B-1579B9DAD8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133" name="Oval 378">
                  <a:extLst>
                    <a:ext uri="{FF2B5EF4-FFF2-40B4-BE49-F238E27FC236}">
                      <a16:creationId xmlns:a16="http://schemas.microsoft.com/office/drawing/2014/main" id="{6A397984-F10A-4B34-ABD5-A86022FA5AA0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4" name="Rectangle 379">
                  <a:extLst>
                    <a:ext uri="{FF2B5EF4-FFF2-40B4-BE49-F238E27FC236}">
                      <a16:creationId xmlns:a16="http://schemas.microsoft.com/office/drawing/2014/main" id="{EAEFAC21-3461-435B-8BB3-DA522F1062DF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5" name="Oval 380">
                  <a:extLst>
                    <a:ext uri="{FF2B5EF4-FFF2-40B4-BE49-F238E27FC236}">
                      <a16:creationId xmlns:a16="http://schemas.microsoft.com/office/drawing/2014/main" id="{2E9101AF-43A9-446D-93A4-1E10D013D0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36" name="Freeform 381">
                  <a:extLst>
                    <a:ext uri="{FF2B5EF4-FFF2-40B4-BE49-F238E27FC236}">
                      <a16:creationId xmlns:a16="http://schemas.microsoft.com/office/drawing/2014/main" id="{36E9B599-470F-49BE-9054-8AAF924A469B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7" name="Freeform 382">
                  <a:extLst>
                    <a:ext uri="{FF2B5EF4-FFF2-40B4-BE49-F238E27FC236}">
                      <a16:creationId xmlns:a16="http://schemas.microsoft.com/office/drawing/2014/main" id="{0CD86905-7CC2-4963-A4DA-FFF0109CF2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Freeform 383">
                  <a:extLst>
                    <a:ext uri="{FF2B5EF4-FFF2-40B4-BE49-F238E27FC236}">
                      <a16:creationId xmlns:a16="http://schemas.microsoft.com/office/drawing/2014/main" id="{25E2CF65-DB54-423C-A3DB-B194F55407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384">
                  <a:extLst>
                    <a:ext uri="{FF2B5EF4-FFF2-40B4-BE49-F238E27FC236}">
                      <a16:creationId xmlns:a16="http://schemas.microsoft.com/office/drawing/2014/main" id="{8C714428-93AF-466B-83C5-55A458014F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40" name="Straight Connector 385">
                  <a:extLst>
                    <a:ext uri="{FF2B5EF4-FFF2-40B4-BE49-F238E27FC236}">
                      <a16:creationId xmlns:a16="http://schemas.microsoft.com/office/drawing/2014/main" id="{F2E28354-C15A-42E0-A396-C61379CC4273}"/>
                    </a:ext>
                  </a:extLst>
                </p:cNvPr>
                <p:cNvCxnSpPr>
                  <a:cxnSpLocks noChangeShapeType="1"/>
                  <a:endCxn id="135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1" name="Straight Connector 386">
                  <a:extLst>
                    <a:ext uri="{FF2B5EF4-FFF2-40B4-BE49-F238E27FC236}">
                      <a16:creationId xmlns:a16="http://schemas.microsoft.com/office/drawing/2014/main" id="{FDAA07E2-EED7-47B5-A53B-A7F551F4CE9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62" name="Group 19">
              <a:extLst>
                <a:ext uri="{FF2B5EF4-FFF2-40B4-BE49-F238E27FC236}">
                  <a16:creationId xmlns:a16="http://schemas.microsoft.com/office/drawing/2014/main" id="{CDF6DC64-89C6-4A48-8021-2C546A41F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106" name="Rectangle 438">
                <a:extLst>
                  <a:ext uri="{FF2B5EF4-FFF2-40B4-BE49-F238E27FC236}">
                    <a16:creationId xmlns:a16="http://schemas.microsoft.com/office/drawing/2014/main" id="{7E6C87D8-2C8A-45EE-8081-5D3C0BF59A89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7" name="Straight Connector 439">
                <a:extLst>
                  <a:ext uri="{FF2B5EF4-FFF2-40B4-BE49-F238E27FC236}">
                    <a16:creationId xmlns:a16="http://schemas.microsoft.com/office/drawing/2014/main" id="{35745E4E-FE0E-4EFE-BDE5-3C8D4AC6A601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442">
                <a:extLst>
                  <a:ext uri="{FF2B5EF4-FFF2-40B4-BE49-F238E27FC236}">
                    <a16:creationId xmlns:a16="http://schemas.microsoft.com/office/drawing/2014/main" id="{3CC26873-767F-4707-AC0F-EFD5F5898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121" name="Oval 451">
                  <a:extLst>
                    <a:ext uri="{FF2B5EF4-FFF2-40B4-BE49-F238E27FC236}">
                      <a16:creationId xmlns:a16="http://schemas.microsoft.com/office/drawing/2014/main" id="{D11A9418-A2A2-416C-B8BA-F8FED1682C42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2" name="Rectangle 452">
                  <a:extLst>
                    <a:ext uri="{FF2B5EF4-FFF2-40B4-BE49-F238E27FC236}">
                      <a16:creationId xmlns:a16="http://schemas.microsoft.com/office/drawing/2014/main" id="{67238AF5-35AB-4378-80A9-51C4073F73DA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3" name="Oval 453">
                  <a:extLst>
                    <a:ext uri="{FF2B5EF4-FFF2-40B4-BE49-F238E27FC236}">
                      <a16:creationId xmlns:a16="http://schemas.microsoft.com/office/drawing/2014/main" id="{0FAC1672-5E28-4D7B-8040-A20A57C8D67C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4" name="Straight Connector 454">
                  <a:extLst>
                    <a:ext uri="{FF2B5EF4-FFF2-40B4-BE49-F238E27FC236}">
                      <a16:creationId xmlns:a16="http://schemas.microsoft.com/office/drawing/2014/main" id="{F9098377-AEDD-446B-A242-3BE4384B3682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455">
                  <a:extLst>
                    <a:ext uri="{FF2B5EF4-FFF2-40B4-BE49-F238E27FC236}">
                      <a16:creationId xmlns:a16="http://schemas.microsoft.com/office/drawing/2014/main" id="{9A2152B1-BD01-447E-A791-48F86CA8ECE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Rectangle 443">
                <a:extLst>
                  <a:ext uri="{FF2B5EF4-FFF2-40B4-BE49-F238E27FC236}">
                    <a16:creationId xmlns:a16="http://schemas.microsoft.com/office/drawing/2014/main" id="{C6E80786-EA32-4591-BFF2-774B3315D17F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0" name="Straight Connector 446">
                <a:extLst>
                  <a:ext uri="{FF2B5EF4-FFF2-40B4-BE49-F238E27FC236}">
                    <a16:creationId xmlns:a16="http://schemas.microsoft.com/office/drawing/2014/main" id="{CB671D39-B6E6-418E-B468-191E548BB451}"/>
                  </a:ext>
                </a:extLst>
              </p:cNvPr>
              <p:cNvCxnSpPr>
                <a:stCxn id="112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456">
                <a:extLst>
                  <a:ext uri="{FF2B5EF4-FFF2-40B4-BE49-F238E27FC236}">
                    <a16:creationId xmlns:a16="http://schemas.microsoft.com/office/drawing/2014/main" id="{91304B0C-CC8D-4FEA-AF09-056E8B5F02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112" name="Oval 457">
                  <a:extLst>
                    <a:ext uri="{FF2B5EF4-FFF2-40B4-BE49-F238E27FC236}">
                      <a16:creationId xmlns:a16="http://schemas.microsoft.com/office/drawing/2014/main" id="{88924DFA-75D9-4DA6-985D-EB7987C24C95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" name="Rectangle 458">
                  <a:extLst>
                    <a:ext uri="{FF2B5EF4-FFF2-40B4-BE49-F238E27FC236}">
                      <a16:creationId xmlns:a16="http://schemas.microsoft.com/office/drawing/2014/main" id="{309751EE-692D-446F-BB0E-939F8730C790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Oval 459">
                  <a:extLst>
                    <a:ext uri="{FF2B5EF4-FFF2-40B4-BE49-F238E27FC236}">
                      <a16:creationId xmlns:a16="http://schemas.microsoft.com/office/drawing/2014/main" id="{C3932B98-3269-490B-A6BD-5E80CC2BF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15" name="Freeform 460">
                  <a:extLst>
                    <a:ext uri="{FF2B5EF4-FFF2-40B4-BE49-F238E27FC236}">
                      <a16:creationId xmlns:a16="http://schemas.microsoft.com/office/drawing/2014/main" id="{AF2969CD-F188-481A-B632-1C6B5139072D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" name="Freeform 461">
                  <a:extLst>
                    <a:ext uri="{FF2B5EF4-FFF2-40B4-BE49-F238E27FC236}">
                      <a16:creationId xmlns:a16="http://schemas.microsoft.com/office/drawing/2014/main" id="{7BAECE44-61F7-4F9E-8CE5-C9BE59D13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62">
                  <a:extLst>
                    <a:ext uri="{FF2B5EF4-FFF2-40B4-BE49-F238E27FC236}">
                      <a16:creationId xmlns:a16="http://schemas.microsoft.com/office/drawing/2014/main" id="{697C442B-E272-46D1-A028-16DF070F3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63">
                  <a:extLst>
                    <a:ext uri="{FF2B5EF4-FFF2-40B4-BE49-F238E27FC236}">
                      <a16:creationId xmlns:a16="http://schemas.microsoft.com/office/drawing/2014/main" id="{97AE4193-2924-4C57-BA39-3EB6739EF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19" name="Straight Connector 464">
                  <a:extLst>
                    <a:ext uri="{FF2B5EF4-FFF2-40B4-BE49-F238E27FC236}">
                      <a16:creationId xmlns:a16="http://schemas.microsoft.com/office/drawing/2014/main" id="{D5EFFD0A-A74D-4AC0-B5D8-6B9020DA70CE}"/>
                    </a:ext>
                  </a:extLst>
                </p:cNvPr>
                <p:cNvCxnSpPr>
                  <a:cxnSpLocks noChangeShapeType="1"/>
                  <a:endCxn id="114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0" name="Straight Connector 465">
                  <a:extLst>
                    <a:ext uri="{FF2B5EF4-FFF2-40B4-BE49-F238E27FC236}">
                      <a16:creationId xmlns:a16="http://schemas.microsoft.com/office/drawing/2014/main" id="{3FB074E4-209A-4BFA-B600-3F818832DEC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63" name="Group 20">
              <a:extLst>
                <a:ext uri="{FF2B5EF4-FFF2-40B4-BE49-F238E27FC236}">
                  <a16:creationId xmlns:a16="http://schemas.microsoft.com/office/drawing/2014/main" id="{E4CB5312-2674-4BDD-89A8-9A08DA2F7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85" name="Rectangle 467">
                <a:extLst>
                  <a:ext uri="{FF2B5EF4-FFF2-40B4-BE49-F238E27FC236}">
                    <a16:creationId xmlns:a16="http://schemas.microsoft.com/office/drawing/2014/main" id="{410DEB4C-857B-4B36-917F-6EA076910146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468">
                <a:extLst>
                  <a:ext uri="{FF2B5EF4-FFF2-40B4-BE49-F238E27FC236}">
                    <a16:creationId xmlns:a16="http://schemas.microsoft.com/office/drawing/2014/main" id="{15D3A377-4E1F-44F8-A819-C03BAB81C1CF}"/>
                  </a:ext>
                </a:extLst>
              </p:cNvPr>
              <p:cNvCxnSpPr>
                <a:stCxn id="94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7" name="Picture 469" descr="router_top.png">
                <a:extLst>
                  <a:ext uri="{FF2B5EF4-FFF2-40B4-BE49-F238E27FC236}">
                    <a16:creationId xmlns:a16="http://schemas.microsoft.com/office/drawing/2014/main" id="{8A020E76-2B5A-4A86-B008-30C25E387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8" name="Group 471">
                <a:extLst>
                  <a:ext uri="{FF2B5EF4-FFF2-40B4-BE49-F238E27FC236}">
                    <a16:creationId xmlns:a16="http://schemas.microsoft.com/office/drawing/2014/main" id="{C95AD06A-DA64-450D-9FD0-94F23BAE45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101" name="Oval 480">
                  <a:extLst>
                    <a:ext uri="{FF2B5EF4-FFF2-40B4-BE49-F238E27FC236}">
                      <a16:creationId xmlns:a16="http://schemas.microsoft.com/office/drawing/2014/main" id="{20013DFC-5D10-4A6D-A455-7D47676148DC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Rectangle 481">
                  <a:extLst>
                    <a:ext uri="{FF2B5EF4-FFF2-40B4-BE49-F238E27FC236}">
                      <a16:creationId xmlns:a16="http://schemas.microsoft.com/office/drawing/2014/main" id="{E7AD45BE-20BD-4117-BDF5-3C7CDBC1BF24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3" name="Oval 482">
                  <a:extLst>
                    <a:ext uri="{FF2B5EF4-FFF2-40B4-BE49-F238E27FC236}">
                      <a16:creationId xmlns:a16="http://schemas.microsoft.com/office/drawing/2014/main" id="{422B3E1C-9B76-4ED6-99AC-DE0506164473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4" name="Straight Connector 483">
                  <a:extLst>
                    <a:ext uri="{FF2B5EF4-FFF2-40B4-BE49-F238E27FC236}">
                      <a16:creationId xmlns:a16="http://schemas.microsoft.com/office/drawing/2014/main" id="{D5943A43-93C0-4DA2-B53E-DD6063CF50A0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484">
                  <a:extLst>
                    <a:ext uri="{FF2B5EF4-FFF2-40B4-BE49-F238E27FC236}">
                      <a16:creationId xmlns:a16="http://schemas.microsoft.com/office/drawing/2014/main" id="{1DF5A7FC-312B-4D63-A694-59B018F28A13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ectangle 472">
                <a:extLst>
                  <a:ext uri="{FF2B5EF4-FFF2-40B4-BE49-F238E27FC236}">
                    <a16:creationId xmlns:a16="http://schemas.microsoft.com/office/drawing/2014/main" id="{A476CFD5-39F6-4169-B52A-794546F3CF63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475">
                <a:extLst>
                  <a:ext uri="{FF2B5EF4-FFF2-40B4-BE49-F238E27FC236}">
                    <a16:creationId xmlns:a16="http://schemas.microsoft.com/office/drawing/2014/main" id="{D59F8194-8350-420B-9862-D79ABF330CE2}"/>
                  </a:ext>
                </a:extLst>
              </p:cNvPr>
              <p:cNvCxnSpPr>
                <a:stCxn id="87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485">
                <a:extLst>
                  <a:ext uri="{FF2B5EF4-FFF2-40B4-BE49-F238E27FC236}">
                    <a16:creationId xmlns:a16="http://schemas.microsoft.com/office/drawing/2014/main" id="{64E5B015-258A-43E1-AAEE-0A7D68BD6A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92" name="Oval 486">
                  <a:extLst>
                    <a:ext uri="{FF2B5EF4-FFF2-40B4-BE49-F238E27FC236}">
                      <a16:creationId xmlns:a16="http://schemas.microsoft.com/office/drawing/2014/main" id="{0041A231-1CA9-41EA-A8D2-C98BCFA1CC26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3" name="Rectangle 487">
                  <a:extLst>
                    <a:ext uri="{FF2B5EF4-FFF2-40B4-BE49-F238E27FC236}">
                      <a16:creationId xmlns:a16="http://schemas.microsoft.com/office/drawing/2014/main" id="{F233ED94-B888-4EB1-9E6D-5C313394D75B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4" name="Oval 488">
                  <a:extLst>
                    <a:ext uri="{FF2B5EF4-FFF2-40B4-BE49-F238E27FC236}">
                      <a16:creationId xmlns:a16="http://schemas.microsoft.com/office/drawing/2014/main" id="{B34C0A15-C100-49E1-BAC6-4034A6CD03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95" name="Freeform 489">
                  <a:extLst>
                    <a:ext uri="{FF2B5EF4-FFF2-40B4-BE49-F238E27FC236}">
                      <a16:creationId xmlns:a16="http://schemas.microsoft.com/office/drawing/2014/main" id="{B0E5C861-E899-447C-8BDD-3985ADA43839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6" name="Freeform 490">
                  <a:extLst>
                    <a:ext uri="{FF2B5EF4-FFF2-40B4-BE49-F238E27FC236}">
                      <a16:creationId xmlns:a16="http://schemas.microsoft.com/office/drawing/2014/main" id="{808027D0-1DBD-4BB4-BF51-134406DA8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491">
                  <a:extLst>
                    <a:ext uri="{FF2B5EF4-FFF2-40B4-BE49-F238E27FC236}">
                      <a16:creationId xmlns:a16="http://schemas.microsoft.com/office/drawing/2014/main" id="{692F4EFA-8783-48CD-9A2A-7F89302B92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492">
                  <a:extLst>
                    <a:ext uri="{FF2B5EF4-FFF2-40B4-BE49-F238E27FC236}">
                      <a16:creationId xmlns:a16="http://schemas.microsoft.com/office/drawing/2014/main" id="{4066C60E-1727-490B-ADFB-62D65400B2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99" name="Straight Connector 493">
                  <a:extLst>
                    <a:ext uri="{FF2B5EF4-FFF2-40B4-BE49-F238E27FC236}">
                      <a16:creationId xmlns:a16="http://schemas.microsoft.com/office/drawing/2014/main" id="{6F8FCFB4-A753-438C-887B-B2D8C112EBBA}"/>
                    </a:ext>
                  </a:extLst>
                </p:cNvPr>
                <p:cNvCxnSpPr>
                  <a:cxnSpLocks noChangeShapeType="1"/>
                  <a:endCxn id="94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0" name="Straight Connector 494">
                  <a:extLst>
                    <a:ext uri="{FF2B5EF4-FFF2-40B4-BE49-F238E27FC236}">
                      <a16:creationId xmlns:a16="http://schemas.microsoft.com/office/drawing/2014/main" id="{7B7F3AB2-6E43-48A5-9249-B130FEC4BD5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64" name="Group 21">
              <a:extLst>
                <a:ext uri="{FF2B5EF4-FFF2-40B4-BE49-F238E27FC236}">
                  <a16:creationId xmlns:a16="http://schemas.microsoft.com/office/drawing/2014/main" id="{B2522E23-D4CF-48C5-B4CC-AC1C3F767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65" name="Rectangle 496">
                <a:extLst>
                  <a:ext uri="{FF2B5EF4-FFF2-40B4-BE49-F238E27FC236}">
                    <a16:creationId xmlns:a16="http://schemas.microsoft.com/office/drawing/2014/main" id="{D97E59EC-8271-4075-B388-7E02EDA098FE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6" name="Straight Connector 497">
                <a:extLst>
                  <a:ext uri="{FF2B5EF4-FFF2-40B4-BE49-F238E27FC236}">
                    <a16:creationId xmlns:a16="http://schemas.microsoft.com/office/drawing/2014/main" id="{18721F43-D7B5-4B30-A2B3-BFF63826C988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500">
                <a:extLst>
                  <a:ext uri="{FF2B5EF4-FFF2-40B4-BE49-F238E27FC236}">
                    <a16:creationId xmlns:a16="http://schemas.microsoft.com/office/drawing/2014/main" id="{D3298DA3-D257-4110-BD61-43C9845984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80" name="Oval 509">
                  <a:extLst>
                    <a:ext uri="{FF2B5EF4-FFF2-40B4-BE49-F238E27FC236}">
                      <a16:creationId xmlns:a16="http://schemas.microsoft.com/office/drawing/2014/main" id="{7CEE352D-05E3-4E87-A1D8-AAF802F859B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1" name="Rectangle 510">
                  <a:extLst>
                    <a:ext uri="{FF2B5EF4-FFF2-40B4-BE49-F238E27FC236}">
                      <a16:creationId xmlns:a16="http://schemas.microsoft.com/office/drawing/2014/main" id="{9ABE5766-B207-4D8E-A642-5A3E98F76D84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2" name="Oval 511">
                  <a:extLst>
                    <a:ext uri="{FF2B5EF4-FFF2-40B4-BE49-F238E27FC236}">
                      <a16:creationId xmlns:a16="http://schemas.microsoft.com/office/drawing/2014/main" id="{5E9DAEF7-F9F2-4AEC-A649-79E33917325B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83" name="Straight Connector 512">
                  <a:extLst>
                    <a:ext uri="{FF2B5EF4-FFF2-40B4-BE49-F238E27FC236}">
                      <a16:creationId xmlns:a16="http://schemas.microsoft.com/office/drawing/2014/main" id="{F384B8BF-C51D-48DD-912E-F1B526D6CF66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513">
                  <a:extLst>
                    <a:ext uri="{FF2B5EF4-FFF2-40B4-BE49-F238E27FC236}">
                      <a16:creationId xmlns:a16="http://schemas.microsoft.com/office/drawing/2014/main" id="{8377725E-F882-40A9-AB18-7B25006CB5A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Rectangle 501">
                <a:extLst>
                  <a:ext uri="{FF2B5EF4-FFF2-40B4-BE49-F238E27FC236}">
                    <a16:creationId xmlns:a16="http://schemas.microsoft.com/office/drawing/2014/main" id="{4FC5ECF1-9815-4EA7-9FE6-916BB0F8F582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9" name="Straight Connector 504">
                <a:extLst>
                  <a:ext uri="{FF2B5EF4-FFF2-40B4-BE49-F238E27FC236}">
                    <a16:creationId xmlns:a16="http://schemas.microsoft.com/office/drawing/2014/main" id="{7991585B-398D-44B6-A356-74B433778A78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514">
                <a:extLst>
                  <a:ext uri="{FF2B5EF4-FFF2-40B4-BE49-F238E27FC236}">
                    <a16:creationId xmlns:a16="http://schemas.microsoft.com/office/drawing/2014/main" id="{500F0D25-A30A-4996-9A07-C33F143F78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71" name="Oval 515">
                  <a:extLst>
                    <a:ext uri="{FF2B5EF4-FFF2-40B4-BE49-F238E27FC236}">
                      <a16:creationId xmlns:a16="http://schemas.microsoft.com/office/drawing/2014/main" id="{54E0E66B-8B6C-41A8-8264-A756BDC3EEB6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2" name="Rectangle 516">
                  <a:extLst>
                    <a:ext uri="{FF2B5EF4-FFF2-40B4-BE49-F238E27FC236}">
                      <a16:creationId xmlns:a16="http://schemas.microsoft.com/office/drawing/2014/main" id="{1DCBE655-8A48-496E-888D-B4C2E44E121A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3" name="Oval 517">
                  <a:extLst>
                    <a:ext uri="{FF2B5EF4-FFF2-40B4-BE49-F238E27FC236}">
                      <a16:creationId xmlns:a16="http://schemas.microsoft.com/office/drawing/2014/main" id="{20B7BC79-CEEE-488A-BC09-626646E96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74" name="Freeform 518">
                  <a:extLst>
                    <a:ext uri="{FF2B5EF4-FFF2-40B4-BE49-F238E27FC236}">
                      <a16:creationId xmlns:a16="http://schemas.microsoft.com/office/drawing/2014/main" id="{A3A30FB0-B0C1-4CE1-9947-0FA9F3D981E6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5" name="Freeform 519">
                  <a:extLst>
                    <a:ext uri="{FF2B5EF4-FFF2-40B4-BE49-F238E27FC236}">
                      <a16:creationId xmlns:a16="http://schemas.microsoft.com/office/drawing/2014/main" id="{B9F5E99A-118E-49AC-AA65-9FB9283CD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520">
                  <a:extLst>
                    <a:ext uri="{FF2B5EF4-FFF2-40B4-BE49-F238E27FC236}">
                      <a16:creationId xmlns:a16="http://schemas.microsoft.com/office/drawing/2014/main" id="{4C521964-60F9-42E9-A4FF-CE71D196F2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521">
                  <a:extLst>
                    <a:ext uri="{FF2B5EF4-FFF2-40B4-BE49-F238E27FC236}">
                      <a16:creationId xmlns:a16="http://schemas.microsoft.com/office/drawing/2014/main" id="{4A028F95-157D-4186-8CBE-29153A95B2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78" name="Straight Connector 522">
                  <a:extLst>
                    <a:ext uri="{FF2B5EF4-FFF2-40B4-BE49-F238E27FC236}">
                      <a16:creationId xmlns:a16="http://schemas.microsoft.com/office/drawing/2014/main" id="{9812EC67-8330-4EBA-9C81-FBF9AA486308}"/>
                    </a:ext>
                  </a:extLst>
                </p:cNvPr>
                <p:cNvCxnSpPr>
                  <a:cxnSpLocks noChangeShapeType="1"/>
                  <a:endCxn id="73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9" name="Straight Connector 523">
                  <a:extLst>
                    <a:ext uri="{FF2B5EF4-FFF2-40B4-BE49-F238E27FC236}">
                      <a16:creationId xmlns:a16="http://schemas.microsoft.com/office/drawing/2014/main" id="{9BF2916E-7E42-42A9-8E3C-496E222D47B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67" name="Group 228">
            <a:extLst>
              <a:ext uri="{FF2B5EF4-FFF2-40B4-BE49-F238E27FC236}">
                <a16:creationId xmlns:a16="http://schemas.microsoft.com/office/drawing/2014/main" id="{BEE62B81-48CD-43EF-A4B1-24F3224439A0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686051"/>
            <a:ext cx="5111750" cy="879475"/>
            <a:chOff x="1866825" y="707349"/>
            <a:chExt cx="5112820" cy="879389"/>
          </a:xfrm>
        </p:grpSpPr>
        <p:sp>
          <p:nvSpPr>
            <p:cNvPr id="168" name="Oval 232">
              <a:extLst>
                <a:ext uri="{FF2B5EF4-FFF2-40B4-BE49-F238E27FC236}">
                  <a16:creationId xmlns:a16="http://schemas.microsoft.com/office/drawing/2014/main" id="{D1FFA53E-B3C8-44C8-A85A-AE5CE81FFF9B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TextBox 233">
              <a:extLst>
                <a:ext uri="{FF2B5EF4-FFF2-40B4-BE49-F238E27FC236}">
                  <a16:creationId xmlns:a16="http://schemas.microsoft.com/office/drawing/2014/main" id="{C2085C02-D4A9-4643-AFBD-2BA20D49C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zh-CN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zh-CN" sz="1400"/>
                <a:t>Algorithm</a:t>
              </a:r>
            </a:p>
          </p:txBody>
        </p:sp>
        <p:cxnSp>
          <p:nvCxnSpPr>
            <p:cNvPr id="170" name="Straight Arrow Connector 234">
              <a:extLst>
                <a:ext uri="{FF2B5EF4-FFF2-40B4-BE49-F238E27FC236}">
                  <a16:creationId xmlns:a16="http://schemas.microsoft.com/office/drawing/2014/main" id="{C1562F28-3ACB-4F21-9AAD-51BEC1DA4FD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235">
              <a:extLst>
                <a:ext uri="{FF2B5EF4-FFF2-40B4-BE49-F238E27FC236}">
                  <a16:creationId xmlns:a16="http://schemas.microsoft.com/office/drawing/2014/main" id="{DF0F0F35-142C-41F2-B0DB-17AFCC437124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236">
              <a:extLst>
                <a:ext uri="{FF2B5EF4-FFF2-40B4-BE49-F238E27FC236}">
                  <a16:creationId xmlns:a16="http://schemas.microsoft.com/office/drawing/2014/main" id="{382DF8FF-B79D-464A-9FD0-B56D673F1B53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237">
              <a:extLst>
                <a:ext uri="{FF2B5EF4-FFF2-40B4-BE49-F238E27FC236}">
                  <a16:creationId xmlns:a16="http://schemas.microsoft.com/office/drawing/2014/main" id="{AC0870FE-1AC2-44AF-9B56-FAB2C1987802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238">
              <a:extLst>
                <a:ext uri="{FF2B5EF4-FFF2-40B4-BE49-F238E27FC236}">
                  <a16:creationId xmlns:a16="http://schemas.microsoft.com/office/drawing/2014/main" id="{B7EFCC50-0088-4682-9107-4257AFCFC25A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5" name="Oval 239">
              <a:extLst>
                <a:ext uri="{FF2B5EF4-FFF2-40B4-BE49-F238E27FC236}">
                  <a16:creationId xmlns:a16="http://schemas.microsoft.com/office/drawing/2014/main" id="{D268C59B-817A-45A2-AE7F-CC4CBD3E5A97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6" name="Oval 240">
              <a:extLst>
                <a:ext uri="{FF2B5EF4-FFF2-40B4-BE49-F238E27FC236}">
                  <a16:creationId xmlns:a16="http://schemas.microsoft.com/office/drawing/2014/main" id="{DE4DC463-28AD-490F-B12D-E6F81F99A9E9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241">
              <a:extLst>
                <a:ext uri="{FF2B5EF4-FFF2-40B4-BE49-F238E27FC236}">
                  <a16:creationId xmlns:a16="http://schemas.microsoft.com/office/drawing/2014/main" id="{237AA033-4176-4757-A412-F3B277B31356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8" name="Straight Arrow Connector 242">
              <a:extLst>
                <a:ext uri="{FF2B5EF4-FFF2-40B4-BE49-F238E27FC236}">
                  <a16:creationId xmlns:a16="http://schemas.microsoft.com/office/drawing/2014/main" id="{628FDB57-DD95-403A-8004-AA410C3DEA6C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243">
              <a:extLst>
                <a:ext uri="{FF2B5EF4-FFF2-40B4-BE49-F238E27FC236}">
                  <a16:creationId xmlns:a16="http://schemas.microsoft.com/office/drawing/2014/main" id="{37058BB5-2753-41D4-B9F7-4CBB61A1E049}"/>
                </a:ext>
              </a:extLst>
            </p:cNvPr>
            <p:cNvCxnSpPr>
              <a:endCxn id="174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244">
              <a:extLst>
                <a:ext uri="{FF2B5EF4-FFF2-40B4-BE49-F238E27FC236}">
                  <a16:creationId xmlns:a16="http://schemas.microsoft.com/office/drawing/2014/main" id="{561962B2-48E2-4926-9D52-306F0E0B2CD4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245">
              <a:extLst>
                <a:ext uri="{FF2B5EF4-FFF2-40B4-BE49-F238E27FC236}">
                  <a16:creationId xmlns:a16="http://schemas.microsoft.com/office/drawing/2014/main" id="{5768BEE9-E6CB-4930-9FEF-786698DC34C1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22">
            <a:extLst>
              <a:ext uri="{FF2B5EF4-FFF2-40B4-BE49-F238E27FC236}">
                <a16:creationId xmlns:a16="http://schemas.microsoft.com/office/drawing/2014/main" id="{BA1610F7-2749-41D0-A24F-B084A0C781D6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3290358"/>
            <a:ext cx="6517719" cy="645585"/>
            <a:chOff x="1557338" y="3290358"/>
            <a:chExt cx="6517719" cy="645585"/>
          </a:xfrm>
        </p:grpSpPr>
        <p:sp>
          <p:nvSpPr>
            <p:cNvPr id="183" name="TextBox 232">
              <a:extLst>
                <a:ext uri="{FF2B5EF4-FFF2-40B4-BE49-F238E27FC236}">
                  <a16:creationId xmlns:a16="http://schemas.microsoft.com/office/drawing/2014/main" id="{F04A4DEE-2482-4538-8D4B-14B28BF2C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228" y="3651250"/>
              <a:ext cx="902811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zh-CN" altLang="en-US" sz="1400" dirty="0"/>
                <a:t>数据平面</a:t>
              </a:r>
              <a:endParaRPr lang="en-US" altLang="zh-CN" sz="1400" dirty="0"/>
            </a:p>
          </p:txBody>
        </p:sp>
        <p:sp>
          <p:nvSpPr>
            <p:cNvPr id="184" name="TextBox 233">
              <a:extLst>
                <a:ext uri="{FF2B5EF4-FFF2-40B4-BE49-F238E27FC236}">
                  <a16:creationId xmlns:a16="http://schemas.microsoft.com/office/drawing/2014/main" id="{FA3C29A6-54FE-4EBC-9BC3-F6DED21B6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2246" y="3290358"/>
              <a:ext cx="902811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zh-CN" altLang="en-US" sz="1400" dirty="0"/>
                <a:t>控制平面</a:t>
              </a:r>
              <a:endParaRPr lang="en-US" altLang="zh-CN" sz="1400" dirty="0"/>
            </a:p>
          </p:txBody>
        </p:sp>
        <p:cxnSp>
          <p:nvCxnSpPr>
            <p:cNvPr id="185" name="Straight Connector 231">
              <a:extLst>
                <a:ext uri="{FF2B5EF4-FFF2-40B4-BE49-F238E27FC236}">
                  <a16:creationId xmlns:a16="http://schemas.microsoft.com/office/drawing/2014/main" id="{C988872A-F60C-4BF7-B524-E84E2E7CB79E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26">
            <a:extLst>
              <a:ext uri="{FF2B5EF4-FFF2-40B4-BE49-F238E27FC236}">
                <a16:creationId xmlns:a16="http://schemas.microsoft.com/office/drawing/2014/main" id="{D9111B8C-2F4F-4E34-A9E8-F4AE8331474A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702051"/>
            <a:ext cx="5126038" cy="1120775"/>
            <a:chOff x="-4746102" y="4471477"/>
            <a:chExt cx="5126173" cy="1120753"/>
          </a:xfrm>
        </p:grpSpPr>
        <p:pic>
          <p:nvPicPr>
            <p:cNvPr id="187" name="Picture 10" descr="fig42_table.pdf">
              <a:extLst>
                <a:ext uri="{FF2B5EF4-FFF2-40B4-BE49-F238E27FC236}">
                  <a16:creationId xmlns:a16="http://schemas.microsoft.com/office/drawing/2014/main" id="{3334CBD0-B0B7-4B0B-AFF2-28576F3D0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8" name="Group 25">
              <a:extLst>
                <a:ext uri="{FF2B5EF4-FFF2-40B4-BE49-F238E27FC236}">
                  <a16:creationId xmlns:a16="http://schemas.microsoft.com/office/drawing/2014/main" id="{ECBE4880-2BBE-4A26-A687-5F35C36B53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189" name="Group 241">
                <a:extLst>
                  <a:ext uri="{FF2B5EF4-FFF2-40B4-BE49-F238E27FC236}">
                    <a16:creationId xmlns:a16="http://schemas.microsoft.com/office/drawing/2014/main" id="{A5F916CB-F87E-4C32-A255-EEA825F843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205" name="Rectangle 91">
                  <a:extLst>
                    <a:ext uri="{FF2B5EF4-FFF2-40B4-BE49-F238E27FC236}">
                      <a16:creationId xmlns:a16="http://schemas.microsoft.com/office/drawing/2014/main" id="{CF15845F-F9A5-4144-9A2A-81D67C891664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6" name="Straight Connector 92">
                  <a:extLst>
                    <a:ext uri="{FF2B5EF4-FFF2-40B4-BE49-F238E27FC236}">
                      <a16:creationId xmlns:a16="http://schemas.microsoft.com/office/drawing/2014/main" id="{58CD410A-3CBA-4236-B8DD-8D41947257B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93">
                  <a:extLst>
                    <a:ext uri="{FF2B5EF4-FFF2-40B4-BE49-F238E27FC236}">
                      <a16:creationId xmlns:a16="http://schemas.microsoft.com/office/drawing/2014/main" id="{21BB907B-0706-41FB-91DF-BCC42F3421FF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95">
                  <a:extLst>
                    <a:ext uri="{FF2B5EF4-FFF2-40B4-BE49-F238E27FC236}">
                      <a16:creationId xmlns:a16="http://schemas.microsoft.com/office/drawing/2014/main" id="{191705AF-9D1C-4660-973D-66221A664FB1}"/>
                    </a:ext>
                  </a:extLst>
                </p:cNvPr>
                <p:cNvCxnSpPr>
                  <a:stCxn id="205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444">
                <a:extLst>
                  <a:ext uri="{FF2B5EF4-FFF2-40B4-BE49-F238E27FC236}">
                    <a16:creationId xmlns:a16="http://schemas.microsoft.com/office/drawing/2014/main" id="{547A0B4F-1AD5-4F60-A676-F57A661C38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201" name="Rectangle 447">
                  <a:extLst>
                    <a:ext uri="{FF2B5EF4-FFF2-40B4-BE49-F238E27FC236}">
                      <a16:creationId xmlns:a16="http://schemas.microsoft.com/office/drawing/2014/main" id="{E05EF519-D56A-4D39-AC6A-16E24426794E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2" name="Straight Connector 448">
                  <a:extLst>
                    <a:ext uri="{FF2B5EF4-FFF2-40B4-BE49-F238E27FC236}">
                      <a16:creationId xmlns:a16="http://schemas.microsoft.com/office/drawing/2014/main" id="{25D45C9D-1C6F-4603-BFE7-B778D9D00EAD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449">
                  <a:extLst>
                    <a:ext uri="{FF2B5EF4-FFF2-40B4-BE49-F238E27FC236}">
                      <a16:creationId xmlns:a16="http://schemas.microsoft.com/office/drawing/2014/main" id="{6DC700C7-49B3-4ED9-B9C2-B50F7E028C3F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450">
                  <a:extLst>
                    <a:ext uri="{FF2B5EF4-FFF2-40B4-BE49-F238E27FC236}">
                      <a16:creationId xmlns:a16="http://schemas.microsoft.com/office/drawing/2014/main" id="{25AC5634-516B-4D46-946C-74BAC9F6A15D}"/>
                    </a:ext>
                  </a:extLst>
                </p:cNvPr>
                <p:cNvCxnSpPr>
                  <a:stCxn id="201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473">
                <a:extLst>
                  <a:ext uri="{FF2B5EF4-FFF2-40B4-BE49-F238E27FC236}">
                    <a16:creationId xmlns:a16="http://schemas.microsoft.com/office/drawing/2014/main" id="{0F2B8096-8C9D-4CD3-9F53-D98B73094A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197" name="Rectangle 476">
                  <a:extLst>
                    <a:ext uri="{FF2B5EF4-FFF2-40B4-BE49-F238E27FC236}">
                      <a16:creationId xmlns:a16="http://schemas.microsoft.com/office/drawing/2014/main" id="{EC01C207-708D-436A-A8E0-CD633CAD22D3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8" name="Straight Connector 477">
                  <a:extLst>
                    <a:ext uri="{FF2B5EF4-FFF2-40B4-BE49-F238E27FC236}">
                      <a16:creationId xmlns:a16="http://schemas.microsoft.com/office/drawing/2014/main" id="{EB61CC7F-582A-48AE-AEE0-B3BAC613EFC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478">
                  <a:extLst>
                    <a:ext uri="{FF2B5EF4-FFF2-40B4-BE49-F238E27FC236}">
                      <a16:creationId xmlns:a16="http://schemas.microsoft.com/office/drawing/2014/main" id="{411C2470-D9E6-4BC5-8352-69518D7008D6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479">
                  <a:extLst>
                    <a:ext uri="{FF2B5EF4-FFF2-40B4-BE49-F238E27FC236}">
                      <a16:creationId xmlns:a16="http://schemas.microsoft.com/office/drawing/2014/main" id="{879C8C26-B822-4FF9-B3B3-DF0457736DFE}"/>
                    </a:ext>
                  </a:extLst>
                </p:cNvPr>
                <p:cNvCxnSpPr>
                  <a:stCxn id="19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502">
                <a:extLst>
                  <a:ext uri="{FF2B5EF4-FFF2-40B4-BE49-F238E27FC236}">
                    <a16:creationId xmlns:a16="http://schemas.microsoft.com/office/drawing/2014/main" id="{EFA7B8DC-92C6-4DCB-BDF0-0B496E1C9D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193" name="Rectangle 505">
                  <a:extLst>
                    <a:ext uri="{FF2B5EF4-FFF2-40B4-BE49-F238E27FC236}">
                      <a16:creationId xmlns:a16="http://schemas.microsoft.com/office/drawing/2014/main" id="{6583FEA8-B731-48BF-971C-8C4E56D8C362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4" name="Straight Connector 506">
                  <a:extLst>
                    <a:ext uri="{FF2B5EF4-FFF2-40B4-BE49-F238E27FC236}">
                      <a16:creationId xmlns:a16="http://schemas.microsoft.com/office/drawing/2014/main" id="{66A0E760-4718-46CB-8C92-468C7422A2E6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507">
                  <a:extLst>
                    <a:ext uri="{FF2B5EF4-FFF2-40B4-BE49-F238E27FC236}">
                      <a16:creationId xmlns:a16="http://schemas.microsoft.com/office/drawing/2014/main" id="{068FBEB4-1212-4063-80D5-E4F2380481EA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508">
                  <a:extLst>
                    <a:ext uri="{FF2B5EF4-FFF2-40B4-BE49-F238E27FC236}">
                      <a16:creationId xmlns:a16="http://schemas.microsoft.com/office/drawing/2014/main" id="{55DE1085-6531-488B-9C06-A4AB0919F315}"/>
                    </a:ext>
                  </a:extLst>
                </p:cNvPr>
                <p:cNvCxnSpPr>
                  <a:stCxn id="193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9" name="Group 24">
            <a:extLst>
              <a:ext uri="{FF2B5EF4-FFF2-40B4-BE49-F238E27FC236}">
                <a16:creationId xmlns:a16="http://schemas.microsoft.com/office/drawing/2014/main" id="{A5841C6E-27DF-4602-BF22-F1618092802A}"/>
              </a:ext>
            </a:extLst>
          </p:cNvPr>
          <p:cNvGrpSpPr>
            <a:grpSpLocks/>
          </p:cNvGrpSpPr>
          <p:nvPr/>
        </p:nvGrpSpPr>
        <p:grpSpPr bwMode="auto">
          <a:xfrm>
            <a:off x="3806826" y="2882901"/>
            <a:ext cx="4437063" cy="1577975"/>
            <a:chOff x="-4267279" y="3655204"/>
            <a:chExt cx="4437063" cy="1578510"/>
          </a:xfrm>
        </p:grpSpPr>
        <p:cxnSp>
          <p:nvCxnSpPr>
            <p:cNvPr id="210" name="Straight Arrow Connector 110">
              <a:extLst>
                <a:ext uri="{FF2B5EF4-FFF2-40B4-BE49-F238E27FC236}">
                  <a16:creationId xmlns:a16="http://schemas.microsoft.com/office/drawing/2014/main" id="{B7769B61-040E-40DE-8FE3-F708CACD535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88">
              <a:extLst>
                <a:ext uri="{FF2B5EF4-FFF2-40B4-BE49-F238E27FC236}">
                  <a16:creationId xmlns:a16="http://schemas.microsoft.com/office/drawing/2014/main" id="{31AE2AE7-3325-4175-A0FE-2BDD963548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Straight Arrow Connector 445">
              <a:extLst>
                <a:ext uri="{FF2B5EF4-FFF2-40B4-BE49-F238E27FC236}">
                  <a16:creationId xmlns:a16="http://schemas.microsoft.com/office/drawing/2014/main" id="{51F21F47-AC38-4C37-B552-4722AF4805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" name="Straight Arrow Connector 474">
              <a:extLst>
                <a:ext uri="{FF2B5EF4-FFF2-40B4-BE49-F238E27FC236}">
                  <a16:creationId xmlns:a16="http://schemas.microsoft.com/office/drawing/2014/main" id="{ED0B7D4A-44F0-4B5D-AF6F-B6D0F05DB5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Straight Arrow Connector 503">
              <a:extLst>
                <a:ext uri="{FF2B5EF4-FFF2-40B4-BE49-F238E27FC236}">
                  <a16:creationId xmlns:a16="http://schemas.microsoft.com/office/drawing/2014/main" id="{325F8737-F7C1-4039-88C1-341739FB9A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15" name="Straight Connector 226">
            <a:extLst>
              <a:ext uri="{FF2B5EF4-FFF2-40B4-BE49-F238E27FC236}">
                <a16:creationId xmlns:a16="http://schemas.microsoft.com/office/drawing/2014/main" id="{48AE07F0-9419-4330-9100-4FF53B1C3A1E}"/>
              </a:ext>
            </a:extLst>
          </p:cNvPr>
          <p:cNvCxnSpPr/>
          <p:nvPr/>
        </p:nvCxnSpPr>
        <p:spPr>
          <a:xfrm flipH="1">
            <a:off x="2806701" y="5802314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65">
            <a:extLst>
              <a:ext uri="{FF2B5EF4-FFF2-40B4-BE49-F238E27FC236}">
                <a16:creationId xmlns:a16="http://schemas.microsoft.com/office/drawing/2014/main" id="{CB519B37-457A-4F5D-9782-503EF4F86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547370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1</a:t>
            </a:r>
          </a:p>
        </p:txBody>
      </p:sp>
      <p:sp>
        <p:nvSpPr>
          <p:cNvPr id="217" name="TextBox 281">
            <a:extLst>
              <a:ext uri="{FF2B5EF4-FFF2-40B4-BE49-F238E27FC236}">
                <a16:creationId xmlns:a16="http://schemas.microsoft.com/office/drawing/2014/main" id="{0E6D9E6A-643E-4EBA-92D7-788C7A256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57610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2</a:t>
            </a:r>
          </a:p>
        </p:txBody>
      </p:sp>
      <p:grpSp>
        <p:nvGrpSpPr>
          <p:cNvPr id="218" name="Group 5">
            <a:extLst>
              <a:ext uri="{FF2B5EF4-FFF2-40B4-BE49-F238E27FC236}">
                <a16:creationId xmlns:a16="http://schemas.microsoft.com/office/drawing/2014/main" id="{D4B2A19D-CF51-4C00-A677-9855AD778B92}"/>
              </a:ext>
            </a:extLst>
          </p:cNvPr>
          <p:cNvGrpSpPr>
            <a:grpSpLocks/>
          </p:cNvGrpSpPr>
          <p:nvPr/>
        </p:nvGrpSpPr>
        <p:grpSpPr bwMode="auto">
          <a:xfrm>
            <a:off x="2462214" y="5237164"/>
            <a:ext cx="1616075" cy="524151"/>
            <a:chOff x="-4079003" y="2717403"/>
            <a:chExt cx="1616718" cy="525348"/>
          </a:xfrm>
        </p:grpSpPr>
        <p:sp>
          <p:nvSpPr>
            <p:cNvPr id="219" name="Rectangle 97">
              <a:extLst>
                <a:ext uri="{FF2B5EF4-FFF2-40B4-BE49-F238E27FC236}">
                  <a16:creationId xmlns:a16="http://schemas.microsoft.com/office/drawing/2014/main" id="{B8788AC1-D203-4555-941A-A25547130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20" name="Rectangle 98">
              <a:extLst>
                <a:ext uri="{FF2B5EF4-FFF2-40B4-BE49-F238E27FC236}">
                  <a16:creationId xmlns:a16="http://schemas.microsoft.com/office/drawing/2014/main" id="{18B152CC-93A6-4958-8C96-69FE524BD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21" name="Line 99">
              <a:extLst>
                <a:ext uri="{FF2B5EF4-FFF2-40B4-BE49-F238E27FC236}">
                  <a16:creationId xmlns:a16="http://schemas.microsoft.com/office/drawing/2014/main" id="{02E75A0A-0978-4108-8BE9-4CD9DE705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Rectangle 104">
              <a:extLst>
                <a:ext uri="{FF2B5EF4-FFF2-40B4-BE49-F238E27FC236}">
                  <a16:creationId xmlns:a16="http://schemas.microsoft.com/office/drawing/2014/main" id="{C94E2BF2-000B-457C-B173-23C7195E2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23" name="Text Box 105">
              <a:extLst>
                <a:ext uri="{FF2B5EF4-FFF2-40B4-BE49-F238E27FC236}">
                  <a16:creationId xmlns:a16="http://schemas.microsoft.com/office/drawing/2014/main" id="{12A76523-517C-4DE0-A68E-B87A2C21C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01876" cy="277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/>
                <a:t>0111</a:t>
              </a:r>
            </a:p>
          </p:txBody>
        </p:sp>
        <p:sp>
          <p:nvSpPr>
            <p:cNvPr id="224" name="Line 119">
              <a:extLst>
                <a:ext uri="{FF2B5EF4-FFF2-40B4-BE49-F238E27FC236}">
                  <a16:creationId xmlns:a16="http://schemas.microsoft.com/office/drawing/2014/main" id="{394AC25F-4E49-4A63-BBEA-235BBB8AC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" name="Freeform 120">
            <a:extLst>
              <a:ext uri="{FF2B5EF4-FFF2-40B4-BE49-F238E27FC236}">
                <a16:creationId xmlns:a16="http://schemas.microsoft.com/office/drawing/2014/main" id="{7B3D517E-12D4-4437-B367-4A728C3A6CC1}"/>
              </a:ext>
            </a:extLst>
          </p:cNvPr>
          <p:cNvSpPr>
            <a:spLocks/>
          </p:cNvSpPr>
          <p:nvPr/>
        </p:nvSpPr>
        <p:spPr bwMode="auto">
          <a:xfrm>
            <a:off x="4017963" y="5668963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6" name="Group 357">
            <a:extLst>
              <a:ext uri="{FF2B5EF4-FFF2-40B4-BE49-F238E27FC236}">
                <a16:creationId xmlns:a16="http://schemas.microsoft.com/office/drawing/2014/main" id="{C9D43EEB-1C0B-44EA-885D-4C5A7BC761A5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5659439"/>
            <a:ext cx="565150" cy="293687"/>
            <a:chOff x="1871277" y="1576300"/>
            <a:chExt cx="1128371" cy="437861"/>
          </a:xfrm>
        </p:grpSpPr>
        <p:sp>
          <p:nvSpPr>
            <p:cNvPr id="227" name="Oval 358">
              <a:extLst>
                <a:ext uri="{FF2B5EF4-FFF2-40B4-BE49-F238E27FC236}">
                  <a16:creationId xmlns:a16="http://schemas.microsoft.com/office/drawing/2014/main" id="{8AF71E2B-BD8A-4345-B6F1-09837A45B7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28" name="Rectangle 359">
              <a:extLst>
                <a:ext uri="{FF2B5EF4-FFF2-40B4-BE49-F238E27FC236}">
                  <a16:creationId xmlns:a16="http://schemas.microsoft.com/office/drawing/2014/main" id="{18C979B3-42C1-4255-B680-554316D197D1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9" name="Oval 360">
              <a:extLst>
                <a:ext uri="{FF2B5EF4-FFF2-40B4-BE49-F238E27FC236}">
                  <a16:creationId xmlns:a16="http://schemas.microsoft.com/office/drawing/2014/main" id="{02D9984C-8871-40D9-B84E-E29FAA6D01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30" name="Freeform 361">
              <a:extLst>
                <a:ext uri="{FF2B5EF4-FFF2-40B4-BE49-F238E27FC236}">
                  <a16:creationId xmlns:a16="http://schemas.microsoft.com/office/drawing/2014/main" id="{59DCE7A3-B786-4554-8BED-AA6C9264EFD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1" name="Freeform 362">
              <a:extLst>
                <a:ext uri="{FF2B5EF4-FFF2-40B4-BE49-F238E27FC236}">
                  <a16:creationId xmlns:a16="http://schemas.microsoft.com/office/drawing/2014/main" id="{048A6EA3-9C48-49DA-9A59-46BB9376E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2" name="Freeform 363">
              <a:extLst>
                <a:ext uri="{FF2B5EF4-FFF2-40B4-BE49-F238E27FC236}">
                  <a16:creationId xmlns:a16="http://schemas.microsoft.com/office/drawing/2014/main" id="{0BC08D1E-D4C1-499C-B0D5-8C97D3AE4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3" name="Freeform 364">
              <a:extLst>
                <a:ext uri="{FF2B5EF4-FFF2-40B4-BE49-F238E27FC236}">
                  <a16:creationId xmlns:a16="http://schemas.microsoft.com/office/drawing/2014/main" id="{9BB43217-01B9-4341-A684-8C894DFBD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34" name="Straight Connector 365">
              <a:extLst>
                <a:ext uri="{FF2B5EF4-FFF2-40B4-BE49-F238E27FC236}">
                  <a16:creationId xmlns:a16="http://schemas.microsoft.com/office/drawing/2014/main" id="{90BA907F-9FEF-4B89-93AA-44300786DB7C}"/>
                </a:ext>
              </a:extLst>
            </p:cNvPr>
            <p:cNvCxnSpPr>
              <a:cxnSpLocks noChangeShapeType="1"/>
              <a:endCxn id="22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Straight Connector 366">
              <a:extLst>
                <a:ext uri="{FF2B5EF4-FFF2-40B4-BE49-F238E27FC236}">
                  <a16:creationId xmlns:a16="http://schemas.microsoft.com/office/drawing/2014/main" id="{3EDCF89B-72C7-4F50-B71C-71CE4CB783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6" name="TextBox 6">
            <a:extLst>
              <a:ext uri="{FF2B5EF4-FFF2-40B4-BE49-F238E27FC236}">
                <a16:creationId xmlns:a16="http://schemas.microsoft.com/office/drawing/2014/main" id="{12A94FB6-7708-4026-A444-4027F3312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189" y="5027099"/>
            <a:ext cx="19923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1400" dirty="0"/>
              <a:t>报文头部信息</a:t>
            </a:r>
            <a:endParaRPr lang="en-US" altLang="zh-CN" sz="1800" dirty="0"/>
          </a:p>
        </p:txBody>
      </p:sp>
      <p:sp>
        <p:nvSpPr>
          <p:cNvPr id="237" name="TextBox 282">
            <a:extLst>
              <a:ext uri="{FF2B5EF4-FFF2-40B4-BE49-F238E27FC236}">
                <a16:creationId xmlns:a16="http://schemas.microsoft.com/office/drawing/2014/main" id="{2B02211F-0FDC-46D1-BE79-5BDBBFEED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58626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418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B19E-AB06-4BF8-AFB3-0F45BCC0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SDN</a:t>
            </a:r>
            <a:r>
              <a:rPr lang="zh-CN" altLang="en-US" dirty="0"/>
              <a:t>）中心化控制平面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BD90A-33C0-477B-9D10-137E67A8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343396" cy="4525963"/>
          </a:xfrm>
        </p:spPr>
        <p:txBody>
          <a:bodyPr/>
          <a:lstStyle/>
          <a:p>
            <a:r>
              <a:rPr lang="zh-CN" altLang="en-US" dirty="0"/>
              <a:t>一个远程控制器与各个路由器交互</a:t>
            </a:r>
            <a:endParaRPr lang="en-US" altLang="zh-CN" dirty="0"/>
          </a:p>
          <a:p>
            <a:pPr lvl="1"/>
            <a:r>
              <a:rPr lang="zh-CN" altLang="en-US" dirty="0"/>
              <a:t>每个路由器上维护一个轻量级</a:t>
            </a:r>
            <a:r>
              <a:rPr lang="zh-CN" altLang="en-US" dirty="0">
                <a:solidFill>
                  <a:srgbClr val="C00000"/>
                </a:solidFill>
              </a:rPr>
              <a:t>控制代理（</a:t>
            </a:r>
            <a:r>
              <a:rPr lang="en-US" altLang="zh-CN" dirty="0">
                <a:solidFill>
                  <a:srgbClr val="C00000"/>
                </a:solidFill>
              </a:rPr>
              <a:t>control agent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CA)</a:t>
            </a:r>
            <a:r>
              <a:rPr lang="zh-CN" altLang="en-US" dirty="0"/>
              <a:t>负责交互，但不需要复杂计算能力</a:t>
            </a:r>
            <a:endParaRPr lang="en-US" altLang="zh-CN" dirty="0"/>
          </a:p>
          <a:p>
            <a:pPr lvl="1"/>
            <a:r>
              <a:rPr lang="zh-CN" altLang="en-US" dirty="0"/>
              <a:t>控制器本身是一个</a:t>
            </a:r>
            <a:r>
              <a:rPr lang="zh-CN" altLang="en-US" dirty="0">
                <a:solidFill>
                  <a:srgbClr val="C00000"/>
                </a:solidFill>
              </a:rPr>
              <a:t>逻辑</a:t>
            </a:r>
            <a:r>
              <a:rPr lang="zh-CN" altLang="en-US" dirty="0"/>
              <a:t>上的中心系统，实际上可能是由多个</a:t>
            </a:r>
            <a:r>
              <a:rPr lang="zh-CN" altLang="en-US" dirty="0">
                <a:solidFill>
                  <a:srgbClr val="C00000"/>
                </a:solidFill>
              </a:rPr>
              <a:t>物理</a:t>
            </a:r>
            <a:r>
              <a:rPr lang="zh-CN" altLang="en-US" dirty="0"/>
              <a:t>服务器组成的集群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F84E3-ACCA-40B5-99B6-DE36248AE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ED349ED2-77F4-4DA7-B56E-0E8D165AD318}"/>
              </a:ext>
            </a:extLst>
          </p:cNvPr>
          <p:cNvGrpSpPr>
            <a:grpSpLocks/>
          </p:cNvGrpSpPr>
          <p:nvPr/>
        </p:nvGrpSpPr>
        <p:grpSpPr bwMode="auto">
          <a:xfrm>
            <a:off x="5078408" y="1751009"/>
            <a:ext cx="6027738" cy="1439862"/>
            <a:chOff x="1492879" y="2061336"/>
            <a:chExt cx="6027737" cy="1440135"/>
          </a:xfrm>
        </p:grpSpPr>
        <p:sp>
          <p:nvSpPr>
            <p:cNvPr id="6" name="Rectangle 387">
              <a:extLst>
                <a:ext uri="{FF2B5EF4-FFF2-40B4-BE49-F238E27FC236}">
                  <a16:creationId xmlns:a16="http://schemas.microsoft.com/office/drawing/2014/main" id="{2105DD96-C75C-4557-B865-D1A3158E250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Freeform 395">
              <a:extLst>
                <a:ext uri="{FF2B5EF4-FFF2-40B4-BE49-F238E27FC236}">
                  <a16:creationId xmlns:a16="http://schemas.microsoft.com/office/drawing/2014/main" id="{CF116E26-D456-4CF0-8F57-9A8CE784F6A2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Freeform 397">
              <a:extLst>
                <a:ext uri="{FF2B5EF4-FFF2-40B4-BE49-F238E27FC236}">
                  <a16:creationId xmlns:a16="http://schemas.microsoft.com/office/drawing/2014/main" id="{B0005097-28D6-4B9A-B5B6-3D7B8CFEAE5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" name="Group 950">
              <a:extLst>
                <a:ext uri="{FF2B5EF4-FFF2-40B4-BE49-F238E27FC236}">
                  <a16:creationId xmlns:a16="http://schemas.microsoft.com/office/drawing/2014/main" id="{F782FA01-3E64-448E-B94B-9AAF897D6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3" name="Freeform 951">
                <a:extLst>
                  <a:ext uri="{FF2B5EF4-FFF2-40B4-BE49-F238E27FC236}">
                    <a16:creationId xmlns:a16="http://schemas.microsoft.com/office/drawing/2014/main" id="{BCA02E19-20EE-439A-9E2C-30C42CDBC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Rectangle 952">
                <a:extLst>
                  <a:ext uri="{FF2B5EF4-FFF2-40B4-BE49-F238E27FC236}">
                    <a16:creationId xmlns:a16="http://schemas.microsoft.com/office/drawing/2014/main" id="{BA24AD24-AB90-461E-B121-7B0F155F9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5" name="Freeform 953">
                <a:extLst>
                  <a:ext uri="{FF2B5EF4-FFF2-40B4-BE49-F238E27FC236}">
                    <a16:creationId xmlns:a16="http://schemas.microsoft.com/office/drawing/2014/main" id="{527162C1-5797-4E9D-B2A7-2E8CCA9D1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954">
                <a:extLst>
                  <a:ext uri="{FF2B5EF4-FFF2-40B4-BE49-F238E27FC236}">
                    <a16:creationId xmlns:a16="http://schemas.microsoft.com/office/drawing/2014/main" id="{33908147-F0FB-472D-86B9-27310641D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Rectangle 955">
                <a:extLst>
                  <a:ext uri="{FF2B5EF4-FFF2-40B4-BE49-F238E27FC236}">
                    <a16:creationId xmlns:a16="http://schemas.microsoft.com/office/drawing/2014/main" id="{BE57F4BC-ED8D-4035-A457-B168F9030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48" name="Group 956">
                <a:extLst>
                  <a:ext uri="{FF2B5EF4-FFF2-40B4-BE49-F238E27FC236}">
                    <a16:creationId xmlns:a16="http://schemas.microsoft.com/office/drawing/2014/main" id="{BA119BD3-10F7-4CA8-95A4-9AD1D73DC1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3" name="AutoShape 957">
                  <a:extLst>
                    <a:ext uri="{FF2B5EF4-FFF2-40B4-BE49-F238E27FC236}">
                      <a16:creationId xmlns:a16="http://schemas.microsoft.com/office/drawing/2014/main" id="{64BD6D42-0CED-4632-B8BE-50707714D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4" name="AutoShape 958">
                  <a:extLst>
                    <a:ext uri="{FF2B5EF4-FFF2-40B4-BE49-F238E27FC236}">
                      <a16:creationId xmlns:a16="http://schemas.microsoft.com/office/drawing/2014/main" id="{7496DD61-704E-4DBF-8D27-995CAB023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9" name="Rectangle 959">
                <a:extLst>
                  <a:ext uri="{FF2B5EF4-FFF2-40B4-BE49-F238E27FC236}">
                    <a16:creationId xmlns:a16="http://schemas.microsoft.com/office/drawing/2014/main" id="{CC1416B7-96FB-4298-BE2D-339D57747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50" name="Group 960">
                <a:extLst>
                  <a:ext uri="{FF2B5EF4-FFF2-40B4-BE49-F238E27FC236}">
                    <a16:creationId xmlns:a16="http://schemas.microsoft.com/office/drawing/2014/main" id="{E8E1E0D7-B28B-466C-960B-55E0B7337D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" name="AutoShape 961">
                  <a:extLst>
                    <a:ext uri="{FF2B5EF4-FFF2-40B4-BE49-F238E27FC236}">
                      <a16:creationId xmlns:a16="http://schemas.microsoft.com/office/drawing/2014/main" id="{B7BA1F08-7BF9-45F1-B8C0-CBBF10153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2" name="AutoShape 962">
                  <a:extLst>
                    <a:ext uri="{FF2B5EF4-FFF2-40B4-BE49-F238E27FC236}">
                      <a16:creationId xmlns:a16="http://schemas.microsoft.com/office/drawing/2014/main" id="{311FE856-A817-4BBC-B33F-C017B919B5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51" name="Rectangle 963">
                <a:extLst>
                  <a:ext uri="{FF2B5EF4-FFF2-40B4-BE49-F238E27FC236}">
                    <a16:creationId xmlns:a16="http://schemas.microsoft.com/office/drawing/2014/main" id="{BDB1ED86-B2CF-447A-927C-A55890A0C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52" name="Rectangle 964">
                <a:extLst>
                  <a:ext uri="{FF2B5EF4-FFF2-40B4-BE49-F238E27FC236}">
                    <a16:creationId xmlns:a16="http://schemas.microsoft.com/office/drawing/2014/main" id="{2DBADF7A-A6D0-4DD2-A37E-6F5A2FE56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53" name="Group 965">
                <a:extLst>
                  <a:ext uri="{FF2B5EF4-FFF2-40B4-BE49-F238E27FC236}">
                    <a16:creationId xmlns:a16="http://schemas.microsoft.com/office/drawing/2014/main" id="{4FA3D454-6B67-4EA6-8A79-F710638020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9" name="AutoShape 966">
                  <a:extLst>
                    <a:ext uri="{FF2B5EF4-FFF2-40B4-BE49-F238E27FC236}">
                      <a16:creationId xmlns:a16="http://schemas.microsoft.com/office/drawing/2014/main" id="{17110925-A901-4F65-B5F9-70B5E6484A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" name="AutoShape 967">
                  <a:extLst>
                    <a:ext uri="{FF2B5EF4-FFF2-40B4-BE49-F238E27FC236}">
                      <a16:creationId xmlns:a16="http://schemas.microsoft.com/office/drawing/2014/main" id="{6DFD3713-CB36-4662-A8D5-C4D4862DA8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54" name="Freeform 968">
                <a:extLst>
                  <a:ext uri="{FF2B5EF4-FFF2-40B4-BE49-F238E27FC236}">
                    <a16:creationId xmlns:a16="http://schemas.microsoft.com/office/drawing/2014/main" id="{D72A7A34-C6C2-493A-AA53-9BD674FF9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5" name="Group 969">
                <a:extLst>
                  <a:ext uri="{FF2B5EF4-FFF2-40B4-BE49-F238E27FC236}">
                    <a16:creationId xmlns:a16="http://schemas.microsoft.com/office/drawing/2014/main" id="{FE0982EE-8D76-4249-A82F-B3A0E18C59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" name="AutoShape 970">
                  <a:extLst>
                    <a:ext uri="{FF2B5EF4-FFF2-40B4-BE49-F238E27FC236}">
                      <a16:creationId xmlns:a16="http://schemas.microsoft.com/office/drawing/2014/main" id="{A3AFAEB2-1683-43AE-856B-A5B9257729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8" name="AutoShape 971">
                  <a:extLst>
                    <a:ext uri="{FF2B5EF4-FFF2-40B4-BE49-F238E27FC236}">
                      <a16:creationId xmlns:a16="http://schemas.microsoft.com/office/drawing/2014/main" id="{5751CA27-5D01-418D-AF7F-0E115D54E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56" name="Rectangle 972">
                <a:extLst>
                  <a:ext uri="{FF2B5EF4-FFF2-40B4-BE49-F238E27FC236}">
                    <a16:creationId xmlns:a16="http://schemas.microsoft.com/office/drawing/2014/main" id="{EF698BCA-CFB2-4B0D-AB7A-A5F4EC35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57" name="Freeform 973">
                <a:extLst>
                  <a:ext uri="{FF2B5EF4-FFF2-40B4-BE49-F238E27FC236}">
                    <a16:creationId xmlns:a16="http://schemas.microsoft.com/office/drawing/2014/main" id="{36696D67-82A6-412C-B454-21412C65B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974">
                <a:extLst>
                  <a:ext uri="{FF2B5EF4-FFF2-40B4-BE49-F238E27FC236}">
                    <a16:creationId xmlns:a16="http://schemas.microsoft.com/office/drawing/2014/main" id="{C6B8E24B-27D5-4774-962D-950279A27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Oval 975">
                <a:extLst>
                  <a:ext uri="{FF2B5EF4-FFF2-40B4-BE49-F238E27FC236}">
                    <a16:creationId xmlns:a16="http://schemas.microsoft.com/office/drawing/2014/main" id="{ECA6B34E-9B03-4160-8BB2-8BDFAF857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0" name="Freeform 976">
                <a:extLst>
                  <a:ext uri="{FF2B5EF4-FFF2-40B4-BE49-F238E27FC236}">
                    <a16:creationId xmlns:a16="http://schemas.microsoft.com/office/drawing/2014/main" id="{30833CB1-6683-449C-B79C-E56D9DFBF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AutoShape 977">
                <a:extLst>
                  <a:ext uri="{FF2B5EF4-FFF2-40B4-BE49-F238E27FC236}">
                    <a16:creationId xmlns:a16="http://schemas.microsoft.com/office/drawing/2014/main" id="{3D38A284-31D7-442B-8484-F3F188CE3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2" name="AutoShape 978">
                <a:extLst>
                  <a:ext uri="{FF2B5EF4-FFF2-40B4-BE49-F238E27FC236}">
                    <a16:creationId xmlns:a16="http://schemas.microsoft.com/office/drawing/2014/main" id="{DF5D1515-DF14-42AE-8008-9DB8CB803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3" name="Oval 979">
                <a:extLst>
                  <a:ext uri="{FF2B5EF4-FFF2-40B4-BE49-F238E27FC236}">
                    <a16:creationId xmlns:a16="http://schemas.microsoft.com/office/drawing/2014/main" id="{2C8E608A-B6FF-4F44-BB73-FC469065E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4" name="Oval 980">
                <a:extLst>
                  <a:ext uri="{FF2B5EF4-FFF2-40B4-BE49-F238E27FC236}">
                    <a16:creationId xmlns:a16="http://schemas.microsoft.com/office/drawing/2014/main" id="{47ECCFCF-EE8B-49D2-A36E-AECF6F974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Oval 981">
                <a:extLst>
                  <a:ext uri="{FF2B5EF4-FFF2-40B4-BE49-F238E27FC236}">
                    <a16:creationId xmlns:a16="http://schemas.microsoft.com/office/drawing/2014/main" id="{38026E3D-E77D-429F-8474-9C4ECBD40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6" name="Rectangle 982">
                <a:extLst>
                  <a:ext uri="{FF2B5EF4-FFF2-40B4-BE49-F238E27FC236}">
                    <a16:creationId xmlns:a16="http://schemas.microsoft.com/office/drawing/2014/main" id="{37FB68D7-7A41-4563-88AA-981625D40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grpSp>
          <p:nvGrpSpPr>
            <p:cNvPr id="10" name="Group 950">
              <a:extLst>
                <a:ext uri="{FF2B5EF4-FFF2-40B4-BE49-F238E27FC236}">
                  <a16:creationId xmlns:a16="http://schemas.microsoft.com/office/drawing/2014/main" id="{0E78FAC6-E0CA-41C6-9B35-C122D4D67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11" name="Freeform 951">
                <a:extLst>
                  <a:ext uri="{FF2B5EF4-FFF2-40B4-BE49-F238E27FC236}">
                    <a16:creationId xmlns:a16="http://schemas.microsoft.com/office/drawing/2014/main" id="{8FEA3502-82B4-47BF-BED3-16BAB6D6F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Rectangle 952">
                <a:extLst>
                  <a:ext uri="{FF2B5EF4-FFF2-40B4-BE49-F238E27FC236}">
                    <a16:creationId xmlns:a16="http://schemas.microsoft.com/office/drawing/2014/main" id="{3CC09A90-722F-402D-ABF2-8282C183C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3" name="Freeform 953">
                <a:extLst>
                  <a:ext uri="{FF2B5EF4-FFF2-40B4-BE49-F238E27FC236}">
                    <a16:creationId xmlns:a16="http://schemas.microsoft.com/office/drawing/2014/main" id="{0EBBBC4A-9D90-43F3-B826-8B84D971F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954">
                <a:extLst>
                  <a:ext uri="{FF2B5EF4-FFF2-40B4-BE49-F238E27FC236}">
                    <a16:creationId xmlns:a16="http://schemas.microsoft.com/office/drawing/2014/main" id="{81D9D7F7-EFB6-435C-8421-72F3C0AD6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Rectangle 955">
                <a:extLst>
                  <a:ext uri="{FF2B5EF4-FFF2-40B4-BE49-F238E27FC236}">
                    <a16:creationId xmlns:a16="http://schemas.microsoft.com/office/drawing/2014/main" id="{AAEF43F2-5310-432C-B2D1-0F896E83F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16" name="Group 956">
                <a:extLst>
                  <a:ext uri="{FF2B5EF4-FFF2-40B4-BE49-F238E27FC236}">
                    <a16:creationId xmlns:a16="http://schemas.microsoft.com/office/drawing/2014/main" id="{2C076678-CB13-40F8-BBCA-C88ED97F37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" name="AutoShape 957">
                  <a:extLst>
                    <a:ext uri="{FF2B5EF4-FFF2-40B4-BE49-F238E27FC236}">
                      <a16:creationId xmlns:a16="http://schemas.microsoft.com/office/drawing/2014/main" id="{34A65387-6CA5-4989-9BC4-D3B51AAB9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2" name="AutoShape 958">
                  <a:extLst>
                    <a:ext uri="{FF2B5EF4-FFF2-40B4-BE49-F238E27FC236}">
                      <a16:creationId xmlns:a16="http://schemas.microsoft.com/office/drawing/2014/main" id="{BF484734-0701-4D67-A2C9-773A1C83F9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17" name="Rectangle 959">
                <a:extLst>
                  <a:ext uri="{FF2B5EF4-FFF2-40B4-BE49-F238E27FC236}">
                    <a16:creationId xmlns:a16="http://schemas.microsoft.com/office/drawing/2014/main" id="{89E41A46-8584-4BE7-94D1-0D6BA8748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18" name="Group 960">
                <a:extLst>
                  <a:ext uri="{FF2B5EF4-FFF2-40B4-BE49-F238E27FC236}">
                    <a16:creationId xmlns:a16="http://schemas.microsoft.com/office/drawing/2014/main" id="{20CB1CA5-30DE-482A-A9BF-8E036EE176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" name="AutoShape 961">
                  <a:extLst>
                    <a:ext uri="{FF2B5EF4-FFF2-40B4-BE49-F238E27FC236}">
                      <a16:creationId xmlns:a16="http://schemas.microsoft.com/office/drawing/2014/main" id="{B0285B35-CCFD-470C-8B3D-5437EBDCE4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0" name="AutoShape 962">
                  <a:extLst>
                    <a:ext uri="{FF2B5EF4-FFF2-40B4-BE49-F238E27FC236}">
                      <a16:creationId xmlns:a16="http://schemas.microsoft.com/office/drawing/2014/main" id="{C32656AF-333B-4F40-BE4A-5FC26906F3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19" name="Rectangle 963">
                <a:extLst>
                  <a:ext uri="{FF2B5EF4-FFF2-40B4-BE49-F238E27FC236}">
                    <a16:creationId xmlns:a16="http://schemas.microsoft.com/office/drawing/2014/main" id="{2D87E905-FDA9-43FE-A97F-2840B24D3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20" name="Rectangle 964">
                <a:extLst>
                  <a:ext uri="{FF2B5EF4-FFF2-40B4-BE49-F238E27FC236}">
                    <a16:creationId xmlns:a16="http://schemas.microsoft.com/office/drawing/2014/main" id="{12442111-4E38-4FE0-B61F-00DA37CC5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21" name="Group 965">
                <a:extLst>
                  <a:ext uri="{FF2B5EF4-FFF2-40B4-BE49-F238E27FC236}">
                    <a16:creationId xmlns:a16="http://schemas.microsoft.com/office/drawing/2014/main" id="{267C9D7E-9F05-4CE1-93EA-CCC1EA6BB3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7" name="AutoShape 966">
                  <a:extLst>
                    <a:ext uri="{FF2B5EF4-FFF2-40B4-BE49-F238E27FC236}">
                      <a16:creationId xmlns:a16="http://schemas.microsoft.com/office/drawing/2014/main" id="{320E620A-355D-4B96-B5F7-26F92B9C28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38" name="AutoShape 967">
                  <a:extLst>
                    <a:ext uri="{FF2B5EF4-FFF2-40B4-BE49-F238E27FC236}">
                      <a16:creationId xmlns:a16="http://schemas.microsoft.com/office/drawing/2014/main" id="{FC5A6157-1342-4F99-8587-7ECCAD86F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22" name="Freeform 968">
                <a:extLst>
                  <a:ext uri="{FF2B5EF4-FFF2-40B4-BE49-F238E27FC236}">
                    <a16:creationId xmlns:a16="http://schemas.microsoft.com/office/drawing/2014/main" id="{7C27A744-1C6E-4A57-9261-462820E91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" name="Group 969">
                <a:extLst>
                  <a:ext uri="{FF2B5EF4-FFF2-40B4-BE49-F238E27FC236}">
                    <a16:creationId xmlns:a16="http://schemas.microsoft.com/office/drawing/2014/main" id="{3ED5B24C-F975-4756-9DE2-DF696BB75D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" name="AutoShape 970">
                  <a:extLst>
                    <a:ext uri="{FF2B5EF4-FFF2-40B4-BE49-F238E27FC236}">
                      <a16:creationId xmlns:a16="http://schemas.microsoft.com/office/drawing/2014/main" id="{0DDDB216-CA06-4F8D-BA70-1794F8EDE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36" name="AutoShape 971">
                  <a:extLst>
                    <a:ext uri="{FF2B5EF4-FFF2-40B4-BE49-F238E27FC236}">
                      <a16:creationId xmlns:a16="http://schemas.microsoft.com/office/drawing/2014/main" id="{92291CFA-069F-4F6D-BD55-4CCB7594CD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24" name="Rectangle 972">
                <a:extLst>
                  <a:ext uri="{FF2B5EF4-FFF2-40B4-BE49-F238E27FC236}">
                    <a16:creationId xmlns:a16="http://schemas.microsoft.com/office/drawing/2014/main" id="{350571AB-792C-43A6-86B2-8D57FFAA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25" name="Freeform 973">
                <a:extLst>
                  <a:ext uri="{FF2B5EF4-FFF2-40B4-BE49-F238E27FC236}">
                    <a16:creationId xmlns:a16="http://schemas.microsoft.com/office/drawing/2014/main" id="{CD8583DE-C2DB-489C-BDB3-2ECEB5903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974">
                <a:extLst>
                  <a:ext uri="{FF2B5EF4-FFF2-40B4-BE49-F238E27FC236}">
                    <a16:creationId xmlns:a16="http://schemas.microsoft.com/office/drawing/2014/main" id="{376161EA-408F-4835-8E54-0E0D21FF9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Oval 975">
                <a:extLst>
                  <a:ext uri="{FF2B5EF4-FFF2-40B4-BE49-F238E27FC236}">
                    <a16:creationId xmlns:a16="http://schemas.microsoft.com/office/drawing/2014/main" id="{6E733E5C-753E-4304-8D27-8EC29295A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28" name="Freeform 976">
                <a:extLst>
                  <a:ext uri="{FF2B5EF4-FFF2-40B4-BE49-F238E27FC236}">
                    <a16:creationId xmlns:a16="http://schemas.microsoft.com/office/drawing/2014/main" id="{D7AD117E-DDB6-4B06-A2C0-B113EE28D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AutoShape 977">
                <a:extLst>
                  <a:ext uri="{FF2B5EF4-FFF2-40B4-BE49-F238E27FC236}">
                    <a16:creationId xmlns:a16="http://schemas.microsoft.com/office/drawing/2014/main" id="{513DFA38-3566-4363-89BD-8D009357C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30" name="AutoShape 978">
                <a:extLst>
                  <a:ext uri="{FF2B5EF4-FFF2-40B4-BE49-F238E27FC236}">
                    <a16:creationId xmlns:a16="http://schemas.microsoft.com/office/drawing/2014/main" id="{78B9E835-DE84-4336-9444-131B4B48B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31" name="Oval 979">
                <a:extLst>
                  <a:ext uri="{FF2B5EF4-FFF2-40B4-BE49-F238E27FC236}">
                    <a16:creationId xmlns:a16="http://schemas.microsoft.com/office/drawing/2014/main" id="{232DE4C6-B5E0-4DBB-9AB0-D96519D2E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32" name="Oval 980">
                <a:extLst>
                  <a:ext uri="{FF2B5EF4-FFF2-40B4-BE49-F238E27FC236}">
                    <a16:creationId xmlns:a16="http://schemas.microsoft.com/office/drawing/2014/main" id="{A2130253-B04B-4FED-B5E9-796BFBFD7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Oval 981">
                <a:extLst>
                  <a:ext uri="{FF2B5EF4-FFF2-40B4-BE49-F238E27FC236}">
                    <a16:creationId xmlns:a16="http://schemas.microsoft.com/office/drawing/2014/main" id="{A42927FF-FFFA-4181-9F3C-A70329A7E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34" name="Rectangle 982">
                <a:extLst>
                  <a:ext uri="{FF2B5EF4-FFF2-40B4-BE49-F238E27FC236}">
                    <a16:creationId xmlns:a16="http://schemas.microsoft.com/office/drawing/2014/main" id="{5AA55DAB-C2BD-4955-BB8D-29DE05E2B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</p:grpSp>
      <p:sp>
        <p:nvSpPr>
          <p:cNvPr id="75" name="Freeform 2">
            <a:extLst>
              <a:ext uri="{FF2B5EF4-FFF2-40B4-BE49-F238E27FC236}">
                <a16:creationId xmlns:a16="http://schemas.microsoft.com/office/drawing/2014/main" id="{3DBEFCF1-38F0-4640-BF09-A38113FDF9A7}"/>
              </a:ext>
            </a:extLst>
          </p:cNvPr>
          <p:cNvSpPr>
            <a:spLocks/>
          </p:cNvSpPr>
          <p:nvPr/>
        </p:nvSpPr>
        <p:spPr bwMode="auto">
          <a:xfrm>
            <a:off x="6216647" y="5480046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" name="Straight Connector 147">
            <a:extLst>
              <a:ext uri="{FF2B5EF4-FFF2-40B4-BE49-F238E27FC236}">
                <a16:creationId xmlns:a16="http://schemas.microsoft.com/office/drawing/2014/main" id="{5C42C171-A480-45EB-AB22-207325E6B7C1}"/>
              </a:ext>
            </a:extLst>
          </p:cNvPr>
          <p:cNvCxnSpPr/>
          <p:nvPr/>
        </p:nvCxnSpPr>
        <p:spPr>
          <a:xfrm flipV="1">
            <a:off x="6886572" y="5630859"/>
            <a:ext cx="1316037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49">
            <a:extLst>
              <a:ext uri="{FF2B5EF4-FFF2-40B4-BE49-F238E27FC236}">
                <a16:creationId xmlns:a16="http://schemas.microsoft.com/office/drawing/2014/main" id="{E5C3DB21-C795-44CE-BB53-E35165BE17DC}"/>
              </a:ext>
            </a:extLst>
          </p:cNvPr>
          <p:cNvCxnSpPr/>
          <p:nvPr/>
        </p:nvCxnSpPr>
        <p:spPr>
          <a:xfrm>
            <a:off x="6775446" y="5818184"/>
            <a:ext cx="2259012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52">
            <a:extLst>
              <a:ext uri="{FF2B5EF4-FFF2-40B4-BE49-F238E27FC236}">
                <a16:creationId xmlns:a16="http://schemas.microsoft.com/office/drawing/2014/main" id="{42C0691B-A743-488F-83E5-EE4CCD2068FE}"/>
              </a:ext>
            </a:extLst>
          </p:cNvPr>
          <p:cNvCxnSpPr/>
          <p:nvPr/>
        </p:nvCxnSpPr>
        <p:spPr>
          <a:xfrm>
            <a:off x="6788147" y="5922960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56">
            <a:extLst>
              <a:ext uri="{FF2B5EF4-FFF2-40B4-BE49-F238E27FC236}">
                <a16:creationId xmlns:a16="http://schemas.microsoft.com/office/drawing/2014/main" id="{246EEE77-3653-4AD7-A707-35EEDAFAD307}"/>
              </a:ext>
            </a:extLst>
          </p:cNvPr>
          <p:cNvCxnSpPr/>
          <p:nvPr/>
        </p:nvCxnSpPr>
        <p:spPr>
          <a:xfrm flipV="1">
            <a:off x="7805734" y="6116634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58">
            <a:extLst>
              <a:ext uri="{FF2B5EF4-FFF2-40B4-BE49-F238E27FC236}">
                <a16:creationId xmlns:a16="http://schemas.microsoft.com/office/drawing/2014/main" id="{490B8064-BEDC-427C-838A-492FCD02D9E9}"/>
              </a:ext>
            </a:extLst>
          </p:cNvPr>
          <p:cNvCxnSpPr/>
          <p:nvPr/>
        </p:nvCxnSpPr>
        <p:spPr>
          <a:xfrm>
            <a:off x="8466134" y="5664197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60">
            <a:extLst>
              <a:ext uri="{FF2B5EF4-FFF2-40B4-BE49-F238E27FC236}">
                <a16:creationId xmlns:a16="http://schemas.microsoft.com/office/drawing/2014/main" id="{4CC1005D-8C96-470F-9FB6-9FB293AA6F00}"/>
              </a:ext>
            </a:extLst>
          </p:cNvPr>
          <p:cNvCxnSpPr/>
          <p:nvPr/>
        </p:nvCxnSpPr>
        <p:spPr>
          <a:xfrm flipV="1">
            <a:off x="7750171" y="5818184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62">
            <a:extLst>
              <a:ext uri="{FF2B5EF4-FFF2-40B4-BE49-F238E27FC236}">
                <a16:creationId xmlns:a16="http://schemas.microsoft.com/office/drawing/2014/main" id="{20037DBB-EE1C-4116-B96B-1BAD71AB989A}"/>
              </a:ext>
            </a:extLst>
          </p:cNvPr>
          <p:cNvCxnSpPr/>
          <p:nvPr/>
        </p:nvCxnSpPr>
        <p:spPr>
          <a:xfrm flipV="1">
            <a:off x="9077321" y="5846760"/>
            <a:ext cx="588962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64">
            <a:extLst>
              <a:ext uri="{FF2B5EF4-FFF2-40B4-BE49-F238E27FC236}">
                <a16:creationId xmlns:a16="http://schemas.microsoft.com/office/drawing/2014/main" id="{C5749D19-65B8-4362-A068-E55D0FBD12D6}"/>
              </a:ext>
            </a:extLst>
          </p:cNvPr>
          <p:cNvCxnSpPr/>
          <p:nvPr/>
        </p:nvCxnSpPr>
        <p:spPr>
          <a:xfrm>
            <a:off x="8220072" y="5630860"/>
            <a:ext cx="814387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48260">
            <a:extLst>
              <a:ext uri="{FF2B5EF4-FFF2-40B4-BE49-F238E27FC236}">
                <a16:creationId xmlns:a16="http://schemas.microsoft.com/office/drawing/2014/main" id="{BA10968C-FDBA-40C0-90E7-CF3E4E214267}"/>
              </a:ext>
            </a:extLst>
          </p:cNvPr>
          <p:cNvGrpSpPr>
            <a:grpSpLocks/>
          </p:cNvGrpSpPr>
          <p:nvPr/>
        </p:nvGrpSpPr>
        <p:grpSpPr bwMode="auto">
          <a:xfrm>
            <a:off x="5149846" y="2967035"/>
            <a:ext cx="6984249" cy="674688"/>
            <a:chOff x="1526216" y="3236860"/>
            <a:chExt cx="6983639" cy="674687"/>
          </a:xfrm>
        </p:grpSpPr>
        <p:sp>
          <p:nvSpPr>
            <p:cNvPr id="85" name="TextBox 399">
              <a:extLst>
                <a:ext uri="{FF2B5EF4-FFF2-40B4-BE49-F238E27FC236}">
                  <a16:creationId xmlns:a16="http://schemas.microsoft.com/office/drawing/2014/main" id="{18A8647B-AEEF-4AA8-82BF-26B43EB61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8332" y="3626854"/>
              <a:ext cx="902732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zh-CN" altLang="en-US" sz="1400" dirty="0"/>
                <a:t>数据平面</a:t>
              </a:r>
              <a:endParaRPr lang="en-US" altLang="zh-CN" sz="1400" dirty="0"/>
            </a:p>
          </p:txBody>
        </p:sp>
        <p:sp>
          <p:nvSpPr>
            <p:cNvPr id="86" name="TextBox 400">
              <a:extLst>
                <a:ext uri="{FF2B5EF4-FFF2-40B4-BE49-F238E27FC236}">
                  <a16:creationId xmlns:a16="http://schemas.microsoft.com/office/drawing/2014/main" id="{5C89CCD1-46EE-4370-909F-299C792CA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7123" y="3236860"/>
              <a:ext cx="902732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zh-CN" altLang="en-US" sz="1400" dirty="0"/>
                <a:t>控制平面</a:t>
              </a:r>
              <a:endParaRPr lang="en-US" altLang="zh-CN" sz="1400" dirty="0"/>
            </a:p>
          </p:txBody>
        </p:sp>
        <p:cxnSp>
          <p:nvCxnSpPr>
            <p:cNvPr id="87" name="Straight Connector 301">
              <a:extLst>
                <a:ext uri="{FF2B5EF4-FFF2-40B4-BE49-F238E27FC236}">
                  <a16:creationId xmlns:a16="http://schemas.microsoft.com/office/drawing/2014/main" id="{27869CAA-A353-4D4B-B092-102E7EAF2CB4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26">
            <a:extLst>
              <a:ext uri="{FF2B5EF4-FFF2-40B4-BE49-F238E27FC236}">
                <a16:creationId xmlns:a16="http://schemas.microsoft.com/office/drawing/2014/main" id="{CAA2EC2C-C76D-404E-8CD5-239BF6A5AC9C}"/>
              </a:ext>
            </a:extLst>
          </p:cNvPr>
          <p:cNvGrpSpPr>
            <a:grpSpLocks/>
          </p:cNvGrpSpPr>
          <p:nvPr/>
        </p:nvGrpSpPr>
        <p:grpSpPr bwMode="auto">
          <a:xfrm>
            <a:off x="6061072" y="2465385"/>
            <a:ext cx="4295775" cy="320675"/>
            <a:chOff x="2433511" y="2792111"/>
            <a:chExt cx="4296530" cy="320561"/>
          </a:xfrm>
        </p:grpSpPr>
        <p:grpSp>
          <p:nvGrpSpPr>
            <p:cNvPr id="89" name="Group 401">
              <a:extLst>
                <a:ext uri="{FF2B5EF4-FFF2-40B4-BE49-F238E27FC236}">
                  <a16:creationId xmlns:a16="http://schemas.microsoft.com/office/drawing/2014/main" id="{6AA49FDE-FE92-4F1D-A71E-343CFD736E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110" name="Rectangle 402">
                <a:extLst>
                  <a:ext uri="{FF2B5EF4-FFF2-40B4-BE49-F238E27FC236}">
                    <a16:creationId xmlns:a16="http://schemas.microsoft.com/office/drawing/2014/main" id="{E566025D-DB16-475C-852E-BBA41EA3EB12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1" name="Straight Connector 403">
                <a:extLst>
                  <a:ext uri="{FF2B5EF4-FFF2-40B4-BE49-F238E27FC236}">
                    <a16:creationId xmlns:a16="http://schemas.microsoft.com/office/drawing/2014/main" id="{76C65A34-1B41-444A-AC93-BC2D81379798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404">
                <a:extLst>
                  <a:ext uri="{FF2B5EF4-FFF2-40B4-BE49-F238E27FC236}">
                    <a16:creationId xmlns:a16="http://schemas.microsoft.com/office/drawing/2014/main" id="{68E60CDD-6615-46D7-8FB2-C5B0CD1A0E8F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405">
                <a:extLst>
                  <a:ext uri="{FF2B5EF4-FFF2-40B4-BE49-F238E27FC236}">
                    <a16:creationId xmlns:a16="http://schemas.microsoft.com/office/drawing/2014/main" id="{5380F3DB-06A0-41AA-B395-2771D11D0213}"/>
                  </a:ext>
                </a:extLst>
              </p:cNvPr>
              <p:cNvCxnSpPr>
                <a:stCxn id="110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406">
              <a:extLst>
                <a:ext uri="{FF2B5EF4-FFF2-40B4-BE49-F238E27FC236}">
                  <a16:creationId xmlns:a16="http://schemas.microsoft.com/office/drawing/2014/main" id="{3F4E3FA0-49D9-4F26-9075-94B7E691A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106" name="Rectangle 407">
                <a:extLst>
                  <a:ext uri="{FF2B5EF4-FFF2-40B4-BE49-F238E27FC236}">
                    <a16:creationId xmlns:a16="http://schemas.microsoft.com/office/drawing/2014/main" id="{60B60961-C1B6-4BAC-87A1-F7505E2EAC5D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7" name="Straight Connector 408">
                <a:extLst>
                  <a:ext uri="{FF2B5EF4-FFF2-40B4-BE49-F238E27FC236}">
                    <a16:creationId xmlns:a16="http://schemas.microsoft.com/office/drawing/2014/main" id="{27CAFD3F-7E7C-4F7A-98B4-A168BB813F1A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409">
                <a:extLst>
                  <a:ext uri="{FF2B5EF4-FFF2-40B4-BE49-F238E27FC236}">
                    <a16:creationId xmlns:a16="http://schemas.microsoft.com/office/drawing/2014/main" id="{300026C1-5F32-40BD-BE9E-E28DF74B7B51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410">
                <a:extLst>
                  <a:ext uri="{FF2B5EF4-FFF2-40B4-BE49-F238E27FC236}">
                    <a16:creationId xmlns:a16="http://schemas.microsoft.com/office/drawing/2014/main" id="{DC6E839A-0978-4F27-A540-05F0CCA99C70}"/>
                  </a:ext>
                </a:extLst>
              </p:cNvPr>
              <p:cNvCxnSpPr>
                <a:stCxn id="106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411">
              <a:extLst>
                <a:ext uri="{FF2B5EF4-FFF2-40B4-BE49-F238E27FC236}">
                  <a16:creationId xmlns:a16="http://schemas.microsoft.com/office/drawing/2014/main" id="{0FD2405B-D038-462C-AD58-DF80BD286E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102" name="Rectangle 412">
                <a:extLst>
                  <a:ext uri="{FF2B5EF4-FFF2-40B4-BE49-F238E27FC236}">
                    <a16:creationId xmlns:a16="http://schemas.microsoft.com/office/drawing/2014/main" id="{17DA3F13-5D9F-4751-9DF2-0DA6AD1BD63A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3" name="Straight Connector 413">
                <a:extLst>
                  <a:ext uri="{FF2B5EF4-FFF2-40B4-BE49-F238E27FC236}">
                    <a16:creationId xmlns:a16="http://schemas.microsoft.com/office/drawing/2014/main" id="{8B378B58-CE40-4961-B5F0-91D915A5344A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414">
                <a:extLst>
                  <a:ext uri="{FF2B5EF4-FFF2-40B4-BE49-F238E27FC236}">
                    <a16:creationId xmlns:a16="http://schemas.microsoft.com/office/drawing/2014/main" id="{A1746789-D08E-4256-8467-27DB649B9993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415">
                <a:extLst>
                  <a:ext uri="{FF2B5EF4-FFF2-40B4-BE49-F238E27FC236}">
                    <a16:creationId xmlns:a16="http://schemas.microsoft.com/office/drawing/2014/main" id="{D1A73E2B-F214-435C-83D9-3EDB9A22F7CD}"/>
                  </a:ext>
                </a:extLst>
              </p:cNvPr>
              <p:cNvCxnSpPr>
                <a:stCxn id="102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416">
              <a:extLst>
                <a:ext uri="{FF2B5EF4-FFF2-40B4-BE49-F238E27FC236}">
                  <a16:creationId xmlns:a16="http://schemas.microsoft.com/office/drawing/2014/main" id="{CE421307-1757-481E-BA02-E15E30016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8" name="Rectangle 417">
                <a:extLst>
                  <a:ext uri="{FF2B5EF4-FFF2-40B4-BE49-F238E27FC236}">
                    <a16:creationId xmlns:a16="http://schemas.microsoft.com/office/drawing/2014/main" id="{1E1F7FF9-FE46-4F05-8E55-E2CF0B475C8D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9" name="Straight Connector 418">
                <a:extLst>
                  <a:ext uri="{FF2B5EF4-FFF2-40B4-BE49-F238E27FC236}">
                    <a16:creationId xmlns:a16="http://schemas.microsoft.com/office/drawing/2014/main" id="{14AE4A1E-B879-4CA7-B46F-6B62FF711736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419">
                <a:extLst>
                  <a:ext uri="{FF2B5EF4-FFF2-40B4-BE49-F238E27FC236}">
                    <a16:creationId xmlns:a16="http://schemas.microsoft.com/office/drawing/2014/main" id="{2AD0451F-C4EA-4641-9EA2-EFEB8A96D318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420">
                <a:extLst>
                  <a:ext uri="{FF2B5EF4-FFF2-40B4-BE49-F238E27FC236}">
                    <a16:creationId xmlns:a16="http://schemas.microsoft.com/office/drawing/2014/main" id="{071FCA1C-1D11-4238-AC95-B8D1917AB8D2}"/>
                  </a:ext>
                </a:extLst>
              </p:cNvPr>
              <p:cNvCxnSpPr>
                <a:stCxn id="98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421">
              <a:extLst>
                <a:ext uri="{FF2B5EF4-FFF2-40B4-BE49-F238E27FC236}">
                  <a16:creationId xmlns:a16="http://schemas.microsoft.com/office/drawing/2014/main" id="{3A3F0CEE-DC98-4D7A-B23A-F67967FEA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4" name="Rectangle 422">
                <a:extLst>
                  <a:ext uri="{FF2B5EF4-FFF2-40B4-BE49-F238E27FC236}">
                    <a16:creationId xmlns:a16="http://schemas.microsoft.com/office/drawing/2014/main" id="{AE38B8E6-9EED-4742-BB47-A59F1CCD6B5A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5" name="Straight Connector 423">
                <a:extLst>
                  <a:ext uri="{FF2B5EF4-FFF2-40B4-BE49-F238E27FC236}">
                    <a16:creationId xmlns:a16="http://schemas.microsoft.com/office/drawing/2014/main" id="{828A2BA0-377C-4A89-BA2F-9C1234E0F58D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424">
                <a:extLst>
                  <a:ext uri="{FF2B5EF4-FFF2-40B4-BE49-F238E27FC236}">
                    <a16:creationId xmlns:a16="http://schemas.microsoft.com/office/drawing/2014/main" id="{96AD47F1-4448-4495-8AF0-39234E115A73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425">
                <a:extLst>
                  <a:ext uri="{FF2B5EF4-FFF2-40B4-BE49-F238E27FC236}">
                    <a16:creationId xmlns:a16="http://schemas.microsoft.com/office/drawing/2014/main" id="{381EC649-4E5E-48ED-B97F-C743D72F0B1A}"/>
                  </a:ext>
                </a:extLst>
              </p:cNvPr>
              <p:cNvCxnSpPr>
                <a:stCxn id="94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" name="Group 48259">
            <a:extLst>
              <a:ext uri="{FF2B5EF4-FFF2-40B4-BE49-F238E27FC236}">
                <a16:creationId xmlns:a16="http://schemas.microsoft.com/office/drawing/2014/main" id="{3078327D-CE0F-4E55-A7A3-C74178904EBD}"/>
              </a:ext>
            </a:extLst>
          </p:cNvPr>
          <p:cNvGrpSpPr>
            <a:grpSpLocks/>
          </p:cNvGrpSpPr>
          <p:nvPr/>
        </p:nvGrpSpPr>
        <p:grpSpPr bwMode="auto">
          <a:xfrm>
            <a:off x="5480046" y="3440110"/>
            <a:ext cx="5211762" cy="2740025"/>
            <a:chOff x="1856416" y="3709935"/>
            <a:chExt cx="5211763" cy="2739614"/>
          </a:xfrm>
        </p:grpSpPr>
        <p:sp>
          <p:nvSpPr>
            <p:cNvPr id="115" name="Freeform 267">
              <a:extLst>
                <a:ext uri="{FF2B5EF4-FFF2-40B4-BE49-F238E27FC236}">
                  <a16:creationId xmlns:a16="http://schemas.microsoft.com/office/drawing/2014/main" id="{B91EB595-2F4E-4D1D-AB82-D1C1488B04E1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Freeform 271">
              <a:extLst>
                <a:ext uri="{FF2B5EF4-FFF2-40B4-BE49-F238E27FC236}">
                  <a16:creationId xmlns:a16="http://schemas.microsoft.com/office/drawing/2014/main" id="{CEA9BC41-4074-4F71-811E-39E0310F51FF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Freeform 272">
              <a:extLst>
                <a:ext uri="{FF2B5EF4-FFF2-40B4-BE49-F238E27FC236}">
                  <a16:creationId xmlns:a16="http://schemas.microsoft.com/office/drawing/2014/main" id="{44A09404-8F0D-4CB8-B6F9-B714F84D9169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Freeform 273">
              <a:extLst>
                <a:ext uri="{FF2B5EF4-FFF2-40B4-BE49-F238E27FC236}">
                  <a16:creationId xmlns:a16="http://schemas.microsoft.com/office/drawing/2014/main" id="{2B8C5B55-E8E1-425E-BCAC-1514F39A46A4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9" name="Freeform 274">
              <a:extLst>
                <a:ext uri="{FF2B5EF4-FFF2-40B4-BE49-F238E27FC236}">
                  <a16:creationId xmlns:a16="http://schemas.microsoft.com/office/drawing/2014/main" id="{EB1901A6-8AAC-4BF1-A181-807A0DF1FC91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0" name="Group 28">
              <a:extLst>
                <a:ext uri="{FF2B5EF4-FFF2-40B4-BE49-F238E27FC236}">
                  <a16:creationId xmlns:a16="http://schemas.microsoft.com/office/drawing/2014/main" id="{F452AEB8-0E98-4296-99A0-5BC1F7852D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205" name="Rectangle 495">
                <a:extLst>
                  <a:ext uri="{FF2B5EF4-FFF2-40B4-BE49-F238E27FC236}">
                    <a16:creationId xmlns:a16="http://schemas.microsoft.com/office/drawing/2014/main" id="{9CE22794-8CD3-432E-B686-4FBC3746918A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06" name="Group 498">
                <a:extLst>
                  <a:ext uri="{FF2B5EF4-FFF2-40B4-BE49-F238E27FC236}">
                    <a16:creationId xmlns:a16="http://schemas.microsoft.com/office/drawing/2014/main" id="{2BE18CA4-DE9C-4933-A599-9082A001A5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220" name="Oval 514">
                  <a:extLst>
                    <a:ext uri="{FF2B5EF4-FFF2-40B4-BE49-F238E27FC236}">
                      <a16:creationId xmlns:a16="http://schemas.microsoft.com/office/drawing/2014/main" id="{7D19FA46-3B06-496C-A65F-059D96EFF19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1" name="Rectangle 515">
                  <a:extLst>
                    <a:ext uri="{FF2B5EF4-FFF2-40B4-BE49-F238E27FC236}">
                      <a16:creationId xmlns:a16="http://schemas.microsoft.com/office/drawing/2014/main" id="{30F614C8-3CFE-4137-ACEE-E4F65DDC67FF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2" name="Oval 516">
                  <a:extLst>
                    <a:ext uri="{FF2B5EF4-FFF2-40B4-BE49-F238E27FC236}">
                      <a16:creationId xmlns:a16="http://schemas.microsoft.com/office/drawing/2014/main" id="{B5637DE3-21B5-445F-9AC3-CAF9BAC5D7EE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3" name="Straight Connector 517">
                  <a:extLst>
                    <a:ext uri="{FF2B5EF4-FFF2-40B4-BE49-F238E27FC236}">
                      <a16:creationId xmlns:a16="http://schemas.microsoft.com/office/drawing/2014/main" id="{DACE03B2-65AD-47C1-B92E-C397AD9A8C5D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518">
                  <a:extLst>
                    <a:ext uri="{FF2B5EF4-FFF2-40B4-BE49-F238E27FC236}">
                      <a16:creationId xmlns:a16="http://schemas.microsoft.com/office/drawing/2014/main" id="{8D11CC9D-7405-4626-92CD-44E87DC7CEED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7" name="Rectangle 499">
                <a:extLst>
                  <a:ext uri="{FF2B5EF4-FFF2-40B4-BE49-F238E27FC236}">
                    <a16:creationId xmlns:a16="http://schemas.microsoft.com/office/drawing/2014/main" id="{349194AC-16FE-4184-8AFD-3C7956360380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8" name="Straight Connector 501">
                <a:extLst>
                  <a:ext uri="{FF2B5EF4-FFF2-40B4-BE49-F238E27FC236}">
                    <a16:creationId xmlns:a16="http://schemas.microsoft.com/office/drawing/2014/main" id="{4476DE26-26FD-443F-8760-89F45FE2D98F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502">
                <a:extLst>
                  <a:ext uri="{FF2B5EF4-FFF2-40B4-BE49-F238E27FC236}">
                    <a16:creationId xmlns:a16="http://schemas.microsoft.com/office/drawing/2014/main" id="{23582AB4-0210-428D-82ED-1D8FD8F1FFFB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504">
                <a:extLst>
                  <a:ext uri="{FF2B5EF4-FFF2-40B4-BE49-F238E27FC236}">
                    <a16:creationId xmlns:a16="http://schemas.microsoft.com/office/drawing/2014/main" id="{CFC41334-7571-438E-8968-B8881A2109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211" name="Oval 505">
                  <a:extLst>
                    <a:ext uri="{FF2B5EF4-FFF2-40B4-BE49-F238E27FC236}">
                      <a16:creationId xmlns:a16="http://schemas.microsoft.com/office/drawing/2014/main" id="{E815C904-92CC-4015-A269-A7AADC9CBD67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2" name="Rectangle 506">
                  <a:extLst>
                    <a:ext uri="{FF2B5EF4-FFF2-40B4-BE49-F238E27FC236}">
                      <a16:creationId xmlns:a16="http://schemas.microsoft.com/office/drawing/2014/main" id="{1EB7DB88-4EA0-478A-AFDC-979378E9A41E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3" name="Oval 507">
                  <a:extLst>
                    <a:ext uri="{FF2B5EF4-FFF2-40B4-BE49-F238E27FC236}">
                      <a16:creationId xmlns:a16="http://schemas.microsoft.com/office/drawing/2014/main" id="{EB3DBE4A-B202-42E1-A86E-C20899AB50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214" name="Freeform 508">
                  <a:extLst>
                    <a:ext uri="{FF2B5EF4-FFF2-40B4-BE49-F238E27FC236}">
                      <a16:creationId xmlns:a16="http://schemas.microsoft.com/office/drawing/2014/main" id="{790D72DF-D8B5-43C7-8BD0-D5AEF071017B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509">
                  <a:extLst>
                    <a:ext uri="{FF2B5EF4-FFF2-40B4-BE49-F238E27FC236}">
                      <a16:creationId xmlns:a16="http://schemas.microsoft.com/office/drawing/2014/main" id="{37CD96D9-5FA5-4EB6-BC84-89D1FDAE03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510">
                  <a:extLst>
                    <a:ext uri="{FF2B5EF4-FFF2-40B4-BE49-F238E27FC236}">
                      <a16:creationId xmlns:a16="http://schemas.microsoft.com/office/drawing/2014/main" id="{93F30014-FC18-40DE-AC14-DF00129EF2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511">
                  <a:extLst>
                    <a:ext uri="{FF2B5EF4-FFF2-40B4-BE49-F238E27FC236}">
                      <a16:creationId xmlns:a16="http://schemas.microsoft.com/office/drawing/2014/main" id="{CBB53972-4B27-4393-B076-4934D02930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218" name="Straight Connector 512">
                  <a:extLst>
                    <a:ext uri="{FF2B5EF4-FFF2-40B4-BE49-F238E27FC236}">
                      <a16:creationId xmlns:a16="http://schemas.microsoft.com/office/drawing/2014/main" id="{985B6F5A-EBD2-4095-95AC-F4B2B740B811}"/>
                    </a:ext>
                  </a:extLst>
                </p:cNvPr>
                <p:cNvCxnSpPr>
                  <a:cxnSpLocks noChangeShapeType="1"/>
                  <a:endCxn id="213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9" name="Straight Connector 513">
                  <a:extLst>
                    <a:ext uri="{FF2B5EF4-FFF2-40B4-BE49-F238E27FC236}">
                      <a16:creationId xmlns:a16="http://schemas.microsoft.com/office/drawing/2014/main" id="{51607427-4BA0-4A75-88D8-9A3E2BA2ADA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21" name="Group 29">
              <a:extLst>
                <a:ext uri="{FF2B5EF4-FFF2-40B4-BE49-F238E27FC236}">
                  <a16:creationId xmlns:a16="http://schemas.microsoft.com/office/drawing/2014/main" id="{2DE6A6C7-AE0A-4F28-AF92-BE1E4CF2B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185" name="Rectangle 548">
                <a:extLst>
                  <a:ext uri="{FF2B5EF4-FFF2-40B4-BE49-F238E27FC236}">
                    <a16:creationId xmlns:a16="http://schemas.microsoft.com/office/drawing/2014/main" id="{8968D395-D8F0-4E79-9D0A-E6617ED4EB8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6" name="Straight Connector 549">
                <a:extLst>
                  <a:ext uri="{FF2B5EF4-FFF2-40B4-BE49-F238E27FC236}">
                    <a16:creationId xmlns:a16="http://schemas.microsoft.com/office/drawing/2014/main" id="{3BCA4B67-EA9D-46F4-85AA-15CC6BE840D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552">
                <a:extLst>
                  <a:ext uri="{FF2B5EF4-FFF2-40B4-BE49-F238E27FC236}">
                    <a16:creationId xmlns:a16="http://schemas.microsoft.com/office/drawing/2014/main" id="{913EFFF7-AB0A-4FD2-947A-19E0DFBDF6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200" name="Oval 561">
                  <a:extLst>
                    <a:ext uri="{FF2B5EF4-FFF2-40B4-BE49-F238E27FC236}">
                      <a16:creationId xmlns:a16="http://schemas.microsoft.com/office/drawing/2014/main" id="{8A10A5B3-B19A-40EB-A77F-DEE8633C9F5A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Rectangle 562">
                  <a:extLst>
                    <a:ext uri="{FF2B5EF4-FFF2-40B4-BE49-F238E27FC236}">
                      <a16:creationId xmlns:a16="http://schemas.microsoft.com/office/drawing/2014/main" id="{E6EB7598-E541-4076-A63F-43A041BAC3EE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Oval 563">
                  <a:extLst>
                    <a:ext uri="{FF2B5EF4-FFF2-40B4-BE49-F238E27FC236}">
                      <a16:creationId xmlns:a16="http://schemas.microsoft.com/office/drawing/2014/main" id="{497252CE-F4B3-4D77-87EB-2DDE0D91C8A8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3" name="Straight Connector 564">
                  <a:extLst>
                    <a:ext uri="{FF2B5EF4-FFF2-40B4-BE49-F238E27FC236}">
                      <a16:creationId xmlns:a16="http://schemas.microsoft.com/office/drawing/2014/main" id="{9C1FFED4-F7FB-49D5-A0FE-6CEC5CA6750D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565">
                  <a:extLst>
                    <a:ext uri="{FF2B5EF4-FFF2-40B4-BE49-F238E27FC236}">
                      <a16:creationId xmlns:a16="http://schemas.microsoft.com/office/drawing/2014/main" id="{7B6FD319-D12F-4E90-BD80-F64C41CECFD0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Rectangle 553">
                <a:extLst>
                  <a:ext uri="{FF2B5EF4-FFF2-40B4-BE49-F238E27FC236}">
                    <a16:creationId xmlns:a16="http://schemas.microsoft.com/office/drawing/2014/main" id="{E71E1B74-E564-4747-A69E-25136EA93952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9" name="Straight Connector 556">
                <a:extLst>
                  <a:ext uri="{FF2B5EF4-FFF2-40B4-BE49-F238E27FC236}">
                    <a16:creationId xmlns:a16="http://schemas.microsoft.com/office/drawing/2014/main" id="{29DF578F-DE68-4A01-8B2D-9479227DEC37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oup 538">
                <a:extLst>
                  <a:ext uri="{FF2B5EF4-FFF2-40B4-BE49-F238E27FC236}">
                    <a16:creationId xmlns:a16="http://schemas.microsoft.com/office/drawing/2014/main" id="{3F4D926C-BEC2-4BC3-98E6-2F5F5C811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91" name="Oval 539">
                  <a:extLst>
                    <a:ext uri="{FF2B5EF4-FFF2-40B4-BE49-F238E27FC236}">
                      <a16:creationId xmlns:a16="http://schemas.microsoft.com/office/drawing/2014/main" id="{81ECF0FF-957D-4E90-A0F0-DBD92B9C4382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2" name="Rectangle 540">
                  <a:extLst>
                    <a:ext uri="{FF2B5EF4-FFF2-40B4-BE49-F238E27FC236}">
                      <a16:creationId xmlns:a16="http://schemas.microsoft.com/office/drawing/2014/main" id="{35D81E61-6EDD-45F6-A5DB-105B6678DB7B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Oval 541">
                  <a:extLst>
                    <a:ext uri="{FF2B5EF4-FFF2-40B4-BE49-F238E27FC236}">
                      <a16:creationId xmlns:a16="http://schemas.microsoft.com/office/drawing/2014/main" id="{B02A033F-422E-4804-B303-D4D6A54A8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94" name="Freeform 542">
                  <a:extLst>
                    <a:ext uri="{FF2B5EF4-FFF2-40B4-BE49-F238E27FC236}">
                      <a16:creationId xmlns:a16="http://schemas.microsoft.com/office/drawing/2014/main" id="{0B24C427-F05D-48B8-83E0-2C541E94141C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5" name="Freeform 543">
                  <a:extLst>
                    <a:ext uri="{FF2B5EF4-FFF2-40B4-BE49-F238E27FC236}">
                      <a16:creationId xmlns:a16="http://schemas.microsoft.com/office/drawing/2014/main" id="{D9634692-E184-4EA1-A58A-5366EE907F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544">
                  <a:extLst>
                    <a:ext uri="{FF2B5EF4-FFF2-40B4-BE49-F238E27FC236}">
                      <a16:creationId xmlns:a16="http://schemas.microsoft.com/office/drawing/2014/main" id="{74C6FC47-98EB-43CC-A83A-7CA87E7D48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545">
                  <a:extLst>
                    <a:ext uri="{FF2B5EF4-FFF2-40B4-BE49-F238E27FC236}">
                      <a16:creationId xmlns:a16="http://schemas.microsoft.com/office/drawing/2014/main" id="{6DFD91B1-3EDB-4955-B7F0-32422917A1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98" name="Straight Connector 546">
                  <a:extLst>
                    <a:ext uri="{FF2B5EF4-FFF2-40B4-BE49-F238E27FC236}">
                      <a16:creationId xmlns:a16="http://schemas.microsoft.com/office/drawing/2014/main" id="{B498E681-4707-4370-B103-88B0BFDF1A81}"/>
                    </a:ext>
                  </a:extLst>
                </p:cNvPr>
                <p:cNvCxnSpPr>
                  <a:cxnSpLocks noChangeShapeType="1"/>
                  <a:endCxn id="193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9" name="Straight Connector 547">
                  <a:extLst>
                    <a:ext uri="{FF2B5EF4-FFF2-40B4-BE49-F238E27FC236}">
                      <a16:creationId xmlns:a16="http://schemas.microsoft.com/office/drawing/2014/main" id="{2616B3C9-3B33-4E54-953E-1CC1D2FADE1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22" name="Group 30">
              <a:extLst>
                <a:ext uri="{FF2B5EF4-FFF2-40B4-BE49-F238E27FC236}">
                  <a16:creationId xmlns:a16="http://schemas.microsoft.com/office/drawing/2014/main" id="{6F760EE1-00AF-4F9F-8EE3-E8491F381C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165" name="Rectangle 578">
                <a:extLst>
                  <a:ext uri="{FF2B5EF4-FFF2-40B4-BE49-F238E27FC236}">
                    <a16:creationId xmlns:a16="http://schemas.microsoft.com/office/drawing/2014/main" id="{016AA6BB-1617-428C-A40F-8E2D7953E165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6" name="Straight Connector 579">
                <a:extLst>
                  <a:ext uri="{FF2B5EF4-FFF2-40B4-BE49-F238E27FC236}">
                    <a16:creationId xmlns:a16="http://schemas.microsoft.com/office/drawing/2014/main" id="{8EAD2E82-898E-4F97-82DB-571140944AAC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580">
                <a:extLst>
                  <a:ext uri="{FF2B5EF4-FFF2-40B4-BE49-F238E27FC236}">
                    <a16:creationId xmlns:a16="http://schemas.microsoft.com/office/drawing/2014/main" id="{6B188FB3-35F2-4DF2-B150-91E39291F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180" name="Oval 588">
                  <a:extLst>
                    <a:ext uri="{FF2B5EF4-FFF2-40B4-BE49-F238E27FC236}">
                      <a16:creationId xmlns:a16="http://schemas.microsoft.com/office/drawing/2014/main" id="{73C27016-65CF-4B95-9480-52AF92B33468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Rectangle 589">
                  <a:extLst>
                    <a:ext uri="{FF2B5EF4-FFF2-40B4-BE49-F238E27FC236}">
                      <a16:creationId xmlns:a16="http://schemas.microsoft.com/office/drawing/2014/main" id="{081DF391-1CFC-4C52-B9D0-73F262929CE3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2" name="Oval 590">
                  <a:extLst>
                    <a:ext uri="{FF2B5EF4-FFF2-40B4-BE49-F238E27FC236}">
                      <a16:creationId xmlns:a16="http://schemas.microsoft.com/office/drawing/2014/main" id="{BFFA1BE5-311C-48AC-AF45-A9FA5759454D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3" name="Straight Connector 591">
                  <a:extLst>
                    <a:ext uri="{FF2B5EF4-FFF2-40B4-BE49-F238E27FC236}">
                      <a16:creationId xmlns:a16="http://schemas.microsoft.com/office/drawing/2014/main" id="{94D6ED7A-1DD1-42D1-B0B5-AC46B638F92F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592">
                  <a:extLst>
                    <a:ext uri="{FF2B5EF4-FFF2-40B4-BE49-F238E27FC236}">
                      <a16:creationId xmlns:a16="http://schemas.microsoft.com/office/drawing/2014/main" id="{F486F0D4-11E2-4F49-8F57-F086D9D582D5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Rectangle 581">
                <a:extLst>
                  <a:ext uri="{FF2B5EF4-FFF2-40B4-BE49-F238E27FC236}">
                    <a16:creationId xmlns:a16="http://schemas.microsoft.com/office/drawing/2014/main" id="{8BF5E91B-135C-44CA-9BC8-2BFDCB5C937F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583">
                <a:extLst>
                  <a:ext uri="{FF2B5EF4-FFF2-40B4-BE49-F238E27FC236}">
                    <a16:creationId xmlns:a16="http://schemas.microsoft.com/office/drawing/2014/main" id="{77047A99-2288-4ACF-ACB7-B26FC50FF30A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568">
                <a:extLst>
                  <a:ext uri="{FF2B5EF4-FFF2-40B4-BE49-F238E27FC236}">
                    <a16:creationId xmlns:a16="http://schemas.microsoft.com/office/drawing/2014/main" id="{D50A2103-A7DA-4C63-9B1B-DC1080574D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171" name="Oval 569">
                  <a:extLst>
                    <a:ext uri="{FF2B5EF4-FFF2-40B4-BE49-F238E27FC236}">
                      <a16:creationId xmlns:a16="http://schemas.microsoft.com/office/drawing/2014/main" id="{F825FD48-AA65-4B5A-B54F-2468C1E7DDCE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" name="Rectangle 570">
                  <a:extLst>
                    <a:ext uri="{FF2B5EF4-FFF2-40B4-BE49-F238E27FC236}">
                      <a16:creationId xmlns:a16="http://schemas.microsoft.com/office/drawing/2014/main" id="{A3A133F8-B355-4579-9C61-2C136F3E23F9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3" name="Oval 571">
                  <a:extLst>
                    <a:ext uri="{FF2B5EF4-FFF2-40B4-BE49-F238E27FC236}">
                      <a16:creationId xmlns:a16="http://schemas.microsoft.com/office/drawing/2014/main" id="{70FB2314-7944-4092-A921-F1F8AED675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74" name="Freeform 572">
                  <a:extLst>
                    <a:ext uri="{FF2B5EF4-FFF2-40B4-BE49-F238E27FC236}">
                      <a16:creationId xmlns:a16="http://schemas.microsoft.com/office/drawing/2014/main" id="{4C83344D-EAC8-422D-A58F-A0127466091E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5" name="Freeform 573">
                  <a:extLst>
                    <a:ext uri="{FF2B5EF4-FFF2-40B4-BE49-F238E27FC236}">
                      <a16:creationId xmlns:a16="http://schemas.microsoft.com/office/drawing/2014/main" id="{6BFFF920-4C44-49F2-BB0A-107E4CCC36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574">
                  <a:extLst>
                    <a:ext uri="{FF2B5EF4-FFF2-40B4-BE49-F238E27FC236}">
                      <a16:creationId xmlns:a16="http://schemas.microsoft.com/office/drawing/2014/main" id="{E6EC214F-3AFF-4F7D-8334-B17F2EAFCE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575">
                  <a:extLst>
                    <a:ext uri="{FF2B5EF4-FFF2-40B4-BE49-F238E27FC236}">
                      <a16:creationId xmlns:a16="http://schemas.microsoft.com/office/drawing/2014/main" id="{C4F1A42C-26F9-4864-97D9-C2065EB72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78" name="Straight Connector 576">
                  <a:extLst>
                    <a:ext uri="{FF2B5EF4-FFF2-40B4-BE49-F238E27FC236}">
                      <a16:creationId xmlns:a16="http://schemas.microsoft.com/office/drawing/2014/main" id="{DE275B0D-2133-41B5-ADD1-8F59A12BDB90}"/>
                    </a:ext>
                  </a:extLst>
                </p:cNvPr>
                <p:cNvCxnSpPr>
                  <a:cxnSpLocks noChangeShapeType="1"/>
                  <a:endCxn id="173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" name="Straight Connector 577">
                  <a:extLst>
                    <a:ext uri="{FF2B5EF4-FFF2-40B4-BE49-F238E27FC236}">
                      <a16:creationId xmlns:a16="http://schemas.microsoft.com/office/drawing/2014/main" id="{6D2A383B-02DB-4B02-9500-68866E8E5D2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23" name="Group 48257">
              <a:extLst>
                <a:ext uri="{FF2B5EF4-FFF2-40B4-BE49-F238E27FC236}">
                  <a16:creationId xmlns:a16="http://schemas.microsoft.com/office/drawing/2014/main" id="{51120274-A2A2-4D70-A2FF-89E026684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145" name="Rectangle 605">
                <a:extLst>
                  <a:ext uri="{FF2B5EF4-FFF2-40B4-BE49-F238E27FC236}">
                    <a16:creationId xmlns:a16="http://schemas.microsoft.com/office/drawing/2014/main" id="{8A588504-08E7-4F6F-8EEE-890D683836E9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606">
                <a:extLst>
                  <a:ext uri="{FF2B5EF4-FFF2-40B4-BE49-F238E27FC236}">
                    <a16:creationId xmlns:a16="http://schemas.microsoft.com/office/drawing/2014/main" id="{F5F58FC4-B384-4222-9C08-CA8BECFE4362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Group 607">
                <a:extLst>
                  <a:ext uri="{FF2B5EF4-FFF2-40B4-BE49-F238E27FC236}">
                    <a16:creationId xmlns:a16="http://schemas.microsoft.com/office/drawing/2014/main" id="{AC7D3686-8B07-4A34-9099-09A5E0B3E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60" name="Oval 615">
                  <a:extLst>
                    <a:ext uri="{FF2B5EF4-FFF2-40B4-BE49-F238E27FC236}">
                      <a16:creationId xmlns:a16="http://schemas.microsoft.com/office/drawing/2014/main" id="{36383268-407A-4A03-83B9-BF26C8A0A34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1" name="Rectangle 616">
                  <a:extLst>
                    <a:ext uri="{FF2B5EF4-FFF2-40B4-BE49-F238E27FC236}">
                      <a16:creationId xmlns:a16="http://schemas.microsoft.com/office/drawing/2014/main" id="{01FD04D6-B055-4BA5-AC5A-F56F4C40B159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2" name="Oval 617">
                  <a:extLst>
                    <a:ext uri="{FF2B5EF4-FFF2-40B4-BE49-F238E27FC236}">
                      <a16:creationId xmlns:a16="http://schemas.microsoft.com/office/drawing/2014/main" id="{6FFE6111-FD3B-4A56-978C-46B3248426C5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3" name="Straight Connector 618">
                  <a:extLst>
                    <a:ext uri="{FF2B5EF4-FFF2-40B4-BE49-F238E27FC236}">
                      <a16:creationId xmlns:a16="http://schemas.microsoft.com/office/drawing/2014/main" id="{7F7FA510-3AC8-461B-AB3F-036FF0B13C6C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619">
                  <a:extLst>
                    <a:ext uri="{FF2B5EF4-FFF2-40B4-BE49-F238E27FC236}">
                      <a16:creationId xmlns:a16="http://schemas.microsoft.com/office/drawing/2014/main" id="{E47DCE2B-AE23-4989-9D7B-968E4A89B228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Rectangle 608">
                <a:extLst>
                  <a:ext uri="{FF2B5EF4-FFF2-40B4-BE49-F238E27FC236}">
                    <a16:creationId xmlns:a16="http://schemas.microsoft.com/office/drawing/2014/main" id="{14030ED2-7374-46C1-A53F-1007628CA9E6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9" name="Straight Connector 610">
                <a:extLst>
                  <a:ext uri="{FF2B5EF4-FFF2-40B4-BE49-F238E27FC236}">
                    <a16:creationId xmlns:a16="http://schemas.microsoft.com/office/drawing/2014/main" id="{050DF857-2A05-42A6-A5F0-261A5E37C775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Group 595">
                <a:extLst>
                  <a:ext uri="{FF2B5EF4-FFF2-40B4-BE49-F238E27FC236}">
                    <a16:creationId xmlns:a16="http://schemas.microsoft.com/office/drawing/2014/main" id="{0BFDF80B-439D-4075-9E5E-2B96A65A4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51" name="Oval 596">
                  <a:extLst>
                    <a:ext uri="{FF2B5EF4-FFF2-40B4-BE49-F238E27FC236}">
                      <a16:creationId xmlns:a16="http://schemas.microsoft.com/office/drawing/2014/main" id="{D3BD10F8-0E71-4873-9B6D-8A21026092B5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Rectangle 597">
                  <a:extLst>
                    <a:ext uri="{FF2B5EF4-FFF2-40B4-BE49-F238E27FC236}">
                      <a16:creationId xmlns:a16="http://schemas.microsoft.com/office/drawing/2014/main" id="{EA0BE7B3-0BCF-4869-9503-5A8BB4C90077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Oval 598">
                  <a:extLst>
                    <a:ext uri="{FF2B5EF4-FFF2-40B4-BE49-F238E27FC236}">
                      <a16:creationId xmlns:a16="http://schemas.microsoft.com/office/drawing/2014/main" id="{1C7C38D7-BDB7-41B2-91EE-31BBF24562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4" name="Freeform 599">
                  <a:extLst>
                    <a:ext uri="{FF2B5EF4-FFF2-40B4-BE49-F238E27FC236}">
                      <a16:creationId xmlns:a16="http://schemas.microsoft.com/office/drawing/2014/main" id="{1ABE2A69-C4DB-4657-98C3-BA0B564454ED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600">
                  <a:extLst>
                    <a:ext uri="{FF2B5EF4-FFF2-40B4-BE49-F238E27FC236}">
                      <a16:creationId xmlns:a16="http://schemas.microsoft.com/office/drawing/2014/main" id="{6F403ECD-184A-4EED-AAA3-C90629F2B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601">
                  <a:extLst>
                    <a:ext uri="{FF2B5EF4-FFF2-40B4-BE49-F238E27FC236}">
                      <a16:creationId xmlns:a16="http://schemas.microsoft.com/office/drawing/2014/main" id="{E28A4B94-F976-46FC-9FD5-EDBCECBF66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602">
                  <a:extLst>
                    <a:ext uri="{FF2B5EF4-FFF2-40B4-BE49-F238E27FC236}">
                      <a16:creationId xmlns:a16="http://schemas.microsoft.com/office/drawing/2014/main" id="{5DE87CD3-CE67-4AB2-8660-9B17C63C0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58" name="Straight Connector 603">
                  <a:extLst>
                    <a:ext uri="{FF2B5EF4-FFF2-40B4-BE49-F238E27FC236}">
                      <a16:creationId xmlns:a16="http://schemas.microsoft.com/office/drawing/2014/main" id="{F7F2EC9C-9A73-4EFC-9E50-A57947125DBB}"/>
                    </a:ext>
                  </a:extLst>
                </p:cNvPr>
                <p:cNvCxnSpPr>
                  <a:cxnSpLocks noChangeShapeType="1"/>
                  <a:endCxn id="153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9" name="Straight Connector 604">
                  <a:extLst>
                    <a:ext uri="{FF2B5EF4-FFF2-40B4-BE49-F238E27FC236}">
                      <a16:creationId xmlns:a16="http://schemas.microsoft.com/office/drawing/2014/main" id="{09D99FBD-8676-4457-AA1C-23319CB126B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24" name="Group 48258">
              <a:extLst>
                <a:ext uri="{FF2B5EF4-FFF2-40B4-BE49-F238E27FC236}">
                  <a16:creationId xmlns:a16="http://schemas.microsoft.com/office/drawing/2014/main" id="{8C843F24-712D-4DFE-B87C-816386D60B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125" name="Rectangle 632">
                <a:extLst>
                  <a:ext uri="{FF2B5EF4-FFF2-40B4-BE49-F238E27FC236}">
                    <a16:creationId xmlns:a16="http://schemas.microsoft.com/office/drawing/2014/main" id="{ECF54B22-FB35-4D0D-962C-90C1462E52F3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6" name="Straight Connector 633">
                <a:extLst>
                  <a:ext uri="{FF2B5EF4-FFF2-40B4-BE49-F238E27FC236}">
                    <a16:creationId xmlns:a16="http://schemas.microsoft.com/office/drawing/2014/main" id="{6F2DA8B8-A57E-426A-9B9C-22FAF71A51C1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634">
                <a:extLst>
                  <a:ext uri="{FF2B5EF4-FFF2-40B4-BE49-F238E27FC236}">
                    <a16:creationId xmlns:a16="http://schemas.microsoft.com/office/drawing/2014/main" id="{F5F33E06-C9E9-4E99-853F-8AE6500CFF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140" name="Oval 642">
                  <a:extLst>
                    <a:ext uri="{FF2B5EF4-FFF2-40B4-BE49-F238E27FC236}">
                      <a16:creationId xmlns:a16="http://schemas.microsoft.com/office/drawing/2014/main" id="{CB37197E-578F-4C08-B587-82BB1B2ECAE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1" name="Rectangle 643">
                  <a:extLst>
                    <a:ext uri="{FF2B5EF4-FFF2-40B4-BE49-F238E27FC236}">
                      <a16:creationId xmlns:a16="http://schemas.microsoft.com/office/drawing/2014/main" id="{D107656B-7488-468B-A899-7D5F2B444607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2" name="Oval 644">
                  <a:extLst>
                    <a:ext uri="{FF2B5EF4-FFF2-40B4-BE49-F238E27FC236}">
                      <a16:creationId xmlns:a16="http://schemas.microsoft.com/office/drawing/2014/main" id="{C9216437-09EC-45B9-9187-3FBEBB66E15A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43" name="Straight Connector 645">
                  <a:extLst>
                    <a:ext uri="{FF2B5EF4-FFF2-40B4-BE49-F238E27FC236}">
                      <a16:creationId xmlns:a16="http://schemas.microsoft.com/office/drawing/2014/main" id="{F044F641-DA39-4948-BD45-3BDE7E935D48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646">
                  <a:extLst>
                    <a:ext uri="{FF2B5EF4-FFF2-40B4-BE49-F238E27FC236}">
                      <a16:creationId xmlns:a16="http://schemas.microsoft.com/office/drawing/2014/main" id="{60914634-804A-4005-87AA-3F3AF2CF3C93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Rectangle 635">
                <a:extLst>
                  <a:ext uri="{FF2B5EF4-FFF2-40B4-BE49-F238E27FC236}">
                    <a16:creationId xmlns:a16="http://schemas.microsoft.com/office/drawing/2014/main" id="{7849FF07-D6C2-49DC-9887-24F409EA7730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9" name="Straight Connector 637">
                <a:extLst>
                  <a:ext uri="{FF2B5EF4-FFF2-40B4-BE49-F238E27FC236}">
                    <a16:creationId xmlns:a16="http://schemas.microsoft.com/office/drawing/2014/main" id="{1EA26D14-BA8E-4449-B302-6FF107072DAA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622">
                <a:extLst>
                  <a:ext uri="{FF2B5EF4-FFF2-40B4-BE49-F238E27FC236}">
                    <a16:creationId xmlns:a16="http://schemas.microsoft.com/office/drawing/2014/main" id="{E310FCF4-2E20-4444-ACD4-7A6D1BC5DC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131" name="Oval 623">
                  <a:extLst>
                    <a:ext uri="{FF2B5EF4-FFF2-40B4-BE49-F238E27FC236}">
                      <a16:creationId xmlns:a16="http://schemas.microsoft.com/office/drawing/2014/main" id="{7E021665-65C0-45B9-A661-B15F57885C96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2" name="Rectangle 624">
                  <a:extLst>
                    <a:ext uri="{FF2B5EF4-FFF2-40B4-BE49-F238E27FC236}">
                      <a16:creationId xmlns:a16="http://schemas.microsoft.com/office/drawing/2014/main" id="{582A795F-6518-4549-B33E-9CB6157A138A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3" name="Oval 625">
                  <a:extLst>
                    <a:ext uri="{FF2B5EF4-FFF2-40B4-BE49-F238E27FC236}">
                      <a16:creationId xmlns:a16="http://schemas.microsoft.com/office/drawing/2014/main" id="{382D79FA-38B3-41CE-A025-D800578014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34" name="Freeform 626">
                  <a:extLst>
                    <a:ext uri="{FF2B5EF4-FFF2-40B4-BE49-F238E27FC236}">
                      <a16:creationId xmlns:a16="http://schemas.microsoft.com/office/drawing/2014/main" id="{C406F48C-45A8-4CE1-A49A-16FA1FC7DC5A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5" name="Freeform 627">
                  <a:extLst>
                    <a:ext uri="{FF2B5EF4-FFF2-40B4-BE49-F238E27FC236}">
                      <a16:creationId xmlns:a16="http://schemas.microsoft.com/office/drawing/2014/main" id="{632303B9-9987-4C1D-A869-A993A8C8BA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628">
                  <a:extLst>
                    <a:ext uri="{FF2B5EF4-FFF2-40B4-BE49-F238E27FC236}">
                      <a16:creationId xmlns:a16="http://schemas.microsoft.com/office/drawing/2014/main" id="{1A8AFF27-8E22-4A67-9119-B177C2D428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629">
                  <a:extLst>
                    <a:ext uri="{FF2B5EF4-FFF2-40B4-BE49-F238E27FC236}">
                      <a16:creationId xmlns:a16="http://schemas.microsoft.com/office/drawing/2014/main" id="{4317B197-E3BE-4AAC-A567-1DD92A7E8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38" name="Straight Connector 630">
                  <a:extLst>
                    <a:ext uri="{FF2B5EF4-FFF2-40B4-BE49-F238E27FC236}">
                      <a16:creationId xmlns:a16="http://schemas.microsoft.com/office/drawing/2014/main" id="{DAB248E0-D727-4015-8ED6-78A52192AD96}"/>
                    </a:ext>
                  </a:extLst>
                </p:cNvPr>
                <p:cNvCxnSpPr>
                  <a:cxnSpLocks noChangeShapeType="1"/>
                  <a:endCxn id="133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9" name="Straight Connector 631">
                  <a:extLst>
                    <a:ext uri="{FF2B5EF4-FFF2-40B4-BE49-F238E27FC236}">
                      <a16:creationId xmlns:a16="http://schemas.microsoft.com/office/drawing/2014/main" id="{EAA06B2A-EC4E-4372-BDA3-33890D520D3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5" name="Group 27">
            <a:extLst>
              <a:ext uri="{FF2B5EF4-FFF2-40B4-BE49-F238E27FC236}">
                <a16:creationId xmlns:a16="http://schemas.microsoft.com/office/drawing/2014/main" id="{362EF3B7-B0F9-49D3-A271-3CE37CDD3229}"/>
              </a:ext>
            </a:extLst>
          </p:cNvPr>
          <p:cNvGrpSpPr>
            <a:grpSpLocks/>
          </p:cNvGrpSpPr>
          <p:nvPr/>
        </p:nvGrpSpPr>
        <p:grpSpPr bwMode="auto">
          <a:xfrm>
            <a:off x="6005509" y="2206622"/>
            <a:ext cx="4416425" cy="2314575"/>
            <a:chOff x="2381956" y="2435173"/>
            <a:chExt cx="4415330" cy="2315048"/>
          </a:xfrm>
        </p:grpSpPr>
        <p:sp>
          <p:nvSpPr>
            <p:cNvPr id="226" name="Freeform 390">
              <a:extLst>
                <a:ext uri="{FF2B5EF4-FFF2-40B4-BE49-F238E27FC236}">
                  <a16:creationId xmlns:a16="http://schemas.microsoft.com/office/drawing/2014/main" id="{FB117CEC-AF91-494C-8CFF-17A18FFB4DAB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227" name="Freeform 391">
              <a:extLst>
                <a:ext uri="{FF2B5EF4-FFF2-40B4-BE49-F238E27FC236}">
                  <a16:creationId xmlns:a16="http://schemas.microsoft.com/office/drawing/2014/main" id="{3F3AD7FE-3461-45FF-B078-1830BB84273F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8" name="Straight Arrow Connector 392">
              <a:extLst>
                <a:ext uri="{FF2B5EF4-FFF2-40B4-BE49-F238E27FC236}">
                  <a16:creationId xmlns:a16="http://schemas.microsoft.com/office/drawing/2014/main" id="{C42F7C68-D3D5-4EC9-8060-0E4B6593302D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393">
              <a:extLst>
                <a:ext uri="{FF2B5EF4-FFF2-40B4-BE49-F238E27FC236}">
                  <a16:creationId xmlns:a16="http://schemas.microsoft.com/office/drawing/2014/main" id="{12E70B00-25B1-45A0-8777-DC3F1C954C8D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394">
              <a:extLst>
                <a:ext uri="{FF2B5EF4-FFF2-40B4-BE49-F238E27FC236}">
                  <a16:creationId xmlns:a16="http://schemas.microsoft.com/office/drawing/2014/main" id="{A7DB0987-EC1D-474E-8125-64366D68132F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">
            <a:extLst>
              <a:ext uri="{FF2B5EF4-FFF2-40B4-BE49-F238E27FC236}">
                <a16:creationId xmlns:a16="http://schemas.microsoft.com/office/drawing/2014/main" id="{904CAEE4-A6C0-44E5-BE72-9128F98AB676}"/>
              </a:ext>
            </a:extLst>
          </p:cNvPr>
          <p:cNvGrpSpPr>
            <a:grpSpLocks/>
          </p:cNvGrpSpPr>
          <p:nvPr/>
        </p:nvGrpSpPr>
        <p:grpSpPr bwMode="auto">
          <a:xfrm>
            <a:off x="5680071" y="4418010"/>
            <a:ext cx="4957762" cy="693737"/>
            <a:chOff x="2055070" y="4690247"/>
            <a:chExt cx="4956877" cy="694339"/>
          </a:xfrm>
        </p:grpSpPr>
        <p:grpSp>
          <p:nvGrpSpPr>
            <p:cNvPr id="232" name="Group 554">
              <a:extLst>
                <a:ext uri="{FF2B5EF4-FFF2-40B4-BE49-F238E27FC236}">
                  <a16:creationId xmlns:a16="http://schemas.microsoft.com/office/drawing/2014/main" id="{57819A93-24BE-4B50-AA2C-83107EA1D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253" name="Rectangle 557">
                <a:extLst>
                  <a:ext uri="{FF2B5EF4-FFF2-40B4-BE49-F238E27FC236}">
                    <a16:creationId xmlns:a16="http://schemas.microsoft.com/office/drawing/2014/main" id="{A1A4DBA6-C9A4-4107-9272-1CFBC5703328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54" name="Straight Connector 558">
                <a:extLst>
                  <a:ext uri="{FF2B5EF4-FFF2-40B4-BE49-F238E27FC236}">
                    <a16:creationId xmlns:a16="http://schemas.microsoft.com/office/drawing/2014/main" id="{A46BC59E-6963-475B-A59D-F306BE19341E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559">
                <a:extLst>
                  <a:ext uri="{FF2B5EF4-FFF2-40B4-BE49-F238E27FC236}">
                    <a16:creationId xmlns:a16="http://schemas.microsoft.com/office/drawing/2014/main" id="{3930F91A-BB15-4B69-8D8B-7BB11A89B6C3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560">
                <a:extLst>
                  <a:ext uri="{FF2B5EF4-FFF2-40B4-BE49-F238E27FC236}">
                    <a16:creationId xmlns:a16="http://schemas.microsoft.com/office/drawing/2014/main" id="{E1BB5656-C278-4586-93A3-BE2B498B8B11}"/>
                  </a:ext>
                </a:extLst>
              </p:cNvPr>
              <p:cNvCxnSpPr>
                <a:stCxn id="253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oup 582">
              <a:extLst>
                <a:ext uri="{FF2B5EF4-FFF2-40B4-BE49-F238E27FC236}">
                  <a16:creationId xmlns:a16="http://schemas.microsoft.com/office/drawing/2014/main" id="{CB0DB4DD-474F-4ED8-82D7-82C3DECF67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249" name="Rectangle 584">
                <a:extLst>
                  <a:ext uri="{FF2B5EF4-FFF2-40B4-BE49-F238E27FC236}">
                    <a16:creationId xmlns:a16="http://schemas.microsoft.com/office/drawing/2014/main" id="{3184AC1A-97AB-45D5-BE07-1782F7D4A9EC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50" name="Straight Connector 585">
                <a:extLst>
                  <a:ext uri="{FF2B5EF4-FFF2-40B4-BE49-F238E27FC236}">
                    <a16:creationId xmlns:a16="http://schemas.microsoft.com/office/drawing/2014/main" id="{893BB288-C1A4-4F4C-B051-159F89380078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586">
                <a:extLst>
                  <a:ext uri="{FF2B5EF4-FFF2-40B4-BE49-F238E27FC236}">
                    <a16:creationId xmlns:a16="http://schemas.microsoft.com/office/drawing/2014/main" id="{83716EE2-54F6-4B55-93D3-0157C0804BB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587">
                <a:extLst>
                  <a:ext uri="{FF2B5EF4-FFF2-40B4-BE49-F238E27FC236}">
                    <a16:creationId xmlns:a16="http://schemas.microsoft.com/office/drawing/2014/main" id="{317EF550-9E8A-421B-84E8-E026A9F87D52}"/>
                  </a:ext>
                </a:extLst>
              </p:cNvPr>
              <p:cNvCxnSpPr>
                <a:stCxn id="249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609">
              <a:extLst>
                <a:ext uri="{FF2B5EF4-FFF2-40B4-BE49-F238E27FC236}">
                  <a16:creationId xmlns:a16="http://schemas.microsoft.com/office/drawing/2014/main" id="{3E4425B4-F780-4A7F-9B7C-6FA18006E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245" name="Rectangle 611">
                <a:extLst>
                  <a:ext uri="{FF2B5EF4-FFF2-40B4-BE49-F238E27FC236}">
                    <a16:creationId xmlns:a16="http://schemas.microsoft.com/office/drawing/2014/main" id="{F8D14C9B-9C86-4CBA-A05E-F4B79D5EAD1E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6" name="Straight Connector 612">
                <a:extLst>
                  <a:ext uri="{FF2B5EF4-FFF2-40B4-BE49-F238E27FC236}">
                    <a16:creationId xmlns:a16="http://schemas.microsoft.com/office/drawing/2014/main" id="{78A79466-1F1B-4A62-BF07-B343BA5B9B51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613">
                <a:extLst>
                  <a:ext uri="{FF2B5EF4-FFF2-40B4-BE49-F238E27FC236}">
                    <a16:creationId xmlns:a16="http://schemas.microsoft.com/office/drawing/2014/main" id="{0AD596F6-417B-4A2B-AA37-007612690D53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614">
                <a:extLst>
                  <a:ext uri="{FF2B5EF4-FFF2-40B4-BE49-F238E27FC236}">
                    <a16:creationId xmlns:a16="http://schemas.microsoft.com/office/drawing/2014/main" id="{45EFC257-9A32-4B3F-A629-B79A99846D8C}"/>
                  </a:ext>
                </a:extLst>
              </p:cNvPr>
              <p:cNvCxnSpPr>
                <a:stCxn id="245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636">
              <a:extLst>
                <a:ext uri="{FF2B5EF4-FFF2-40B4-BE49-F238E27FC236}">
                  <a16:creationId xmlns:a16="http://schemas.microsoft.com/office/drawing/2014/main" id="{B4CC81CD-201A-441E-86AB-980B334DD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241" name="Rectangle 638">
                <a:extLst>
                  <a:ext uri="{FF2B5EF4-FFF2-40B4-BE49-F238E27FC236}">
                    <a16:creationId xmlns:a16="http://schemas.microsoft.com/office/drawing/2014/main" id="{AC9F3221-AE49-4D03-8197-8EEAFB4C1AB4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2" name="Straight Connector 639">
                <a:extLst>
                  <a:ext uri="{FF2B5EF4-FFF2-40B4-BE49-F238E27FC236}">
                    <a16:creationId xmlns:a16="http://schemas.microsoft.com/office/drawing/2014/main" id="{A6615F5E-D8BF-4CC7-B83A-CD7FB6AB17E1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640">
                <a:extLst>
                  <a:ext uri="{FF2B5EF4-FFF2-40B4-BE49-F238E27FC236}">
                    <a16:creationId xmlns:a16="http://schemas.microsoft.com/office/drawing/2014/main" id="{C4BF5F0A-A5B5-4FC8-8BF5-E58751484FBC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641">
                <a:extLst>
                  <a:ext uri="{FF2B5EF4-FFF2-40B4-BE49-F238E27FC236}">
                    <a16:creationId xmlns:a16="http://schemas.microsoft.com/office/drawing/2014/main" id="{D96CCCD6-265B-40F3-86D8-C0032161C8B9}"/>
                  </a:ext>
                </a:extLst>
              </p:cNvPr>
              <p:cNvCxnSpPr>
                <a:stCxn id="241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554">
              <a:extLst>
                <a:ext uri="{FF2B5EF4-FFF2-40B4-BE49-F238E27FC236}">
                  <a16:creationId xmlns:a16="http://schemas.microsoft.com/office/drawing/2014/main" id="{BB00EFA7-102B-43EE-877C-18FBE2FA0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237" name="Rectangle 357">
                <a:extLst>
                  <a:ext uri="{FF2B5EF4-FFF2-40B4-BE49-F238E27FC236}">
                    <a16:creationId xmlns:a16="http://schemas.microsoft.com/office/drawing/2014/main" id="{F1C08426-93DB-446A-BF19-3DF37EA37B5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8" name="Straight Connector 358">
                <a:extLst>
                  <a:ext uri="{FF2B5EF4-FFF2-40B4-BE49-F238E27FC236}">
                    <a16:creationId xmlns:a16="http://schemas.microsoft.com/office/drawing/2014/main" id="{BE36353E-2267-4676-AB45-389A01EC9EA8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359">
                <a:extLst>
                  <a:ext uri="{FF2B5EF4-FFF2-40B4-BE49-F238E27FC236}">
                    <a16:creationId xmlns:a16="http://schemas.microsoft.com/office/drawing/2014/main" id="{10AEF5E0-D87E-4357-B44E-0382A322C9B4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360">
                <a:extLst>
                  <a:ext uri="{FF2B5EF4-FFF2-40B4-BE49-F238E27FC236}">
                    <a16:creationId xmlns:a16="http://schemas.microsoft.com/office/drawing/2014/main" id="{CB8CE90E-7100-4D23-BE82-E4F633E2E4F9}"/>
                  </a:ext>
                </a:extLst>
              </p:cNvPr>
              <p:cNvCxnSpPr>
                <a:stCxn id="237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7" name="Group 347">
            <a:extLst>
              <a:ext uri="{FF2B5EF4-FFF2-40B4-BE49-F238E27FC236}">
                <a16:creationId xmlns:a16="http://schemas.microsoft.com/office/drawing/2014/main" id="{4544E7F7-FD9D-4522-BEAF-59C955883918}"/>
              </a:ext>
            </a:extLst>
          </p:cNvPr>
          <p:cNvGrpSpPr>
            <a:grpSpLocks/>
          </p:cNvGrpSpPr>
          <p:nvPr/>
        </p:nvGrpSpPr>
        <p:grpSpPr bwMode="auto">
          <a:xfrm>
            <a:off x="9480546" y="5673721"/>
            <a:ext cx="588962" cy="242888"/>
            <a:chOff x="1871277" y="1576300"/>
            <a:chExt cx="1128371" cy="437861"/>
          </a:xfrm>
        </p:grpSpPr>
        <p:sp>
          <p:nvSpPr>
            <p:cNvPr id="258" name="Oval 362">
              <a:extLst>
                <a:ext uri="{FF2B5EF4-FFF2-40B4-BE49-F238E27FC236}">
                  <a16:creationId xmlns:a16="http://schemas.microsoft.com/office/drawing/2014/main" id="{3B16648B-1A98-46B6-AAF1-57B1F15B76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59" name="Rectangle 363">
              <a:extLst>
                <a:ext uri="{FF2B5EF4-FFF2-40B4-BE49-F238E27FC236}">
                  <a16:creationId xmlns:a16="http://schemas.microsoft.com/office/drawing/2014/main" id="{04AB2960-CC56-48A2-A921-3A4826040CD0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0" name="Oval 364">
              <a:extLst>
                <a:ext uri="{FF2B5EF4-FFF2-40B4-BE49-F238E27FC236}">
                  <a16:creationId xmlns:a16="http://schemas.microsoft.com/office/drawing/2014/main" id="{F94BB0DE-DB40-494F-8169-9B51A35391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1" name="Freeform 365">
              <a:extLst>
                <a:ext uri="{FF2B5EF4-FFF2-40B4-BE49-F238E27FC236}">
                  <a16:creationId xmlns:a16="http://schemas.microsoft.com/office/drawing/2014/main" id="{E18AB267-F78C-4114-B199-C690ECCC6BA9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2" name="Freeform 366">
              <a:extLst>
                <a:ext uri="{FF2B5EF4-FFF2-40B4-BE49-F238E27FC236}">
                  <a16:creationId xmlns:a16="http://schemas.microsoft.com/office/drawing/2014/main" id="{4BF0BC3E-DBC2-45F1-AA03-B3C452BF6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3" name="Freeform 367">
              <a:extLst>
                <a:ext uri="{FF2B5EF4-FFF2-40B4-BE49-F238E27FC236}">
                  <a16:creationId xmlns:a16="http://schemas.microsoft.com/office/drawing/2014/main" id="{C8803F50-699D-4E0E-9741-25AF5E27F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4" name="Freeform 368">
              <a:extLst>
                <a:ext uri="{FF2B5EF4-FFF2-40B4-BE49-F238E27FC236}">
                  <a16:creationId xmlns:a16="http://schemas.microsoft.com/office/drawing/2014/main" id="{1954E555-12D2-46FD-B180-54831590C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65" name="Straight Connector 369">
              <a:extLst>
                <a:ext uri="{FF2B5EF4-FFF2-40B4-BE49-F238E27FC236}">
                  <a16:creationId xmlns:a16="http://schemas.microsoft.com/office/drawing/2014/main" id="{E7218A6E-95CF-4CDA-A1B5-ABFBEF357E74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370">
              <a:extLst>
                <a:ext uri="{FF2B5EF4-FFF2-40B4-BE49-F238E27FC236}">
                  <a16:creationId xmlns:a16="http://schemas.microsoft.com/office/drawing/2014/main" id="{21126BC0-465B-4835-87F7-0FAC0F16FF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47">
            <a:extLst>
              <a:ext uri="{FF2B5EF4-FFF2-40B4-BE49-F238E27FC236}">
                <a16:creationId xmlns:a16="http://schemas.microsoft.com/office/drawing/2014/main" id="{AEB867B8-AE5D-41B4-AA0E-84AB19DF87BB}"/>
              </a:ext>
            </a:extLst>
          </p:cNvPr>
          <p:cNvGrpSpPr>
            <a:grpSpLocks/>
          </p:cNvGrpSpPr>
          <p:nvPr/>
        </p:nvGrpSpPr>
        <p:grpSpPr bwMode="auto">
          <a:xfrm>
            <a:off x="7999409" y="5532435"/>
            <a:ext cx="588963" cy="242887"/>
            <a:chOff x="1871277" y="1576300"/>
            <a:chExt cx="1128371" cy="437861"/>
          </a:xfrm>
        </p:grpSpPr>
        <p:sp>
          <p:nvSpPr>
            <p:cNvPr id="268" name="Oval 372">
              <a:extLst>
                <a:ext uri="{FF2B5EF4-FFF2-40B4-BE49-F238E27FC236}">
                  <a16:creationId xmlns:a16="http://schemas.microsoft.com/office/drawing/2014/main" id="{85ADAB3B-3A52-4D59-9045-37DC1D35CC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9" name="Rectangle 373">
              <a:extLst>
                <a:ext uri="{FF2B5EF4-FFF2-40B4-BE49-F238E27FC236}">
                  <a16:creationId xmlns:a16="http://schemas.microsoft.com/office/drawing/2014/main" id="{67DCCD83-F0A1-4194-8380-664EF6C06E85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0" name="Oval 374">
              <a:extLst>
                <a:ext uri="{FF2B5EF4-FFF2-40B4-BE49-F238E27FC236}">
                  <a16:creationId xmlns:a16="http://schemas.microsoft.com/office/drawing/2014/main" id="{761F982E-31B2-4E14-B0AE-8AE5DC6A242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1" name="Freeform 375">
              <a:extLst>
                <a:ext uri="{FF2B5EF4-FFF2-40B4-BE49-F238E27FC236}">
                  <a16:creationId xmlns:a16="http://schemas.microsoft.com/office/drawing/2014/main" id="{5C3B9C7E-913D-4C01-A9F3-869A85A64A65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376">
              <a:extLst>
                <a:ext uri="{FF2B5EF4-FFF2-40B4-BE49-F238E27FC236}">
                  <a16:creationId xmlns:a16="http://schemas.microsoft.com/office/drawing/2014/main" id="{DB90D0E8-3B52-40D7-BEF7-43ACD7162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3" name="Freeform 377">
              <a:extLst>
                <a:ext uri="{FF2B5EF4-FFF2-40B4-BE49-F238E27FC236}">
                  <a16:creationId xmlns:a16="http://schemas.microsoft.com/office/drawing/2014/main" id="{41C13305-0AE5-4B0F-8CF8-82E890034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4" name="Freeform 378">
              <a:extLst>
                <a:ext uri="{FF2B5EF4-FFF2-40B4-BE49-F238E27FC236}">
                  <a16:creationId xmlns:a16="http://schemas.microsoft.com/office/drawing/2014/main" id="{D31FF1BC-AFD9-4978-8364-1BF2BFA3F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75" name="Straight Connector 379">
              <a:extLst>
                <a:ext uri="{FF2B5EF4-FFF2-40B4-BE49-F238E27FC236}">
                  <a16:creationId xmlns:a16="http://schemas.microsoft.com/office/drawing/2014/main" id="{EF1D8FBB-00DD-4758-B011-8D4FA70087A6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380">
              <a:extLst>
                <a:ext uri="{FF2B5EF4-FFF2-40B4-BE49-F238E27FC236}">
                  <a16:creationId xmlns:a16="http://schemas.microsoft.com/office/drawing/2014/main" id="{CFAADC27-6258-416F-AA90-04686A6A09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9524AF88-55A9-4C51-A1DA-C807DDFD5E6D}"/>
              </a:ext>
            </a:extLst>
          </p:cNvPr>
          <p:cNvGrpSpPr>
            <a:grpSpLocks/>
          </p:cNvGrpSpPr>
          <p:nvPr/>
        </p:nvGrpSpPr>
        <p:grpSpPr bwMode="auto">
          <a:xfrm>
            <a:off x="8791571" y="5992810"/>
            <a:ext cx="588962" cy="242887"/>
            <a:chOff x="1871277" y="1576300"/>
            <a:chExt cx="1128371" cy="437861"/>
          </a:xfrm>
        </p:grpSpPr>
        <p:sp>
          <p:nvSpPr>
            <p:cNvPr id="278" name="Oval 401">
              <a:extLst>
                <a:ext uri="{FF2B5EF4-FFF2-40B4-BE49-F238E27FC236}">
                  <a16:creationId xmlns:a16="http://schemas.microsoft.com/office/drawing/2014/main" id="{C2FFEB0A-19B2-4F75-AB96-B99D1732168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9" name="Rectangle 406">
              <a:extLst>
                <a:ext uri="{FF2B5EF4-FFF2-40B4-BE49-F238E27FC236}">
                  <a16:creationId xmlns:a16="http://schemas.microsoft.com/office/drawing/2014/main" id="{D38A7672-CDBF-4A79-9B53-C47C817876FA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0" name="Oval 411">
              <a:extLst>
                <a:ext uri="{FF2B5EF4-FFF2-40B4-BE49-F238E27FC236}">
                  <a16:creationId xmlns:a16="http://schemas.microsoft.com/office/drawing/2014/main" id="{E418E004-B8B8-4748-BBEA-2DCA2ACB583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81" name="Freeform 416">
              <a:extLst>
                <a:ext uri="{FF2B5EF4-FFF2-40B4-BE49-F238E27FC236}">
                  <a16:creationId xmlns:a16="http://schemas.microsoft.com/office/drawing/2014/main" id="{D1BED86A-A5AF-4807-8619-3030B06692D4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2" name="Freeform 421">
              <a:extLst>
                <a:ext uri="{FF2B5EF4-FFF2-40B4-BE49-F238E27FC236}">
                  <a16:creationId xmlns:a16="http://schemas.microsoft.com/office/drawing/2014/main" id="{53FFC58E-F39F-402A-BFF9-AECD2D511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3" name="Freeform 426">
              <a:extLst>
                <a:ext uri="{FF2B5EF4-FFF2-40B4-BE49-F238E27FC236}">
                  <a16:creationId xmlns:a16="http://schemas.microsoft.com/office/drawing/2014/main" id="{3BDBA28F-1807-4D2A-A251-9C4E0A616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4" name="Freeform 427">
              <a:extLst>
                <a:ext uri="{FF2B5EF4-FFF2-40B4-BE49-F238E27FC236}">
                  <a16:creationId xmlns:a16="http://schemas.microsoft.com/office/drawing/2014/main" id="{E19FF206-B787-40E5-8AA0-6E79727C6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85" name="Straight Connector 428">
              <a:extLst>
                <a:ext uri="{FF2B5EF4-FFF2-40B4-BE49-F238E27FC236}">
                  <a16:creationId xmlns:a16="http://schemas.microsoft.com/office/drawing/2014/main" id="{1920AC8A-E10E-4FD3-8FBC-2F6875ECB03D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429">
              <a:extLst>
                <a:ext uri="{FF2B5EF4-FFF2-40B4-BE49-F238E27FC236}">
                  <a16:creationId xmlns:a16="http://schemas.microsoft.com/office/drawing/2014/main" id="{424C2A0E-033E-4FB5-AAE8-D82DBCDB1F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347">
            <a:extLst>
              <a:ext uri="{FF2B5EF4-FFF2-40B4-BE49-F238E27FC236}">
                <a16:creationId xmlns:a16="http://schemas.microsoft.com/office/drawing/2014/main" id="{F8B5DD88-04E2-4849-85FD-4FBD47BD3C0B}"/>
              </a:ext>
            </a:extLst>
          </p:cNvPr>
          <p:cNvGrpSpPr>
            <a:grpSpLocks/>
          </p:cNvGrpSpPr>
          <p:nvPr/>
        </p:nvGrpSpPr>
        <p:grpSpPr bwMode="auto">
          <a:xfrm>
            <a:off x="7327896" y="6084885"/>
            <a:ext cx="588962" cy="242887"/>
            <a:chOff x="1871277" y="1576300"/>
            <a:chExt cx="1128371" cy="437861"/>
          </a:xfrm>
        </p:grpSpPr>
        <p:sp>
          <p:nvSpPr>
            <p:cNvPr id="288" name="Oval 431">
              <a:extLst>
                <a:ext uri="{FF2B5EF4-FFF2-40B4-BE49-F238E27FC236}">
                  <a16:creationId xmlns:a16="http://schemas.microsoft.com/office/drawing/2014/main" id="{7F96F7EA-13FC-4BFF-ABC4-0B69B010267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89" name="Rectangle 432">
              <a:extLst>
                <a:ext uri="{FF2B5EF4-FFF2-40B4-BE49-F238E27FC236}">
                  <a16:creationId xmlns:a16="http://schemas.microsoft.com/office/drawing/2014/main" id="{CD94FF45-0341-47F4-AFDC-C5B6EFC2E015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0" name="Oval 433">
              <a:extLst>
                <a:ext uri="{FF2B5EF4-FFF2-40B4-BE49-F238E27FC236}">
                  <a16:creationId xmlns:a16="http://schemas.microsoft.com/office/drawing/2014/main" id="{01FD5135-9F30-4C80-85FB-6D314B7343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91" name="Freeform 434">
              <a:extLst>
                <a:ext uri="{FF2B5EF4-FFF2-40B4-BE49-F238E27FC236}">
                  <a16:creationId xmlns:a16="http://schemas.microsoft.com/office/drawing/2014/main" id="{EB0D6597-641B-4C97-AB40-16524688B164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2" name="Freeform 435">
              <a:extLst>
                <a:ext uri="{FF2B5EF4-FFF2-40B4-BE49-F238E27FC236}">
                  <a16:creationId xmlns:a16="http://schemas.microsoft.com/office/drawing/2014/main" id="{CD810000-35D2-4C5B-8D9A-C016DFB19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3" name="Freeform 436">
              <a:extLst>
                <a:ext uri="{FF2B5EF4-FFF2-40B4-BE49-F238E27FC236}">
                  <a16:creationId xmlns:a16="http://schemas.microsoft.com/office/drawing/2014/main" id="{A62F15AE-B38F-4D1B-B245-6317BBB35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4" name="Freeform 437">
              <a:extLst>
                <a:ext uri="{FF2B5EF4-FFF2-40B4-BE49-F238E27FC236}">
                  <a16:creationId xmlns:a16="http://schemas.microsoft.com/office/drawing/2014/main" id="{3180E6A5-F950-4CAC-B630-3C0661FD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95" name="Straight Connector 438">
              <a:extLst>
                <a:ext uri="{FF2B5EF4-FFF2-40B4-BE49-F238E27FC236}">
                  <a16:creationId xmlns:a16="http://schemas.microsoft.com/office/drawing/2014/main" id="{DCBE2F58-D3E2-41B5-9179-3099C00D81DF}"/>
                </a:ext>
              </a:extLst>
            </p:cNvPr>
            <p:cNvCxnSpPr>
              <a:cxnSpLocks noChangeShapeType="1"/>
              <a:endCxn id="290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6" name="Straight Connector 439">
              <a:extLst>
                <a:ext uri="{FF2B5EF4-FFF2-40B4-BE49-F238E27FC236}">
                  <a16:creationId xmlns:a16="http://schemas.microsoft.com/office/drawing/2014/main" id="{FA2DAC34-B890-4F0A-8488-E1C4FD7EC7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" name="Group 25">
            <a:extLst>
              <a:ext uri="{FF2B5EF4-FFF2-40B4-BE49-F238E27FC236}">
                <a16:creationId xmlns:a16="http://schemas.microsoft.com/office/drawing/2014/main" id="{77EB6798-F557-4282-9DE8-6C20B42143E0}"/>
              </a:ext>
            </a:extLst>
          </p:cNvPr>
          <p:cNvGrpSpPr>
            <a:grpSpLocks/>
          </p:cNvGrpSpPr>
          <p:nvPr/>
        </p:nvGrpSpPr>
        <p:grpSpPr bwMode="auto">
          <a:xfrm>
            <a:off x="5549897" y="1951034"/>
            <a:ext cx="5095875" cy="2832100"/>
            <a:chOff x="1925876" y="2212958"/>
            <a:chExt cx="5095391" cy="2833288"/>
          </a:xfrm>
        </p:grpSpPr>
        <p:grpSp>
          <p:nvGrpSpPr>
            <p:cNvPr id="298" name="Group 11">
              <a:extLst>
                <a:ext uri="{FF2B5EF4-FFF2-40B4-BE49-F238E27FC236}">
                  <a16:creationId xmlns:a16="http://schemas.microsoft.com/office/drawing/2014/main" id="{417A50F1-9397-4F56-A5BC-11AB5E62F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23" name="Oval 341">
                <a:extLst>
                  <a:ext uri="{FF2B5EF4-FFF2-40B4-BE49-F238E27FC236}">
                    <a16:creationId xmlns:a16="http://schemas.microsoft.com/office/drawing/2014/main" id="{958E258E-D0D2-45BF-A0FE-C69D8230CEF5}"/>
                  </a:ext>
                </a:extLst>
              </p:cNvPr>
              <p:cNvSpPr/>
              <p:nvPr/>
            </p:nvSpPr>
            <p:spPr bwMode="auto">
              <a:xfrm>
                <a:off x="2722092" y="2011398"/>
                <a:ext cx="3581060" cy="492331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4" name="Oval 388">
                <a:extLst>
                  <a:ext uri="{FF2B5EF4-FFF2-40B4-BE49-F238E27FC236}">
                    <a16:creationId xmlns:a16="http://schemas.microsoft.com/office/drawing/2014/main" id="{B0A5F265-8488-4403-926E-53E79A50506A}"/>
                  </a:ext>
                </a:extLst>
              </p:cNvPr>
              <p:cNvSpPr/>
              <p:nvPr/>
            </p:nvSpPr>
            <p:spPr bwMode="auto">
              <a:xfrm>
                <a:off x="2704632" y="2012986"/>
                <a:ext cx="3581060" cy="492331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5" name="TextBox 389">
                <a:extLst>
                  <a:ext uri="{FF2B5EF4-FFF2-40B4-BE49-F238E27FC236}">
                    <a16:creationId xmlns:a16="http://schemas.microsoft.com/office/drawing/2014/main" id="{AA3E548D-5F14-4003-92FF-7F37C91A33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80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299" name="Group 441">
              <a:extLst>
                <a:ext uri="{FF2B5EF4-FFF2-40B4-BE49-F238E27FC236}">
                  <a16:creationId xmlns:a16="http://schemas.microsoft.com/office/drawing/2014/main" id="{8D2D83E4-3FC3-40C1-ADB2-8B8AB52A46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5876" y="4223578"/>
              <a:ext cx="923837" cy="406570"/>
              <a:chOff x="2705100" y="2011480"/>
              <a:chExt cx="3598690" cy="494427"/>
            </a:xfrm>
          </p:grpSpPr>
          <p:sp>
            <p:nvSpPr>
              <p:cNvPr id="320" name="Oval 442">
                <a:extLst>
                  <a:ext uri="{FF2B5EF4-FFF2-40B4-BE49-F238E27FC236}">
                    <a16:creationId xmlns:a16="http://schemas.microsoft.com/office/drawing/2014/main" id="{D0147096-DD79-42DB-9E4E-6B0492CCB46A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1" name="Oval 443">
                <a:extLst>
                  <a:ext uri="{FF2B5EF4-FFF2-40B4-BE49-F238E27FC236}">
                    <a16:creationId xmlns:a16="http://schemas.microsoft.com/office/drawing/2014/main" id="{D198D008-3E9B-4673-8E53-674897A1A144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2" name="TextBox 389">
                <a:extLst>
                  <a:ext uri="{FF2B5EF4-FFF2-40B4-BE49-F238E27FC236}">
                    <a16:creationId xmlns:a16="http://schemas.microsoft.com/office/drawing/2014/main" id="{DEF20402-4654-4481-972A-BAB9C8432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7507" y="2127168"/>
                <a:ext cx="1968016" cy="351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80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300" name="Group 16">
              <a:extLst>
                <a:ext uri="{FF2B5EF4-FFF2-40B4-BE49-F238E27FC236}">
                  <a16:creationId xmlns:a16="http://schemas.microsoft.com/office/drawing/2014/main" id="{1D1FD1C9-F731-4177-8E75-5A9ADC76F2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316" name="Group 12">
                <a:extLst>
                  <a:ext uri="{FF2B5EF4-FFF2-40B4-BE49-F238E27FC236}">
                    <a16:creationId xmlns:a16="http://schemas.microsoft.com/office/drawing/2014/main" id="{2CC89328-4359-425D-A331-46A20A9F0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318" name="Oval 446">
                  <a:extLst>
                    <a:ext uri="{FF2B5EF4-FFF2-40B4-BE49-F238E27FC236}">
                      <a16:creationId xmlns:a16="http://schemas.microsoft.com/office/drawing/2014/main" id="{850F8209-16C6-4B12-9EE7-8C95757F752C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9" name="Oval 447">
                  <a:extLst>
                    <a:ext uri="{FF2B5EF4-FFF2-40B4-BE49-F238E27FC236}">
                      <a16:creationId xmlns:a16="http://schemas.microsoft.com/office/drawing/2014/main" id="{ADB7E2BE-A5CD-4FF5-9615-F82B7A76AA0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17" name="TextBox 389">
                <a:extLst>
                  <a:ext uri="{FF2B5EF4-FFF2-40B4-BE49-F238E27FC236}">
                    <a16:creationId xmlns:a16="http://schemas.microsoft.com/office/drawing/2014/main" id="{D276CF4B-2860-4865-870F-409891137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1" name="Group 450">
              <a:extLst>
                <a:ext uri="{FF2B5EF4-FFF2-40B4-BE49-F238E27FC236}">
                  <a16:creationId xmlns:a16="http://schemas.microsoft.com/office/drawing/2014/main" id="{C642F1AF-C980-409B-97D3-5F1CB80E5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312" name="Group 451">
                <a:extLst>
                  <a:ext uri="{FF2B5EF4-FFF2-40B4-BE49-F238E27FC236}">
                    <a16:creationId xmlns:a16="http://schemas.microsoft.com/office/drawing/2014/main" id="{EDD0E80A-C47F-4A3A-9D8E-B48B2B0F5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314" name="Oval 453">
                  <a:extLst>
                    <a:ext uri="{FF2B5EF4-FFF2-40B4-BE49-F238E27FC236}">
                      <a16:creationId xmlns:a16="http://schemas.microsoft.com/office/drawing/2014/main" id="{9EBF869E-B01A-4EF6-AA67-B9E3D28405D9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5" name="Oval 454">
                  <a:extLst>
                    <a:ext uri="{FF2B5EF4-FFF2-40B4-BE49-F238E27FC236}">
                      <a16:creationId xmlns:a16="http://schemas.microsoft.com/office/drawing/2014/main" id="{AE2F502C-A0F7-4027-8EC6-1D06B5C91EE3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13" name="TextBox 389">
                <a:extLst>
                  <a:ext uri="{FF2B5EF4-FFF2-40B4-BE49-F238E27FC236}">
                    <a16:creationId xmlns:a16="http://schemas.microsoft.com/office/drawing/2014/main" id="{52AB7E18-B52B-472E-9FDE-23C29BB9C3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2" name="Group 455">
              <a:extLst>
                <a:ext uri="{FF2B5EF4-FFF2-40B4-BE49-F238E27FC236}">
                  <a16:creationId xmlns:a16="http://schemas.microsoft.com/office/drawing/2014/main" id="{6D83EEC6-5C62-4945-BAE0-D2DDA2163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308" name="Group 456">
                <a:extLst>
                  <a:ext uri="{FF2B5EF4-FFF2-40B4-BE49-F238E27FC236}">
                    <a16:creationId xmlns:a16="http://schemas.microsoft.com/office/drawing/2014/main" id="{AAD09299-D230-4F27-BD10-E4974CA70E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310" name="Oval 458">
                  <a:extLst>
                    <a:ext uri="{FF2B5EF4-FFF2-40B4-BE49-F238E27FC236}">
                      <a16:creationId xmlns:a16="http://schemas.microsoft.com/office/drawing/2014/main" id="{73F13C6E-43D0-437A-961D-87C5B6F14ADC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1" name="Oval 459">
                  <a:extLst>
                    <a:ext uri="{FF2B5EF4-FFF2-40B4-BE49-F238E27FC236}">
                      <a16:creationId xmlns:a16="http://schemas.microsoft.com/office/drawing/2014/main" id="{6A6092A7-A0D9-4EE8-AEC5-1528389D4EE1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09" name="TextBox 389">
                <a:extLst>
                  <a:ext uri="{FF2B5EF4-FFF2-40B4-BE49-F238E27FC236}">
                    <a16:creationId xmlns:a16="http://schemas.microsoft.com/office/drawing/2014/main" id="{421A547B-6612-4EC9-83C1-B75446794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3" name="Group 460">
              <a:extLst>
                <a:ext uri="{FF2B5EF4-FFF2-40B4-BE49-F238E27FC236}">
                  <a16:creationId xmlns:a16="http://schemas.microsoft.com/office/drawing/2014/main" id="{DEAFC3A9-BE1E-46E0-AC2F-C27F3A0E9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304" name="Group 461">
                <a:extLst>
                  <a:ext uri="{FF2B5EF4-FFF2-40B4-BE49-F238E27FC236}">
                    <a16:creationId xmlns:a16="http://schemas.microsoft.com/office/drawing/2014/main" id="{110CD2CD-4AC1-46F0-B0F3-C08A7E483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306" name="Oval 463">
                  <a:extLst>
                    <a:ext uri="{FF2B5EF4-FFF2-40B4-BE49-F238E27FC236}">
                      <a16:creationId xmlns:a16="http://schemas.microsoft.com/office/drawing/2014/main" id="{786790E9-D80B-4D0D-BDCB-80CCD767C377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7" name="Oval 464">
                  <a:extLst>
                    <a:ext uri="{FF2B5EF4-FFF2-40B4-BE49-F238E27FC236}">
                      <a16:creationId xmlns:a16="http://schemas.microsoft.com/office/drawing/2014/main" id="{478FC989-79FA-4A9A-9B68-FAFBCE44C4E0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05" name="TextBox 389">
                <a:extLst>
                  <a:ext uri="{FF2B5EF4-FFF2-40B4-BE49-F238E27FC236}">
                    <a16:creationId xmlns:a16="http://schemas.microsoft.com/office/drawing/2014/main" id="{9005505F-6E9C-469F-88F3-525510E04D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 sz="18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26" name="Group 1">
            <a:extLst>
              <a:ext uri="{FF2B5EF4-FFF2-40B4-BE49-F238E27FC236}">
                <a16:creationId xmlns:a16="http://schemas.microsoft.com/office/drawing/2014/main" id="{C0B15828-7908-4400-A450-C72AC9342D91}"/>
              </a:ext>
            </a:extLst>
          </p:cNvPr>
          <p:cNvGrpSpPr>
            <a:grpSpLocks/>
          </p:cNvGrpSpPr>
          <p:nvPr/>
        </p:nvGrpSpPr>
        <p:grpSpPr bwMode="auto">
          <a:xfrm>
            <a:off x="4562472" y="5257797"/>
            <a:ext cx="2704851" cy="902475"/>
            <a:chOff x="938213" y="5237163"/>
            <a:chExt cx="2704851" cy="902474"/>
          </a:xfrm>
        </p:grpSpPr>
        <p:cxnSp>
          <p:nvCxnSpPr>
            <p:cNvPr id="327" name="Straight Connector 338">
              <a:extLst>
                <a:ext uri="{FF2B5EF4-FFF2-40B4-BE49-F238E27FC236}">
                  <a16:creationId xmlns:a16="http://schemas.microsoft.com/office/drawing/2014/main" id="{3CA5973B-C6A0-4DF1-A722-AEC74D4F0C25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265">
              <a:extLst>
                <a:ext uri="{FF2B5EF4-FFF2-40B4-BE49-F238E27FC236}">
                  <a16:creationId xmlns:a16="http://schemas.microsoft.com/office/drawing/2014/main" id="{C1A8F2B0-7403-4E9E-A699-9ACC1A769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/>
                <a:t>1</a:t>
              </a:r>
            </a:p>
          </p:txBody>
        </p:sp>
        <p:sp>
          <p:nvSpPr>
            <p:cNvPr id="329" name="TextBox 281">
              <a:extLst>
                <a:ext uri="{FF2B5EF4-FFF2-40B4-BE49-F238E27FC236}">
                  <a16:creationId xmlns:a16="http://schemas.microsoft.com/office/drawing/2014/main" id="{4E4F7942-C713-411B-86DB-5D9624F61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/>
                <a:t>2</a:t>
              </a:r>
            </a:p>
          </p:txBody>
        </p:sp>
        <p:grpSp>
          <p:nvGrpSpPr>
            <p:cNvPr id="330" name="Group 5">
              <a:extLst>
                <a:ext uri="{FF2B5EF4-FFF2-40B4-BE49-F238E27FC236}">
                  <a16:creationId xmlns:a16="http://schemas.microsoft.com/office/drawing/2014/main" id="{D1F27603-AB4C-488C-9C36-D03F21C59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524150"/>
              <a:chOff x="-4079003" y="2717403"/>
              <a:chExt cx="1616718" cy="525347"/>
            </a:xfrm>
          </p:grpSpPr>
          <p:sp>
            <p:nvSpPr>
              <p:cNvPr id="343" name="Rectangle 97">
                <a:extLst>
                  <a:ext uri="{FF2B5EF4-FFF2-40B4-BE49-F238E27FC236}">
                    <a16:creationId xmlns:a16="http://schemas.microsoft.com/office/drawing/2014/main" id="{580B0397-A963-4E60-8EDF-54D97C888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344" name="Rectangle 98">
                <a:extLst>
                  <a:ext uri="{FF2B5EF4-FFF2-40B4-BE49-F238E27FC236}">
                    <a16:creationId xmlns:a16="http://schemas.microsoft.com/office/drawing/2014/main" id="{20401414-5247-4137-8B66-5D666190F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345" name="Line 99">
                <a:extLst>
                  <a:ext uri="{FF2B5EF4-FFF2-40B4-BE49-F238E27FC236}">
                    <a16:creationId xmlns:a16="http://schemas.microsoft.com/office/drawing/2014/main" id="{398E15C2-A583-44A4-BA47-EE6E93606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6" name="Rectangle 104">
                <a:extLst>
                  <a:ext uri="{FF2B5EF4-FFF2-40B4-BE49-F238E27FC236}">
                    <a16:creationId xmlns:a16="http://schemas.microsoft.com/office/drawing/2014/main" id="{D98579A7-23A9-4799-A370-DB707933E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347" name="Text Box 105">
                <a:extLst>
                  <a:ext uri="{FF2B5EF4-FFF2-40B4-BE49-F238E27FC236}">
                    <a16:creationId xmlns:a16="http://schemas.microsoft.com/office/drawing/2014/main" id="{C7A7DA28-3175-40BD-A2D5-D3BEC2F43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01876" cy="277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200"/>
                  <a:t>0111</a:t>
                </a:r>
              </a:p>
            </p:txBody>
          </p:sp>
          <p:sp>
            <p:nvSpPr>
              <p:cNvPr id="348" name="Line 119">
                <a:extLst>
                  <a:ext uri="{FF2B5EF4-FFF2-40B4-BE49-F238E27FC236}">
                    <a16:creationId xmlns:a16="http://schemas.microsoft.com/office/drawing/2014/main" id="{BB705F70-73CF-4182-8322-FB30CBCE4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1" name="Freeform 120">
              <a:extLst>
                <a:ext uri="{FF2B5EF4-FFF2-40B4-BE49-F238E27FC236}">
                  <a16:creationId xmlns:a16="http://schemas.microsoft.com/office/drawing/2014/main" id="{906E9C99-5809-44FF-9148-B4B2283E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2" name="Group 357">
              <a:extLst>
                <a:ext uri="{FF2B5EF4-FFF2-40B4-BE49-F238E27FC236}">
                  <a16:creationId xmlns:a16="http://schemas.microsoft.com/office/drawing/2014/main" id="{F343E094-8F3D-4A91-A811-BD3A67578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334" name="Oval 351">
                <a:extLst>
                  <a:ext uri="{FF2B5EF4-FFF2-40B4-BE49-F238E27FC236}">
                    <a16:creationId xmlns:a16="http://schemas.microsoft.com/office/drawing/2014/main" id="{7B87D264-73C4-485D-916B-8808E6F3F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35" name="Rectangle 352">
                <a:extLst>
                  <a:ext uri="{FF2B5EF4-FFF2-40B4-BE49-F238E27FC236}">
                    <a16:creationId xmlns:a16="http://schemas.microsoft.com/office/drawing/2014/main" id="{D8288F22-374A-4900-AD97-E77690593C0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6" name="Oval 353">
                <a:extLst>
                  <a:ext uri="{FF2B5EF4-FFF2-40B4-BE49-F238E27FC236}">
                    <a16:creationId xmlns:a16="http://schemas.microsoft.com/office/drawing/2014/main" id="{6F6F0D74-6093-420F-BC56-950F92459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37" name="Freeform 354">
                <a:extLst>
                  <a:ext uri="{FF2B5EF4-FFF2-40B4-BE49-F238E27FC236}">
                    <a16:creationId xmlns:a16="http://schemas.microsoft.com/office/drawing/2014/main" id="{C5127C1B-EAEB-43E4-8CC5-E99BBD4803BF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8" name="Freeform 355">
                <a:extLst>
                  <a:ext uri="{FF2B5EF4-FFF2-40B4-BE49-F238E27FC236}">
                    <a16:creationId xmlns:a16="http://schemas.microsoft.com/office/drawing/2014/main" id="{A3F7E057-E891-4691-9D83-B16894D90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39" name="Freeform 440">
                <a:extLst>
                  <a:ext uri="{FF2B5EF4-FFF2-40B4-BE49-F238E27FC236}">
                    <a16:creationId xmlns:a16="http://schemas.microsoft.com/office/drawing/2014/main" id="{145BB464-E9E4-48E0-B45F-1E5A7207F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40" name="Freeform 445">
                <a:extLst>
                  <a:ext uri="{FF2B5EF4-FFF2-40B4-BE49-F238E27FC236}">
                    <a16:creationId xmlns:a16="http://schemas.microsoft.com/office/drawing/2014/main" id="{ED9560E5-66BC-470F-906A-5564DDB90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cxnSp>
            <p:nvCxnSpPr>
              <p:cNvPr id="341" name="Straight Connector 449">
                <a:extLst>
                  <a:ext uri="{FF2B5EF4-FFF2-40B4-BE49-F238E27FC236}">
                    <a16:creationId xmlns:a16="http://schemas.microsoft.com/office/drawing/2014/main" id="{8E995B72-7623-494B-B447-4DE65FCADA66}"/>
                  </a:ext>
                </a:extLst>
              </p:cNvPr>
              <p:cNvCxnSpPr>
                <a:cxnSpLocks noChangeShapeType="1"/>
                <a:endCxn id="336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2" name="Straight Connector 467">
                <a:extLst>
                  <a:ext uri="{FF2B5EF4-FFF2-40B4-BE49-F238E27FC236}">
                    <a16:creationId xmlns:a16="http://schemas.microsoft.com/office/drawing/2014/main" id="{FFF92080-7308-4F80-974E-0839CDF21B4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3" name="TextBox 282">
              <a:extLst>
                <a:ext uri="{FF2B5EF4-FFF2-40B4-BE49-F238E27FC236}">
                  <a16:creationId xmlns:a16="http://schemas.microsoft.com/office/drawing/2014/main" id="{95C7BE47-BD58-4A74-A446-710926D9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/>
                <a:t>3</a:t>
              </a:r>
            </a:p>
          </p:txBody>
        </p:sp>
      </p:grpSp>
      <p:sp>
        <p:nvSpPr>
          <p:cNvPr id="349" name="TextBox 6">
            <a:extLst>
              <a:ext uri="{FF2B5EF4-FFF2-40B4-BE49-F238E27FC236}">
                <a16:creationId xmlns:a16="http://schemas.microsoft.com/office/drawing/2014/main" id="{964445B2-15CA-48DD-B147-6DF0E2802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09" y="463391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/>
              <a:t>values in arriving </a:t>
            </a:r>
          </a:p>
          <a:p>
            <a:r>
              <a:rPr lang="en-US" altLang="zh-CN" sz="1400"/>
              <a:t>packet header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1782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7ABF1-BEEB-4BD5-ABFB-44DF049F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80444A6-EFC8-4D0A-89D4-A0B7B364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路由器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1C6B3-F0AC-4A54-A637-1F7A4E189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6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D8F24-DBF9-492D-8B3E-18657352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D3F1E-6679-41FF-8A37-5C4D44CC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路由器是互联网最主要的网络设备，包含</a:t>
            </a:r>
            <a:r>
              <a:rPr lang="en-US" altLang="zh-CN" sz="2400" dirty="0"/>
              <a:t>2</a:t>
            </a:r>
            <a:r>
              <a:rPr lang="zh-CN" altLang="en-US" sz="2400" dirty="0"/>
              <a:t>个核心功能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控制平面（路由）：</a:t>
            </a:r>
            <a:r>
              <a:rPr lang="zh-CN" altLang="en-US" sz="2000" dirty="0"/>
              <a:t>运行各种路由协议，学习去往不同目的的转发路径：路由表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数据平面（转发）：</a:t>
            </a:r>
            <a:r>
              <a:rPr lang="zh-CN" altLang="en-US" sz="2000" dirty="0"/>
              <a:t>根据上述路由表，将收到的</a:t>
            </a:r>
            <a:r>
              <a:rPr lang="en-US" altLang="zh-CN" sz="2000" dirty="0"/>
              <a:t>IP</a:t>
            </a:r>
            <a:r>
              <a:rPr lang="zh-CN" altLang="en-US" sz="2000" dirty="0"/>
              <a:t>分组转发到正确的下一跳链路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B2A426-9121-44CF-981B-7F8AE07C70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1789B02-F00D-4A96-A46B-27367F885464}"/>
              </a:ext>
            </a:extLst>
          </p:cNvPr>
          <p:cNvGrpSpPr>
            <a:grpSpLocks/>
          </p:cNvGrpSpPr>
          <p:nvPr/>
        </p:nvGrpSpPr>
        <p:grpSpPr bwMode="auto">
          <a:xfrm>
            <a:off x="1827369" y="2700606"/>
            <a:ext cx="8207375" cy="3846026"/>
            <a:chOff x="86" y="1270"/>
            <a:chExt cx="5394" cy="2289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0F193477-E654-4474-98DA-9763CC22B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520"/>
              <a:ext cx="720" cy="12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84AECE24-D410-41BB-BFB3-9DDE342AD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1507"/>
              <a:ext cx="1104" cy="12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215F6BAF-AE0A-4CE5-A425-7278A5523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1503"/>
              <a:ext cx="1248" cy="4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F20FCCE-2A2C-46B8-9638-0F11C32FC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539"/>
              <a:ext cx="912" cy="2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EE99BDE5-924D-4F29-8133-C6C6D1C77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1915"/>
              <a:ext cx="154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163E0838-E7AC-4CE0-A9E8-FDA0F1460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33"/>
              <a:ext cx="192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CADE1EC4-1BFB-436F-9E4B-FB9EE384B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1840"/>
              <a:ext cx="41" cy="10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047A856E-548B-4519-B4C7-441B033CE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620"/>
              <a:ext cx="1314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292E8851-9495-47BD-B8C0-C0E7E5DBD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" y="1824"/>
              <a:ext cx="1266" cy="5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AB9DD185-0BAF-4B72-9B62-17AD0CFBE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620"/>
              <a:ext cx="1127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75CA0743-93ED-4BDC-8914-41A8E080E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917"/>
              <a:ext cx="1279" cy="6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CBCFCE00-9C03-4115-9D18-217159BF4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685"/>
              <a:ext cx="1344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82AA4504-151A-4255-8E02-B11DD83EC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77"/>
              <a:ext cx="103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grpSp>
          <p:nvGrpSpPr>
            <p:cNvPr id="20" name="Group 18">
              <a:extLst>
                <a:ext uri="{FF2B5EF4-FFF2-40B4-BE49-F238E27FC236}">
                  <a16:creationId xmlns:a16="http://schemas.microsoft.com/office/drawing/2014/main" id="{BF98AC31-7F11-4CBD-9241-48C319997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485"/>
              <a:ext cx="475" cy="442"/>
              <a:chOff x="192" y="1632"/>
              <a:chExt cx="475" cy="442"/>
            </a:xfrm>
          </p:grpSpPr>
          <p:sp>
            <p:nvSpPr>
              <p:cNvPr id="237" name="Rectangle 19">
                <a:extLst>
                  <a:ext uri="{FF2B5EF4-FFF2-40B4-BE49-F238E27FC236}">
                    <a16:creationId xmlns:a16="http://schemas.microsoft.com/office/drawing/2014/main" id="{73F8F755-BFDF-420B-93D2-610B77B38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" y="1654"/>
                <a:ext cx="288" cy="240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8" name="Rectangle 20">
                <a:extLst>
                  <a:ext uri="{FF2B5EF4-FFF2-40B4-BE49-F238E27FC236}">
                    <a16:creationId xmlns:a16="http://schemas.microsoft.com/office/drawing/2014/main" id="{B69C96D7-DB88-490E-B219-789087A5C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" y="1956"/>
                <a:ext cx="418" cy="96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39" name="Group 21">
                <a:extLst>
                  <a:ext uri="{FF2B5EF4-FFF2-40B4-BE49-F238E27FC236}">
                    <a16:creationId xmlns:a16="http://schemas.microsoft.com/office/drawing/2014/main" id="{95377DAD-9FEF-447A-8B94-C8B6E60DC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1632"/>
                <a:ext cx="475" cy="442"/>
                <a:chOff x="5285" y="1536"/>
                <a:chExt cx="475" cy="442"/>
              </a:xfrm>
            </p:grpSpPr>
            <p:sp>
              <p:nvSpPr>
                <p:cNvPr id="240" name="Rectangle 22">
                  <a:extLst>
                    <a:ext uri="{FF2B5EF4-FFF2-40B4-BE49-F238E27FC236}">
                      <a16:creationId xmlns:a16="http://schemas.microsoft.com/office/drawing/2014/main" id="{44A45D6A-A7EB-4435-908E-943782772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24" y="1612"/>
                  <a:ext cx="192" cy="144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1" name="Group 23">
                  <a:extLst>
                    <a:ext uri="{FF2B5EF4-FFF2-40B4-BE49-F238E27FC236}">
                      <a16:creationId xmlns:a16="http://schemas.microsoft.com/office/drawing/2014/main" id="{6FA7347C-3DBA-4C28-83D2-DB456E4454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5" y="1536"/>
                  <a:ext cx="475" cy="442"/>
                  <a:chOff x="5285" y="1536"/>
                  <a:chExt cx="475" cy="442"/>
                </a:xfrm>
              </p:grpSpPr>
              <p:sp>
                <p:nvSpPr>
                  <p:cNvPr id="242" name="Freeform 24">
                    <a:extLst>
                      <a:ext uri="{FF2B5EF4-FFF2-40B4-BE49-F238E27FC236}">
                        <a16:creationId xmlns:a16="http://schemas.microsoft.com/office/drawing/2014/main" id="{37548C04-4640-473F-BD10-A30F6DA053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" y="1943"/>
                    <a:ext cx="369" cy="35"/>
                  </a:xfrm>
                  <a:custGeom>
                    <a:avLst/>
                    <a:gdLst>
                      <a:gd name="T0" fmla="*/ 0 w 1105"/>
                      <a:gd name="T1" fmla="*/ 0 h 104"/>
                      <a:gd name="T2" fmla="*/ 0 w 1105"/>
                      <a:gd name="T3" fmla="*/ 0 h 104"/>
                      <a:gd name="T4" fmla="*/ 0 w 1105"/>
                      <a:gd name="T5" fmla="*/ 0 h 104"/>
                      <a:gd name="T6" fmla="*/ 0 w 1105"/>
                      <a:gd name="T7" fmla="*/ 0 h 104"/>
                      <a:gd name="T8" fmla="*/ 0 w 1105"/>
                      <a:gd name="T9" fmla="*/ 0 h 104"/>
                      <a:gd name="T10" fmla="*/ 0 w 1105"/>
                      <a:gd name="T11" fmla="*/ 0 h 104"/>
                      <a:gd name="T12" fmla="*/ 0 w 1105"/>
                      <a:gd name="T13" fmla="*/ 0 h 104"/>
                      <a:gd name="T14" fmla="*/ 0 w 1105"/>
                      <a:gd name="T15" fmla="*/ 0 h 104"/>
                      <a:gd name="T16" fmla="*/ 0 w 1105"/>
                      <a:gd name="T17" fmla="*/ 0 h 104"/>
                      <a:gd name="T18" fmla="*/ 0 w 1105"/>
                      <a:gd name="T19" fmla="*/ 0 h 104"/>
                      <a:gd name="T20" fmla="*/ 0 w 1105"/>
                      <a:gd name="T21" fmla="*/ 0 h 104"/>
                      <a:gd name="T22" fmla="*/ 0 w 1105"/>
                      <a:gd name="T23" fmla="*/ 0 h 104"/>
                      <a:gd name="T24" fmla="*/ 0 w 1105"/>
                      <a:gd name="T25" fmla="*/ 0 h 104"/>
                      <a:gd name="T26" fmla="*/ 0 w 1105"/>
                      <a:gd name="T27" fmla="*/ 0 h 104"/>
                      <a:gd name="T28" fmla="*/ 0 w 1105"/>
                      <a:gd name="T29" fmla="*/ 0 h 104"/>
                      <a:gd name="T30" fmla="*/ 0 w 1105"/>
                      <a:gd name="T31" fmla="*/ 0 h 104"/>
                      <a:gd name="T32" fmla="*/ 0 w 1105"/>
                      <a:gd name="T33" fmla="*/ 0 h 104"/>
                      <a:gd name="T34" fmla="*/ 0 w 1105"/>
                      <a:gd name="T35" fmla="*/ 0 h 104"/>
                      <a:gd name="T36" fmla="*/ 0 w 1105"/>
                      <a:gd name="T37" fmla="*/ 0 h 104"/>
                      <a:gd name="T38" fmla="*/ 0 w 1105"/>
                      <a:gd name="T39" fmla="*/ 0 h 104"/>
                      <a:gd name="T40" fmla="*/ 0 w 1105"/>
                      <a:gd name="T41" fmla="*/ 0 h 104"/>
                      <a:gd name="T42" fmla="*/ 0 w 1105"/>
                      <a:gd name="T43" fmla="*/ 0 h 104"/>
                      <a:gd name="T44" fmla="*/ 0 w 1105"/>
                      <a:gd name="T45" fmla="*/ 0 h 104"/>
                      <a:gd name="T46" fmla="*/ 0 w 1105"/>
                      <a:gd name="T47" fmla="*/ 0 h 104"/>
                      <a:gd name="T48" fmla="*/ 0 w 1105"/>
                      <a:gd name="T49" fmla="*/ 0 h 104"/>
                      <a:gd name="T50" fmla="*/ 0 w 1105"/>
                      <a:gd name="T51" fmla="*/ 0 h 104"/>
                      <a:gd name="T52" fmla="*/ 0 w 1105"/>
                      <a:gd name="T53" fmla="*/ 0 h 104"/>
                      <a:gd name="T54" fmla="*/ 0 w 1105"/>
                      <a:gd name="T55" fmla="*/ 0 h 104"/>
                      <a:gd name="T56" fmla="*/ 0 w 1105"/>
                      <a:gd name="T57" fmla="*/ 0 h 104"/>
                      <a:gd name="T58" fmla="*/ 0 w 1105"/>
                      <a:gd name="T59" fmla="*/ 0 h 104"/>
                      <a:gd name="T60" fmla="*/ 0 w 1105"/>
                      <a:gd name="T61" fmla="*/ 0 h 104"/>
                      <a:gd name="T62" fmla="*/ 0 w 1105"/>
                      <a:gd name="T63" fmla="*/ 0 h 104"/>
                      <a:gd name="T64" fmla="*/ 0 w 1105"/>
                      <a:gd name="T65" fmla="*/ 0 h 104"/>
                      <a:gd name="T66" fmla="*/ 0 w 1105"/>
                      <a:gd name="T67" fmla="*/ 0 h 104"/>
                      <a:gd name="T68" fmla="*/ 0 w 1105"/>
                      <a:gd name="T69" fmla="*/ 0 h 104"/>
                      <a:gd name="T70" fmla="*/ 0 w 1105"/>
                      <a:gd name="T71" fmla="*/ 0 h 104"/>
                      <a:gd name="T72" fmla="*/ 0 w 1105"/>
                      <a:gd name="T73" fmla="*/ 0 h 104"/>
                      <a:gd name="T74" fmla="*/ 0 w 1105"/>
                      <a:gd name="T75" fmla="*/ 0 h 104"/>
                      <a:gd name="T76" fmla="*/ 0 w 1105"/>
                      <a:gd name="T77" fmla="*/ 0 h 104"/>
                      <a:gd name="T78" fmla="*/ 0 w 1105"/>
                      <a:gd name="T79" fmla="*/ 0 h 104"/>
                      <a:gd name="T80" fmla="*/ 0 w 1105"/>
                      <a:gd name="T81" fmla="*/ 0 h 104"/>
                      <a:gd name="T82" fmla="*/ 0 w 1105"/>
                      <a:gd name="T83" fmla="*/ 0 h 104"/>
                      <a:gd name="T84" fmla="*/ 0 w 1105"/>
                      <a:gd name="T85" fmla="*/ 0 h 104"/>
                      <a:gd name="T86" fmla="*/ 0 w 1105"/>
                      <a:gd name="T87" fmla="*/ 0 h 104"/>
                      <a:gd name="T88" fmla="*/ 0 w 1105"/>
                      <a:gd name="T89" fmla="*/ 0 h 104"/>
                      <a:gd name="T90" fmla="*/ 0 w 1105"/>
                      <a:gd name="T91" fmla="*/ 0 h 104"/>
                      <a:gd name="T92" fmla="*/ 0 w 1105"/>
                      <a:gd name="T93" fmla="*/ 0 h 104"/>
                      <a:gd name="T94" fmla="*/ 0 w 1105"/>
                      <a:gd name="T95" fmla="*/ 0 h 104"/>
                      <a:gd name="T96" fmla="*/ 0 w 1105"/>
                      <a:gd name="T97" fmla="*/ 0 h 104"/>
                      <a:gd name="T98" fmla="*/ 0 w 1105"/>
                      <a:gd name="T99" fmla="*/ 0 h 104"/>
                      <a:gd name="T100" fmla="*/ 0 w 1105"/>
                      <a:gd name="T101" fmla="*/ 0 h 104"/>
                      <a:gd name="T102" fmla="*/ 0 w 1105"/>
                      <a:gd name="T103" fmla="*/ 0 h 104"/>
                      <a:gd name="T104" fmla="*/ 0 w 1105"/>
                      <a:gd name="T105" fmla="*/ 0 h 104"/>
                      <a:gd name="T106" fmla="*/ 0 w 1105"/>
                      <a:gd name="T107" fmla="*/ 0 h 104"/>
                      <a:gd name="T108" fmla="*/ 0 w 1105"/>
                      <a:gd name="T109" fmla="*/ 0 h 104"/>
                      <a:gd name="T110" fmla="*/ 0 w 1105"/>
                      <a:gd name="T111" fmla="*/ 0 h 104"/>
                      <a:gd name="T112" fmla="*/ 0 w 1105"/>
                      <a:gd name="T113" fmla="*/ 0 h 104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105"/>
                      <a:gd name="T172" fmla="*/ 0 h 104"/>
                      <a:gd name="T173" fmla="*/ 1105 w 1105"/>
                      <a:gd name="T174" fmla="*/ 104 h 104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105" h="104">
                        <a:moveTo>
                          <a:pt x="872" y="13"/>
                        </a:moveTo>
                        <a:lnTo>
                          <a:pt x="876" y="13"/>
                        </a:lnTo>
                        <a:lnTo>
                          <a:pt x="879" y="13"/>
                        </a:lnTo>
                        <a:lnTo>
                          <a:pt x="883" y="13"/>
                        </a:lnTo>
                        <a:lnTo>
                          <a:pt x="886" y="13"/>
                        </a:lnTo>
                        <a:lnTo>
                          <a:pt x="890" y="13"/>
                        </a:lnTo>
                        <a:lnTo>
                          <a:pt x="893" y="13"/>
                        </a:lnTo>
                        <a:lnTo>
                          <a:pt x="897" y="13"/>
                        </a:lnTo>
                        <a:lnTo>
                          <a:pt x="900" y="13"/>
                        </a:lnTo>
                        <a:lnTo>
                          <a:pt x="904" y="13"/>
                        </a:lnTo>
                        <a:lnTo>
                          <a:pt x="909" y="13"/>
                        </a:lnTo>
                        <a:lnTo>
                          <a:pt x="911" y="13"/>
                        </a:lnTo>
                        <a:lnTo>
                          <a:pt x="916" y="13"/>
                        </a:lnTo>
                        <a:lnTo>
                          <a:pt x="918" y="11"/>
                        </a:lnTo>
                        <a:lnTo>
                          <a:pt x="923" y="11"/>
                        </a:lnTo>
                        <a:lnTo>
                          <a:pt x="927" y="11"/>
                        </a:lnTo>
                        <a:lnTo>
                          <a:pt x="930" y="11"/>
                        </a:lnTo>
                        <a:lnTo>
                          <a:pt x="932" y="10"/>
                        </a:lnTo>
                        <a:lnTo>
                          <a:pt x="936" y="10"/>
                        </a:lnTo>
                        <a:lnTo>
                          <a:pt x="940" y="10"/>
                        </a:lnTo>
                        <a:lnTo>
                          <a:pt x="943" y="10"/>
                        </a:lnTo>
                        <a:lnTo>
                          <a:pt x="947" y="9"/>
                        </a:lnTo>
                        <a:lnTo>
                          <a:pt x="950" y="9"/>
                        </a:lnTo>
                        <a:lnTo>
                          <a:pt x="954" y="8"/>
                        </a:lnTo>
                        <a:lnTo>
                          <a:pt x="957" y="8"/>
                        </a:lnTo>
                        <a:lnTo>
                          <a:pt x="960" y="8"/>
                        </a:lnTo>
                        <a:lnTo>
                          <a:pt x="964" y="8"/>
                        </a:lnTo>
                        <a:lnTo>
                          <a:pt x="967" y="7"/>
                        </a:lnTo>
                        <a:lnTo>
                          <a:pt x="972" y="7"/>
                        </a:lnTo>
                        <a:lnTo>
                          <a:pt x="974" y="5"/>
                        </a:lnTo>
                        <a:lnTo>
                          <a:pt x="978" y="5"/>
                        </a:lnTo>
                        <a:lnTo>
                          <a:pt x="981" y="5"/>
                        </a:lnTo>
                        <a:lnTo>
                          <a:pt x="985" y="5"/>
                        </a:lnTo>
                        <a:lnTo>
                          <a:pt x="988" y="4"/>
                        </a:lnTo>
                        <a:lnTo>
                          <a:pt x="992" y="3"/>
                        </a:lnTo>
                        <a:lnTo>
                          <a:pt x="994" y="3"/>
                        </a:lnTo>
                        <a:lnTo>
                          <a:pt x="998" y="3"/>
                        </a:lnTo>
                        <a:lnTo>
                          <a:pt x="1001" y="3"/>
                        </a:lnTo>
                        <a:lnTo>
                          <a:pt x="1005" y="2"/>
                        </a:lnTo>
                        <a:lnTo>
                          <a:pt x="1007" y="2"/>
                        </a:lnTo>
                        <a:lnTo>
                          <a:pt x="1012" y="2"/>
                        </a:lnTo>
                        <a:lnTo>
                          <a:pt x="1014" y="1"/>
                        </a:lnTo>
                        <a:lnTo>
                          <a:pt x="1018" y="1"/>
                        </a:lnTo>
                        <a:lnTo>
                          <a:pt x="1021" y="1"/>
                        </a:lnTo>
                        <a:lnTo>
                          <a:pt x="1025" y="1"/>
                        </a:lnTo>
                        <a:lnTo>
                          <a:pt x="1029" y="1"/>
                        </a:lnTo>
                        <a:lnTo>
                          <a:pt x="1032" y="1"/>
                        </a:lnTo>
                        <a:lnTo>
                          <a:pt x="1034" y="1"/>
                        </a:lnTo>
                        <a:lnTo>
                          <a:pt x="1039" y="1"/>
                        </a:lnTo>
                        <a:lnTo>
                          <a:pt x="1042" y="0"/>
                        </a:lnTo>
                        <a:lnTo>
                          <a:pt x="1045" y="0"/>
                        </a:lnTo>
                        <a:lnTo>
                          <a:pt x="1048" y="0"/>
                        </a:lnTo>
                        <a:lnTo>
                          <a:pt x="1052" y="0"/>
                        </a:lnTo>
                        <a:lnTo>
                          <a:pt x="1055" y="0"/>
                        </a:lnTo>
                        <a:lnTo>
                          <a:pt x="1058" y="1"/>
                        </a:lnTo>
                        <a:lnTo>
                          <a:pt x="1062" y="1"/>
                        </a:lnTo>
                        <a:lnTo>
                          <a:pt x="1065" y="1"/>
                        </a:lnTo>
                        <a:lnTo>
                          <a:pt x="1068" y="1"/>
                        </a:lnTo>
                        <a:lnTo>
                          <a:pt x="1072" y="2"/>
                        </a:lnTo>
                        <a:lnTo>
                          <a:pt x="1075" y="2"/>
                        </a:lnTo>
                        <a:lnTo>
                          <a:pt x="1078" y="3"/>
                        </a:lnTo>
                        <a:lnTo>
                          <a:pt x="1082" y="3"/>
                        </a:lnTo>
                        <a:lnTo>
                          <a:pt x="1086" y="4"/>
                        </a:lnTo>
                        <a:lnTo>
                          <a:pt x="1089" y="5"/>
                        </a:lnTo>
                        <a:lnTo>
                          <a:pt x="1093" y="7"/>
                        </a:lnTo>
                        <a:lnTo>
                          <a:pt x="1093" y="9"/>
                        </a:lnTo>
                        <a:lnTo>
                          <a:pt x="1094" y="11"/>
                        </a:lnTo>
                        <a:lnTo>
                          <a:pt x="1095" y="14"/>
                        </a:lnTo>
                        <a:lnTo>
                          <a:pt x="1095" y="17"/>
                        </a:lnTo>
                        <a:lnTo>
                          <a:pt x="1096" y="20"/>
                        </a:lnTo>
                        <a:lnTo>
                          <a:pt x="1097" y="22"/>
                        </a:lnTo>
                        <a:lnTo>
                          <a:pt x="1097" y="24"/>
                        </a:lnTo>
                        <a:lnTo>
                          <a:pt x="1099" y="28"/>
                        </a:lnTo>
                        <a:lnTo>
                          <a:pt x="1099" y="30"/>
                        </a:lnTo>
                        <a:lnTo>
                          <a:pt x="1100" y="33"/>
                        </a:lnTo>
                        <a:lnTo>
                          <a:pt x="1101" y="35"/>
                        </a:lnTo>
                        <a:lnTo>
                          <a:pt x="1101" y="39"/>
                        </a:lnTo>
                        <a:lnTo>
                          <a:pt x="1102" y="41"/>
                        </a:lnTo>
                        <a:lnTo>
                          <a:pt x="1103" y="43"/>
                        </a:lnTo>
                        <a:lnTo>
                          <a:pt x="1103" y="46"/>
                        </a:lnTo>
                        <a:lnTo>
                          <a:pt x="1105" y="49"/>
                        </a:lnTo>
                        <a:lnTo>
                          <a:pt x="1099" y="53"/>
                        </a:lnTo>
                        <a:lnTo>
                          <a:pt x="1093" y="57"/>
                        </a:lnTo>
                        <a:lnTo>
                          <a:pt x="1086" y="60"/>
                        </a:lnTo>
                        <a:lnTo>
                          <a:pt x="1077" y="64"/>
                        </a:lnTo>
                        <a:lnTo>
                          <a:pt x="1068" y="66"/>
                        </a:lnTo>
                        <a:lnTo>
                          <a:pt x="1057" y="68"/>
                        </a:lnTo>
                        <a:lnTo>
                          <a:pt x="1048" y="72"/>
                        </a:lnTo>
                        <a:lnTo>
                          <a:pt x="1036" y="76"/>
                        </a:lnTo>
                        <a:lnTo>
                          <a:pt x="1024" y="78"/>
                        </a:lnTo>
                        <a:lnTo>
                          <a:pt x="1011" y="80"/>
                        </a:lnTo>
                        <a:lnTo>
                          <a:pt x="997" y="81"/>
                        </a:lnTo>
                        <a:lnTo>
                          <a:pt x="982" y="84"/>
                        </a:lnTo>
                        <a:lnTo>
                          <a:pt x="968" y="86"/>
                        </a:lnTo>
                        <a:lnTo>
                          <a:pt x="953" y="89"/>
                        </a:lnTo>
                        <a:lnTo>
                          <a:pt x="936" y="90"/>
                        </a:lnTo>
                        <a:lnTo>
                          <a:pt x="921" y="92"/>
                        </a:lnTo>
                        <a:lnTo>
                          <a:pt x="903" y="92"/>
                        </a:lnTo>
                        <a:lnTo>
                          <a:pt x="885" y="95"/>
                        </a:lnTo>
                        <a:lnTo>
                          <a:pt x="866" y="96"/>
                        </a:lnTo>
                        <a:lnTo>
                          <a:pt x="847" y="97"/>
                        </a:lnTo>
                        <a:lnTo>
                          <a:pt x="829" y="98"/>
                        </a:lnTo>
                        <a:lnTo>
                          <a:pt x="809" y="99"/>
                        </a:lnTo>
                        <a:lnTo>
                          <a:pt x="790" y="99"/>
                        </a:lnTo>
                        <a:lnTo>
                          <a:pt x="770" y="102"/>
                        </a:lnTo>
                        <a:lnTo>
                          <a:pt x="750" y="102"/>
                        </a:lnTo>
                        <a:lnTo>
                          <a:pt x="728" y="102"/>
                        </a:lnTo>
                        <a:lnTo>
                          <a:pt x="708" y="102"/>
                        </a:lnTo>
                        <a:lnTo>
                          <a:pt x="688" y="104"/>
                        </a:lnTo>
                        <a:lnTo>
                          <a:pt x="665" y="104"/>
                        </a:lnTo>
                        <a:lnTo>
                          <a:pt x="645" y="104"/>
                        </a:lnTo>
                        <a:lnTo>
                          <a:pt x="623" y="104"/>
                        </a:lnTo>
                        <a:lnTo>
                          <a:pt x="601" y="104"/>
                        </a:lnTo>
                        <a:lnTo>
                          <a:pt x="580" y="104"/>
                        </a:lnTo>
                        <a:lnTo>
                          <a:pt x="558" y="104"/>
                        </a:lnTo>
                        <a:lnTo>
                          <a:pt x="536" y="104"/>
                        </a:lnTo>
                        <a:lnTo>
                          <a:pt x="514" y="104"/>
                        </a:lnTo>
                        <a:lnTo>
                          <a:pt x="492" y="104"/>
                        </a:lnTo>
                        <a:lnTo>
                          <a:pt x="471" y="104"/>
                        </a:lnTo>
                        <a:lnTo>
                          <a:pt x="450" y="104"/>
                        </a:lnTo>
                        <a:lnTo>
                          <a:pt x="427" y="104"/>
                        </a:lnTo>
                        <a:lnTo>
                          <a:pt x="407" y="104"/>
                        </a:lnTo>
                        <a:lnTo>
                          <a:pt x="384" y="104"/>
                        </a:lnTo>
                        <a:lnTo>
                          <a:pt x="363" y="103"/>
                        </a:lnTo>
                        <a:lnTo>
                          <a:pt x="343" y="103"/>
                        </a:lnTo>
                        <a:lnTo>
                          <a:pt x="321" y="102"/>
                        </a:lnTo>
                        <a:lnTo>
                          <a:pt x="301" y="102"/>
                        </a:lnTo>
                        <a:lnTo>
                          <a:pt x="282" y="102"/>
                        </a:lnTo>
                        <a:lnTo>
                          <a:pt x="263" y="102"/>
                        </a:lnTo>
                        <a:lnTo>
                          <a:pt x="243" y="102"/>
                        </a:lnTo>
                        <a:lnTo>
                          <a:pt x="224" y="102"/>
                        </a:lnTo>
                        <a:lnTo>
                          <a:pt x="205" y="100"/>
                        </a:lnTo>
                        <a:lnTo>
                          <a:pt x="187" y="100"/>
                        </a:lnTo>
                        <a:lnTo>
                          <a:pt x="170" y="99"/>
                        </a:lnTo>
                        <a:lnTo>
                          <a:pt x="153" y="99"/>
                        </a:lnTo>
                        <a:lnTo>
                          <a:pt x="136" y="99"/>
                        </a:lnTo>
                        <a:lnTo>
                          <a:pt x="120" y="99"/>
                        </a:lnTo>
                        <a:lnTo>
                          <a:pt x="104" y="99"/>
                        </a:lnTo>
                        <a:lnTo>
                          <a:pt x="89" y="99"/>
                        </a:lnTo>
                        <a:lnTo>
                          <a:pt x="76" y="99"/>
                        </a:lnTo>
                        <a:lnTo>
                          <a:pt x="63" y="99"/>
                        </a:lnTo>
                        <a:lnTo>
                          <a:pt x="49" y="99"/>
                        </a:lnTo>
                        <a:lnTo>
                          <a:pt x="37" y="99"/>
                        </a:lnTo>
                        <a:lnTo>
                          <a:pt x="25" y="99"/>
                        </a:lnTo>
                        <a:lnTo>
                          <a:pt x="15" y="99"/>
                        </a:lnTo>
                        <a:lnTo>
                          <a:pt x="14" y="97"/>
                        </a:lnTo>
                        <a:lnTo>
                          <a:pt x="12" y="93"/>
                        </a:lnTo>
                        <a:lnTo>
                          <a:pt x="11" y="91"/>
                        </a:lnTo>
                        <a:lnTo>
                          <a:pt x="9" y="89"/>
                        </a:lnTo>
                        <a:lnTo>
                          <a:pt x="7" y="83"/>
                        </a:lnTo>
                        <a:lnTo>
                          <a:pt x="6" y="78"/>
                        </a:lnTo>
                        <a:lnTo>
                          <a:pt x="5" y="76"/>
                        </a:lnTo>
                        <a:lnTo>
                          <a:pt x="5" y="73"/>
                        </a:lnTo>
                        <a:lnTo>
                          <a:pt x="3" y="70"/>
                        </a:lnTo>
                        <a:lnTo>
                          <a:pt x="2" y="67"/>
                        </a:lnTo>
                        <a:lnTo>
                          <a:pt x="2" y="65"/>
                        </a:lnTo>
                        <a:lnTo>
                          <a:pt x="2" y="62"/>
                        </a:lnTo>
                        <a:lnTo>
                          <a:pt x="0" y="59"/>
                        </a:lnTo>
                        <a:lnTo>
                          <a:pt x="0" y="57"/>
                        </a:lnTo>
                        <a:lnTo>
                          <a:pt x="2" y="54"/>
                        </a:lnTo>
                        <a:lnTo>
                          <a:pt x="7" y="51"/>
                        </a:lnTo>
                        <a:lnTo>
                          <a:pt x="9" y="48"/>
                        </a:lnTo>
                        <a:lnTo>
                          <a:pt x="14" y="46"/>
                        </a:lnTo>
                        <a:lnTo>
                          <a:pt x="18" y="42"/>
                        </a:lnTo>
                        <a:lnTo>
                          <a:pt x="21" y="41"/>
                        </a:lnTo>
                        <a:lnTo>
                          <a:pt x="25" y="39"/>
                        </a:lnTo>
                        <a:lnTo>
                          <a:pt x="28" y="36"/>
                        </a:lnTo>
                        <a:lnTo>
                          <a:pt x="32" y="35"/>
                        </a:lnTo>
                        <a:lnTo>
                          <a:pt x="35" y="33"/>
                        </a:lnTo>
                        <a:lnTo>
                          <a:pt x="40" y="32"/>
                        </a:lnTo>
                        <a:lnTo>
                          <a:pt x="44" y="30"/>
                        </a:lnTo>
                        <a:lnTo>
                          <a:pt x="47" y="29"/>
                        </a:lnTo>
                        <a:lnTo>
                          <a:pt x="52" y="28"/>
                        </a:lnTo>
                        <a:lnTo>
                          <a:pt x="57" y="27"/>
                        </a:lnTo>
                        <a:lnTo>
                          <a:pt x="60" y="26"/>
                        </a:lnTo>
                        <a:lnTo>
                          <a:pt x="65" y="24"/>
                        </a:lnTo>
                        <a:lnTo>
                          <a:pt x="69" y="23"/>
                        </a:lnTo>
                        <a:lnTo>
                          <a:pt x="73" y="23"/>
                        </a:lnTo>
                        <a:lnTo>
                          <a:pt x="78" y="23"/>
                        </a:lnTo>
                        <a:lnTo>
                          <a:pt x="82" y="22"/>
                        </a:lnTo>
                        <a:lnTo>
                          <a:pt x="85" y="21"/>
                        </a:lnTo>
                        <a:lnTo>
                          <a:pt x="91" y="21"/>
                        </a:lnTo>
                        <a:lnTo>
                          <a:pt x="95" y="21"/>
                        </a:lnTo>
                        <a:lnTo>
                          <a:pt x="98" y="21"/>
                        </a:lnTo>
                        <a:lnTo>
                          <a:pt x="103" y="21"/>
                        </a:lnTo>
                        <a:lnTo>
                          <a:pt x="108" y="21"/>
                        </a:lnTo>
                        <a:lnTo>
                          <a:pt x="113" y="21"/>
                        </a:lnTo>
                        <a:lnTo>
                          <a:pt x="116" y="21"/>
                        </a:lnTo>
                        <a:lnTo>
                          <a:pt x="121" y="21"/>
                        </a:lnTo>
                        <a:lnTo>
                          <a:pt x="126" y="21"/>
                        </a:lnTo>
                        <a:lnTo>
                          <a:pt x="130" y="21"/>
                        </a:lnTo>
                        <a:lnTo>
                          <a:pt x="135" y="21"/>
                        </a:lnTo>
                        <a:lnTo>
                          <a:pt x="139" y="21"/>
                        </a:lnTo>
                        <a:lnTo>
                          <a:pt x="143" y="21"/>
                        </a:lnTo>
                        <a:lnTo>
                          <a:pt x="148" y="21"/>
                        </a:lnTo>
                        <a:lnTo>
                          <a:pt x="153" y="21"/>
                        </a:lnTo>
                        <a:lnTo>
                          <a:pt x="158" y="22"/>
                        </a:lnTo>
                        <a:lnTo>
                          <a:pt x="161" y="22"/>
                        </a:lnTo>
                        <a:lnTo>
                          <a:pt x="167" y="23"/>
                        </a:lnTo>
                        <a:lnTo>
                          <a:pt x="171" y="23"/>
                        </a:lnTo>
                        <a:lnTo>
                          <a:pt x="175" y="23"/>
                        </a:lnTo>
                        <a:lnTo>
                          <a:pt x="179" y="23"/>
                        </a:lnTo>
                        <a:lnTo>
                          <a:pt x="184" y="23"/>
                        </a:lnTo>
                        <a:lnTo>
                          <a:pt x="190" y="23"/>
                        </a:lnTo>
                        <a:lnTo>
                          <a:pt x="194" y="23"/>
                        </a:lnTo>
                        <a:lnTo>
                          <a:pt x="199" y="23"/>
                        </a:lnTo>
                        <a:lnTo>
                          <a:pt x="203" y="24"/>
                        </a:lnTo>
                        <a:lnTo>
                          <a:pt x="208" y="23"/>
                        </a:lnTo>
                        <a:lnTo>
                          <a:pt x="212" y="23"/>
                        </a:lnTo>
                        <a:lnTo>
                          <a:pt x="216" y="23"/>
                        </a:lnTo>
                        <a:lnTo>
                          <a:pt x="221" y="23"/>
                        </a:lnTo>
                        <a:lnTo>
                          <a:pt x="225" y="23"/>
                        </a:lnTo>
                        <a:lnTo>
                          <a:pt x="230" y="23"/>
                        </a:lnTo>
                        <a:lnTo>
                          <a:pt x="234" y="23"/>
                        </a:lnTo>
                        <a:lnTo>
                          <a:pt x="238" y="23"/>
                        </a:lnTo>
                        <a:lnTo>
                          <a:pt x="243" y="22"/>
                        </a:lnTo>
                        <a:lnTo>
                          <a:pt x="248" y="22"/>
                        </a:lnTo>
                        <a:lnTo>
                          <a:pt x="251" y="21"/>
                        </a:lnTo>
                        <a:lnTo>
                          <a:pt x="256" y="21"/>
                        </a:lnTo>
                        <a:lnTo>
                          <a:pt x="260" y="21"/>
                        </a:lnTo>
                        <a:lnTo>
                          <a:pt x="264" y="20"/>
                        </a:lnTo>
                        <a:lnTo>
                          <a:pt x="269" y="19"/>
                        </a:lnTo>
                        <a:lnTo>
                          <a:pt x="273" y="19"/>
                        </a:lnTo>
                        <a:lnTo>
                          <a:pt x="282" y="17"/>
                        </a:lnTo>
                        <a:lnTo>
                          <a:pt x="291" y="17"/>
                        </a:lnTo>
                        <a:lnTo>
                          <a:pt x="300" y="17"/>
                        </a:lnTo>
                        <a:lnTo>
                          <a:pt x="310" y="17"/>
                        </a:lnTo>
                        <a:lnTo>
                          <a:pt x="319" y="16"/>
                        </a:lnTo>
                        <a:lnTo>
                          <a:pt x="329" y="16"/>
                        </a:lnTo>
                        <a:lnTo>
                          <a:pt x="337" y="16"/>
                        </a:lnTo>
                        <a:lnTo>
                          <a:pt x="346" y="16"/>
                        </a:lnTo>
                        <a:lnTo>
                          <a:pt x="356" y="16"/>
                        </a:lnTo>
                        <a:lnTo>
                          <a:pt x="365" y="16"/>
                        </a:lnTo>
                        <a:lnTo>
                          <a:pt x="374" y="16"/>
                        </a:lnTo>
                        <a:lnTo>
                          <a:pt x="384" y="16"/>
                        </a:lnTo>
                        <a:lnTo>
                          <a:pt x="394" y="16"/>
                        </a:lnTo>
                        <a:lnTo>
                          <a:pt x="402" y="16"/>
                        </a:lnTo>
                        <a:lnTo>
                          <a:pt x="412" y="16"/>
                        </a:lnTo>
                        <a:lnTo>
                          <a:pt x="422" y="17"/>
                        </a:lnTo>
                        <a:lnTo>
                          <a:pt x="431" y="17"/>
                        </a:lnTo>
                        <a:lnTo>
                          <a:pt x="440" y="17"/>
                        </a:lnTo>
                        <a:lnTo>
                          <a:pt x="450" y="17"/>
                        </a:lnTo>
                        <a:lnTo>
                          <a:pt x="459" y="17"/>
                        </a:lnTo>
                        <a:lnTo>
                          <a:pt x="469" y="17"/>
                        </a:lnTo>
                        <a:lnTo>
                          <a:pt x="478" y="17"/>
                        </a:lnTo>
                        <a:lnTo>
                          <a:pt x="488" y="17"/>
                        </a:lnTo>
                        <a:lnTo>
                          <a:pt x="498" y="17"/>
                        </a:lnTo>
                        <a:lnTo>
                          <a:pt x="507" y="17"/>
                        </a:lnTo>
                        <a:lnTo>
                          <a:pt x="516" y="17"/>
                        </a:lnTo>
                        <a:lnTo>
                          <a:pt x="525" y="17"/>
                        </a:lnTo>
                        <a:lnTo>
                          <a:pt x="536" y="17"/>
                        </a:lnTo>
                        <a:lnTo>
                          <a:pt x="544" y="17"/>
                        </a:lnTo>
                        <a:lnTo>
                          <a:pt x="554" y="17"/>
                        </a:lnTo>
                        <a:lnTo>
                          <a:pt x="563" y="17"/>
                        </a:lnTo>
                        <a:lnTo>
                          <a:pt x="574" y="19"/>
                        </a:lnTo>
                        <a:lnTo>
                          <a:pt x="582" y="17"/>
                        </a:lnTo>
                        <a:lnTo>
                          <a:pt x="592" y="17"/>
                        </a:lnTo>
                        <a:lnTo>
                          <a:pt x="601" y="17"/>
                        </a:lnTo>
                        <a:lnTo>
                          <a:pt x="611" y="17"/>
                        </a:lnTo>
                        <a:lnTo>
                          <a:pt x="619" y="17"/>
                        </a:lnTo>
                        <a:lnTo>
                          <a:pt x="630" y="17"/>
                        </a:lnTo>
                        <a:lnTo>
                          <a:pt x="639" y="17"/>
                        </a:lnTo>
                        <a:lnTo>
                          <a:pt x="649" y="17"/>
                        </a:lnTo>
                        <a:lnTo>
                          <a:pt x="657" y="17"/>
                        </a:lnTo>
                        <a:lnTo>
                          <a:pt x="668" y="17"/>
                        </a:lnTo>
                        <a:lnTo>
                          <a:pt x="677" y="17"/>
                        </a:lnTo>
                        <a:lnTo>
                          <a:pt x="687" y="17"/>
                        </a:lnTo>
                        <a:lnTo>
                          <a:pt x="695" y="17"/>
                        </a:lnTo>
                        <a:lnTo>
                          <a:pt x="706" y="17"/>
                        </a:lnTo>
                        <a:lnTo>
                          <a:pt x="715" y="17"/>
                        </a:lnTo>
                        <a:lnTo>
                          <a:pt x="724" y="17"/>
                        </a:lnTo>
                        <a:lnTo>
                          <a:pt x="733" y="16"/>
                        </a:lnTo>
                        <a:lnTo>
                          <a:pt x="743" y="16"/>
                        </a:lnTo>
                        <a:lnTo>
                          <a:pt x="751" y="16"/>
                        </a:lnTo>
                        <a:lnTo>
                          <a:pt x="762" y="16"/>
                        </a:lnTo>
                        <a:lnTo>
                          <a:pt x="770" y="16"/>
                        </a:lnTo>
                        <a:lnTo>
                          <a:pt x="779" y="16"/>
                        </a:lnTo>
                        <a:lnTo>
                          <a:pt x="789" y="15"/>
                        </a:lnTo>
                        <a:lnTo>
                          <a:pt x="798" y="15"/>
                        </a:lnTo>
                        <a:lnTo>
                          <a:pt x="807" y="15"/>
                        </a:lnTo>
                        <a:lnTo>
                          <a:pt x="817" y="14"/>
                        </a:lnTo>
                        <a:lnTo>
                          <a:pt x="824" y="14"/>
                        </a:lnTo>
                        <a:lnTo>
                          <a:pt x="835" y="14"/>
                        </a:lnTo>
                        <a:lnTo>
                          <a:pt x="843" y="13"/>
                        </a:lnTo>
                        <a:lnTo>
                          <a:pt x="853" y="13"/>
                        </a:lnTo>
                        <a:lnTo>
                          <a:pt x="862" y="13"/>
                        </a:lnTo>
                        <a:lnTo>
                          <a:pt x="872" y="13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43" name="Freeform 25">
                    <a:extLst>
                      <a:ext uri="{FF2B5EF4-FFF2-40B4-BE49-F238E27FC236}">
                        <a16:creationId xmlns:a16="http://schemas.microsoft.com/office/drawing/2014/main" id="{AEE85756-4CA7-4EC9-AE89-868C49CF3B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" y="1536"/>
                    <a:ext cx="315" cy="39"/>
                  </a:xfrm>
                  <a:custGeom>
                    <a:avLst/>
                    <a:gdLst>
                      <a:gd name="T0" fmla="*/ 0 w 943"/>
                      <a:gd name="T1" fmla="*/ 0 h 116"/>
                      <a:gd name="T2" fmla="*/ 0 w 943"/>
                      <a:gd name="T3" fmla="*/ 0 h 116"/>
                      <a:gd name="T4" fmla="*/ 0 w 943"/>
                      <a:gd name="T5" fmla="*/ 0 h 116"/>
                      <a:gd name="T6" fmla="*/ 0 w 943"/>
                      <a:gd name="T7" fmla="*/ 0 h 116"/>
                      <a:gd name="T8" fmla="*/ 0 w 943"/>
                      <a:gd name="T9" fmla="*/ 0 h 116"/>
                      <a:gd name="T10" fmla="*/ 0 w 943"/>
                      <a:gd name="T11" fmla="*/ 0 h 116"/>
                      <a:gd name="T12" fmla="*/ 0 w 943"/>
                      <a:gd name="T13" fmla="*/ 0 h 116"/>
                      <a:gd name="T14" fmla="*/ 0 w 943"/>
                      <a:gd name="T15" fmla="*/ 0 h 116"/>
                      <a:gd name="T16" fmla="*/ 0 w 943"/>
                      <a:gd name="T17" fmla="*/ 0 h 116"/>
                      <a:gd name="T18" fmla="*/ 0 w 943"/>
                      <a:gd name="T19" fmla="*/ 0 h 116"/>
                      <a:gd name="T20" fmla="*/ 0 w 943"/>
                      <a:gd name="T21" fmla="*/ 0 h 116"/>
                      <a:gd name="T22" fmla="*/ 0 w 943"/>
                      <a:gd name="T23" fmla="*/ 0 h 116"/>
                      <a:gd name="T24" fmla="*/ 0 w 943"/>
                      <a:gd name="T25" fmla="*/ 0 h 116"/>
                      <a:gd name="T26" fmla="*/ 0 w 943"/>
                      <a:gd name="T27" fmla="*/ 0 h 116"/>
                      <a:gd name="T28" fmla="*/ 0 w 943"/>
                      <a:gd name="T29" fmla="*/ 0 h 116"/>
                      <a:gd name="T30" fmla="*/ 0 w 943"/>
                      <a:gd name="T31" fmla="*/ 0 h 116"/>
                      <a:gd name="T32" fmla="*/ 0 w 943"/>
                      <a:gd name="T33" fmla="*/ 0 h 116"/>
                      <a:gd name="T34" fmla="*/ 0 w 943"/>
                      <a:gd name="T35" fmla="*/ 0 h 116"/>
                      <a:gd name="T36" fmla="*/ 0 w 943"/>
                      <a:gd name="T37" fmla="*/ 0 h 116"/>
                      <a:gd name="T38" fmla="*/ 0 w 943"/>
                      <a:gd name="T39" fmla="*/ 0 h 116"/>
                      <a:gd name="T40" fmla="*/ 0 w 943"/>
                      <a:gd name="T41" fmla="*/ 0 h 116"/>
                      <a:gd name="T42" fmla="*/ 0 w 943"/>
                      <a:gd name="T43" fmla="*/ 0 h 116"/>
                      <a:gd name="T44" fmla="*/ 0 w 943"/>
                      <a:gd name="T45" fmla="*/ 0 h 116"/>
                      <a:gd name="T46" fmla="*/ 0 w 943"/>
                      <a:gd name="T47" fmla="*/ 0 h 116"/>
                      <a:gd name="T48" fmla="*/ 0 w 943"/>
                      <a:gd name="T49" fmla="*/ 0 h 116"/>
                      <a:gd name="T50" fmla="*/ 0 w 943"/>
                      <a:gd name="T51" fmla="*/ 0 h 116"/>
                      <a:gd name="T52" fmla="*/ 0 w 943"/>
                      <a:gd name="T53" fmla="*/ 0 h 116"/>
                      <a:gd name="T54" fmla="*/ 0 w 943"/>
                      <a:gd name="T55" fmla="*/ 0 h 116"/>
                      <a:gd name="T56" fmla="*/ 0 w 943"/>
                      <a:gd name="T57" fmla="*/ 0 h 116"/>
                      <a:gd name="T58" fmla="*/ 0 w 943"/>
                      <a:gd name="T59" fmla="*/ 0 h 116"/>
                      <a:gd name="T60" fmla="*/ 0 w 943"/>
                      <a:gd name="T61" fmla="*/ 0 h 116"/>
                      <a:gd name="T62" fmla="*/ 0 w 943"/>
                      <a:gd name="T63" fmla="*/ 0 h 116"/>
                      <a:gd name="T64" fmla="*/ 0 w 943"/>
                      <a:gd name="T65" fmla="*/ 0 h 116"/>
                      <a:gd name="T66" fmla="*/ 0 w 943"/>
                      <a:gd name="T67" fmla="*/ 0 h 116"/>
                      <a:gd name="T68" fmla="*/ 0 w 943"/>
                      <a:gd name="T69" fmla="*/ 0 h 116"/>
                      <a:gd name="T70" fmla="*/ 0 w 943"/>
                      <a:gd name="T71" fmla="*/ 0 h 116"/>
                      <a:gd name="T72" fmla="*/ 0 w 943"/>
                      <a:gd name="T73" fmla="*/ 0 h 116"/>
                      <a:gd name="T74" fmla="*/ 0 w 943"/>
                      <a:gd name="T75" fmla="*/ 0 h 116"/>
                      <a:gd name="T76" fmla="*/ 0 w 943"/>
                      <a:gd name="T77" fmla="*/ 0 h 116"/>
                      <a:gd name="T78" fmla="*/ 0 w 943"/>
                      <a:gd name="T79" fmla="*/ 0 h 116"/>
                      <a:gd name="T80" fmla="*/ 0 w 943"/>
                      <a:gd name="T81" fmla="*/ 0 h 116"/>
                      <a:gd name="T82" fmla="*/ 0 w 943"/>
                      <a:gd name="T83" fmla="*/ 0 h 116"/>
                      <a:gd name="T84" fmla="*/ 0 w 943"/>
                      <a:gd name="T85" fmla="*/ 0 h 116"/>
                      <a:gd name="T86" fmla="*/ 0 w 943"/>
                      <a:gd name="T87" fmla="*/ 0 h 116"/>
                      <a:gd name="T88" fmla="*/ 0 w 943"/>
                      <a:gd name="T89" fmla="*/ 0 h 116"/>
                      <a:gd name="T90" fmla="*/ 0 w 943"/>
                      <a:gd name="T91" fmla="*/ 0 h 116"/>
                      <a:gd name="T92" fmla="*/ 0 w 943"/>
                      <a:gd name="T93" fmla="*/ 0 h 116"/>
                      <a:gd name="T94" fmla="*/ 0 w 943"/>
                      <a:gd name="T95" fmla="*/ 0 h 116"/>
                      <a:gd name="T96" fmla="*/ 0 w 943"/>
                      <a:gd name="T97" fmla="*/ 0 h 116"/>
                      <a:gd name="T98" fmla="*/ 0 w 943"/>
                      <a:gd name="T99" fmla="*/ 0 h 116"/>
                      <a:gd name="T100" fmla="*/ 0 w 943"/>
                      <a:gd name="T101" fmla="*/ 0 h 116"/>
                      <a:gd name="T102" fmla="*/ 0 w 943"/>
                      <a:gd name="T103" fmla="*/ 0 h 116"/>
                      <a:gd name="T104" fmla="*/ 0 w 943"/>
                      <a:gd name="T105" fmla="*/ 0 h 116"/>
                      <a:gd name="T106" fmla="*/ 0 w 943"/>
                      <a:gd name="T107" fmla="*/ 0 h 116"/>
                      <a:gd name="T108" fmla="*/ 0 w 943"/>
                      <a:gd name="T109" fmla="*/ 0 h 116"/>
                      <a:gd name="T110" fmla="*/ 0 w 943"/>
                      <a:gd name="T111" fmla="*/ 0 h 11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943"/>
                      <a:gd name="T169" fmla="*/ 0 h 116"/>
                      <a:gd name="T170" fmla="*/ 943 w 943"/>
                      <a:gd name="T171" fmla="*/ 116 h 11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943" h="116">
                        <a:moveTo>
                          <a:pt x="435" y="0"/>
                        </a:moveTo>
                        <a:lnTo>
                          <a:pt x="442" y="0"/>
                        </a:lnTo>
                        <a:lnTo>
                          <a:pt x="450" y="1"/>
                        </a:lnTo>
                        <a:lnTo>
                          <a:pt x="458" y="1"/>
                        </a:lnTo>
                        <a:lnTo>
                          <a:pt x="465" y="1"/>
                        </a:lnTo>
                        <a:lnTo>
                          <a:pt x="472" y="1"/>
                        </a:lnTo>
                        <a:lnTo>
                          <a:pt x="480" y="1"/>
                        </a:lnTo>
                        <a:lnTo>
                          <a:pt x="488" y="1"/>
                        </a:lnTo>
                        <a:lnTo>
                          <a:pt x="496" y="2"/>
                        </a:lnTo>
                        <a:lnTo>
                          <a:pt x="503" y="2"/>
                        </a:lnTo>
                        <a:lnTo>
                          <a:pt x="510" y="2"/>
                        </a:lnTo>
                        <a:lnTo>
                          <a:pt x="518" y="2"/>
                        </a:lnTo>
                        <a:lnTo>
                          <a:pt x="525" y="4"/>
                        </a:lnTo>
                        <a:lnTo>
                          <a:pt x="533" y="4"/>
                        </a:lnTo>
                        <a:lnTo>
                          <a:pt x="540" y="5"/>
                        </a:lnTo>
                        <a:lnTo>
                          <a:pt x="548" y="5"/>
                        </a:lnTo>
                        <a:lnTo>
                          <a:pt x="555" y="5"/>
                        </a:lnTo>
                        <a:lnTo>
                          <a:pt x="562" y="5"/>
                        </a:lnTo>
                        <a:lnTo>
                          <a:pt x="571" y="5"/>
                        </a:lnTo>
                        <a:lnTo>
                          <a:pt x="578" y="5"/>
                        </a:lnTo>
                        <a:lnTo>
                          <a:pt x="586" y="5"/>
                        </a:lnTo>
                        <a:lnTo>
                          <a:pt x="593" y="5"/>
                        </a:lnTo>
                        <a:lnTo>
                          <a:pt x="600" y="6"/>
                        </a:lnTo>
                        <a:lnTo>
                          <a:pt x="609" y="6"/>
                        </a:lnTo>
                        <a:lnTo>
                          <a:pt x="616" y="7"/>
                        </a:lnTo>
                        <a:lnTo>
                          <a:pt x="623" y="7"/>
                        </a:lnTo>
                        <a:lnTo>
                          <a:pt x="630" y="7"/>
                        </a:lnTo>
                        <a:lnTo>
                          <a:pt x="638" y="7"/>
                        </a:lnTo>
                        <a:lnTo>
                          <a:pt x="645" y="7"/>
                        </a:lnTo>
                        <a:lnTo>
                          <a:pt x="652" y="7"/>
                        </a:lnTo>
                        <a:lnTo>
                          <a:pt x="661" y="8"/>
                        </a:lnTo>
                        <a:lnTo>
                          <a:pt x="668" y="9"/>
                        </a:lnTo>
                        <a:lnTo>
                          <a:pt x="676" y="9"/>
                        </a:lnTo>
                        <a:lnTo>
                          <a:pt x="683" y="9"/>
                        </a:lnTo>
                        <a:lnTo>
                          <a:pt x="690" y="9"/>
                        </a:lnTo>
                        <a:lnTo>
                          <a:pt x="699" y="9"/>
                        </a:lnTo>
                        <a:lnTo>
                          <a:pt x="706" y="11"/>
                        </a:lnTo>
                        <a:lnTo>
                          <a:pt x="713" y="11"/>
                        </a:lnTo>
                        <a:lnTo>
                          <a:pt x="720" y="12"/>
                        </a:lnTo>
                        <a:lnTo>
                          <a:pt x="728" y="12"/>
                        </a:lnTo>
                        <a:lnTo>
                          <a:pt x="735" y="12"/>
                        </a:lnTo>
                        <a:lnTo>
                          <a:pt x="743" y="12"/>
                        </a:lnTo>
                        <a:lnTo>
                          <a:pt x="750" y="13"/>
                        </a:lnTo>
                        <a:lnTo>
                          <a:pt x="757" y="14"/>
                        </a:lnTo>
                        <a:lnTo>
                          <a:pt x="765" y="14"/>
                        </a:lnTo>
                        <a:lnTo>
                          <a:pt x="772" y="15"/>
                        </a:lnTo>
                        <a:lnTo>
                          <a:pt x="779" y="17"/>
                        </a:lnTo>
                        <a:lnTo>
                          <a:pt x="787" y="17"/>
                        </a:lnTo>
                        <a:lnTo>
                          <a:pt x="795" y="18"/>
                        </a:lnTo>
                        <a:lnTo>
                          <a:pt x="802" y="18"/>
                        </a:lnTo>
                        <a:lnTo>
                          <a:pt x="809" y="19"/>
                        </a:lnTo>
                        <a:lnTo>
                          <a:pt x="816" y="19"/>
                        </a:lnTo>
                        <a:lnTo>
                          <a:pt x="824" y="20"/>
                        </a:lnTo>
                        <a:lnTo>
                          <a:pt x="832" y="23"/>
                        </a:lnTo>
                        <a:lnTo>
                          <a:pt x="839" y="23"/>
                        </a:lnTo>
                        <a:lnTo>
                          <a:pt x="846" y="24"/>
                        </a:lnTo>
                        <a:lnTo>
                          <a:pt x="853" y="25"/>
                        </a:lnTo>
                        <a:lnTo>
                          <a:pt x="860" y="26"/>
                        </a:lnTo>
                        <a:lnTo>
                          <a:pt x="867" y="27"/>
                        </a:lnTo>
                        <a:lnTo>
                          <a:pt x="876" y="28"/>
                        </a:lnTo>
                        <a:lnTo>
                          <a:pt x="883" y="30"/>
                        </a:lnTo>
                        <a:lnTo>
                          <a:pt x="890" y="31"/>
                        </a:lnTo>
                        <a:lnTo>
                          <a:pt x="897" y="32"/>
                        </a:lnTo>
                        <a:lnTo>
                          <a:pt x="904" y="34"/>
                        </a:lnTo>
                        <a:lnTo>
                          <a:pt x="912" y="36"/>
                        </a:lnTo>
                        <a:lnTo>
                          <a:pt x="916" y="39"/>
                        </a:lnTo>
                        <a:lnTo>
                          <a:pt x="919" y="44"/>
                        </a:lnTo>
                        <a:lnTo>
                          <a:pt x="923" y="49"/>
                        </a:lnTo>
                        <a:lnTo>
                          <a:pt x="928" y="52"/>
                        </a:lnTo>
                        <a:lnTo>
                          <a:pt x="931" y="57"/>
                        </a:lnTo>
                        <a:lnTo>
                          <a:pt x="934" y="62"/>
                        </a:lnTo>
                        <a:lnTo>
                          <a:pt x="938" y="65"/>
                        </a:lnTo>
                        <a:lnTo>
                          <a:pt x="943" y="70"/>
                        </a:lnTo>
                        <a:lnTo>
                          <a:pt x="940" y="75"/>
                        </a:lnTo>
                        <a:lnTo>
                          <a:pt x="936" y="78"/>
                        </a:lnTo>
                        <a:lnTo>
                          <a:pt x="934" y="83"/>
                        </a:lnTo>
                        <a:lnTo>
                          <a:pt x="931" y="88"/>
                        </a:lnTo>
                        <a:lnTo>
                          <a:pt x="929" y="91"/>
                        </a:lnTo>
                        <a:lnTo>
                          <a:pt x="927" y="95"/>
                        </a:lnTo>
                        <a:lnTo>
                          <a:pt x="925" y="101"/>
                        </a:lnTo>
                        <a:lnTo>
                          <a:pt x="923" y="106"/>
                        </a:lnTo>
                        <a:lnTo>
                          <a:pt x="918" y="106"/>
                        </a:lnTo>
                        <a:lnTo>
                          <a:pt x="915" y="106"/>
                        </a:lnTo>
                        <a:lnTo>
                          <a:pt x="911" y="106"/>
                        </a:lnTo>
                        <a:lnTo>
                          <a:pt x="906" y="106"/>
                        </a:lnTo>
                        <a:lnTo>
                          <a:pt x="902" y="106"/>
                        </a:lnTo>
                        <a:lnTo>
                          <a:pt x="898" y="106"/>
                        </a:lnTo>
                        <a:lnTo>
                          <a:pt x="893" y="106"/>
                        </a:lnTo>
                        <a:lnTo>
                          <a:pt x="889" y="106"/>
                        </a:lnTo>
                        <a:lnTo>
                          <a:pt x="885" y="106"/>
                        </a:lnTo>
                        <a:lnTo>
                          <a:pt x="880" y="106"/>
                        </a:lnTo>
                        <a:lnTo>
                          <a:pt x="876" y="106"/>
                        </a:lnTo>
                        <a:lnTo>
                          <a:pt x="872" y="106"/>
                        </a:lnTo>
                        <a:lnTo>
                          <a:pt x="867" y="106"/>
                        </a:lnTo>
                        <a:lnTo>
                          <a:pt x="864" y="106"/>
                        </a:lnTo>
                        <a:lnTo>
                          <a:pt x="859" y="106"/>
                        </a:lnTo>
                        <a:lnTo>
                          <a:pt x="855" y="106"/>
                        </a:lnTo>
                        <a:lnTo>
                          <a:pt x="851" y="104"/>
                        </a:lnTo>
                        <a:lnTo>
                          <a:pt x="847" y="104"/>
                        </a:lnTo>
                        <a:lnTo>
                          <a:pt x="842" y="103"/>
                        </a:lnTo>
                        <a:lnTo>
                          <a:pt x="838" y="103"/>
                        </a:lnTo>
                        <a:lnTo>
                          <a:pt x="834" y="103"/>
                        </a:lnTo>
                        <a:lnTo>
                          <a:pt x="829" y="102"/>
                        </a:lnTo>
                        <a:lnTo>
                          <a:pt x="826" y="102"/>
                        </a:lnTo>
                        <a:lnTo>
                          <a:pt x="822" y="102"/>
                        </a:lnTo>
                        <a:lnTo>
                          <a:pt x="817" y="101"/>
                        </a:lnTo>
                        <a:lnTo>
                          <a:pt x="814" y="101"/>
                        </a:lnTo>
                        <a:lnTo>
                          <a:pt x="809" y="100"/>
                        </a:lnTo>
                        <a:lnTo>
                          <a:pt x="806" y="100"/>
                        </a:lnTo>
                        <a:lnTo>
                          <a:pt x="801" y="100"/>
                        </a:lnTo>
                        <a:lnTo>
                          <a:pt x="797" y="99"/>
                        </a:lnTo>
                        <a:lnTo>
                          <a:pt x="792" y="99"/>
                        </a:lnTo>
                        <a:lnTo>
                          <a:pt x="789" y="99"/>
                        </a:lnTo>
                        <a:lnTo>
                          <a:pt x="784" y="97"/>
                        </a:lnTo>
                        <a:lnTo>
                          <a:pt x="781" y="97"/>
                        </a:lnTo>
                        <a:lnTo>
                          <a:pt x="776" y="96"/>
                        </a:lnTo>
                        <a:lnTo>
                          <a:pt x="772" y="95"/>
                        </a:lnTo>
                        <a:lnTo>
                          <a:pt x="768" y="95"/>
                        </a:lnTo>
                        <a:lnTo>
                          <a:pt x="764" y="95"/>
                        </a:lnTo>
                        <a:lnTo>
                          <a:pt x="759" y="94"/>
                        </a:lnTo>
                        <a:lnTo>
                          <a:pt x="756" y="94"/>
                        </a:lnTo>
                        <a:lnTo>
                          <a:pt x="751" y="93"/>
                        </a:lnTo>
                        <a:lnTo>
                          <a:pt x="746" y="93"/>
                        </a:lnTo>
                        <a:lnTo>
                          <a:pt x="743" y="93"/>
                        </a:lnTo>
                        <a:lnTo>
                          <a:pt x="739" y="93"/>
                        </a:lnTo>
                        <a:lnTo>
                          <a:pt x="734" y="91"/>
                        </a:lnTo>
                        <a:lnTo>
                          <a:pt x="731" y="91"/>
                        </a:lnTo>
                        <a:lnTo>
                          <a:pt x="726" y="91"/>
                        </a:lnTo>
                        <a:lnTo>
                          <a:pt x="722" y="91"/>
                        </a:lnTo>
                        <a:lnTo>
                          <a:pt x="719" y="90"/>
                        </a:lnTo>
                        <a:lnTo>
                          <a:pt x="713" y="90"/>
                        </a:lnTo>
                        <a:lnTo>
                          <a:pt x="709" y="90"/>
                        </a:lnTo>
                        <a:lnTo>
                          <a:pt x="706" y="90"/>
                        </a:lnTo>
                        <a:lnTo>
                          <a:pt x="701" y="89"/>
                        </a:lnTo>
                        <a:lnTo>
                          <a:pt x="696" y="89"/>
                        </a:lnTo>
                        <a:lnTo>
                          <a:pt x="693" y="89"/>
                        </a:lnTo>
                        <a:lnTo>
                          <a:pt x="688" y="89"/>
                        </a:lnTo>
                        <a:lnTo>
                          <a:pt x="684" y="89"/>
                        </a:lnTo>
                        <a:lnTo>
                          <a:pt x="680" y="89"/>
                        </a:lnTo>
                        <a:lnTo>
                          <a:pt x="675" y="89"/>
                        </a:lnTo>
                        <a:lnTo>
                          <a:pt x="671" y="89"/>
                        </a:lnTo>
                        <a:lnTo>
                          <a:pt x="667" y="89"/>
                        </a:lnTo>
                        <a:lnTo>
                          <a:pt x="663" y="89"/>
                        </a:lnTo>
                        <a:lnTo>
                          <a:pt x="658" y="89"/>
                        </a:lnTo>
                        <a:lnTo>
                          <a:pt x="655" y="90"/>
                        </a:lnTo>
                        <a:lnTo>
                          <a:pt x="650" y="89"/>
                        </a:lnTo>
                        <a:lnTo>
                          <a:pt x="645" y="88"/>
                        </a:lnTo>
                        <a:lnTo>
                          <a:pt x="641" y="88"/>
                        </a:lnTo>
                        <a:lnTo>
                          <a:pt x="636" y="88"/>
                        </a:lnTo>
                        <a:lnTo>
                          <a:pt x="632" y="87"/>
                        </a:lnTo>
                        <a:lnTo>
                          <a:pt x="628" y="87"/>
                        </a:lnTo>
                        <a:lnTo>
                          <a:pt x="623" y="85"/>
                        </a:lnTo>
                        <a:lnTo>
                          <a:pt x="619" y="85"/>
                        </a:lnTo>
                        <a:lnTo>
                          <a:pt x="614" y="85"/>
                        </a:lnTo>
                        <a:lnTo>
                          <a:pt x="610" y="84"/>
                        </a:lnTo>
                        <a:lnTo>
                          <a:pt x="605" y="84"/>
                        </a:lnTo>
                        <a:lnTo>
                          <a:pt x="600" y="84"/>
                        </a:lnTo>
                        <a:lnTo>
                          <a:pt x="595" y="83"/>
                        </a:lnTo>
                        <a:lnTo>
                          <a:pt x="592" y="83"/>
                        </a:lnTo>
                        <a:lnTo>
                          <a:pt x="587" y="83"/>
                        </a:lnTo>
                        <a:lnTo>
                          <a:pt x="582" y="83"/>
                        </a:lnTo>
                        <a:lnTo>
                          <a:pt x="578" y="82"/>
                        </a:lnTo>
                        <a:lnTo>
                          <a:pt x="573" y="82"/>
                        </a:lnTo>
                        <a:lnTo>
                          <a:pt x="568" y="81"/>
                        </a:lnTo>
                        <a:lnTo>
                          <a:pt x="563" y="81"/>
                        </a:lnTo>
                        <a:lnTo>
                          <a:pt x="559" y="81"/>
                        </a:lnTo>
                        <a:lnTo>
                          <a:pt x="554" y="81"/>
                        </a:lnTo>
                        <a:lnTo>
                          <a:pt x="549" y="81"/>
                        </a:lnTo>
                        <a:lnTo>
                          <a:pt x="544" y="81"/>
                        </a:lnTo>
                        <a:lnTo>
                          <a:pt x="540" y="81"/>
                        </a:lnTo>
                        <a:lnTo>
                          <a:pt x="536" y="81"/>
                        </a:lnTo>
                        <a:lnTo>
                          <a:pt x="531" y="81"/>
                        </a:lnTo>
                        <a:lnTo>
                          <a:pt x="525" y="81"/>
                        </a:lnTo>
                        <a:lnTo>
                          <a:pt x="521" y="81"/>
                        </a:lnTo>
                        <a:lnTo>
                          <a:pt x="516" y="81"/>
                        </a:lnTo>
                        <a:lnTo>
                          <a:pt x="512" y="81"/>
                        </a:lnTo>
                        <a:lnTo>
                          <a:pt x="508" y="82"/>
                        </a:lnTo>
                        <a:lnTo>
                          <a:pt x="501" y="81"/>
                        </a:lnTo>
                        <a:lnTo>
                          <a:pt x="493" y="81"/>
                        </a:lnTo>
                        <a:lnTo>
                          <a:pt x="485" y="81"/>
                        </a:lnTo>
                        <a:lnTo>
                          <a:pt x="479" y="81"/>
                        </a:lnTo>
                        <a:lnTo>
                          <a:pt x="472" y="80"/>
                        </a:lnTo>
                        <a:lnTo>
                          <a:pt x="465" y="80"/>
                        </a:lnTo>
                        <a:lnTo>
                          <a:pt x="458" y="80"/>
                        </a:lnTo>
                        <a:lnTo>
                          <a:pt x="451" y="80"/>
                        </a:lnTo>
                        <a:lnTo>
                          <a:pt x="444" y="78"/>
                        </a:lnTo>
                        <a:lnTo>
                          <a:pt x="438" y="78"/>
                        </a:lnTo>
                        <a:lnTo>
                          <a:pt x="429" y="78"/>
                        </a:lnTo>
                        <a:lnTo>
                          <a:pt x="422" y="78"/>
                        </a:lnTo>
                        <a:lnTo>
                          <a:pt x="415" y="78"/>
                        </a:lnTo>
                        <a:lnTo>
                          <a:pt x="409" y="78"/>
                        </a:lnTo>
                        <a:lnTo>
                          <a:pt x="402" y="78"/>
                        </a:lnTo>
                        <a:lnTo>
                          <a:pt x="395" y="78"/>
                        </a:lnTo>
                        <a:lnTo>
                          <a:pt x="387" y="78"/>
                        </a:lnTo>
                        <a:lnTo>
                          <a:pt x="381" y="78"/>
                        </a:lnTo>
                        <a:lnTo>
                          <a:pt x="374" y="78"/>
                        </a:lnTo>
                        <a:lnTo>
                          <a:pt x="366" y="78"/>
                        </a:lnTo>
                        <a:lnTo>
                          <a:pt x="359" y="78"/>
                        </a:lnTo>
                        <a:lnTo>
                          <a:pt x="352" y="78"/>
                        </a:lnTo>
                        <a:lnTo>
                          <a:pt x="345" y="80"/>
                        </a:lnTo>
                        <a:lnTo>
                          <a:pt x="339" y="80"/>
                        </a:lnTo>
                        <a:lnTo>
                          <a:pt x="331" y="80"/>
                        </a:lnTo>
                        <a:lnTo>
                          <a:pt x="325" y="80"/>
                        </a:lnTo>
                        <a:lnTo>
                          <a:pt x="318" y="81"/>
                        </a:lnTo>
                        <a:lnTo>
                          <a:pt x="311" y="81"/>
                        </a:lnTo>
                        <a:lnTo>
                          <a:pt x="304" y="81"/>
                        </a:lnTo>
                        <a:lnTo>
                          <a:pt x="298" y="82"/>
                        </a:lnTo>
                        <a:lnTo>
                          <a:pt x="291" y="82"/>
                        </a:lnTo>
                        <a:lnTo>
                          <a:pt x="283" y="83"/>
                        </a:lnTo>
                        <a:lnTo>
                          <a:pt x="276" y="83"/>
                        </a:lnTo>
                        <a:lnTo>
                          <a:pt x="269" y="83"/>
                        </a:lnTo>
                        <a:lnTo>
                          <a:pt x="263" y="84"/>
                        </a:lnTo>
                        <a:lnTo>
                          <a:pt x="256" y="84"/>
                        </a:lnTo>
                        <a:lnTo>
                          <a:pt x="249" y="85"/>
                        </a:lnTo>
                        <a:lnTo>
                          <a:pt x="242" y="85"/>
                        </a:lnTo>
                        <a:lnTo>
                          <a:pt x="235" y="87"/>
                        </a:lnTo>
                        <a:lnTo>
                          <a:pt x="229" y="88"/>
                        </a:lnTo>
                        <a:lnTo>
                          <a:pt x="222" y="88"/>
                        </a:lnTo>
                        <a:lnTo>
                          <a:pt x="215" y="89"/>
                        </a:lnTo>
                        <a:lnTo>
                          <a:pt x="208" y="90"/>
                        </a:lnTo>
                        <a:lnTo>
                          <a:pt x="202" y="90"/>
                        </a:lnTo>
                        <a:lnTo>
                          <a:pt x="194" y="91"/>
                        </a:lnTo>
                        <a:lnTo>
                          <a:pt x="187" y="93"/>
                        </a:lnTo>
                        <a:lnTo>
                          <a:pt x="181" y="94"/>
                        </a:lnTo>
                        <a:lnTo>
                          <a:pt x="174" y="95"/>
                        </a:lnTo>
                        <a:lnTo>
                          <a:pt x="167" y="95"/>
                        </a:lnTo>
                        <a:lnTo>
                          <a:pt x="161" y="96"/>
                        </a:lnTo>
                        <a:lnTo>
                          <a:pt x="154" y="97"/>
                        </a:lnTo>
                        <a:lnTo>
                          <a:pt x="147" y="99"/>
                        </a:lnTo>
                        <a:lnTo>
                          <a:pt x="141" y="100"/>
                        </a:lnTo>
                        <a:lnTo>
                          <a:pt x="134" y="101"/>
                        </a:lnTo>
                        <a:lnTo>
                          <a:pt x="127" y="103"/>
                        </a:lnTo>
                        <a:lnTo>
                          <a:pt x="121" y="104"/>
                        </a:lnTo>
                        <a:lnTo>
                          <a:pt x="114" y="106"/>
                        </a:lnTo>
                        <a:lnTo>
                          <a:pt x="108" y="107"/>
                        </a:lnTo>
                        <a:lnTo>
                          <a:pt x="101" y="108"/>
                        </a:lnTo>
                        <a:lnTo>
                          <a:pt x="95" y="110"/>
                        </a:lnTo>
                        <a:lnTo>
                          <a:pt x="88" y="112"/>
                        </a:lnTo>
                        <a:lnTo>
                          <a:pt x="82" y="113"/>
                        </a:lnTo>
                        <a:lnTo>
                          <a:pt x="76" y="115"/>
                        </a:lnTo>
                        <a:lnTo>
                          <a:pt x="69" y="116"/>
                        </a:lnTo>
                        <a:lnTo>
                          <a:pt x="65" y="115"/>
                        </a:lnTo>
                        <a:lnTo>
                          <a:pt x="62" y="115"/>
                        </a:lnTo>
                        <a:lnTo>
                          <a:pt x="58" y="114"/>
                        </a:lnTo>
                        <a:lnTo>
                          <a:pt x="56" y="114"/>
                        </a:lnTo>
                        <a:lnTo>
                          <a:pt x="52" y="113"/>
                        </a:lnTo>
                        <a:lnTo>
                          <a:pt x="49" y="113"/>
                        </a:lnTo>
                        <a:lnTo>
                          <a:pt x="45" y="113"/>
                        </a:lnTo>
                        <a:lnTo>
                          <a:pt x="43" y="113"/>
                        </a:lnTo>
                        <a:lnTo>
                          <a:pt x="39" y="113"/>
                        </a:lnTo>
                        <a:lnTo>
                          <a:pt x="37" y="113"/>
                        </a:lnTo>
                        <a:lnTo>
                          <a:pt x="33" y="113"/>
                        </a:lnTo>
                        <a:lnTo>
                          <a:pt x="31" y="113"/>
                        </a:lnTo>
                        <a:lnTo>
                          <a:pt x="27" y="113"/>
                        </a:lnTo>
                        <a:lnTo>
                          <a:pt x="25" y="113"/>
                        </a:lnTo>
                        <a:lnTo>
                          <a:pt x="22" y="113"/>
                        </a:lnTo>
                        <a:lnTo>
                          <a:pt x="19" y="113"/>
                        </a:lnTo>
                        <a:lnTo>
                          <a:pt x="18" y="109"/>
                        </a:lnTo>
                        <a:lnTo>
                          <a:pt x="16" y="107"/>
                        </a:lnTo>
                        <a:lnTo>
                          <a:pt x="15" y="103"/>
                        </a:lnTo>
                        <a:lnTo>
                          <a:pt x="14" y="101"/>
                        </a:lnTo>
                        <a:lnTo>
                          <a:pt x="12" y="95"/>
                        </a:lnTo>
                        <a:lnTo>
                          <a:pt x="9" y="91"/>
                        </a:lnTo>
                        <a:lnTo>
                          <a:pt x="7" y="87"/>
                        </a:lnTo>
                        <a:lnTo>
                          <a:pt x="5" y="83"/>
                        </a:lnTo>
                        <a:lnTo>
                          <a:pt x="2" y="78"/>
                        </a:lnTo>
                        <a:lnTo>
                          <a:pt x="0" y="75"/>
                        </a:lnTo>
                        <a:lnTo>
                          <a:pt x="2" y="70"/>
                        </a:lnTo>
                        <a:lnTo>
                          <a:pt x="6" y="68"/>
                        </a:lnTo>
                        <a:lnTo>
                          <a:pt x="8" y="64"/>
                        </a:lnTo>
                        <a:lnTo>
                          <a:pt x="12" y="61"/>
                        </a:lnTo>
                        <a:lnTo>
                          <a:pt x="14" y="58"/>
                        </a:lnTo>
                        <a:lnTo>
                          <a:pt x="18" y="55"/>
                        </a:lnTo>
                        <a:lnTo>
                          <a:pt x="21" y="52"/>
                        </a:lnTo>
                        <a:lnTo>
                          <a:pt x="25" y="51"/>
                        </a:lnTo>
                        <a:lnTo>
                          <a:pt x="27" y="49"/>
                        </a:lnTo>
                        <a:lnTo>
                          <a:pt x="31" y="46"/>
                        </a:lnTo>
                        <a:lnTo>
                          <a:pt x="34" y="44"/>
                        </a:lnTo>
                        <a:lnTo>
                          <a:pt x="38" y="43"/>
                        </a:lnTo>
                        <a:lnTo>
                          <a:pt x="41" y="40"/>
                        </a:lnTo>
                        <a:lnTo>
                          <a:pt x="45" y="39"/>
                        </a:lnTo>
                        <a:lnTo>
                          <a:pt x="49" y="38"/>
                        </a:lnTo>
                        <a:lnTo>
                          <a:pt x="53" y="37"/>
                        </a:lnTo>
                        <a:lnTo>
                          <a:pt x="56" y="34"/>
                        </a:lnTo>
                        <a:lnTo>
                          <a:pt x="60" y="33"/>
                        </a:lnTo>
                        <a:lnTo>
                          <a:pt x="64" y="32"/>
                        </a:lnTo>
                        <a:lnTo>
                          <a:pt x="67" y="31"/>
                        </a:lnTo>
                        <a:lnTo>
                          <a:pt x="71" y="30"/>
                        </a:lnTo>
                        <a:lnTo>
                          <a:pt x="76" y="30"/>
                        </a:lnTo>
                        <a:lnTo>
                          <a:pt x="79" y="28"/>
                        </a:lnTo>
                        <a:lnTo>
                          <a:pt x="83" y="27"/>
                        </a:lnTo>
                        <a:lnTo>
                          <a:pt x="88" y="27"/>
                        </a:lnTo>
                        <a:lnTo>
                          <a:pt x="91" y="26"/>
                        </a:lnTo>
                        <a:lnTo>
                          <a:pt x="95" y="25"/>
                        </a:lnTo>
                        <a:lnTo>
                          <a:pt x="98" y="25"/>
                        </a:lnTo>
                        <a:lnTo>
                          <a:pt x="103" y="25"/>
                        </a:lnTo>
                        <a:lnTo>
                          <a:pt x="107" y="25"/>
                        </a:lnTo>
                        <a:lnTo>
                          <a:pt x="111" y="24"/>
                        </a:lnTo>
                        <a:lnTo>
                          <a:pt x="116" y="24"/>
                        </a:lnTo>
                        <a:lnTo>
                          <a:pt x="120" y="23"/>
                        </a:lnTo>
                        <a:lnTo>
                          <a:pt x="123" y="23"/>
                        </a:lnTo>
                        <a:lnTo>
                          <a:pt x="127" y="23"/>
                        </a:lnTo>
                        <a:lnTo>
                          <a:pt x="132" y="23"/>
                        </a:lnTo>
                        <a:lnTo>
                          <a:pt x="135" y="23"/>
                        </a:lnTo>
                        <a:lnTo>
                          <a:pt x="140" y="21"/>
                        </a:lnTo>
                        <a:lnTo>
                          <a:pt x="143" y="21"/>
                        </a:lnTo>
                        <a:lnTo>
                          <a:pt x="148" y="21"/>
                        </a:lnTo>
                        <a:lnTo>
                          <a:pt x="152" y="20"/>
                        </a:lnTo>
                        <a:lnTo>
                          <a:pt x="156" y="20"/>
                        </a:lnTo>
                        <a:lnTo>
                          <a:pt x="161" y="20"/>
                        </a:lnTo>
                        <a:lnTo>
                          <a:pt x="165" y="20"/>
                        </a:lnTo>
                        <a:lnTo>
                          <a:pt x="170" y="19"/>
                        </a:lnTo>
                        <a:lnTo>
                          <a:pt x="173" y="19"/>
                        </a:lnTo>
                        <a:lnTo>
                          <a:pt x="177" y="19"/>
                        </a:lnTo>
                        <a:lnTo>
                          <a:pt x="181" y="19"/>
                        </a:lnTo>
                        <a:lnTo>
                          <a:pt x="186" y="19"/>
                        </a:lnTo>
                        <a:lnTo>
                          <a:pt x="190" y="19"/>
                        </a:lnTo>
                        <a:lnTo>
                          <a:pt x="194" y="18"/>
                        </a:lnTo>
                        <a:lnTo>
                          <a:pt x="198" y="18"/>
                        </a:lnTo>
                        <a:lnTo>
                          <a:pt x="202" y="17"/>
                        </a:lnTo>
                        <a:lnTo>
                          <a:pt x="206" y="17"/>
                        </a:lnTo>
                        <a:lnTo>
                          <a:pt x="210" y="15"/>
                        </a:lnTo>
                        <a:lnTo>
                          <a:pt x="215" y="15"/>
                        </a:lnTo>
                        <a:lnTo>
                          <a:pt x="218" y="14"/>
                        </a:lnTo>
                        <a:lnTo>
                          <a:pt x="222" y="14"/>
                        </a:lnTo>
                        <a:lnTo>
                          <a:pt x="225" y="13"/>
                        </a:lnTo>
                        <a:lnTo>
                          <a:pt x="230" y="12"/>
                        </a:lnTo>
                        <a:lnTo>
                          <a:pt x="234" y="12"/>
                        </a:lnTo>
                        <a:lnTo>
                          <a:pt x="237" y="11"/>
                        </a:lnTo>
                        <a:lnTo>
                          <a:pt x="242" y="9"/>
                        </a:lnTo>
                        <a:lnTo>
                          <a:pt x="245" y="9"/>
                        </a:lnTo>
                        <a:lnTo>
                          <a:pt x="249" y="7"/>
                        </a:lnTo>
                        <a:lnTo>
                          <a:pt x="251" y="7"/>
                        </a:lnTo>
                        <a:lnTo>
                          <a:pt x="255" y="7"/>
                        </a:lnTo>
                        <a:lnTo>
                          <a:pt x="257" y="7"/>
                        </a:lnTo>
                        <a:lnTo>
                          <a:pt x="260" y="7"/>
                        </a:lnTo>
                        <a:lnTo>
                          <a:pt x="263" y="6"/>
                        </a:lnTo>
                        <a:lnTo>
                          <a:pt x="266" y="6"/>
                        </a:lnTo>
                        <a:lnTo>
                          <a:pt x="269" y="6"/>
                        </a:lnTo>
                        <a:lnTo>
                          <a:pt x="272" y="5"/>
                        </a:lnTo>
                        <a:lnTo>
                          <a:pt x="275" y="5"/>
                        </a:lnTo>
                        <a:lnTo>
                          <a:pt x="278" y="5"/>
                        </a:lnTo>
                        <a:lnTo>
                          <a:pt x="281" y="5"/>
                        </a:lnTo>
                        <a:lnTo>
                          <a:pt x="283" y="5"/>
                        </a:lnTo>
                        <a:lnTo>
                          <a:pt x="287" y="5"/>
                        </a:lnTo>
                        <a:lnTo>
                          <a:pt x="289" y="5"/>
                        </a:lnTo>
                        <a:lnTo>
                          <a:pt x="293" y="5"/>
                        </a:lnTo>
                        <a:lnTo>
                          <a:pt x="295" y="5"/>
                        </a:lnTo>
                        <a:lnTo>
                          <a:pt x="298" y="5"/>
                        </a:lnTo>
                        <a:lnTo>
                          <a:pt x="301" y="5"/>
                        </a:lnTo>
                        <a:lnTo>
                          <a:pt x="304" y="5"/>
                        </a:lnTo>
                        <a:lnTo>
                          <a:pt x="307" y="5"/>
                        </a:lnTo>
                        <a:lnTo>
                          <a:pt x="311" y="5"/>
                        </a:lnTo>
                        <a:lnTo>
                          <a:pt x="313" y="5"/>
                        </a:lnTo>
                        <a:lnTo>
                          <a:pt x="315" y="5"/>
                        </a:lnTo>
                        <a:lnTo>
                          <a:pt x="319" y="5"/>
                        </a:lnTo>
                        <a:lnTo>
                          <a:pt x="321" y="5"/>
                        </a:lnTo>
                        <a:lnTo>
                          <a:pt x="325" y="5"/>
                        </a:lnTo>
                        <a:lnTo>
                          <a:pt x="329" y="5"/>
                        </a:lnTo>
                        <a:lnTo>
                          <a:pt x="331" y="5"/>
                        </a:lnTo>
                        <a:lnTo>
                          <a:pt x="333" y="5"/>
                        </a:lnTo>
                        <a:lnTo>
                          <a:pt x="337" y="5"/>
                        </a:lnTo>
                        <a:lnTo>
                          <a:pt x="340" y="6"/>
                        </a:lnTo>
                        <a:lnTo>
                          <a:pt x="343" y="5"/>
                        </a:lnTo>
                        <a:lnTo>
                          <a:pt x="346" y="5"/>
                        </a:lnTo>
                        <a:lnTo>
                          <a:pt x="349" y="5"/>
                        </a:lnTo>
                        <a:lnTo>
                          <a:pt x="351" y="5"/>
                        </a:lnTo>
                        <a:lnTo>
                          <a:pt x="355" y="5"/>
                        </a:lnTo>
                        <a:lnTo>
                          <a:pt x="357" y="5"/>
                        </a:lnTo>
                        <a:lnTo>
                          <a:pt x="361" y="5"/>
                        </a:lnTo>
                        <a:lnTo>
                          <a:pt x="364" y="5"/>
                        </a:lnTo>
                        <a:lnTo>
                          <a:pt x="366" y="5"/>
                        </a:lnTo>
                        <a:lnTo>
                          <a:pt x="369" y="5"/>
                        </a:lnTo>
                        <a:lnTo>
                          <a:pt x="371" y="5"/>
                        </a:lnTo>
                        <a:lnTo>
                          <a:pt x="376" y="5"/>
                        </a:lnTo>
                        <a:lnTo>
                          <a:pt x="378" y="5"/>
                        </a:lnTo>
                        <a:lnTo>
                          <a:pt x="382" y="5"/>
                        </a:lnTo>
                        <a:lnTo>
                          <a:pt x="384" y="5"/>
                        </a:lnTo>
                        <a:lnTo>
                          <a:pt x="387" y="5"/>
                        </a:lnTo>
                        <a:lnTo>
                          <a:pt x="390" y="5"/>
                        </a:lnTo>
                        <a:lnTo>
                          <a:pt x="394" y="5"/>
                        </a:lnTo>
                        <a:lnTo>
                          <a:pt x="396" y="5"/>
                        </a:lnTo>
                        <a:lnTo>
                          <a:pt x="400" y="5"/>
                        </a:lnTo>
                        <a:lnTo>
                          <a:pt x="402" y="5"/>
                        </a:lnTo>
                        <a:lnTo>
                          <a:pt x="404" y="5"/>
                        </a:lnTo>
                        <a:lnTo>
                          <a:pt x="407" y="4"/>
                        </a:lnTo>
                        <a:lnTo>
                          <a:pt x="410" y="4"/>
                        </a:lnTo>
                        <a:lnTo>
                          <a:pt x="414" y="2"/>
                        </a:lnTo>
                        <a:lnTo>
                          <a:pt x="418" y="2"/>
                        </a:lnTo>
                        <a:lnTo>
                          <a:pt x="420" y="1"/>
                        </a:lnTo>
                        <a:lnTo>
                          <a:pt x="422" y="1"/>
                        </a:lnTo>
                        <a:lnTo>
                          <a:pt x="426" y="1"/>
                        </a:lnTo>
                        <a:lnTo>
                          <a:pt x="428" y="1"/>
                        </a:lnTo>
                        <a:lnTo>
                          <a:pt x="432" y="0"/>
                        </a:lnTo>
                        <a:lnTo>
                          <a:pt x="435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44" name="Freeform 26">
                    <a:extLst>
                      <a:ext uri="{FF2B5EF4-FFF2-40B4-BE49-F238E27FC236}">
                        <a16:creationId xmlns:a16="http://schemas.microsoft.com/office/drawing/2014/main" id="{F08ADF22-54B5-47EA-8547-81898F9049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6" y="1602"/>
                    <a:ext cx="36" cy="166"/>
                  </a:xfrm>
                  <a:custGeom>
                    <a:avLst/>
                    <a:gdLst>
                      <a:gd name="T0" fmla="*/ 0 w 107"/>
                      <a:gd name="T1" fmla="*/ 0 h 499"/>
                      <a:gd name="T2" fmla="*/ 0 w 107"/>
                      <a:gd name="T3" fmla="*/ 0 h 499"/>
                      <a:gd name="T4" fmla="*/ 0 w 107"/>
                      <a:gd name="T5" fmla="*/ 0 h 499"/>
                      <a:gd name="T6" fmla="*/ 0 w 107"/>
                      <a:gd name="T7" fmla="*/ 0 h 499"/>
                      <a:gd name="T8" fmla="*/ 0 w 107"/>
                      <a:gd name="T9" fmla="*/ 0 h 499"/>
                      <a:gd name="T10" fmla="*/ 0 w 107"/>
                      <a:gd name="T11" fmla="*/ 0 h 499"/>
                      <a:gd name="T12" fmla="*/ 0 w 107"/>
                      <a:gd name="T13" fmla="*/ 0 h 499"/>
                      <a:gd name="T14" fmla="*/ 0 w 107"/>
                      <a:gd name="T15" fmla="*/ 0 h 499"/>
                      <a:gd name="T16" fmla="*/ 0 w 107"/>
                      <a:gd name="T17" fmla="*/ 0 h 499"/>
                      <a:gd name="T18" fmla="*/ 0 w 107"/>
                      <a:gd name="T19" fmla="*/ 0 h 499"/>
                      <a:gd name="T20" fmla="*/ 0 w 107"/>
                      <a:gd name="T21" fmla="*/ 0 h 499"/>
                      <a:gd name="T22" fmla="*/ 0 w 107"/>
                      <a:gd name="T23" fmla="*/ 0 h 499"/>
                      <a:gd name="T24" fmla="*/ 0 w 107"/>
                      <a:gd name="T25" fmla="*/ 0 h 499"/>
                      <a:gd name="T26" fmla="*/ 0 w 107"/>
                      <a:gd name="T27" fmla="*/ 0 h 499"/>
                      <a:gd name="T28" fmla="*/ 0 w 107"/>
                      <a:gd name="T29" fmla="*/ 0 h 499"/>
                      <a:gd name="T30" fmla="*/ 0 w 107"/>
                      <a:gd name="T31" fmla="*/ 0 h 499"/>
                      <a:gd name="T32" fmla="*/ 0 w 107"/>
                      <a:gd name="T33" fmla="*/ 0 h 499"/>
                      <a:gd name="T34" fmla="*/ 0 w 107"/>
                      <a:gd name="T35" fmla="*/ 0 h 499"/>
                      <a:gd name="T36" fmla="*/ 0 w 107"/>
                      <a:gd name="T37" fmla="*/ 0 h 499"/>
                      <a:gd name="T38" fmla="*/ 0 w 107"/>
                      <a:gd name="T39" fmla="*/ 0 h 499"/>
                      <a:gd name="T40" fmla="*/ 0 w 107"/>
                      <a:gd name="T41" fmla="*/ 0 h 499"/>
                      <a:gd name="T42" fmla="*/ 0 w 107"/>
                      <a:gd name="T43" fmla="*/ 0 h 499"/>
                      <a:gd name="T44" fmla="*/ 0 w 107"/>
                      <a:gd name="T45" fmla="*/ 0 h 499"/>
                      <a:gd name="T46" fmla="*/ 0 w 107"/>
                      <a:gd name="T47" fmla="*/ 0 h 499"/>
                      <a:gd name="T48" fmla="*/ 0 w 107"/>
                      <a:gd name="T49" fmla="*/ 0 h 499"/>
                      <a:gd name="T50" fmla="*/ 0 w 107"/>
                      <a:gd name="T51" fmla="*/ 0 h 499"/>
                      <a:gd name="T52" fmla="*/ 0 w 107"/>
                      <a:gd name="T53" fmla="*/ 0 h 499"/>
                      <a:gd name="T54" fmla="*/ 0 w 107"/>
                      <a:gd name="T55" fmla="*/ 0 h 499"/>
                      <a:gd name="T56" fmla="*/ 0 w 107"/>
                      <a:gd name="T57" fmla="*/ 0 h 499"/>
                      <a:gd name="T58" fmla="*/ 0 w 107"/>
                      <a:gd name="T59" fmla="*/ 0 h 499"/>
                      <a:gd name="T60" fmla="*/ 0 w 107"/>
                      <a:gd name="T61" fmla="*/ 0 h 499"/>
                      <a:gd name="T62" fmla="*/ 0 w 107"/>
                      <a:gd name="T63" fmla="*/ 0 h 499"/>
                      <a:gd name="T64" fmla="*/ 0 w 107"/>
                      <a:gd name="T65" fmla="*/ 0 h 499"/>
                      <a:gd name="T66" fmla="*/ 0 w 107"/>
                      <a:gd name="T67" fmla="*/ 0 h 499"/>
                      <a:gd name="T68" fmla="*/ 0 w 107"/>
                      <a:gd name="T69" fmla="*/ 0 h 499"/>
                      <a:gd name="T70" fmla="*/ 0 w 107"/>
                      <a:gd name="T71" fmla="*/ 0 h 499"/>
                      <a:gd name="T72" fmla="*/ 0 w 107"/>
                      <a:gd name="T73" fmla="*/ 0 h 499"/>
                      <a:gd name="T74" fmla="*/ 0 w 107"/>
                      <a:gd name="T75" fmla="*/ 0 h 499"/>
                      <a:gd name="T76" fmla="*/ 0 w 107"/>
                      <a:gd name="T77" fmla="*/ 0 h 499"/>
                      <a:gd name="T78" fmla="*/ 0 w 107"/>
                      <a:gd name="T79" fmla="*/ 0 h 499"/>
                      <a:gd name="T80" fmla="*/ 0 w 107"/>
                      <a:gd name="T81" fmla="*/ 0 h 499"/>
                      <a:gd name="T82" fmla="*/ 0 w 107"/>
                      <a:gd name="T83" fmla="*/ 0 h 499"/>
                      <a:gd name="T84" fmla="*/ 0 w 107"/>
                      <a:gd name="T85" fmla="*/ 0 h 499"/>
                      <a:gd name="T86" fmla="*/ 0 w 107"/>
                      <a:gd name="T87" fmla="*/ 0 h 499"/>
                      <a:gd name="T88" fmla="*/ 0 w 107"/>
                      <a:gd name="T89" fmla="*/ 0 h 499"/>
                      <a:gd name="T90" fmla="*/ 0 w 107"/>
                      <a:gd name="T91" fmla="*/ 0 h 499"/>
                      <a:gd name="T92" fmla="*/ 0 w 107"/>
                      <a:gd name="T93" fmla="*/ 0 h 499"/>
                      <a:gd name="T94" fmla="*/ 0 w 107"/>
                      <a:gd name="T95" fmla="*/ 0 h 499"/>
                      <a:gd name="T96" fmla="*/ 0 w 107"/>
                      <a:gd name="T97" fmla="*/ 0 h 499"/>
                      <a:gd name="T98" fmla="*/ 0 w 107"/>
                      <a:gd name="T99" fmla="*/ 0 h 499"/>
                      <a:gd name="T100" fmla="*/ 0 w 107"/>
                      <a:gd name="T101" fmla="*/ 0 h 499"/>
                      <a:gd name="T102" fmla="*/ 0 w 107"/>
                      <a:gd name="T103" fmla="*/ 0 h 499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07"/>
                      <a:gd name="T157" fmla="*/ 0 h 499"/>
                      <a:gd name="T158" fmla="*/ 107 w 107"/>
                      <a:gd name="T159" fmla="*/ 499 h 499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07" h="499">
                        <a:moveTo>
                          <a:pt x="54" y="0"/>
                        </a:moveTo>
                        <a:lnTo>
                          <a:pt x="57" y="2"/>
                        </a:lnTo>
                        <a:lnTo>
                          <a:pt x="61" y="4"/>
                        </a:lnTo>
                        <a:lnTo>
                          <a:pt x="64" y="5"/>
                        </a:lnTo>
                        <a:lnTo>
                          <a:pt x="69" y="7"/>
                        </a:lnTo>
                        <a:lnTo>
                          <a:pt x="71" y="8"/>
                        </a:lnTo>
                        <a:lnTo>
                          <a:pt x="74" y="11"/>
                        </a:lnTo>
                        <a:lnTo>
                          <a:pt x="76" y="12"/>
                        </a:lnTo>
                        <a:lnTo>
                          <a:pt x="80" y="15"/>
                        </a:lnTo>
                        <a:lnTo>
                          <a:pt x="85" y="19"/>
                        </a:lnTo>
                        <a:lnTo>
                          <a:pt x="88" y="24"/>
                        </a:lnTo>
                        <a:lnTo>
                          <a:pt x="89" y="26"/>
                        </a:lnTo>
                        <a:lnTo>
                          <a:pt x="92" y="30"/>
                        </a:lnTo>
                        <a:lnTo>
                          <a:pt x="92" y="32"/>
                        </a:lnTo>
                        <a:lnTo>
                          <a:pt x="94" y="36"/>
                        </a:lnTo>
                        <a:lnTo>
                          <a:pt x="94" y="38"/>
                        </a:lnTo>
                        <a:lnTo>
                          <a:pt x="95" y="40"/>
                        </a:lnTo>
                        <a:lnTo>
                          <a:pt x="95" y="44"/>
                        </a:lnTo>
                        <a:lnTo>
                          <a:pt x="96" y="46"/>
                        </a:lnTo>
                        <a:lnTo>
                          <a:pt x="96" y="50"/>
                        </a:lnTo>
                        <a:lnTo>
                          <a:pt x="96" y="53"/>
                        </a:lnTo>
                        <a:lnTo>
                          <a:pt x="96" y="56"/>
                        </a:lnTo>
                        <a:lnTo>
                          <a:pt x="98" y="59"/>
                        </a:lnTo>
                        <a:lnTo>
                          <a:pt x="96" y="63"/>
                        </a:lnTo>
                        <a:lnTo>
                          <a:pt x="96" y="65"/>
                        </a:lnTo>
                        <a:lnTo>
                          <a:pt x="96" y="69"/>
                        </a:lnTo>
                        <a:lnTo>
                          <a:pt x="96" y="74"/>
                        </a:lnTo>
                        <a:lnTo>
                          <a:pt x="95" y="76"/>
                        </a:lnTo>
                        <a:lnTo>
                          <a:pt x="95" y="81"/>
                        </a:lnTo>
                        <a:lnTo>
                          <a:pt x="94" y="83"/>
                        </a:lnTo>
                        <a:lnTo>
                          <a:pt x="94" y="88"/>
                        </a:lnTo>
                        <a:lnTo>
                          <a:pt x="93" y="90"/>
                        </a:lnTo>
                        <a:lnTo>
                          <a:pt x="92" y="94"/>
                        </a:lnTo>
                        <a:lnTo>
                          <a:pt x="92" y="97"/>
                        </a:lnTo>
                        <a:lnTo>
                          <a:pt x="90" y="101"/>
                        </a:lnTo>
                        <a:lnTo>
                          <a:pt x="89" y="105"/>
                        </a:lnTo>
                        <a:lnTo>
                          <a:pt x="89" y="108"/>
                        </a:lnTo>
                        <a:lnTo>
                          <a:pt x="87" y="112"/>
                        </a:lnTo>
                        <a:lnTo>
                          <a:pt x="87" y="116"/>
                        </a:lnTo>
                        <a:lnTo>
                          <a:pt x="86" y="119"/>
                        </a:lnTo>
                        <a:lnTo>
                          <a:pt x="85" y="122"/>
                        </a:lnTo>
                        <a:lnTo>
                          <a:pt x="85" y="126"/>
                        </a:lnTo>
                        <a:lnTo>
                          <a:pt x="83" y="129"/>
                        </a:lnTo>
                        <a:lnTo>
                          <a:pt x="82" y="133"/>
                        </a:lnTo>
                        <a:lnTo>
                          <a:pt x="82" y="137"/>
                        </a:lnTo>
                        <a:lnTo>
                          <a:pt x="80" y="140"/>
                        </a:lnTo>
                        <a:lnTo>
                          <a:pt x="80" y="144"/>
                        </a:lnTo>
                        <a:lnTo>
                          <a:pt x="79" y="147"/>
                        </a:lnTo>
                        <a:lnTo>
                          <a:pt x="77" y="151"/>
                        </a:lnTo>
                        <a:lnTo>
                          <a:pt x="76" y="154"/>
                        </a:lnTo>
                        <a:lnTo>
                          <a:pt x="76" y="158"/>
                        </a:lnTo>
                        <a:lnTo>
                          <a:pt x="76" y="162"/>
                        </a:lnTo>
                        <a:lnTo>
                          <a:pt x="76" y="165"/>
                        </a:lnTo>
                        <a:lnTo>
                          <a:pt x="75" y="169"/>
                        </a:lnTo>
                        <a:lnTo>
                          <a:pt x="75" y="172"/>
                        </a:lnTo>
                        <a:lnTo>
                          <a:pt x="74" y="175"/>
                        </a:lnTo>
                        <a:lnTo>
                          <a:pt x="74" y="178"/>
                        </a:lnTo>
                        <a:lnTo>
                          <a:pt x="74" y="182"/>
                        </a:lnTo>
                        <a:lnTo>
                          <a:pt x="75" y="184"/>
                        </a:lnTo>
                        <a:lnTo>
                          <a:pt x="75" y="188"/>
                        </a:lnTo>
                        <a:lnTo>
                          <a:pt x="76" y="191"/>
                        </a:lnTo>
                        <a:lnTo>
                          <a:pt x="76" y="195"/>
                        </a:lnTo>
                        <a:lnTo>
                          <a:pt x="77" y="197"/>
                        </a:lnTo>
                        <a:lnTo>
                          <a:pt x="76" y="202"/>
                        </a:lnTo>
                        <a:lnTo>
                          <a:pt x="76" y="207"/>
                        </a:lnTo>
                        <a:lnTo>
                          <a:pt x="76" y="210"/>
                        </a:lnTo>
                        <a:lnTo>
                          <a:pt x="76" y="215"/>
                        </a:lnTo>
                        <a:lnTo>
                          <a:pt x="75" y="220"/>
                        </a:lnTo>
                        <a:lnTo>
                          <a:pt x="74" y="224"/>
                        </a:lnTo>
                        <a:lnTo>
                          <a:pt x="74" y="228"/>
                        </a:lnTo>
                        <a:lnTo>
                          <a:pt x="74" y="233"/>
                        </a:lnTo>
                        <a:lnTo>
                          <a:pt x="74" y="237"/>
                        </a:lnTo>
                        <a:lnTo>
                          <a:pt x="74" y="241"/>
                        </a:lnTo>
                        <a:lnTo>
                          <a:pt x="74" y="246"/>
                        </a:lnTo>
                        <a:lnTo>
                          <a:pt x="74" y="251"/>
                        </a:lnTo>
                        <a:lnTo>
                          <a:pt x="74" y="255"/>
                        </a:lnTo>
                        <a:lnTo>
                          <a:pt x="74" y="259"/>
                        </a:lnTo>
                        <a:lnTo>
                          <a:pt x="74" y="264"/>
                        </a:lnTo>
                        <a:lnTo>
                          <a:pt x="74" y="268"/>
                        </a:lnTo>
                        <a:lnTo>
                          <a:pt x="74" y="272"/>
                        </a:lnTo>
                        <a:lnTo>
                          <a:pt x="74" y="277"/>
                        </a:lnTo>
                        <a:lnTo>
                          <a:pt x="74" y="281"/>
                        </a:lnTo>
                        <a:lnTo>
                          <a:pt x="74" y="285"/>
                        </a:lnTo>
                        <a:lnTo>
                          <a:pt x="74" y="290"/>
                        </a:lnTo>
                        <a:lnTo>
                          <a:pt x="75" y="293"/>
                        </a:lnTo>
                        <a:lnTo>
                          <a:pt x="76" y="298"/>
                        </a:lnTo>
                        <a:lnTo>
                          <a:pt x="76" y="303"/>
                        </a:lnTo>
                        <a:lnTo>
                          <a:pt x="76" y="306"/>
                        </a:lnTo>
                        <a:lnTo>
                          <a:pt x="76" y="311"/>
                        </a:lnTo>
                        <a:lnTo>
                          <a:pt x="76" y="316"/>
                        </a:lnTo>
                        <a:lnTo>
                          <a:pt x="76" y="319"/>
                        </a:lnTo>
                        <a:lnTo>
                          <a:pt x="77" y="324"/>
                        </a:lnTo>
                        <a:lnTo>
                          <a:pt x="77" y="329"/>
                        </a:lnTo>
                        <a:lnTo>
                          <a:pt x="79" y="332"/>
                        </a:lnTo>
                        <a:lnTo>
                          <a:pt x="79" y="336"/>
                        </a:lnTo>
                        <a:lnTo>
                          <a:pt x="79" y="341"/>
                        </a:lnTo>
                        <a:lnTo>
                          <a:pt x="80" y="346"/>
                        </a:lnTo>
                        <a:lnTo>
                          <a:pt x="80" y="349"/>
                        </a:lnTo>
                        <a:lnTo>
                          <a:pt x="81" y="354"/>
                        </a:lnTo>
                        <a:lnTo>
                          <a:pt x="82" y="357"/>
                        </a:lnTo>
                        <a:lnTo>
                          <a:pt x="82" y="362"/>
                        </a:lnTo>
                        <a:lnTo>
                          <a:pt x="82" y="366"/>
                        </a:lnTo>
                        <a:lnTo>
                          <a:pt x="85" y="369"/>
                        </a:lnTo>
                        <a:lnTo>
                          <a:pt x="85" y="374"/>
                        </a:lnTo>
                        <a:lnTo>
                          <a:pt x="85" y="378"/>
                        </a:lnTo>
                        <a:lnTo>
                          <a:pt x="86" y="382"/>
                        </a:lnTo>
                        <a:lnTo>
                          <a:pt x="87" y="387"/>
                        </a:lnTo>
                        <a:lnTo>
                          <a:pt x="87" y="391"/>
                        </a:lnTo>
                        <a:lnTo>
                          <a:pt x="89" y="395"/>
                        </a:lnTo>
                        <a:lnTo>
                          <a:pt x="89" y="400"/>
                        </a:lnTo>
                        <a:lnTo>
                          <a:pt x="90" y="404"/>
                        </a:lnTo>
                        <a:lnTo>
                          <a:pt x="92" y="407"/>
                        </a:lnTo>
                        <a:lnTo>
                          <a:pt x="92" y="412"/>
                        </a:lnTo>
                        <a:lnTo>
                          <a:pt x="93" y="416"/>
                        </a:lnTo>
                        <a:lnTo>
                          <a:pt x="94" y="420"/>
                        </a:lnTo>
                        <a:lnTo>
                          <a:pt x="94" y="424"/>
                        </a:lnTo>
                        <a:lnTo>
                          <a:pt x="95" y="429"/>
                        </a:lnTo>
                        <a:lnTo>
                          <a:pt x="96" y="433"/>
                        </a:lnTo>
                        <a:lnTo>
                          <a:pt x="98" y="437"/>
                        </a:lnTo>
                        <a:lnTo>
                          <a:pt x="99" y="440"/>
                        </a:lnTo>
                        <a:lnTo>
                          <a:pt x="100" y="445"/>
                        </a:lnTo>
                        <a:lnTo>
                          <a:pt x="101" y="449"/>
                        </a:lnTo>
                        <a:lnTo>
                          <a:pt x="102" y="454"/>
                        </a:lnTo>
                        <a:lnTo>
                          <a:pt x="103" y="458"/>
                        </a:lnTo>
                        <a:lnTo>
                          <a:pt x="105" y="462"/>
                        </a:lnTo>
                        <a:lnTo>
                          <a:pt x="106" y="467"/>
                        </a:lnTo>
                        <a:lnTo>
                          <a:pt x="107" y="471"/>
                        </a:lnTo>
                        <a:lnTo>
                          <a:pt x="103" y="474"/>
                        </a:lnTo>
                        <a:lnTo>
                          <a:pt x="99" y="477"/>
                        </a:lnTo>
                        <a:lnTo>
                          <a:pt x="94" y="481"/>
                        </a:lnTo>
                        <a:lnTo>
                          <a:pt x="90" y="484"/>
                        </a:lnTo>
                        <a:lnTo>
                          <a:pt x="87" y="488"/>
                        </a:lnTo>
                        <a:lnTo>
                          <a:pt x="82" y="492"/>
                        </a:lnTo>
                        <a:lnTo>
                          <a:pt x="77" y="494"/>
                        </a:lnTo>
                        <a:lnTo>
                          <a:pt x="74" y="499"/>
                        </a:lnTo>
                        <a:lnTo>
                          <a:pt x="68" y="495"/>
                        </a:lnTo>
                        <a:lnTo>
                          <a:pt x="64" y="493"/>
                        </a:lnTo>
                        <a:lnTo>
                          <a:pt x="58" y="489"/>
                        </a:lnTo>
                        <a:lnTo>
                          <a:pt x="55" y="487"/>
                        </a:lnTo>
                        <a:lnTo>
                          <a:pt x="51" y="483"/>
                        </a:lnTo>
                        <a:lnTo>
                          <a:pt x="48" y="481"/>
                        </a:lnTo>
                        <a:lnTo>
                          <a:pt x="44" y="477"/>
                        </a:lnTo>
                        <a:lnTo>
                          <a:pt x="41" y="475"/>
                        </a:lnTo>
                        <a:lnTo>
                          <a:pt x="37" y="471"/>
                        </a:lnTo>
                        <a:lnTo>
                          <a:pt x="33" y="467"/>
                        </a:lnTo>
                        <a:lnTo>
                          <a:pt x="31" y="463"/>
                        </a:lnTo>
                        <a:lnTo>
                          <a:pt x="29" y="459"/>
                        </a:lnTo>
                        <a:lnTo>
                          <a:pt x="26" y="456"/>
                        </a:lnTo>
                        <a:lnTo>
                          <a:pt x="23" y="451"/>
                        </a:lnTo>
                        <a:lnTo>
                          <a:pt x="20" y="448"/>
                        </a:lnTo>
                        <a:lnTo>
                          <a:pt x="19" y="444"/>
                        </a:lnTo>
                        <a:lnTo>
                          <a:pt x="17" y="439"/>
                        </a:lnTo>
                        <a:lnTo>
                          <a:pt x="16" y="435"/>
                        </a:lnTo>
                        <a:lnTo>
                          <a:pt x="13" y="430"/>
                        </a:lnTo>
                        <a:lnTo>
                          <a:pt x="12" y="426"/>
                        </a:lnTo>
                        <a:lnTo>
                          <a:pt x="11" y="421"/>
                        </a:lnTo>
                        <a:lnTo>
                          <a:pt x="9" y="417"/>
                        </a:lnTo>
                        <a:lnTo>
                          <a:pt x="9" y="412"/>
                        </a:lnTo>
                        <a:lnTo>
                          <a:pt x="7" y="407"/>
                        </a:lnTo>
                        <a:lnTo>
                          <a:pt x="6" y="402"/>
                        </a:lnTo>
                        <a:lnTo>
                          <a:pt x="5" y="398"/>
                        </a:lnTo>
                        <a:lnTo>
                          <a:pt x="4" y="392"/>
                        </a:lnTo>
                        <a:lnTo>
                          <a:pt x="4" y="387"/>
                        </a:lnTo>
                        <a:lnTo>
                          <a:pt x="3" y="382"/>
                        </a:lnTo>
                        <a:lnTo>
                          <a:pt x="3" y="378"/>
                        </a:lnTo>
                        <a:lnTo>
                          <a:pt x="1" y="372"/>
                        </a:lnTo>
                        <a:lnTo>
                          <a:pt x="1" y="367"/>
                        </a:lnTo>
                        <a:lnTo>
                          <a:pt x="1" y="362"/>
                        </a:lnTo>
                        <a:lnTo>
                          <a:pt x="0" y="357"/>
                        </a:lnTo>
                        <a:lnTo>
                          <a:pt x="0" y="351"/>
                        </a:lnTo>
                        <a:lnTo>
                          <a:pt x="0" y="347"/>
                        </a:lnTo>
                        <a:lnTo>
                          <a:pt x="0" y="341"/>
                        </a:lnTo>
                        <a:lnTo>
                          <a:pt x="0" y="336"/>
                        </a:lnTo>
                        <a:lnTo>
                          <a:pt x="0" y="330"/>
                        </a:lnTo>
                        <a:lnTo>
                          <a:pt x="0" y="325"/>
                        </a:lnTo>
                        <a:lnTo>
                          <a:pt x="0" y="319"/>
                        </a:lnTo>
                        <a:lnTo>
                          <a:pt x="0" y="313"/>
                        </a:lnTo>
                        <a:lnTo>
                          <a:pt x="0" y="309"/>
                        </a:lnTo>
                        <a:lnTo>
                          <a:pt x="0" y="304"/>
                        </a:lnTo>
                        <a:lnTo>
                          <a:pt x="0" y="298"/>
                        </a:lnTo>
                        <a:lnTo>
                          <a:pt x="0" y="292"/>
                        </a:lnTo>
                        <a:lnTo>
                          <a:pt x="0" y="287"/>
                        </a:lnTo>
                        <a:lnTo>
                          <a:pt x="1" y="281"/>
                        </a:lnTo>
                        <a:lnTo>
                          <a:pt x="1" y="275"/>
                        </a:lnTo>
                        <a:lnTo>
                          <a:pt x="1" y="271"/>
                        </a:lnTo>
                        <a:lnTo>
                          <a:pt x="1" y="266"/>
                        </a:lnTo>
                        <a:lnTo>
                          <a:pt x="1" y="260"/>
                        </a:lnTo>
                        <a:lnTo>
                          <a:pt x="1" y="255"/>
                        </a:lnTo>
                        <a:lnTo>
                          <a:pt x="1" y="251"/>
                        </a:lnTo>
                        <a:lnTo>
                          <a:pt x="1" y="245"/>
                        </a:lnTo>
                        <a:lnTo>
                          <a:pt x="1" y="240"/>
                        </a:lnTo>
                        <a:lnTo>
                          <a:pt x="1" y="235"/>
                        </a:lnTo>
                        <a:lnTo>
                          <a:pt x="1" y="230"/>
                        </a:lnTo>
                        <a:lnTo>
                          <a:pt x="1" y="224"/>
                        </a:lnTo>
                        <a:lnTo>
                          <a:pt x="1" y="220"/>
                        </a:lnTo>
                        <a:lnTo>
                          <a:pt x="0" y="215"/>
                        </a:lnTo>
                        <a:lnTo>
                          <a:pt x="0" y="210"/>
                        </a:lnTo>
                        <a:lnTo>
                          <a:pt x="0" y="205"/>
                        </a:lnTo>
                        <a:lnTo>
                          <a:pt x="0" y="201"/>
                        </a:lnTo>
                        <a:lnTo>
                          <a:pt x="0" y="197"/>
                        </a:lnTo>
                        <a:lnTo>
                          <a:pt x="0" y="194"/>
                        </a:lnTo>
                        <a:lnTo>
                          <a:pt x="0" y="190"/>
                        </a:lnTo>
                        <a:lnTo>
                          <a:pt x="0" y="188"/>
                        </a:lnTo>
                        <a:lnTo>
                          <a:pt x="0" y="183"/>
                        </a:lnTo>
                        <a:lnTo>
                          <a:pt x="1" y="181"/>
                        </a:lnTo>
                        <a:lnTo>
                          <a:pt x="1" y="177"/>
                        </a:lnTo>
                        <a:lnTo>
                          <a:pt x="1" y="173"/>
                        </a:lnTo>
                        <a:lnTo>
                          <a:pt x="1" y="170"/>
                        </a:lnTo>
                        <a:lnTo>
                          <a:pt x="1" y="166"/>
                        </a:lnTo>
                        <a:lnTo>
                          <a:pt x="1" y="163"/>
                        </a:lnTo>
                        <a:lnTo>
                          <a:pt x="3" y="159"/>
                        </a:lnTo>
                        <a:lnTo>
                          <a:pt x="3" y="156"/>
                        </a:lnTo>
                        <a:lnTo>
                          <a:pt x="3" y="153"/>
                        </a:lnTo>
                        <a:lnTo>
                          <a:pt x="3" y="150"/>
                        </a:lnTo>
                        <a:lnTo>
                          <a:pt x="3" y="146"/>
                        </a:lnTo>
                        <a:lnTo>
                          <a:pt x="3" y="143"/>
                        </a:lnTo>
                        <a:lnTo>
                          <a:pt x="3" y="139"/>
                        </a:lnTo>
                        <a:lnTo>
                          <a:pt x="3" y="135"/>
                        </a:lnTo>
                        <a:lnTo>
                          <a:pt x="4" y="132"/>
                        </a:lnTo>
                        <a:lnTo>
                          <a:pt x="4" y="129"/>
                        </a:lnTo>
                        <a:lnTo>
                          <a:pt x="4" y="126"/>
                        </a:lnTo>
                        <a:lnTo>
                          <a:pt x="4" y="121"/>
                        </a:lnTo>
                        <a:lnTo>
                          <a:pt x="5" y="119"/>
                        </a:lnTo>
                        <a:lnTo>
                          <a:pt x="5" y="115"/>
                        </a:lnTo>
                        <a:lnTo>
                          <a:pt x="5" y="112"/>
                        </a:lnTo>
                        <a:lnTo>
                          <a:pt x="6" y="108"/>
                        </a:lnTo>
                        <a:lnTo>
                          <a:pt x="6" y="106"/>
                        </a:lnTo>
                        <a:lnTo>
                          <a:pt x="6" y="101"/>
                        </a:lnTo>
                        <a:lnTo>
                          <a:pt x="6" y="99"/>
                        </a:lnTo>
                        <a:lnTo>
                          <a:pt x="7" y="95"/>
                        </a:lnTo>
                        <a:lnTo>
                          <a:pt x="9" y="91"/>
                        </a:lnTo>
                        <a:lnTo>
                          <a:pt x="9" y="88"/>
                        </a:lnTo>
                        <a:lnTo>
                          <a:pt x="9" y="86"/>
                        </a:lnTo>
                        <a:lnTo>
                          <a:pt x="9" y="81"/>
                        </a:lnTo>
                        <a:lnTo>
                          <a:pt x="10" y="78"/>
                        </a:lnTo>
                        <a:lnTo>
                          <a:pt x="11" y="75"/>
                        </a:lnTo>
                        <a:lnTo>
                          <a:pt x="11" y="71"/>
                        </a:lnTo>
                        <a:lnTo>
                          <a:pt x="12" y="68"/>
                        </a:lnTo>
                        <a:lnTo>
                          <a:pt x="13" y="65"/>
                        </a:lnTo>
                        <a:lnTo>
                          <a:pt x="13" y="62"/>
                        </a:lnTo>
                        <a:lnTo>
                          <a:pt x="14" y="59"/>
                        </a:lnTo>
                        <a:lnTo>
                          <a:pt x="16" y="56"/>
                        </a:lnTo>
                        <a:lnTo>
                          <a:pt x="17" y="53"/>
                        </a:lnTo>
                        <a:lnTo>
                          <a:pt x="18" y="50"/>
                        </a:lnTo>
                        <a:lnTo>
                          <a:pt x="19" y="48"/>
                        </a:lnTo>
                        <a:lnTo>
                          <a:pt x="20" y="44"/>
                        </a:lnTo>
                        <a:lnTo>
                          <a:pt x="22" y="42"/>
                        </a:lnTo>
                        <a:lnTo>
                          <a:pt x="23" y="38"/>
                        </a:lnTo>
                        <a:lnTo>
                          <a:pt x="24" y="36"/>
                        </a:lnTo>
                        <a:lnTo>
                          <a:pt x="26" y="32"/>
                        </a:lnTo>
                        <a:lnTo>
                          <a:pt x="28" y="30"/>
                        </a:lnTo>
                        <a:lnTo>
                          <a:pt x="29" y="27"/>
                        </a:lnTo>
                        <a:lnTo>
                          <a:pt x="31" y="24"/>
                        </a:lnTo>
                        <a:lnTo>
                          <a:pt x="32" y="21"/>
                        </a:lnTo>
                        <a:lnTo>
                          <a:pt x="35" y="19"/>
                        </a:lnTo>
                        <a:lnTo>
                          <a:pt x="38" y="14"/>
                        </a:lnTo>
                        <a:lnTo>
                          <a:pt x="44" y="10"/>
                        </a:lnTo>
                        <a:lnTo>
                          <a:pt x="45" y="7"/>
                        </a:lnTo>
                        <a:lnTo>
                          <a:pt x="48" y="5"/>
                        </a:lnTo>
                        <a:lnTo>
                          <a:pt x="51" y="2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45" name="Freeform 27">
                    <a:extLst>
                      <a:ext uri="{FF2B5EF4-FFF2-40B4-BE49-F238E27FC236}">
                        <a16:creationId xmlns:a16="http://schemas.microsoft.com/office/drawing/2014/main" id="{F8782C8A-9981-43D5-AF81-858A28150D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6" y="1551"/>
                    <a:ext cx="53" cy="264"/>
                  </a:xfrm>
                  <a:custGeom>
                    <a:avLst/>
                    <a:gdLst>
                      <a:gd name="T0" fmla="*/ 0 w 159"/>
                      <a:gd name="T1" fmla="*/ 0 h 792"/>
                      <a:gd name="T2" fmla="*/ 0 w 159"/>
                      <a:gd name="T3" fmla="*/ 0 h 792"/>
                      <a:gd name="T4" fmla="*/ 0 w 159"/>
                      <a:gd name="T5" fmla="*/ 0 h 792"/>
                      <a:gd name="T6" fmla="*/ 0 w 159"/>
                      <a:gd name="T7" fmla="*/ 0 h 792"/>
                      <a:gd name="T8" fmla="*/ 0 w 159"/>
                      <a:gd name="T9" fmla="*/ 0 h 792"/>
                      <a:gd name="T10" fmla="*/ 0 w 159"/>
                      <a:gd name="T11" fmla="*/ 0 h 792"/>
                      <a:gd name="T12" fmla="*/ 0 w 159"/>
                      <a:gd name="T13" fmla="*/ 0 h 792"/>
                      <a:gd name="T14" fmla="*/ 0 w 159"/>
                      <a:gd name="T15" fmla="*/ 0 h 792"/>
                      <a:gd name="T16" fmla="*/ 0 w 159"/>
                      <a:gd name="T17" fmla="*/ 0 h 792"/>
                      <a:gd name="T18" fmla="*/ 0 w 159"/>
                      <a:gd name="T19" fmla="*/ 0 h 792"/>
                      <a:gd name="T20" fmla="*/ 0 w 159"/>
                      <a:gd name="T21" fmla="*/ 0 h 792"/>
                      <a:gd name="T22" fmla="*/ 0 w 159"/>
                      <a:gd name="T23" fmla="*/ 0 h 792"/>
                      <a:gd name="T24" fmla="*/ 0 w 159"/>
                      <a:gd name="T25" fmla="*/ 0 h 792"/>
                      <a:gd name="T26" fmla="*/ 0 w 159"/>
                      <a:gd name="T27" fmla="*/ 0 h 792"/>
                      <a:gd name="T28" fmla="*/ 0 w 159"/>
                      <a:gd name="T29" fmla="*/ 0 h 792"/>
                      <a:gd name="T30" fmla="*/ 0 w 159"/>
                      <a:gd name="T31" fmla="*/ 0 h 792"/>
                      <a:gd name="T32" fmla="*/ 0 w 159"/>
                      <a:gd name="T33" fmla="*/ 0 h 792"/>
                      <a:gd name="T34" fmla="*/ 0 w 159"/>
                      <a:gd name="T35" fmla="*/ 0 h 792"/>
                      <a:gd name="T36" fmla="*/ 0 w 159"/>
                      <a:gd name="T37" fmla="*/ 0 h 792"/>
                      <a:gd name="T38" fmla="*/ 0 w 159"/>
                      <a:gd name="T39" fmla="*/ 0 h 792"/>
                      <a:gd name="T40" fmla="*/ 0 w 159"/>
                      <a:gd name="T41" fmla="*/ 0 h 792"/>
                      <a:gd name="T42" fmla="*/ 0 w 159"/>
                      <a:gd name="T43" fmla="*/ 0 h 792"/>
                      <a:gd name="T44" fmla="*/ 0 w 159"/>
                      <a:gd name="T45" fmla="*/ 0 h 792"/>
                      <a:gd name="T46" fmla="*/ 0 w 159"/>
                      <a:gd name="T47" fmla="*/ 0 h 792"/>
                      <a:gd name="T48" fmla="*/ 0 w 159"/>
                      <a:gd name="T49" fmla="*/ 0 h 792"/>
                      <a:gd name="T50" fmla="*/ 0 w 159"/>
                      <a:gd name="T51" fmla="*/ 0 h 792"/>
                      <a:gd name="T52" fmla="*/ 0 w 159"/>
                      <a:gd name="T53" fmla="*/ 0 h 792"/>
                      <a:gd name="T54" fmla="*/ 0 w 159"/>
                      <a:gd name="T55" fmla="*/ 0 h 792"/>
                      <a:gd name="T56" fmla="*/ 0 w 159"/>
                      <a:gd name="T57" fmla="*/ 0 h 792"/>
                      <a:gd name="T58" fmla="*/ 0 w 159"/>
                      <a:gd name="T59" fmla="*/ 0 h 792"/>
                      <a:gd name="T60" fmla="*/ 0 w 159"/>
                      <a:gd name="T61" fmla="*/ 0 h 792"/>
                      <a:gd name="T62" fmla="*/ 0 w 159"/>
                      <a:gd name="T63" fmla="*/ 0 h 792"/>
                      <a:gd name="T64" fmla="*/ 0 w 159"/>
                      <a:gd name="T65" fmla="*/ 0 h 792"/>
                      <a:gd name="T66" fmla="*/ 0 w 159"/>
                      <a:gd name="T67" fmla="*/ 0 h 792"/>
                      <a:gd name="T68" fmla="*/ 0 w 159"/>
                      <a:gd name="T69" fmla="*/ 0 h 792"/>
                      <a:gd name="T70" fmla="*/ 0 w 159"/>
                      <a:gd name="T71" fmla="*/ 0 h 792"/>
                      <a:gd name="T72" fmla="*/ 0 w 159"/>
                      <a:gd name="T73" fmla="*/ 0 h 792"/>
                      <a:gd name="T74" fmla="*/ 0 w 159"/>
                      <a:gd name="T75" fmla="*/ 0 h 792"/>
                      <a:gd name="T76" fmla="*/ 0 w 159"/>
                      <a:gd name="T77" fmla="*/ 0 h 792"/>
                      <a:gd name="T78" fmla="*/ 0 w 159"/>
                      <a:gd name="T79" fmla="*/ 0 h 792"/>
                      <a:gd name="T80" fmla="*/ 0 w 159"/>
                      <a:gd name="T81" fmla="*/ 0 h 792"/>
                      <a:gd name="T82" fmla="*/ 0 w 159"/>
                      <a:gd name="T83" fmla="*/ 0 h 792"/>
                      <a:gd name="T84" fmla="*/ 0 w 159"/>
                      <a:gd name="T85" fmla="*/ 0 h 792"/>
                      <a:gd name="T86" fmla="*/ 0 w 159"/>
                      <a:gd name="T87" fmla="*/ 0 h 79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59"/>
                      <a:gd name="T133" fmla="*/ 0 h 792"/>
                      <a:gd name="T134" fmla="*/ 159 w 159"/>
                      <a:gd name="T135" fmla="*/ 792 h 79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59" h="792">
                        <a:moveTo>
                          <a:pt x="144" y="0"/>
                        </a:moveTo>
                        <a:lnTo>
                          <a:pt x="58" y="8"/>
                        </a:lnTo>
                        <a:lnTo>
                          <a:pt x="60" y="23"/>
                        </a:lnTo>
                        <a:lnTo>
                          <a:pt x="60" y="38"/>
                        </a:lnTo>
                        <a:lnTo>
                          <a:pt x="63" y="52"/>
                        </a:lnTo>
                        <a:lnTo>
                          <a:pt x="64" y="67"/>
                        </a:lnTo>
                        <a:lnTo>
                          <a:pt x="65" y="81"/>
                        </a:lnTo>
                        <a:lnTo>
                          <a:pt x="65" y="95"/>
                        </a:lnTo>
                        <a:lnTo>
                          <a:pt x="66" y="109"/>
                        </a:lnTo>
                        <a:lnTo>
                          <a:pt x="67" y="124"/>
                        </a:lnTo>
                        <a:lnTo>
                          <a:pt x="68" y="137"/>
                        </a:lnTo>
                        <a:lnTo>
                          <a:pt x="70" y="151"/>
                        </a:lnTo>
                        <a:lnTo>
                          <a:pt x="70" y="165"/>
                        </a:lnTo>
                        <a:lnTo>
                          <a:pt x="71" y="179"/>
                        </a:lnTo>
                        <a:lnTo>
                          <a:pt x="71" y="192"/>
                        </a:lnTo>
                        <a:lnTo>
                          <a:pt x="72" y="205"/>
                        </a:lnTo>
                        <a:lnTo>
                          <a:pt x="72" y="219"/>
                        </a:lnTo>
                        <a:lnTo>
                          <a:pt x="73" y="233"/>
                        </a:lnTo>
                        <a:lnTo>
                          <a:pt x="73" y="246"/>
                        </a:lnTo>
                        <a:lnTo>
                          <a:pt x="73" y="258"/>
                        </a:lnTo>
                        <a:lnTo>
                          <a:pt x="73" y="271"/>
                        </a:lnTo>
                        <a:lnTo>
                          <a:pt x="73" y="284"/>
                        </a:lnTo>
                        <a:lnTo>
                          <a:pt x="73" y="297"/>
                        </a:lnTo>
                        <a:lnTo>
                          <a:pt x="73" y="310"/>
                        </a:lnTo>
                        <a:lnTo>
                          <a:pt x="73" y="322"/>
                        </a:lnTo>
                        <a:lnTo>
                          <a:pt x="73" y="335"/>
                        </a:lnTo>
                        <a:lnTo>
                          <a:pt x="72" y="347"/>
                        </a:lnTo>
                        <a:lnTo>
                          <a:pt x="72" y="360"/>
                        </a:lnTo>
                        <a:lnTo>
                          <a:pt x="71" y="372"/>
                        </a:lnTo>
                        <a:lnTo>
                          <a:pt x="71" y="385"/>
                        </a:lnTo>
                        <a:lnTo>
                          <a:pt x="70" y="395"/>
                        </a:lnTo>
                        <a:lnTo>
                          <a:pt x="70" y="407"/>
                        </a:lnTo>
                        <a:lnTo>
                          <a:pt x="68" y="420"/>
                        </a:lnTo>
                        <a:lnTo>
                          <a:pt x="68" y="432"/>
                        </a:lnTo>
                        <a:lnTo>
                          <a:pt x="67" y="443"/>
                        </a:lnTo>
                        <a:lnTo>
                          <a:pt x="66" y="455"/>
                        </a:lnTo>
                        <a:lnTo>
                          <a:pt x="65" y="467"/>
                        </a:lnTo>
                        <a:lnTo>
                          <a:pt x="64" y="479"/>
                        </a:lnTo>
                        <a:lnTo>
                          <a:pt x="63" y="488"/>
                        </a:lnTo>
                        <a:lnTo>
                          <a:pt x="61" y="500"/>
                        </a:lnTo>
                        <a:lnTo>
                          <a:pt x="60" y="512"/>
                        </a:lnTo>
                        <a:lnTo>
                          <a:pt x="58" y="522"/>
                        </a:lnTo>
                        <a:lnTo>
                          <a:pt x="57" y="533"/>
                        </a:lnTo>
                        <a:lnTo>
                          <a:pt x="54" y="544"/>
                        </a:lnTo>
                        <a:lnTo>
                          <a:pt x="53" y="554"/>
                        </a:lnTo>
                        <a:lnTo>
                          <a:pt x="52" y="565"/>
                        </a:lnTo>
                        <a:lnTo>
                          <a:pt x="49" y="576"/>
                        </a:lnTo>
                        <a:lnTo>
                          <a:pt x="47" y="587"/>
                        </a:lnTo>
                        <a:lnTo>
                          <a:pt x="46" y="597"/>
                        </a:lnTo>
                        <a:lnTo>
                          <a:pt x="45" y="608"/>
                        </a:lnTo>
                        <a:lnTo>
                          <a:pt x="42" y="617"/>
                        </a:lnTo>
                        <a:lnTo>
                          <a:pt x="40" y="628"/>
                        </a:lnTo>
                        <a:lnTo>
                          <a:pt x="38" y="638"/>
                        </a:lnTo>
                        <a:lnTo>
                          <a:pt x="34" y="648"/>
                        </a:lnTo>
                        <a:lnTo>
                          <a:pt x="32" y="658"/>
                        </a:lnTo>
                        <a:lnTo>
                          <a:pt x="29" y="667"/>
                        </a:lnTo>
                        <a:lnTo>
                          <a:pt x="27" y="677"/>
                        </a:lnTo>
                        <a:lnTo>
                          <a:pt x="25" y="686"/>
                        </a:lnTo>
                        <a:lnTo>
                          <a:pt x="21" y="696"/>
                        </a:lnTo>
                        <a:lnTo>
                          <a:pt x="19" y="706"/>
                        </a:lnTo>
                        <a:lnTo>
                          <a:pt x="15" y="715"/>
                        </a:lnTo>
                        <a:lnTo>
                          <a:pt x="11" y="724"/>
                        </a:lnTo>
                        <a:lnTo>
                          <a:pt x="9" y="734"/>
                        </a:lnTo>
                        <a:lnTo>
                          <a:pt x="6" y="743"/>
                        </a:lnTo>
                        <a:lnTo>
                          <a:pt x="2" y="752"/>
                        </a:lnTo>
                        <a:lnTo>
                          <a:pt x="0" y="762"/>
                        </a:lnTo>
                        <a:lnTo>
                          <a:pt x="80" y="792"/>
                        </a:lnTo>
                        <a:lnTo>
                          <a:pt x="83" y="782"/>
                        </a:lnTo>
                        <a:lnTo>
                          <a:pt x="86" y="773"/>
                        </a:lnTo>
                        <a:lnTo>
                          <a:pt x="90" y="763"/>
                        </a:lnTo>
                        <a:lnTo>
                          <a:pt x="93" y="754"/>
                        </a:lnTo>
                        <a:lnTo>
                          <a:pt x="96" y="743"/>
                        </a:lnTo>
                        <a:lnTo>
                          <a:pt x="99" y="734"/>
                        </a:lnTo>
                        <a:lnTo>
                          <a:pt x="103" y="723"/>
                        </a:lnTo>
                        <a:lnTo>
                          <a:pt x="105" y="714"/>
                        </a:lnTo>
                        <a:lnTo>
                          <a:pt x="108" y="703"/>
                        </a:lnTo>
                        <a:lnTo>
                          <a:pt x="111" y="692"/>
                        </a:lnTo>
                        <a:lnTo>
                          <a:pt x="115" y="682"/>
                        </a:lnTo>
                        <a:lnTo>
                          <a:pt x="117" y="671"/>
                        </a:lnTo>
                        <a:lnTo>
                          <a:pt x="119" y="661"/>
                        </a:lnTo>
                        <a:lnTo>
                          <a:pt x="122" y="651"/>
                        </a:lnTo>
                        <a:lnTo>
                          <a:pt x="124" y="640"/>
                        </a:lnTo>
                        <a:lnTo>
                          <a:pt x="128" y="629"/>
                        </a:lnTo>
                        <a:lnTo>
                          <a:pt x="129" y="617"/>
                        </a:lnTo>
                        <a:lnTo>
                          <a:pt x="131" y="607"/>
                        </a:lnTo>
                        <a:lnTo>
                          <a:pt x="134" y="595"/>
                        </a:lnTo>
                        <a:lnTo>
                          <a:pt x="136" y="584"/>
                        </a:lnTo>
                        <a:lnTo>
                          <a:pt x="137" y="572"/>
                        </a:lnTo>
                        <a:lnTo>
                          <a:pt x="138" y="562"/>
                        </a:lnTo>
                        <a:lnTo>
                          <a:pt x="141" y="550"/>
                        </a:lnTo>
                        <a:lnTo>
                          <a:pt x="143" y="539"/>
                        </a:lnTo>
                        <a:lnTo>
                          <a:pt x="144" y="526"/>
                        </a:lnTo>
                        <a:lnTo>
                          <a:pt x="146" y="515"/>
                        </a:lnTo>
                        <a:lnTo>
                          <a:pt x="147" y="503"/>
                        </a:lnTo>
                        <a:lnTo>
                          <a:pt x="149" y="492"/>
                        </a:lnTo>
                        <a:lnTo>
                          <a:pt x="150" y="480"/>
                        </a:lnTo>
                        <a:lnTo>
                          <a:pt x="151" y="468"/>
                        </a:lnTo>
                        <a:lnTo>
                          <a:pt x="153" y="456"/>
                        </a:lnTo>
                        <a:lnTo>
                          <a:pt x="154" y="443"/>
                        </a:lnTo>
                        <a:lnTo>
                          <a:pt x="154" y="430"/>
                        </a:lnTo>
                        <a:lnTo>
                          <a:pt x="156" y="418"/>
                        </a:lnTo>
                        <a:lnTo>
                          <a:pt x="156" y="405"/>
                        </a:lnTo>
                        <a:lnTo>
                          <a:pt x="156" y="393"/>
                        </a:lnTo>
                        <a:lnTo>
                          <a:pt x="157" y="380"/>
                        </a:lnTo>
                        <a:lnTo>
                          <a:pt x="157" y="367"/>
                        </a:lnTo>
                        <a:lnTo>
                          <a:pt x="159" y="354"/>
                        </a:lnTo>
                        <a:lnTo>
                          <a:pt x="159" y="342"/>
                        </a:lnTo>
                        <a:lnTo>
                          <a:pt x="159" y="328"/>
                        </a:lnTo>
                        <a:lnTo>
                          <a:pt x="159" y="315"/>
                        </a:lnTo>
                        <a:lnTo>
                          <a:pt x="159" y="302"/>
                        </a:lnTo>
                        <a:lnTo>
                          <a:pt x="159" y="289"/>
                        </a:lnTo>
                        <a:lnTo>
                          <a:pt x="159" y="274"/>
                        </a:lnTo>
                        <a:lnTo>
                          <a:pt x="159" y="260"/>
                        </a:lnTo>
                        <a:lnTo>
                          <a:pt x="159" y="248"/>
                        </a:lnTo>
                        <a:lnTo>
                          <a:pt x="159" y="234"/>
                        </a:lnTo>
                        <a:lnTo>
                          <a:pt x="159" y="220"/>
                        </a:lnTo>
                        <a:lnTo>
                          <a:pt x="159" y="205"/>
                        </a:lnTo>
                        <a:lnTo>
                          <a:pt x="157" y="191"/>
                        </a:lnTo>
                        <a:lnTo>
                          <a:pt x="157" y="177"/>
                        </a:lnTo>
                        <a:lnTo>
                          <a:pt x="156" y="163"/>
                        </a:lnTo>
                        <a:lnTo>
                          <a:pt x="156" y="148"/>
                        </a:lnTo>
                        <a:lnTo>
                          <a:pt x="154" y="134"/>
                        </a:lnTo>
                        <a:lnTo>
                          <a:pt x="154" y="120"/>
                        </a:lnTo>
                        <a:lnTo>
                          <a:pt x="153" y="105"/>
                        </a:lnTo>
                        <a:lnTo>
                          <a:pt x="151" y="90"/>
                        </a:lnTo>
                        <a:lnTo>
                          <a:pt x="151" y="76"/>
                        </a:lnTo>
                        <a:lnTo>
                          <a:pt x="149" y="61"/>
                        </a:lnTo>
                        <a:lnTo>
                          <a:pt x="148" y="45"/>
                        </a:lnTo>
                        <a:lnTo>
                          <a:pt x="147" y="30"/>
                        </a:lnTo>
                        <a:lnTo>
                          <a:pt x="146" y="16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46" name="Freeform 28">
                    <a:extLst>
                      <a:ext uri="{FF2B5EF4-FFF2-40B4-BE49-F238E27FC236}">
                        <a16:creationId xmlns:a16="http://schemas.microsoft.com/office/drawing/2014/main" id="{C241EDF6-087F-4DBC-B9E9-3D7F415C5F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45" y="1557"/>
                    <a:ext cx="318" cy="269"/>
                  </a:xfrm>
                  <a:custGeom>
                    <a:avLst/>
                    <a:gdLst>
                      <a:gd name="T0" fmla="*/ 0 w 954"/>
                      <a:gd name="T1" fmla="*/ 0 h 808"/>
                      <a:gd name="T2" fmla="*/ 0 w 954"/>
                      <a:gd name="T3" fmla="*/ 0 h 808"/>
                      <a:gd name="T4" fmla="*/ 0 w 954"/>
                      <a:gd name="T5" fmla="*/ 0 h 808"/>
                      <a:gd name="T6" fmla="*/ 0 w 954"/>
                      <a:gd name="T7" fmla="*/ 0 h 808"/>
                      <a:gd name="T8" fmla="*/ 0 w 954"/>
                      <a:gd name="T9" fmla="*/ 0 h 808"/>
                      <a:gd name="T10" fmla="*/ 0 w 954"/>
                      <a:gd name="T11" fmla="*/ 0 h 808"/>
                      <a:gd name="T12" fmla="*/ 0 w 954"/>
                      <a:gd name="T13" fmla="*/ 0 h 808"/>
                      <a:gd name="T14" fmla="*/ 0 w 954"/>
                      <a:gd name="T15" fmla="*/ 0 h 808"/>
                      <a:gd name="T16" fmla="*/ 0 w 954"/>
                      <a:gd name="T17" fmla="*/ 0 h 808"/>
                      <a:gd name="T18" fmla="*/ 0 w 954"/>
                      <a:gd name="T19" fmla="*/ 0 h 808"/>
                      <a:gd name="T20" fmla="*/ 0 w 954"/>
                      <a:gd name="T21" fmla="*/ 0 h 808"/>
                      <a:gd name="T22" fmla="*/ 0 w 954"/>
                      <a:gd name="T23" fmla="*/ 0 h 808"/>
                      <a:gd name="T24" fmla="*/ 0 w 954"/>
                      <a:gd name="T25" fmla="*/ 0 h 808"/>
                      <a:gd name="T26" fmla="*/ 0 w 954"/>
                      <a:gd name="T27" fmla="*/ 0 h 808"/>
                      <a:gd name="T28" fmla="*/ 0 w 954"/>
                      <a:gd name="T29" fmla="*/ 0 h 808"/>
                      <a:gd name="T30" fmla="*/ 0 w 954"/>
                      <a:gd name="T31" fmla="*/ 0 h 808"/>
                      <a:gd name="T32" fmla="*/ 0 w 954"/>
                      <a:gd name="T33" fmla="*/ 0 h 808"/>
                      <a:gd name="T34" fmla="*/ 0 w 954"/>
                      <a:gd name="T35" fmla="*/ 0 h 808"/>
                      <a:gd name="T36" fmla="*/ 0 w 954"/>
                      <a:gd name="T37" fmla="*/ 0 h 808"/>
                      <a:gd name="T38" fmla="*/ 0 w 954"/>
                      <a:gd name="T39" fmla="*/ 0 h 808"/>
                      <a:gd name="T40" fmla="*/ 0 w 954"/>
                      <a:gd name="T41" fmla="*/ 0 h 808"/>
                      <a:gd name="T42" fmla="*/ 0 w 954"/>
                      <a:gd name="T43" fmla="*/ 0 h 808"/>
                      <a:gd name="T44" fmla="*/ 0 w 954"/>
                      <a:gd name="T45" fmla="*/ 0 h 808"/>
                      <a:gd name="T46" fmla="*/ 0 w 954"/>
                      <a:gd name="T47" fmla="*/ 0 h 808"/>
                      <a:gd name="T48" fmla="*/ 0 w 954"/>
                      <a:gd name="T49" fmla="*/ 0 h 808"/>
                      <a:gd name="T50" fmla="*/ 0 w 954"/>
                      <a:gd name="T51" fmla="*/ 0 h 808"/>
                      <a:gd name="T52" fmla="*/ 0 w 954"/>
                      <a:gd name="T53" fmla="*/ 0 h 808"/>
                      <a:gd name="T54" fmla="*/ 0 w 954"/>
                      <a:gd name="T55" fmla="*/ 0 h 808"/>
                      <a:gd name="T56" fmla="*/ 0 w 954"/>
                      <a:gd name="T57" fmla="*/ 0 h 808"/>
                      <a:gd name="T58" fmla="*/ 0 w 954"/>
                      <a:gd name="T59" fmla="*/ 0 h 808"/>
                      <a:gd name="T60" fmla="*/ 0 w 954"/>
                      <a:gd name="T61" fmla="*/ 0 h 808"/>
                      <a:gd name="T62" fmla="*/ 0 w 954"/>
                      <a:gd name="T63" fmla="*/ 0 h 808"/>
                      <a:gd name="T64" fmla="*/ 0 w 954"/>
                      <a:gd name="T65" fmla="*/ 0 h 808"/>
                      <a:gd name="T66" fmla="*/ 0 w 954"/>
                      <a:gd name="T67" fmla="*/ 0 h 808"/>
                      <a:gd name="T68" fmla="*/ 0 w 954"/>
                      <a:gd name="T69" fmla="*/ 0 h 808"/>
                      <a:gd name="T70" fmla="*/ 0 w 954"/>
                      <a:gd name="T71" fmla="*/ 0 h 808"/>
                      <a:gd name="T72" fmla="*/ 0 w 954"/>
                      <a:gd name="T73" fmla="*/ 0 h 808"/>
                      <a:gd name="T74" fmla="*/ 0 w 954"/>
                      <a:gd name="T75" fmla="*/ 0 h 808"/>
                      <a:gd name="T76" fmla="*/ 0 w 954"/>
                      <a:gd name="T77" fmla="*/ 0 h 808"/>
                      <a:gd name="T78" fmla="*/ 0 w 954"/>
                      <a:gd name="T79" fmla="*/ 0 h 808"/>
                      <a:gd name="T80" fmla="*/ 0 w 954"/>
                      <a:gd name="T81" fmla="*/ 0 h 808"/>
                      <a:gd name="T82" fmla="*/ 0 w 954"/>
                      <a:gd name="T83" fmla="*/ 0 h 808"/>
                      <a:gd name="T84" fmla="*/ 0 w 954"/>
                      <a:gd name="T85" fmla="*/ 0 h 808"/>
                      <a:gd name="T86" fmla="*/ 0 w 954"/>
                      <a:gd name="T87" fmla="*/ 0 h 808"/>
                      <a:gd name="T88" fmla="*/ 0 w 954"/>
                      <a:gd name="T89" fmla="*/ 0 h 808"/>
                      <a:gd name="T90" fmla="*/ 0 w 954"/>
                      <a:gd name="T91" fmla="*/ 0 h 808"/>
                      <a:gd name="T92" fmla="*/ 0 w 954"/>
                      <a:gd name="T93" fmla="*/ 0 h 808"/>
                      <a:gd name="T94" fmla="*/ 0 w 954"/>
                      <a:gd name="T95" fmla="*/ 0 h 808"/>
                      <a:gd name="T96" fmla="*/ 0 w 954"/>
                      <a:gd name="T97" fmla="*/ 0 h 808"/>
                      <a:gd name="T98" fmla="*/ 0 w 954"/>
                      <a:gd name="T99" fmla="*/ 0 h 808"/>
                      <a:gd name="T100" fmla="*/ 0 w 954"/>
                      <a:gd name="T101" fmla="*/ 0 h 808"/>
                      <a:gd name="T102" fmla="*/ 0 w 954"/>
                      <a:gd name="T103" fmla="*/ 0 h 808"/>
                      <a:gd name="T104" fmla="*/ 0 w 954"/>
                      <a:gd name="T105" fmla="*/ 0 h 808"/>
                      <a:gd name="T106" fmla="*/ 0 w 954"/>
                      <a:gd name="T107" fmla="*/ 0 h 808"/>
                      <a:gd name="T108" fmla="*/ 0 w 954"/>
                      <a:gd name="T109" fmla="*/ 0 h 808"/>
                      <a:gd name="T110" fmla="*/ 0 w 954"/>
                      <a:gd name="T111" fmla="*/ 0 h 808"/>
                      <a:gd name="T112" fmla="*/ 0 w 954"/>
                      <a:gd name="T113" fmla="*/ 0 h 808"/>
                      <a:gd name="T114" fmla="*/ 0 w 954"/>
                      <a:gd name="T115" fmla="*/ 0 h 808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954"/>
                      <a:gd name="T175" fmla="*/ 0 h 808"/>
                      <a:gd name="T176" fmla="*/ 954 w 954"/>
                      <a:gd name="T177" fmla="*/ 808 h 808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954" h="808">
                        <a:moveTo>
                          <a:pt x="932" y="710"/>
                        </a:moveTo>
                        <a:lnTo>
                          <a:pt x="916" y="711"/>
                        </a:lnTo>
                        <a:lnTo>
                          <a:pt x="899" y="711"/>
                        </a:lnTo>
                        <a:lnTo>
                          <a:pt x="882" y="712"/>
                        </a:lnTo>
                        <a:lnTo>
                          <a:pt x="865" y="712"/>
                        </a:lnTo>
                        <a:lnTo>
                          <a:pt x="849" y="713"/>
                        </a:lnTo>
                        <a:lnTo>
                          <a:pt x="832" y="714"/>
                        </a:lnTo>
                        <a:lnTo>
                          <a:pt x="814" y="714"/>
                        </a:lnTo>
                        <a:lnTo>
                          <a:pt x="799" y="716"/>
                        </a:lnTo>
                        <a:lnTo>
                          <a:pt x="782" y="716"/>
                        </a:lnTo>
                        <a:lnTo>
                          <a:pt x="764" y="717"/>
                        </a:lnTo>
                        <a:lnTo>
                          <a:pt x="748" y="717"/>
                        </a:lnTo>
                        <a:lnTo>
                          <a:pt x="731" y="717"/>
                        </a:lnTo>
                        <a:lnTo>
                          <a:pt x="715" y="717"/>
                        </a:lnTo>
                        <a:lnTo>
                          <a:pt x="698" y="718"/>
                        </a:lnTo>
                        <a:lnTo>
                          <a:pt x="681" y="718"/>
                        </a:lnTo>
                        <a:lnTo>
                          <a:pt x="666" y="719"/>
                        </a:lnTo>
                        <a:lnTo>
                          <a:pt x="648" y="719"/>
                        </a:lnTo>
                        <a:lnTo>
                          <a:pt x="633" y="720"/>
                        </a:lnTo>
                        <a:lnTo>
                          <a:pt x="615" y="720"/>
                        </a:lnTo>
                        <a:lnTo>
                          <a:pt x="600" y="720"/>
                        </a:lnTo>
                        <a:lnTo>
                          <a:pt x="583" y="720"/>
                        </a:lnTo>
                        <a:lnTo>
                          <a:pt x="566" y="720"/>
                        </a:lnTo>
                        <a:lnTo>
                          <a:pt x="552" y="720"/>
                        </a:lnTo>
                        <a:lnTo>
                          <a:pt x="535" y="721"/>
                        </a:lnTo>
                        <a:lnTo>
                          <a:pt x="520" y="721"/>
                        </a:lnTo>
                        <a:lnTo>
                          <a:pt x="503" y="721"/>
                        </a:lnTo>
                        <a:lnTo>
                          <a:pt x="488" y="721"/>
                        </a:lnTo>
                        <a:lnTo>
                          <a:pt x="474" y="721"/>
                        </a:lnTo>
                        <a:lnTo>
                          <a:pt x="458" y="721"/>
                        </a:lnTo>
                        <a:lnTo>
                          <a:pt x="444" y="721"/>
                        </a:lnTo>
                        <a:lnTo>
                          <a:pt x="430" y="721"/>
                        </a:lnTo>
                        <a:lnTo>
                          <a:pt x="414" y="721"/>
                        </a:lnTo>
                        <a:lnTo>
                          <a:pt x="400" y="721"/>
                        </a:lnTo>
                        <a:lnTo>
                          <a:pt x="387" y="720"/>
                        </a:lnTo>
                        <a:lnTo>
                          <a:pt x="372" y="720"/>
                        </a:lnTo>
                        <a:lnTo>
                          <a:pt x="359" y="720"/>
                        </a:lnTo>
                        <a:lnTo>
                          <a:pt x="346" y="720"/>
                        </a:lnTo>
                        <a:lnTo>
                          <a:pt x="333" y="719"/>
                        </a:lnTo>
                        <a:lnTo>
                          <a:pt x="320" y="719"/>
                        </a:lnTo>
                        <a:lnTo>
                          <a:pt x="308" y="719"/>
                        </a:lnTo>
                        <a:lnTo>
                          <a:pt x="295" y="718"/>
                        </a:lnTo>
                        <a:lnTo>
                          <a:pt x="283" y="717"/>
                        </a:lnTo>
                        <a:lnTo>
                          <a:pt x="271" y="717"/>
                        </a:lnTo>
                        <a:lnTo>
                          <a:pt x="260" y="717"/>
                        </a:lnTo>
                        <a:lnTo>
                          <a:pt x="248" y="716"/>
                        </a:lnTo>
                        <a:lnTo>
                          <a:pt x="238" y="714"/>
                        </a:lnTo>
                        <a:lnTo>
                          <a:pt x="228" y="714"/>
                        </a:lnTo>
                        <a:lnTo>
                          <a:pt x="219" y="714"/>
                        </a:lnTo>
                        <a:lnTo>
                          <a:pt x="208" y="713"/>
                        </a:lnTo>
                        <a:lnTo>
                          <a:pt x="200" y="712"/>
                        </a:lnTo>
                        <a:lnTo>
                          <a:pt x="190" y="711"/>
                        </a:lnTo>
                        <a:lnTo>
                          <a:pt x="182" y="711"/>
                        </a:lnTo>
                        <a:lnTo>
                          <a:pt x="174" y="710"/>
                        </a:lnTo>
                        <a:lnTo>
                          <a:pt x="166" y="708"/>
                        </a:lnTo>
                        <a:lnTo>
                          <a:pt x="159" y="707"/>
                        </a:lnTo>
                        <a:lnTo>
                          <a:pt x="152" y="707"/>
                        </a:lnTo>
                        <a:lnTo>
                          <a:pt x="145" y="705"/>
                        </a:lnTo>
                        <a:lnTo>
                          <a:pt x="139" y="705"/>
                        </a:lnTo>
                        <a:lnTo>
                          <a:pt x="134" y="702"/>
                        </a:lnTo>
                        <a:lnTo>
                          <a:pt x="128" y="702"/>
                        </a:lnTo>
                        <a:lnTo>
                          <a:pt x="125" y="700"/>
                        </a:lnTo>
                        <a:lnTo>
                          <a:pt x="120" y="699"/>
                        </a:lnTo>
                        <a:lnTo>
                          <a:pt x="117" y="698"/>
                        </a:lnTo>
                        <a:lnTo>
                          <a:pt x="114" y="697"/>
                        </a:lnTo>
                        <a:lnTo>
                          <a:pt x="113" y="693"/>
                        </a:lnTo>
                        <a:lnTo>
                          <a:pt x="111" y="689"/>
                        </a:lnTo>
                        <a:lnTo>
                          <a:pt x="110" y="687"/>
                        </a:lnTo>
                        <a:lnTo>
                          <a:pt x="108" y="682"/>
                        </a:lnTo>
                        <a:lnTo>
                          <a:pt x="107" y="678"/>
                        </a:lnTo>
                        <a:lnTo>
                          <a:pt x="106" y="674"/>
                        </a:lnTo>
                        <a:lnTo>
                          <a:pt x="105" y="668"/>
                        </a:lnTo>
                        <a:lnTo>
                          <a:pt x="104" y="663"/>
                        </a:lnTo>
                        <a:lnTo>
                          <a:pt x="102" y="656"/>
                        </a:lnTo>
                        <a:lnTo>
                          <a:pt x="101" y="650"/>
                        </a:lnTo>
                        <a:lnTo>
                          <a:pt x="101" y="644"/>
                        </a:lnTo>
                        <a:lnTo>
                          <a:pt x="100" y="636"/>
                        </a:lnTo>
                        <a:lnTo>
                          <a:pt x="99" y="629"/>
                        </a:lnTo>
                        <a:lnTo>
                          <a:pt x="99" y="622"/>
                        </a:lnTo>
                        <a:lnTo>
                          <a:pt x="98" y="613"/>
                        </a:lnTo>
                        <a:lnTo>
                          <a:pt x="96" y="606"/>
                        </a:lnTo>
                        <a:lnTo>
                          <a:pt x="95" y="597"/>
                        </a:lnTo>
                        <a:lnTo>
                          <a:pt x="95" y="589"/>
                        </a:lnTo>
                        <a:lnTo>
                          <a:pt x="94" y="578"/>
                        </a:lnTo>
                        <a:lnTo>
                          <a:pt x="93" y="570"/>
                        </a:lnTo>
                        <a:lnTo>
                          <a:pt x="93" y="559"/>
                        </a:lnTo>
                        <a:lnTo>
                          <a:pt x="92" y="549"/>
                        </a:lnTo>
                        <a:lnTo>
                          <a:pt x="91" y="540"/>
                        </a:lnTo>
                        <a:lnTo>
                          <a:pt x="91" y="529"/>
                        </a:lnTo>
                        <a:lnTo>
                          <a:pt x="91" y="517"/>
                        </a:lnTo>
                        <a:lnTo>
                          <a:pt x="89" y="507"/>
                        </a:lnTo>
                        <a:lnTo>
                          <a:pt x="89" y="496"/>
                        </a:lnTo>
                        <a:lnTo>
                          <a:pt x="89" y="484"/>
                        </a:lnTo>
                        <a:lnTo>
                          <a:pt x="88" y="473"/>
                        </a:lnTo>
                        <a:lnTo>
                          <a:pt x="88" y="462"/>
                        </a:lnTo>
                        <a:lnTo>
                          <a:pt x="88" y="450"/>
                        </a:lnTo>
                        <a:lnTo>
                          <a:pt x="88" y="438"/>
                        </a:lnTo>
                        <a:lnTo>
                          <a:pt x="87" y="425"/>
                        </a:lnTo>
                        <a:lnTo>
                          <a:pt x="87" y="413"/>
                        </a:lnTo>
                        <a:lnTo>
                          <a:pt x="86" y="400"/>
                        </a:lnTo>
                        <a:lnTo>
                          <a:pt x="86" y="388"/>
                        </a:lnTo>
                        <a:lnTo>
                          <a:pt x="86" y="374"/>
                        </a:lnTo>
                        <a:lnTo>
                          <a:pt x="86" y="361"/>
                        </a:lnTo>
                        <a:lnTo>
                          <a:pt x="86" y="348"/>
                        </a:lnTo>
                        <a:lnTo>
                          <a:pt x="86" y="334"/>
                        </a:lnTo>
                        <a:lnTo>
                          <a:pt x="85" y="320"/>
                        </a:lnTo>
                        <a:lnTo>
                          <a:pt x="85" y="307"/>
                        </a:lnTo>
                        <a:lnTo>
                          <a:pt x="85" y="294"/>
                        </a:lnTo>
                        <a:lnTo>
                          <a:pt x="85" y="280"/>
                        </a:lnTo>
                        <a:lnTo>
                          <a:pt x="85" y="267"/>
                        </a:lnTo>
                        <a:lnTo>
                          <a:pt x="85" y="253"/>
                        </a:lnTo>
                        <a:lnTo>
                          <a:pt x="85" y="238"/>
                        </a:lnTo>
                        <a:lnTo>
                          <a:pt x="86" y="226"/>
                        </a:lnTo>
                        <a:lnTo>
                          <a:pt x="86" y="211"/>
                        </a:lnTo>
                        <a:lnTo>
                          <a:pt x="86" y="198"/>
                        </a:lnTo>
                        <a:lnTo>
                          <a:pt x="86" y="184"/>
                        </a:lnTo>
                        <a:lnTo>
                          <a:pt x="86" y="169"/>
                        </a:lnTo>
                        <a:lnTo>
                          <a:pt x="86" y="155"/>
                        </a:lnTo>
                        <a:lnTo>
                          <a:pt x="86" y="141"/>
                        </a:lnTo>
                        <a:lnTo>
                          <a:pt x="86" y="127"/>
                        </a:lnTo>
                        <a:lnTo>
                          <a:pt x="87" y="114"/>
                        </a:lnTo>
                        <a:lnTo>
                          <a:pt x="87" y="99"/>
                        </a:lnTo>
                        <a:lnTo>
                          <a:pt x="87" y="85"/>
                        </a:lnTo>
                        <a:lnTo>
                          <a:pt x="87" y="71"/>
                        </a:lnTo>
                        <a:lnTo>
                          <a:pt x="88" y="58"/>
                        </a:lnTo>
                        <a:lnTo>
                          <a:pt x="88" y="44"/>
                        </a:lnTo>
                        <a:lnTo>
                          <a:pt x="88" y="31"/>
                        </a:lnTo>
                        <a:lnTo>
                          <a:pt x="89" y="18"/>
                        </a:lnTo>
                        <a:lnTo>
                          <a:pt x="91" y="4"/>
                        </a:lnTo>
                        <a:lnTo>
                          <a:pt x="88" y="2"/>
                        </a:lnTo>
                        <a:lnTo>
                          <a:pt x="86" y="1"/>
                        </a:lnTo>
                        <a:lnTo>
                          <a:pt x="83" y="1"/>
                        </a:lnTo>
                        <a:lnTo>
                          <a:pt x="81" y="1"/>
                        </a:lnTo>
                        <a:lnTo>
                          <a:pt x="79" y="1"/>
                        </a:lnTo>
                        <a:lnTo>
                          <a:pt x="76" y="1"/>
                        </a:lnTo>
                        <a:lnTo>
                          <a:pt x="73" y="0"/>
                        </a:lnTo>
                        <a:lnTo>
                          <a:pt x="69" y="0"/>
                        </a:lnTo>
                        <a:lnTo>
                          <a:pt x="66" y="0"/>
                        </a:lnTo>
                        <a:lnTo>
                          <a:pt x="63" y="0"/>
                        </a:lnTo>
                        <a:lnTo>
                          <a:pt x="58" y="0"/>
                        </a:lnTo>
                        <a:lnTo>
                          <a:pt x="55" y="1"/>
                        </a:lnTo>
                        <a:lnTo>
                          <a:pt x="50" y="1"/>
                        </a:lnTo>
                        <a:lnTo>
                          <a:pt x="48" y="1"/>
                        </a:lnTo>
                        <a:lnTo>
                          <a:pt x="43" y="1"/>
                        </a:lnTo>
                        <a:lnTo>
                          <a:pt x="38" y="1"/>
                        </a:lnTo>
                        <a:lnTo>
                          <a:pt x="35" y="2"/>
                        </a:lnTo>
                        <a:lnTo>
                          <a:pt x="30" y="2"/>
                        </a:lnTo>
                        <a:lnTo>
                          <a:pt x="28" y="2"/>
                        </a:lnTo>
                        <a:lnTo>
                          <a:pt x="24" y="3"/>
                        </a:lnTo>
                        <a:lnTo>
                          <a:pt x="21" y="3"/>
                        </a:lnTo>
                        <a:lnTo>
                          <a:pt x="17" y="4"/>
                        </a:lnTo>
                        <a:lnTo>
                          <a:pt x="15" y="4"/>
                        </a:lnTo>
                        <a:lnTo>
                          <a:pt x="12" y="6"/>
                        </a:lnTo>
                        <a:lnTo>
                          <a:pt x="9" y="6"/>
                        </a:lnTo>
                        <a:lnTo>
                          <a:pt x="7" y="6"/>
                        </a:lnTo>
                        <a:lnTo>
                          <a:pt x="5" y="7"/>
                        </a:lnTo>
                        <a:lnTo>
                          <a:pt x="4" y="8"/>
                        </a:lnTo>
                        <a:lnTo>
                          <a:pt x="4" y="10"/>
                        </a:lnTo>
                        <a:lnTo>
                          <a:pt x="4" y="13"/>
                        </a:lnTo>
                        <a:lnTo>
                          <a:pt x="4" y="16"/>
                        </a:lnTo>
                        <a:lnTo>
                          <a:pt x="3" y="20"/>
                        </a:lnTo>
                        <a:lnTo>
                          <a:pt x="3" y="26"/>
                        </a:lnTo>
                        <a:lnTo>
                          <a:pt x="3" y="28"/>
                        </a:lnTo>
                        <a:lnTo>
                          <a:pt x="3" y="31"/>
                        </a:lnTo>
                        <a:lnTo>
                          <a:pt x="3" y="34"/>
                        </a:lnTo>
                        <a:lnTo>
                          <a:pt x="3" y="39"/>
                        </a:lnTo>
                        <a:lnTo>
                          <a:pt x="3" y="41"/>
                        </a:lnTo>
                        <a:lnTo>
                          <a:pt x="3" y="46"/>
                        </a:lnTo>
                        <a:lnTo>
                          <a:pt x="3" y="50"/>
                        </a:lnTo>
                        <a:lnTo>
                          <a:pt x="3" y="53"/>
                        </a:lnTo>
                        <a:lnTo>
                          <a:pt x="3" y="58"/>
                        </a:lnTo>
                        <a:lnTo>
                          <a:pt x="3" y="61"/>
                        </a:lnTo>
                        <a:lnTo>
                          <a:pt x="3" y="66"/>
                        </a:lnTo>
                        <a:lnTo>
                          <a:pt x="3" y="72"/>
                        </a:lnTo>
                        <a:lnTo>
                          <a:pt x="2" y="77"/>
                        </a:lnTo>
                        <a:lnTo>
                          <a:pt x="2" y="82"/>
                        </a:lnTo>
                        <a:lnTo>
                          <a:pt x="2" y="86"/>
                        </a:lnTo>
                        <a:lnTo>
                          <a:pt x="2" y="92"/>
                        </a:lnTo>
                        <a:lnTo>
                          <a:pt x="2" y="98"/>
                        </a:lnTo>
                        <a:lnTo>
                          <a:pt x="2" y="104"/>
                        </a:lnTo>
                        <a:lnTo>
                          <a:pt x="2" y="110"/>
                        </a:lnTo>
                        <a:lnTo>
                          <a:pt x="2" y="117"/>
                        </a:lnTo>
                        <a:lnTo>
                          <a:pt x="0" y="122"/>
                        </a:lnTo>
                        <a:lnTo>
                          <a:pt x="0" y="128"/>
                        </a:lnTo>
                        <a:lnTo>
                          <a:pt x="0" y="134"/>
                        </a:lnTo>
                        <a:lnTo>
                          <a:pt x="0" y="141"/>
                        </a:lnTo>
                        <a:lnTo>
                          <a:pt x="0" y="147"/>
                        </a:lnTo>
                        <a:lnTo>
                          <a:pt x="0" y="154"/>
                        </a:lnTo>
                        <a:lnTo>
                          <a:pt x="0" y="160"/>
                        </a:lnTo>
                        <a:lnTo>
                          <a:pt x="0" y="167"/>
                        </a:lnTo>
                        <a:lnTo>
                          <a:pt x="0" y="174"/>
                        </a:lnTo>
                        <a:lnTo>
                          <a:pt x="0" y="181"/>
                        </a:lnTo>
                        <a:lnTo>
                          <a:pt x="0" y="188"/>
                        </a:lnTo>
                        <a:lnTo>
                          <a:pt x="0" y="196"/>
                        </a:lnTo>
                        <a:lnTo>
                          <a:pt x="0" y="203"/>
                        </a:lnTo>
                        <a:lnTo>
                          <a:pt x="0" y="210"/>
                        </a:lnTo>
                        <a:lnTo>
                          <a:pt x="0" y="218"/>
                        </a:lnTo>
                        <a:lnTo>
                          <a:pt x="0" y="225"/>
                        </a:lnTo>
                        <a:lnTo>
                          <a:pt x="0" y="232"/>
                        </a:lnTo>
                        <a:lnTo>
                          <a:pt x="0" y="240"/>
                        </a:lnTo>
                        <a:lnTo>
                          <a:pt x="0" y="247"/>
                        </a:lnTo>
                        <a:lnTo>
                          <a:pt x="0" y="255"/>
                        </a:lnTo>
                        <a:lnTo>
                          <a:pt x="0" y="262"/>
                        </a:lnTo>
                        <a:lnTo>
                          <a:pt x="0" y="269"/>
                        </a:lnTo>
                        <a:lnTo>
                          <a:pt x="0" y="278"/>
                        </a:lnTo>
                        <a:lnTo>
                          <a:pt x="0" y="286"/>
                        </a:lnTo>
                        <a:lnTo>
                          <a:pt x="0" y="293"/>
                        </a:lnTo>
                        <a:lnTo>
                          <a:pt x="0" y="301"/>
                        </a:lnTo>
                        <a:lnTo>
                          <a:pt x="0" y="308"/>
                        </a:lnTo>
                        <a:lnTo>
                          <a:pt x="0" y="317"/>
                        </a:lnTo>
                        <a:lnTo>
                          <a:pt x="0" y="325"/>
                        </a:lnTo>
                        <a:lnTo>
                          <a:pt x="0" y="332"/>
                        </a:lnTo>
                        <a:lnTo>
                          <a:pt x="0" y="340"/>
                        </a:lnTo>
                        <a:lnTo>
                          <a:pt x="0" y="349"/>
                        </a:lnTo>
                        <a:lnTo>
                          <a:pt x="0" y="364"/>
                        </a:lnTo>
                        <a:lnTo>
                          <a:pt x="0" y="381"/>
                        </a:lnTo>
                        <a:lnTo>
                          <a:pt x="0" y="395"/>
                        </a:lnTo>
                        <a:lnTo>
                          <a:pt x="0" y="410"/>
                        </a:lnTo>
                        <a:lnTo>
                          <a:pt x="0" y="424"/>
                        </a:lnTo>
                        <a:lnTo>
                          <a:pt x="2" y="439"/>
                        </a:lnTo>
                        <a:lnTo>
                          <a:pt x="2" y="452"/>
                        </a:lnTo>
                        <a:lnTo>
                          <a:pt x="3" y="465"/>
                        </a:lnTo>
                        <a:lnTo>
                          <a:pt x="3" y="478"/>
                        </a:lnTo>
                        <a:lnTo>
                          <a:pt x="3" y="490"/>
                        </a:lnTo>
                        <a:lnTo>
                          <a:pt x="3" y="502"/>
                        </a:lnTo>
                        <a:lnTo>
                          <a:pt x="4" y="514"/>
                        </a:lnTo>
                        <a:lnTo>
                          <a:pt x="4" y="524"/>
                        </a:lnTo>
                        <a:lnTo>
                          <a:pt x="5" y="535"/>
                        </a:lnTo>
                        <a:lnTo>
                          <a:pt x="5" y="546"/>
                        </a:lnTo>
                        <a:lnTo>
                          <a:pt x="6" y="556"/>
                        </a:lnTo>
                        <a:lnTo>
                          <a:pt x="6" y="565"/>
                        </a:lnTo>
                        <a:lnTo>
                          <a:pt x="7" y="575"/>
                        </a:lnTo>
                        <a:lnTo>
                          <a:pt x="7" y="584"/>
                        </a:lnTo>
                        <a:lnTo>
                          <a:pt x="9" y="593"/>
                        </a:lnTo>
                        <a:lnTo>
                          <a:pt x="10" y="600"/>
                        </a:lnTo>
                        <a:lnTo>
                          <a:pt x="10" y="609"/>
                        </a:lnTo>
                        <a:lnTo>
                          <a:pt x="11" y="617"/>
                        </a:lnTo>
                        <a:lnTo>
                          <a:pt x="12" y="625"/>
                        </a:lnTo>
                        <a:lnTo>
                          <a:pt x="12" y="631"/>
                        </a:lnTo>
                        <a:lnTo>
                          <a:pt x="13" y="638"/>
                        </a:lnTo>
                        <a:lnTo>
                          <a:pt x="15" y="646"/>
                        </a:lnTo>
                        <a:lnTo>
                          <a:pt x="15" y="651"/>
                        </a:lnTo>
                        <a:lnTo>
                          <a:pt x="16" y="657"/>
                        </a:lnTo>
                        <a:lnTo>
                          <a:pt x="17" y="663"/>
                        </a:lnTo>
                        <a:lnTo>
                          <a:pt x="17" y="669"/>
                        </a:lnTo>
                        <a:lnTo>
                          <a:pt x="19" y="674"/>
                        </a:lnTo>
                        <a:lnTo>
                          <a:pt x="21" y="679"/>
                        </a:lnTo>
                        <a:lnTo>
                          <a:pt x="21" y="685"/>
                        </a:lnTo>
                        <a:lnTo>
                          <a:pt x="22" y="689"/>
                        </a:lnTo>
                        <a:lnTo>
                          <a:pt x="23" y="693"/>
                        </a:lnTo>
                        <a:lnTo>
                          <a:pt x="23" y="697"/>
                        </a:lnTo>
                        <a:lnTo>
                          <a:pt x="25" y="701"/>
                        </a:lnTo>
                        <a:lnTo>
                          <a:pt x="25" y="705"/>
                        </a:lnTo>
                        <a:lnTo>
                          <a:pt x="26" y="708"/>
                        </a:lnTo>
                        <a:lnTo>
                          <a:pt x="28" y="712"/>
                        </a:lnTo>
                        <a:lnTo>
                          <a:pt x="28" y="714"/>
                        </a:lnTo>
                        <a:lnTo>
                          <a:pt x="29" y="718"/>
                        </a:lnTo>
                        <a:lnTo>
                          <a:pt x="30" y="720"/>
                        </a:lnTo>
                        <a:lnTo>
                          <a:pt x="30" y="723"/>
                        </a:lnTo>
                        <a:lnTo>
                          <a:pt x="32" y="726"/>
                        </a:lnTo>
                        <a:lnTo>
                          <a:pt x="32" y="729"/>
                        </a:lnTo>
                        <a:lnTo>
                          <a:pt x="34" y="731"/>
                        </a:lnTo>
                        <a:lnTo>
                          <a:pt x="35" y="735"/>
                        </a:lnTo>
                        <a:lnTo>
                          <a:pt x="37" y="738"/>
                        </a:lnTo>
                        <a:lnTo>
                          <a:pt x="38" y="740"/>
                        </a:lnTo>
                        <a:lnTo>
                          <a:pt x="41" y="744"/>
                        </a:lnTo>
                        <a:lnTo>
                          <a:pt x="43" y="749"/>
                        </a:lnTo>
                        <a:lnTo>
                          <a:pt x="48" y="752"/>
                        </a:lnTo>
                        <a:lnTo>
                          <a:pt x="50" y="757"/>
                        </a:lnTo>
                        <a:lnTo>
                          <a:pt x="55" y="762"/>
                        </a:lnTo>
                        <a:lnTo>
                          <a:pt x="56" y="763"/>
                        </a:lnTo>
                        <a:lnTo>
                          <a:pt x="61" y="765"/>
                        </a:lnTo>
                        <a:lnTo>
                          <a:pt x="63" y="768"/>
                        </a:lnTo>
                        <a:lnTo>
                          <a:pt x="68" y="771"/>
                        </a:lnTo>
                        <a:lnTo>
                          <a:pt x="70" y="773"/>
                        </a:lnTo>
                        <a:lnTo>
                          <a:pt x="73" y="774"/>
                        </a:lnTo>
                        <a:lnTo>
                          <a:pt x="75" y="775"/>
                        </a:lnTo>
                        <a:lnTo>
                          <a:pt x="79" y="775"/>
                        </a:lnTo>
                        <a:lnTo>
                          <a:pt x="81" y="777"/>
                        </a:lnTo>
                        <a:lnTo>
                          <a:pt x="85" y="778"/>
                        </a:lnTo>
                        <a:lnTo>
                          <a:pt x="88" y="780"/>
                        </a:lnTo>
                        <a:lnTo>
                          <a:pt x="92" y="781"/>
                        </a:lnTo>
                        <a:lnTo>
                          <a:pt x="96" y="782"/>
                        </a:lnTo>
                        <a:lnTo>
                          <a:pt x="100" y="783"/>
                        </a:lnTo>
                        <a:lnTo>
                          <a:pt x="105" y="784"/>
                        </a:lnTo>
                        <a:lnTo>
                          <a:pt x="110" y="786"/>
                        </a:lnTo>
                        <a:lnTo>
                          <a:pt x="114" y="786"/>
                        </a:lnTo>
                        <a:lnTo>
                          <a:pt x="119" y="788"/>
                        </a:lnTo>
                        <a:lnTo>
                          <a:pt x="125" y="788"/>
                        </a:lnTo>
                        <a:lnTo>
                          <a:pt x="131" y="790"/>
                        </a:lnTo>
                        <a:lnTo>
                          <a:pt x="137" y="790"/>
                        </a:lnTo>
                        <a:lnTo>
                          <a:pt x="144" y="793"/>
                        </a:lnTo>
                        <a:lnTo>
                          <a:pt x="150" y="793"/>
                        </a:lnTo>
                        <a:lnTo>
                          <a:pt x="157" y="794"/>
                        </a:lnTo>
                        <a:lnTo>
                          <a:pt x="164" y="795"/>
                        </a:lnTo>
                        <a:lnTo>
                          <a:pt x="172" y="796"/>
                        </a:lnTo>
                        <a:lnTo>
                          <a:pt x="181" y="796"/>
                        </a:lnTo>
                        <a:lnTo>
                          <a:pt x="190" y="799"/>
                        </a:lnTo>
                        <a:lnTo>
                          <a:pt x="198" y="799"/>
                        </a:lnTo>
                        <a:lnTo>
                          <a:pt x="208" y="800"/>
                        </a:lnTo>
                        <a:lnTo>
                          <a:pt x="217" y="800"/>
                        </a:lnTo>
                        <a:lnTo>
                          <a:pt x="228" y="801"/>
                        </a:lnTo>
                        <a:lnTo>
                          <a:pt x="238" y="801"/>
                        </a:lnTo>
                        <a:lnTo>
                          <a:pt x="250" y="802"/>
                        </a:lnTo>
                        <a:lnTo>
                          <a:pt x="260" y="803"/>
                        </a:lnTo>
                        <a:lnTo>
                          <a:pt x="273" y="803"/>
                        </a:lnTo>
                        <a:lnTo>
                          <a:pt x="284" y="803"/>
                        </a:lnTo>
                        <a:lnTo>
                          <a:pt x="297" y="805"/>
                        </a:lnTo>
                        <a:lnTo>
                          <a:pt x="310" y="806"/>
                        </a:lnTo>
                        <a:lnTo>
                          <a:pt x="324" y="806"/>
                        </a:lnTo>
                        <a:lnTo>
                          <a:pt x="339" y="806"/>
                        </a:lnTo>
                        <a:lnTo>
                          <a:pt x="352" y="806"/>
                        </a:lnTo>
                        <a:lnTo>
                          <a:pt x="367" y="807"/>
                        </a:lnTo>
                        <a:lnTo>
                          <a:pt x="384" y="808"/>
                        </a:lnTo>
                        <a:lnTo>
                          <a:pt x="399" y="808"/>
                        </a:lnTo>
                        <a:lnTo>
                          <a:pt x="416" y="808"/>
                        </a:lnTo>
                        <a:lnTo>
                          <a:pt x="432" y="808"/>
                        </a:lnTo>
                        <a:lnTo>
                          <a:pt x="451" y="808"/>
                        </a:lnTo>
                        <a:lnTo>
                          <a:pt x="470" y="808"/>
                        </a:lnTo>
                        <a:lnTo>
                          <a:pt x="488" y="808"/>
                        </a:lnTo>
                        <a:lnTo>
                          <a:pt x="508" y="808"/>
                        </a:lnTo>
                        <a:lnTo>
                          <a:pt x="528" y="808"/>
                        </a:lnTo>
                        <a:lnTo>
                          <a:pt x="538" y="808"/>
                        </a:lnTo>
                        <a:lnTo>
                          <a:pt x="546" y="808"/>
                        </a:lnTo>
                        <a:lnTo>
                          <a:pt x="557" y="807"/>
                        </a:lnTo>
                        <a:lnTo>
                          <a:pt x="566" y="807"/>
                        </a:lnTo>
                        <a:lnTo>
                          <a:pt x="575" y="806"/>
                        </a:lnTo>
                        <a:lnTo>
                          <a:pt x="585" y="806"/>
                        </a:lnTo>
                        <a:lnTo>
                          <a:pt x="595" y="806"/>
                        </a:lnTo>
                        <a:lnTo>
                          <a:pt x="604" y="806"/>
                        </a:lnTo>
                        <a:lnTo>
                          <a:pt x="614" y="806"/>
                        </a:lnTo>
                        <a:lnTo>
                          <a:pt x="622" y="806"/>
                        </a:lnTo>
                        <a:lnTo>
                          <a:pt x="632" y="806"/>
                        </a:lnTo>
                        <a:lnTo>
                          <a:pt x="641" y="806"/>
                        </a:lnTo>
                        <a:lnTo>
                          <a:pt x="651" y="806"/>
                        </a:lnTo>
                        <a:lnTo>
                          <a:pt x="660" y="806"/>
                        </a:lnTo>
                        <a:lnTo>
                          <a:pt x="668" y="806"/>
                        </a:lnTo>
                        <a:lnTo>
                          <a:pt x="678" y="806"/>
                        </a:lnTo>
                        <a:lnTo>
                          <a:pt x="686" y="805"/>
                        </a:lnTo>
                        <a:lnTo>
                          <a:pt x="696" y="803"/>
                        </a:lnTo>
                        <a:lnTo>
                          <a:pt x="704" y="803"/>
                        </a:lnTo>
                        <a:lnTo>
                          <a:pt x="713" y="803"/>
                        </a:lnTo>
                        <a:lnTo>
                          <a:pt x="722" y="803"/>
                        </a:lnTo>
                        <a:lnTo>
                          <a:pt x="730" y="803"/>
                        </a:lnTo>
                        <a:lnTo>
                          <a:pt x="738" y="803"/>
                        </a:lnTo>
                        <a:lnTo>
                          <a:pt x="747" y="803"/>
                        </a:lnTo>
                        <a:lnTo>
                          <a:pt x="755" y="802"/>
                        </a:lnTo>
                        <a:lnTo>
                          <a:pt x="763" y="801"/>
                        </a:lnTo>
                        <a:lnTo>
                          <a:pt x="772" y="801"/>
                        </a:lnTo>
                        <a:lnTo>
                          <a:pt x="780" y="801"/>
                        </a:lnTo>
                        <a:lnTo>
                          <a:pt x="787" y="801"/>
                        </a:lnTo>
                        <a:lnTo>
                          <a:pt x="794" y="801"/>
                        </a:lnTo>
                        <a:lnTo>
                          <a:pt x="802" y="801"/>
                        </a:lnTo>
                        <a:lnTo>
                          <a:pt x="810" y="801"/>
                        </a:lnTo>
                        <a:lnTo>
                          <a:pt x="817" y="801"/>
                        </a:lnTo>
                        <a:lnTo>
                          <a:pt x="824" y="800"/>
                        </a:lnTo>
                        <a:lnTo>
                          <a:pt x="830" y="800"/>
                        </a:lnTo>
                        <a:lnTo>
                          <a:pt x="838" y="800"/>
                        </a:lnTo>
                        <a:lnTo>
                          <a:pt x="844" y="799"/>
                        </a:lnTo>
                        <a:lnTo>
                          <a:pt x="850" y="799"/>
                        </a:lnTo>
                        <a:lnTo>
                          <a:pt x="856" y="799"/>
                        </a:lnTo>
                        <a:lnTo>
                          <a:pt x="863" y="799"/>
                        </a:lnTo>
                        <a:lnTo>
                          <a:pt x="868" y="797"/>
                        </a:lnTo>
                        <a:lnTo>
                          <a:pt x="875" y="797"/>
                        </a:lnTo>
                        <a:lnTo>
                          <a:pt x="881" y="797"/>
                        </a:lnTo>
                        <a:lnTo>
                          <a:pt x="885" y="797"/>
                        </a:lnTo>
                        <a:lnTo>
                          <a:pt x="890" y="796"/>
                        </a:lnTo>
                        <a:lnTo>
                          <a:pt x="896" y="796"/>
                        </a:lnTo>
                        <a:lnTo>
                          <a:pt x="901" y="796"/>
                        </a:lnTo>
                        <a:lnTo>
                          <a:pt x="906" y="796"/>
                        </a:lnTo>
                        <a:lnTo>
                          <a:pt x="909" y="796"/>
                        </a:lnTo>
                        <a:lnTo>
                          <a:pt x="914" y="795"/>
                        </a:lnTo>
                        <a:lnTo>
                          <a:pt x="919" y="795"/>
                        </a:lnTo>
                        <a:lnTo>
                          <a:pt x="921" y="795"/>
                        </a:lnTo>
                        <a:lnTo>
                          <a:pt x="925" y="794"/>
                        </a:lnTo>
                        <a:lnTo>
                          <a:pt x="928" y="794"/>
                        </a:lnTo>
                        <a:lnTo>
                          <a:pt x="932" y="794"/>
                        </a:lnTo>
                        <a:lnTo>
                          <a:pt x="935" y="794"/>
                        </a:lnTo>
                        <a:lnTo>
                          <a:pt x="940" y="794"/>
                        </a:lnTo>
                        <a:lnTo>
                          <a:pt x="944" y="794"/>
                        </a:lnTo>
                        <a:lnTo>
                          <a:pt x="947" y="794"/>
                        </a:lnTo>
                        <a:lnTo>
                          <a:pt x="950" y="794"/>
                        </a:lnTo>
                        <a:lnTo>
                          <a:pt x="952" y="793"/>
                        </a:lnTo>
                        <a:lnTo>
                          <a:pt x="954" y="790"/>
                        </a:lnTo>
                        <a:lnTo>
                          <a:pt x="954" y="788"/>
                        </a:lnTo>
                        <a:lnTo>
                          <a:pt x="954" y="786"/>
                        </a:lnTo>
                        <a:lnTo>
                          <a:pt x="954" y="783"/>
                        </a:lnTo>
                        <a:lnTo>
                          <a:pt x="954" y="781"/>
                        </a:lnTo>
                        <a:lnTo>
                          <a:pt x="954" y="777"/>
                        </a:lnTo>
                        <a:lnTo>
                          <a:pt x="953" y="774"/>
                        </a:lnTo>
                        <a:lnTo>
                          <a:pt x="952" y="770"/>
                        </a:lnTo>
                        <a:lnTo>
                          <a:pt x="952" y="767"/>
                        </a:lnTo>
                        <a:lnTo>
                          <a:pt x="951" y="763"/>
                        </a:lnTo>
                        <a:lnTo>
                          <a:pt x="950" y="759"/>
                        </a:lnTo>
                        <a:lnTo>
                          <a:pt x="950" y="755"/>
                        </a:lnTo>
                        <a:lnTo>
                          <a:pt x="948" y="751"/>
                        </a:lnTo>
                        <a:lnTo>
                          <a:pt x="946" y="748"/>
                        </a:lnTo>
                        <a:lnTo>
                          <a:pt x="945" y="743"/>
                        </a:lnTo>
                        <a:lnTo>
                          <a:pt x="944" y="739"/>
                        </a:lnTo>
                        <a:lnTo>
                          <a:pt x="942" y="736"/>
                        </a:lnTo>
                        <a:lnTo>
                          <a:pt x="941" y="732"/>
                        </a:lnTo>
                        <a:lnTo>
                          <a:pt x="939" y="729"/>
                        </a:lnTo>
                        <a:lnTo>
                          <a:pt x="939" y="725"/>
                        </a:lnTo>
                        <a:lnTo>
                          <a:pt x="938" y="723"/>
                        </a:lnTo>
                        <a:lnTo>
                          <a:pt x="937" y="720"/>
                        </a:lnTo>
                        <a:lnTo>
                          <a:pt x="934" y="717"/>
                        </a:lnTo>
                        <a:lnTo>
                          <a:pt x="934" y="714"/>
                        </a:lnTo>
                        <a:lnTo>
                          <a:pt x="934" y="713"/>
                        </a:lnTo>
                        <a:lnTo>
                          <a:pt x="932" y="711"/>
                        </a:lnTo>
                        <a:lnTo>
                          <a:pt x="932" y="71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47" name="Freeform 29">
                    <a:extLst>
                      <a:ext uri="{FF2B5EF4-FFF2-40B4-BE49-F238E27FC236}">
                        <a16:creationId xmlns:a16="http://schemas.microsoft.com/office/drawing/2014/main" id="{ED8CF109-239F-40E5-9398-22D80F62B8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9" y="1590"/>
                    <a:ext cx="202" cy="39"/>
                  </a:xfrm>
                  <a:custGeom>
                    <a:avLst/>
                    <a:gdLst>
                      <a:gd name="T0" fmla="*/ 0 w 605"/>
                      <a:gd name="T1" fmla="*/ 0 h 119"/>
                      <a:gd name="T2" fmla="*/ 0 w 605"/>
                      <a:gd name="T3" fmla="*/ 0 h 119"/>
                      <a:gd name="T4" fmla="*/ 0 w 605"/>
                      <a:gd name="T5" fmla="*/ 0 h 119"/>
                      <a:gd name="T6" fmla="*/ 0 w 605"/>
                      <a:gd name="T7" fmla="*/ 0 h 119"/>
                      <a:gd name="T8" fmla="*/ 0 w 605"/>
                      <a:gd name="T9" fmla="*/ 0 h 119"/>
                      <a:gd name="T10" fmla="*/ 0 w 605"/>
                      <a:gd name="T11" fmla="*/ 0 h 119"/>
                      <a:gd name="T12" fmla="*/ 0 w 605"/>
                      <a:gd name="T13" fmla="*/ 0 h 119"/>
                      <a:gd name="T14" fmla="*/ 0 w 605"/>
                      <a:gd name="T15" fmla="*/ 0 h 119"/>
                      <a:gd name="T16" fmla="*/ 0 w 605"/>
                      <a:gd name="T17" fmla="*/ 0 h 119"/>
                      <a:gd name="T18" fmla="*/ 0 w 605"/>
                      <a:gd name="T19" fmla="*/ 0 h 119"/>
                      <a:gd name="T20" fmla="*/ 0 w 605"/>
                      <a:gd name="T21" fmla="*/ 0 h 119"/>
                      <a:gd name="T22" fmla="*/ 0 w 605"/>
                      <a:gd name="T23" fmla="*/ 0 h 119"/>
                      <a:gd name="T24" fmla="*/ 0 w 605"/>
                      <a:gd name="T25" fmla="*/ 0 h 119"/>
                      <a:gd name="T26" fmla="*/ 0 w 605"/>
                      <a:gd name="T27" fmla="*/ 0 h 119"/>
                      <a:gd name="T28" fmla="*/ 0 w 605"/>
                      <a:gd name="T29" fmla="*/ 0 h 119"/>
                      <a:gd name="T30" fmla="*/ 0 w 605"/>
                      <a:gd name="T31" fmla="*/ 0 h 119"/>
                      <a:gd name="T32" fmla="*/ 0 w 605"/>
                      <a:gd name="T33" fmla="*/ 0 h 119"/>
                      <a:gd name="T34" fmla="*/ 0 w 605"/>
                      <a:gd name="T35" fmla="*/ 0 h 119"/>
                      <a:gd name="T36" fmla="*/ 0 w 605"/>
                      <a:gd name="T37" fmla="*/ 0 h 119"/>
                      <a:gd name="T38" fmla="*/ 0 w 605"/>
                      <a:gd name="T39" fmla="*/ 0 h 119"/>
                      <a:gd name="T40" fmla="*/ 0 w 605"/>
                      <a:gd name="T41" fmla="*/ 0 h 119"/>
                      <a:gd name="T42" fmla="*/ 0 w 605"/>
                      <a:gd name="T43" fmla="*/ 0 h 119"/>
                      <a:gd name="T44" fmla="*/ 0 w 605"/>
                      <a:gd name="T45" fmla="*/ 0 h 119"/>
                      <a:gd name="T46" fmla="*/ 0 w 605"/>
                      <a:gd name="T47" fmla="*/ 0 h 119"/>
                      <a:gd name="T48" fmla="*/ 0 w 605"/>
                      <a:gd name="T49" fmla="*/ 0 h 119"/>
                      <a:gd name="T50" fmla="*/ 0 w 605"/>
                      <a:gd name="T51" fmla="*/ 0 h 119"/>
                      <a:gd name="T52" fmla="*/ 0 w 605"/>
                      <a:gd name="T53" fmla="*/ 0 h 119"/>
                      <a:gd name="T54" fmla="*/ 0 w 605"/>
                      <a:gd name="T55" fmla="*/ 0 h 119"/>
                      <a:gd name="T56" fmla="*/ 0 w 605"/>
                      <a:gd name="T57" fmla="*/ 0 h 119"/>
                      <a:gd name="T58" fmla="*/ 0 w 605"/>
                      <a:gd name="T59" fmla="*/ 0 h 119"/>
                      <a:gd name="T60" fmla="*/ 0 w 605"/>
                      <a:gd name="T61" fmla="*/ 0 h 119"/>
                      <a:gd name="T62" fmla="*/ 0 w 605"/>
                      <a:gd name="T63" fmla="*/ 0 h 119"/>
                      <a:gd name="T64" fmla="*/ 0 w 605"/>
                      <a:gd name="T65" fmla="*/ 0 h 119"/>
                      <a:gd name="T66" fmla="*/ 0 w 605"/>
                      <a:gd name="T67" fmla="*/ 0 h 119"/>
                      <a:gd name="T68" fmla="*/ 0 w 605"/>
                      <a:gd name="T69" fmla="*/ 0 h 119"/>
                      <a:gd name="T70" fmla="*/ 0 w 605"/>
                      <a:gd name="T71" fmla="*/ 0 h 119"/>
                      <a:gd name="T72" fmla="*/ 0 w 605"/>
                      <a:gd name="T73" fmla="*/ 0 h 119"/>
                      <a:gd name="T74" fmla="*/ 0 w 605"/>
                      <a:gd name="T75" fmla="*/ 0 h 119"/>
                      <a:gd name="T76" fmla="*/ 0 w 605"/>
                      <a:gd name="T77" fmla="*/ 0 h 119"/>
                      <a:gd name="T78" fmla="*/ 0 w 605"/>
                      <a:gd name="T79" fmla="*/ 0 h 119"/>
                      <a:gd name="T80" fmla="*/ 0 w 605"/>
                      <a:gd name="T81" fmla="*/ 0 h 119"/>
                      <a:gd name="T82" fmla="*/ 0 w 605"/>
                      <a:gd name="T83" fmla="*/ 0 h 119"/>
                      <a:gd name="T84" fmla="*/ 0 w 605"/>
                      <a:gd name="T85" fmla="*/ 0 h 119"/>
                      <a:gd name="T86" fmla="*/ 0 w 605"/>
                      <a:gd name="T87" fmla="*/ 0 h 119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605"/>
                      <a:gd name="T133" fmla="*/ 0 h 119"/>
                      <a:gd name="T134" fmla="*/ 605 w 605"/>
                      <a:gd name="T135" fmla="*/ 119 h 119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605" h="119">
                        <a:moveTo>
                          <a:pt x="0" y="34"/>
                        </a:moveTo>
                        <a:lnTo>
                          <a:pt x="14" y="119"/>
                        </a:lnTo>
                        <a:lnTo>
                          <a:pt x="23" y="117"/>
                        </a:lnTo>
                        <a:lnTo>
                          <a:pt x="34" y="114"/>
                        </a:lnTo>
                        <a:lnTo>
                          <a:pt x="42" y="112"/>
                        </a:lnTo>
                        <a:lnTo>
                          <a:pt x="52" y="111"/>
                        </a:lnTo>
                        <a:lnTo>
                          <a:pt x="62" y="110"/>
                        </a:lnTo>
                        <a:lnTo>
                          <a:pt x="72" y="108"/>
                        </a:lnTo>
                        <a:lnTo>
                          <a:pt x="80" y="106"/>
                        </a:lnTo>
                        <a:lnTo>
                          <a:pt x="91" y="105"/>
                        </a:lnTo>
                        <a:lnTo>
                          <a:pt x="100" y="104"/>
                        </a:lnTo>
                        <a:lnTo>
                          <a:pt x="110" y="101"/>
                        </a:lnTo>
                        <a:lnTo>
                          <a:pt x="119" y="101"/>
                        </a:lnTo>
                        <a:lnTo>
                          <a:pt x="129" y="99"/>
                        </a:lnTo>
                        <a:lnTo>
                          <a:pt x="138" y="98"/>
                        </a:lnTo>
                        <a:lnTo>
                          <a:pt x="148" y="97"/>
                        </a:lnTo>
                        <a:lnTo>
                          <a:pt x="156" y="97"/>
                        </a:lnTo>
                        <a:lnTo>
                          <a:pt x="166" y="95"/>
                        </a:lnTo>
                        <a:lnTo>
                          <a:pt x="176" y="94"/>
                        </a:lnTo>
                        <a:lnTo>
                          <a:pt x="185" y="94"/>
                        </a:lnTo>
                        <a:lnTo>
                          <a:pt x="194" y="93"/>
                        </a:lnTo>
                        <a:lnTo>
                          <a:pt x="204" y="92"/>
                        </a:lnTo>
                        <a:lnTo>
                          <a:pt x="212" y="92"/>
                        </a:lnTo>
                        <a:lnTo>
                          <a:pt x="221" y="91"/>
                        </a:lnTo>
                        <a:lnTo>
                          <a:pt x="231" y="89"/>
                        </a:lnTo>
                        <a:lnTo>
                          <a:pt x="239" y="89"/>
                        </a:lnTo>
                        <a:lnTo>
                          <a:pt x="249" y="89"/>
                        </a:lnTo>
                        <a:lnTo>
                          <a:pt x="257" y="88"/>
                        </a:lnTo>
                        <a:lnTo>
                          <a:pt x="268" y="88"/>
                        </a:lnTo>
                        <a:lnTo>
                          <a:pt x="276" y="88"/>
                        </a:lnTo>
                        <a:lnTo>
                          <a:pt x="286" y="87"/>
                        </a:lnTo>
                        <a:lnTo>
                          <a:pt x="294" y="87"/>
                        </a:lnTo>
                        <a:lnTo>
                          <a:pt x="303" y="87"/>
                        </a:lnTo>
                        <a:lnTo>
                          <a:pt x="313" y="87"/>
                        </a:lnTo>
                        <a:lnTo>
                          <a:pt x="321" y="86"/>
                        </a:lnTo>
                        <a:lnTo>
                          <a:pt x="329" y="86"/>
                        </a:lnTo>
                        <a:lnTo>
                          <a:pt x="339" y="86"/>
                        </a:lnTo>
                        <a:lnTo>
                          <a:pt x="347" y="86"/>
                        </a:lnTo>
                        <a:lnTo>
                          <a:pt x="356" y="86"/>
                        </a:lnTo>
                        <a:lnTo>
                          <a:pt x="365" y="86"/>
                        </a:lnTo>
                        <a:lnTo>
                          <a:pt x="373" y="86"/>
                        </a:lnTo>
                        <a:lnTo>
                          <a:pt x="383" y="87"/>
                        </a:lnTo>
                        <a:lnTo>
                          <a:pt x="391" y="87"/>
                        </a:lnTo>
                        <a:lnTo>
                          <a:pt x="399" y="88"/>
                        </a:lnTo>
                        <a:lnTo>
                          <a:pt x="409" y="88"/>
                        </a:lnTo>
                        <a:lnTo>
                          <a:pt x="417" y="89"/>
                        </a:lnTo>
                        <a:lnTo>
                          <a:pt x="427" y="89"/>
                        </a:lnTo>
                        <a:lnTo>
                          <a:pt x="435" y="91"/>
                        </a:lnTo>
                        <a:lnTo>
                          <a:pt x="443" y="91"/>
                        </a:lnTo>
                        <a:lnTo>
                          <a:pt x="453" y="92"/>
                        </a:lnTo>
                        <a:lnTo>
                          <a:pt x="461" y="92"/>
                        </a:lnTo>
                        <a:lnTo>
                          <a:pt x="469" y="93"/>
                        </a:lnTo>
                        <a:lnTo>
                          <a:pt x="478" y="94"/>
                        </a:lnTo>
                        <a:lnTo>
                          <a:pt x="487" y="95"/>
                        </a:lnTo>
                        <a:lnTo>
                          <a:pt x="496" y="97"/>
                        </a:lnTo>
                        <a:lnTo>
                          <a:pt x="503" y="97"/>
                        </a:lnTo>
                        <a:lnTo>
                          <a:pt x="512" y="98"/>
                        </a:lnTo>
                        <a:lnTo>
                          <a:pt x="520" y="99"/>
                        </a:lnTo>
                        <a:lnTo>
                          <a:pt x="529" y="100"/>
                        </a:lnTo>
                        <a:lnTo>
                          <a:pt x="537" y="101"/>
                        </a:lnTo>
                        <a:lnTo>
                          <a:pt x="545" y="104"/>
                        </a:lnTo>
                        <a:lnTo>
                          <a:pt x="555" y="104"/>
                        </a:lnTo>
                        <a:lnTo>
                          <a:pt x="563" y="106"/>
                        </a:lnTo>
                        <a:lnTo>
                          <a:pt x="571" y="107"/>
                        </a:lnTo>
                        <a:lnTo>
                          <a:pt x="580" y="110"/>
                        </a:lnTo>
                        <a:lnTo>
                          <a:pt x="589" y="111"/>
                        </a:lnTo>
                        <a:lnTo>
                          <a:pt x="605" y="25"/>
                        </a:lnTo>
                        <a:lnTo>
                          <a:pt x="594" y="23"/>
                        </a:lnTo>
                        <a:lnTo>
                          <a:pt x="586" y="22"/>
                        </a:lnTo>
                        <a:lnTo>
                          <a:pt x="576" y="21"/>
                        </a:lnTo>
                        <a:lnTo>
                          <a:pt x="568" y="18"/>
                        </a:lnTo>
                        <a:lnTo>
                          <a:pt x="558" y="18"/>
                        </a:lnTo>
                        <a:lnTo>
                          <a:pt x="550" y="16"/>
                        </a:lnTo>
                        <a:lnTo>
                          <a:pt x="541" y="15"/>
                        </a:lnTo>
                        <a:lnTo>
                          <a:pt x="532" y="14"/>
                        </a:lnTo>
                        <a:lnTo>
                          <a:pt x="523" y="12"/>
                        </a:lnTo>
                        <a:lnTo>
                          <a:pt x="513" y="11"/>
                        </a:lnTo>
                        <a:lnTo>
                          <a:pt x="505" y="10"/>
                        </a:lnTo>
                        <a:lnTo>
                          <a:pt x="496" y="9"/>
                        </a:lnTo>
                        <a:lnTo>
                          <a:pt x="487" y="8"/>
                        </a:lnTo>
                        <a:lnTo>
                          <a:pt x="478" y="8"/>
                        </a:lnTo>
                        <a:lnTo>
                          <a:pt x="468" y="6"/>
                        </a:lnTo>
                        <a:lnTo>
                          <a:pt x="460" y="5"/>
                        </a:lnTo>
                        <a:lnTo>
                          <a:pt x="450" y="4"/>
                        </a:lnTo>
                        <a:lnTo>
                          <a:pt x="441" y="4"/>
                        </a:lnTo>
                        <a:lnTo>
                          <a:pt x="431" y="3"/>
                        </a:lnTo>
                        <a:lnTo>
                          <a:pt x="423" y="3"/>
                        </a:lnTo>
                        <a:lnTo>
                          <a:pt x="414" y="2"/>
                        </a:lnTo>
                        <a:lnTo>
                          <a:pt x="404" y="2"/>
                        </a:lnTo>
                        <a:lnTo>
                          <a:pt x="395" y="0"/>
                        </a:lnTo>
                        <a:lnTo>
                          <a:pt x="386" y="0"/>
                        </a:lnTo>
                        <a:lnTo>
                          <a:pt x="377" y="0"/>
                        </a:lnTo>
                        <a:lnTo>
                          <a:pt x="369" y="0"/>
                        </a:lnTo>
                        <a:lnTo>
                          <a:pt x="359" y="0"/>
                        </a:lnTo>
                        <a:lnTo>
                          <a:pt x="350" y="0"/>
                        </a:lnTo>
                        <a:lnTo>
                          <a:pt x="340" y="0"/>
                        </a:lnTo>
                        <a:lnTo>
                          <a:pt x="331" y="0"/>
                        </a:lnTo>
                        <a:lnTo>
                          <a:pt x="321" y="0"/>
                        </a:lnTo>
                        <a:lnTo>
                          <a:pt x="312" y="0"/>
                        </a:lnTo>
                        <a:lnTo>
                          <a:pt x="302" y="0"/>
                        </a:lnTo>
                        <a:lnTo>
                          <a:pt x="293" y="0"/>
                        </a:lnTo>
                        <a:lnTo>
                          <a:pt x="283" y="0"/>
                        </a:lnTo>
                        <a:lnTo>
                          <a:pt x="274" y="0"/>
                        </a:lnTo>
                        <a:lnTo>
                          <a:pt x="264" y="0"/>
                        </a:lnTo>
                        <a:lnTo>
                          <a:pt x="255" y="2"/>
                        </a:lnTo>
                        <a:lnTo>
                          <a:pt x="245" y="2"/>
                        </a:lnTo>
                        <a:lnTo>
                          <a:pt x="236" y="3"/>
                        </a:lnTo>
                        <a:lnTo>
                          <a:pt x="226" y="3"/>
                        </a:lnTo>
                        <a:lnTo>
                          <a:pt x="217" y="4"/>
                        </a:lnTo>
                        <a:lnTo>
                          <a:pt x="207" y="5"/>
                        </a:lnTo>
                        <a:lnTo>
                          <a:pt x="197" y="5"/>
                        </a:lnTo>
                        <a:lnTo>
                          <a:pt x="187" y="6"/>
                        </a:lnTo>
                        <a:lnTo>
                          <a:pt x="178" y="8"/>
                        </a:lnTo>
                        <a:lnTo>
                          <a:pt x="168" y="8"/>
                        </a:lnTo>
                        <a:lnTo>
                          <a:pt x="159" y="10"/>
                        </a:lnTo>
                        <a:lnTo>
                          <a:pt x="149" y="10"/>
                        </a:lnTo>
                        <a:lnTo>
                          <a:pt x="138" y="11"/>
                        </a:lnTo>
                        <a:lnTo>
                          <a:pt x="128" y="14"/>
                        </a:lnTo>
                        <a:lnTo>
                          <a:pt x="118" y="14"/>
                        </a:lnTo>
                        <a:lnTo>
                          <a:pt x="109" y="16"/>
                        </a:lnTo>
                        <a:lnTo>
                          <a:pt x="99" y="17"/>
                        </a:lnTo>
                        <a:lnTo>
                          <a:pt x="89" y="18"/>
                        </a:lnTo>
                        <a:lnTo>
                          <a:pt x="80" y="19"/>
                        </a:lnTo>
                        <a:lnTo>
                          <a:pt x="70" y="21"/>
                        </a:lnTo>
                        <a:lnTo>
                          <a:pt x="60" y="23"/>
                        </a:lnTo>
                        <a:lnTo>
                          <a:pt x="49" y="24"/>
                        </a:lnTo>
                        <a:lnTo>
                          <a:pt x="40" y="25"/>
                        </a:lnTo>
                        <a:lnTo>
                          <a:pt x="29" y="28"/>
                        </a:lnTo>
                        <a:lnTo>
                          <a:pt x="20" y="29"/>
                        </a:lnTo>
                        <a:lnTo>
                          <a:pt x="9" y="31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48" name="Freeform 30">
                    <a:extLst>
                      <a:ext uri="{FF2B5EF4-FFF2-40B4-BE49-F238E27FC236}">
                        <a16:creationId xmlns:a16="http://schemas.microsoft.com/office/drawing/2014/main" id="{196C9F70-4347-494E-A6E0-651A937DDC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38" y="1833"/>
                    <a:ext cx="380" cy="33"/>
                  </a:xfrm>
                  <a:custGeom>
                    <a:avLst/>
                    <a:gdLst>
                      <a:gd name="T0" fmla="*/ 0 w 1140"/>
                      <a:gd name="T1" fmla="*/ 0 h 99"/>
                      <a:gd name="T2" fmla="*/ 0 w 1140"/>
                      <a:gd name="T3" fmla="*/ 0 h 99"/>
                      <a:gd name="T4" fmla="*/ 0 w 1140"/>
                      <a:gd name="T5" fmla="*/ 0 h 99"/>
                      <a:gd name="T6" fmla="*/ 0 w 1140"/>
                      <a:gd name="T7" fmla="*/ 0 h 99"/>
                      <a:gd name="T8" fmla="*/ 0 w 1140"/>
                      <a:gd name="T9" fmla="*/ 0 h 99"/>
                      <a:gd name="T10" fmla="*/ 0 w 1140"/>
                      <a:gd name="T11" fmla="*/ 0 h 99"/>
                      <a:gd name="T12" fmla="*/ 0 w 1140"/>
                      <a:gd name="T13" fmla="*/ 0 h 99"/>
                      <a:gd name="T14" fmla="*/ 0 w 1140"/>
                      <a:gd name="T15" fmla="*/ 0 h 99"/>
                      <a:gd name="T16" fmla="*/ 0 w 1140"/>
                      <a:gd name="T17" fmla="*/ 0 h 99"/>
                      <a:gd name="T18" fmla="*/ 0 w 1140"/>
                      <a:gd name="T19" fmla="*/ 0 h 99"/>
                      <a:gd name="T20" fmla="*/ 0 w 1140"/>
                      <a:gd name="T21" fmla="*/ 0 h 99"/>
                      <a:gd name="T22" fmla="*/ 0 w 1140"/>
                      <a:gd name="T23" fmla="*/ 0 h 99"/>
                      <a:gd name="T24" fmla="*/ 0 w 1140"/>
                      <a:gd name="T25" fmla="*/ 0 h 99"/>
                      <a:gd name="T26" fmla="*/ 0 w 1140"/>
                      <a:gd name="T27" fmla="*/ 0 h 99"/>
                      <a:gd name="T28" fmla="*/ 0 w 1140"/>
                      <a:gd name="T29" fmla="*/ 0 h 99"/>
                      <a:gd name="T30" fmla="*/ 0 w 1140"/>
                      <a:gd name="T31" fmla="*/ 0 h 99"/>
                      <a:gd name="T32" fmla="*/ 0 w 1140"/>
                      <a:gd name="T33" fmla="*/ 0 h 99"/>
                      <a:gd name="T34" fmla="*/ 0 w 1140"/>
                      <a:gd name="T35" fmla="*/ 0 h 99"/>
                      <a:gd name="T36" fmla="*/ 0 w 1140"/>
                      <a:gd name="T37" fmla="*/ 0 h 99"/>
                      <a:gd name="T38" fmla="*/ 0 w 1140"/>
                      <a:gd name="T39" fmla="*/ 0 h 99"/>
                      <a:gd name="T40" fmla="*/ 0 w 1140"/>
                      <a:gd name="T41" fmla="*/ 0 h 99"/>
                      <a:gd name="T42" fmla="*/ 0 w 1140"/>
                      <a:gd name="T43" fmla="*/ 0 h 99"/>
                      <a:gd name="T44" fmla="*/ 0 w 1140"/>
                      <a:gd name="T45" fmla="*/ 0 h 99"/>
                      <a:gd name="T46" fmla="*/ 0 w 1140"/>
                      <a:gd name="T47" fmla="*/ 0 h 99"/>
                      <a:gd name="T48" fmla="*/ 0 w 1140"/>
                      <a:gd name="T49" fmla="*/ 0 h 99"/>
                      <a:gd name="T50" fmla="*/ 0 w 1140"/>
                      <a:gd name="T51" fmla="*/ 0 h 99"/>
                      <a:gd name="T52" fmla="*/ 0 w 1140"/>
                      <a:gd name="T53" fmla="*/ 0 h 99"/>
                      <a:gd name="T54" fmla="*/ 0 w 1140"/>
                      <a:gd name="T55" fmla="*/ 0 h 99"/>
                      <a:gd name="T56" fmla="*/ 0 w 1140"/>
                      <a:gd name="T57" fmla="*/ 0 h 99"/>
                      <a:gd name="T58" fmla="*/ 0 w 1140"/>
                      <a:gd name="T59" fmla="*/ 0 h 99"/>
                      <a:gd name="T60" fmla="*/ 0 w 1140"/>
                      <a:gd name="T61" fmla="*/ 0 h 99"/>
                      <a:gd name="T62" fmla="*/ 0 w 1140"/>
                      <a:gd name="T63" fmla="*/ 0 h 99"/>
                      <a:gd name="T64" fmla="*/ 0 w 1140"/>
                      <a:gd name="T65" fmla="*/ 0 h 99"/>
                      <a:gd name="T66" fmla="*/ 0 w 1140"/>
                      <a:gd name="T67" fmla="*/ 0 h 99"/>
                      <a:gd name="T68" fmla="*/ 0 w 1140"/>
                      <a:gd name="T69" fmla="*/ 0 h 99"/>
                      <a:gd name="T70" fmla="*/ 0 w 1140"/>
                      <a:gd name="T71" fmla="*/ 0 h 99"/>
                      <a:gd name="T72" fmla="*/ 0 w 1140"/>
                      <a:gd name="T73" fmla="*/ 0 h 99"/>
                      <a:gd name="T74" fmla="*/ 0 w 1140"/>
                      <a:gd name="T75" fmla="*/ 0 h 99"/>
                      <a:gd name="T76" fmla="*/ 0 w 1140"/>
                      <a:gd name="T77" fmla="*/ 0 h 99"/>
                      <a:gd name="T78" fmla="*/ 0 w 1140"/>
                      <a:gd name="T79" fmla="*/ 0 h 99"/>
                      <a:gd name="T80" fmla="*/ 0 w 1140"/>
                      <a:gd name="T81" fmla="*/ 0 h 99"/>
                      <a:gd name="T82" fmla="*/ 0 w 1140"/>
                      <a:gd name="T83" fmla="*/ 0 h 99"/>
                      <a:gd name="T84" fmla="*/ 0 w 1140"/>
                      <a:gd name="T85" fmla="*/ 0 h 99"/>
                      <a:gd name="T86" fmla="*/ 0 w 1140"/>
                      <a:gd name="T87" fmla="*/ 0 h 99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140"/>
                      <a:gd name="T133" fmla="*/ 0 h 99"/>
                      <a:gd name="T134" fmla="*/ 1140 w 1140"/>
                      <a:gd name="T135" fmla="*/ 99 h 99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140" h="99">
                        <a:moveTo>
                          <a:pt x="0" y="13"/>
                        </a:moveTo>
                        <a:lnTo>
                          <a:pt x="3" y="99"/>
                        </a:lnTo>
                        <a:lnTo>
                          <a:pt x="19" y="97"/>
                        </a:lnTo>
                        <a:lnTo>
                          <a:pt x="35" y="97"/>
                        </a:lnTo>
                        <a:lnTo>
                          <a:pt x="52" y="97"/>
                        </a:lnTo>
                        <a:lnTo>
                          <a:pt x="69" y="96"/>
                        </a:lnTo>
                        <a:lnTo>
                          <a:pt x="86" y="94"/>
                        </a:lnTo>
                        <a:lnTo>
                          <a:pt x="102" y="94"/>
                        </a:lnTo>
                        <a:lnTo>
                          <a:pt x="120" y="94"/>
                        </a:lnTo>
                        <a:lnTo>
                          <a:pt x="137" y="94"/>
                        </a:lnTo>
                        <a:lnTo>
                          <a:pt x="154" y="93"/>
                        </a:lnTo>
                        <a:lnTo>
                          <a:pt x="171" y="92"/>
                        </a:lnTo>
                        <a:lnTo>
                          <a:pt x="188" y="92"/>
                        </a:lnTo>
                        <a:lnTo>
                          <a:pt x="204" y="92"/>
                        </a:lnTo>
                        <a:lnTo>
                          <a:pt x="222" y="92"/>
                        </a:lnTo>
                        <a:lnTo>
                          <a:pt x="240" y="91"/>
                        </a:lnTo>
                        <a:lnTo>
                          <a:pt x="256" y="91"/>
                        </a:lnTo>
                        <a:lnTo>
                          <a:pt x="274" y="91"/>
                        </a:lnTo>
                        <a:lnTo>
                          <a:pt x="291" y="90"/>
                        </a:lnTo>
                        <a:lnTo>
                          <a:pt x="309" y="90"/>
                        </a:lnTo>
                        <a:lnTo>
                          <a:pt x="326" y="90"/>
                        </a:lnTo>
                        <a:lnTo>
                          <a:pt x="343" y="90"/>
                        </a:lnTo>
                        <a:lnTo>
                          <a:pt x="361" y="89"/>
                        </a:lnTo>
                        <a:lnTo>
                          <a:pt x="379" y="89"/>
                        </a:lnTo>
                        <a:lnTo>
                          <a:pt x="395" y="87"/>
                        </a:lnTo>
                        <a:lnTo>
                          <a:pt x="413" y="87"/>
                        </a:lnTo>
                        <a:lnTo>
                          <a:pt x="430" y="87"/>
                        </a:lnTo>
                        <a:lnTo>
                          <a:pt x="447" y="87"/>
                        </a:lnTo>
                        <a:lnTo>
                          <a:pt x="465" y="87"/>
                        </a:lnTo>
                        <a:lnTo>
                          <a:pt x="483" y="87"/>
                        </a:lnTo>
                        <a:lnTo>
                          <a:pt x="501" y="87"/>
                        </a:lnTo>
                        <a:lnTo>
                          <a:pt x="519" y="87"/>
                        </a:lnTo>
                        <a:lnTo>
                          <a:pt x="536" y="87"/>
                        </a:lnTo>
                        <a:lnTo>
                          <a:pt x="554" y="87"/>
                        </a:lnTo>
                        <a:lnTo>
                          <a:pt x="572" y="86"/>
                        </a:lnTo>
                        <a:lnTo>
                          <a:pt x="590" y="86"/>
                        </a:lnTo>
                        <a:lnTo>
                          <a:pt x="606" y="86"/>
                        </a:lnTo>
                        <a:lnTo>
                          <a:pt x="625" y="86"/>
                        </a:lnTo>
                        <a:lnTo>
                          <a:pt x="643" y="86"/>
                        </a:lnTo>
                        <a:lnTo>
                          <a:pt x="661" y="86"/>
                        </a:lnTo>
                        <a:lnTo>
                          <a:pt x="679" y="86"/>
                        </a:lnTo>
                        <a:lnTo>
                          <a:pt x="698" y="87"/>
                        </a:lnTo>
                        <a:lnTo>
                          <a:pt x="714" y="87"/>
                        </a:lnTo>
                        <a:lnTo>
                          <a:pt x="733" y="87"/>
                        </a:lnTo>
                        <a:lnTo>
                          <a:pt x="751" y="87"/>
                        </a:lnTo>
                        <a:lnTo>
                          <a:pt x="769" y="87"/>
                        </a:lnTo>
                        <a:lnTo>
                          <a:pt x="787" y="87"/>
                        </a:lnTo>
                        <a:lnTo>
                          <a:pt x="805" y="87"/>
                        </a:lnTo>
                        <a:lnTo>
                          <a:pt x="824" y="87"/>
                        </a:lnTo>
                        <a:lnTo>
                          <a:pt x="843" y="89"/>
                        </a:lnTo>
                        <a:lnTo>
                          <a:pt x="860" y="89"/>
                        </a:lnTo>
                        <a:lnTo>
                          <a:pt x="878" y="89"/>
                        </a:lnTo>
                        <a:lnTo>
                          <a:pt x="896" y="90"/>
                        </a:lnTo>
                        <a:lnTo>
                          <a:pt x="915" y="90"/>
                        </a:lnTo>
                        <a:lnTo>
                          <a:pt x="934" y="90"/>
                        </a:lnTo>
                        <a:lnTo>
                          <a:pt x="952" y="91"/>
                        </a:lnTo>
                        <a:lnTo>
                          <a:pt x="970" y="91"/>
                        </a:lnTo>
                        <a:lnTo>
                          <a:pt x="989" y="92"/>
                        </a:lnTo>
                        <a:lnTo>
                          <a:pt x="1006" y="92"/>
                        </a:lnTo>
                        <a:lnTo>
                          <a:pt x="1024" y="93"/>
                        </a:lnTo>
                        <a:lnTo>
                          <a:pt x="1043" y="94"/>
                        </a:lnTo>
                        <a:lnTo>
                          <a:pt x="1062" y="94"/>
                        </a:lnTo>
                        <a:lnTo>
                          <a:pt x="1080" y="96"/>
                        </a:lnTo>
                        <a:lnTo>
                          <a:pt x="1099" y="97"/>
                        </a:lnTo>
                        <a:lnTo>
                          <a:pt x="1118" y="97"/>
                        </a:lnTo>
                        <a:lnTo>
                          <a:pt x="1136" y="99"/>
                        </a:lnTo>
                        <a:lnTo>
                          <a:pt x="1140" y="13"/>
                        </a:lnTo>
                        <a:lnTo>
                          <a:pt x="1121" y="11"/>
                        </a:lnTo>
                        <a:lnTo>
                          <a:pt x="1102" y="10"/>
                        </a:lnTo>
                        <a:lnTo>
                          <a:pt x="1083" y="9"/>
                        </a:lnTo>
                        <a:lnTo>
                          <a:pt x="1066" y="9"/>
                        </a:lnTo>
                        <a:lnTo>
                          <a:pt x="1047" y="8"/>
                        </a:lnTo>
                        <a:lnTo>
                          <a:pt x="1028" y="7"/>
                        </a:lnTo>
                        <a:lnTo>
                          <a:pt x="1010" y="7"/>
                        </a:lnTo>
                        <a:lnTo>
                          <a:pt x="991" y="7"/>
                        </a:lnTo>
                        <a:lnTo>
                          <a:pt x="972" y="4"/>
                        </a:lnTo>
                        <a:lnTo>
                          <a:pt x="954" y="4"/>
                        </a:lnTo>
                        <a:lnTo>
                          <a:pt x="936" y="4"/>
                        </a:lnTo>
                        <a:lnTo>
                          <a:pt x="917" y="4"/>
                        </a:lnTo>
                        <a:lnTo>
                          <a:pt x="898" y="3"/>
                        </a:lnTo>
                        <a:lnTo>
                          <a:pt x="881" y="2"/>
                        </a:lnTo>
                        <a:lnTo>
                          <a:pt x="863" y="2"/>
                        </a:lnTo>
                        <a:lnTo>
                          <a:pt x="844" y="2"/>
                        </a:lnTo>
                        <a:lnTo>
                          <a:pt x="825" y="1"/>
                        </a:lnTo>
                        <a:lnTo>
                          <a:pt x="807" y="1"/>
                        </a:lnTo>
                        <a:lnTo>
                          <a:pt x="789" y="1"/>
                        </a:lnTo>
                        <a:lnTo>
                          <a:pt x="771" y="1"/>
                        </a:lnTo>
                        <a:lnTo>
                          <a:pt x="752" y="1"/>
                        </a:lnTo>
                        <a:lnTo>
                          <a:pt x="733" y="1"/>
                        </a:lnTo>
                        <a:lnTo>
                          <a:pt x="716" y="1"/>
                        </a:lnTo>
                        <a:lnTo>
                          <a:pt x="698" y="1"/>
                        </a:lnTo>
                        <a:lnTo>
                          <a:pt x="680" y="0"/>
                        </a:lnTo>
                        <a:lnTo>
                          <a:pt x="662" y="0"/>
                        </a:lnTo>
                        <a:lnTo>
                          <a:pt x="643" y="0"/>
                        </a:lnTo>
                        <a:lnTo>
                          <a:pt x="625" y="0"/>
                        </a:lnTo>
                        <a:lnTo>
                          <a:pt x="608" y="0"/>
                        </a:lnTo>
                        <a:lnTo>
                          <a:pt x="590" y="0"/>
                        </a:lnTo>
                        <a:lnTo>
                          <a:pt x="572" y="0"/>
                        </a:lnTo>
                        <a:lnTo>
                          <a:pt x="554" y="1"/>
                        </a:lnTo>
                        <a:lnTo>
                          <a:pt x="536" y="1"/>
                        </a:lnTo>
                        <a:lnTo>
                          <a:pt x="519" y="1"/>
                        </a:lnTo>
                        <a:lnTo>
                          <a:pt x="501" y="1"/>
                        </a:lnTo>
                        <a:lnTo>
                          <a:pt x="483" y="1"/>
                        </a:lnTo>
                        <a:lnTo>
                          <a:pt x="465" y="1"/>
                        </a:lnTo>
                        <a:lnTo>
                          <a:pt x="447" y="1"/>
                        </a:lnTo>
                        <a:lnTo>
                          <a:pt x="430" y="1"/>
                        </a:lnTo>
                        <a:lnTo>
                          <a:pt x="412" y="1"/>
                        </a:lnTo>
                        <a:lnTo>
                          <a:pt x="394" y="1"/>
                        </a:lnTo>
                        <a:lnTo>
                          <a:pt x="376" y="2"/>
                        </a:lnTo>
                        <a:lnTo>
                          <a:pt x="359" y="2"/>
                        </a:lnTo>
                        <a:lnTo>
                          <a:pt x="342" y="3"/>
                        </a:lnTo>
                        <a:lnTo>
                          <a:pt x="324" y="3"/>
                        </a:lnTo>
                        <a:lnTo>
                          <a:pt x="307" y="4"/>
                        </a:lnTo>
                        <a:lnTo>
                          <a:pt x="291" y="4"/>
                        </a:lnTo>
                        <a:lnTo>
                          <a:pt x="273" y="4"/>
                        </a:lnTo>
                        <a:lnTo>
                          <a:pt x="255" y="4"/>
                        </a:lnTo>
                        <a:lnTo>
                          <a:pt x="237" y="4"/>
                        </a:lnTo>
                        <a:lnTo>
                          <a:pt x="221" y="5"/>
                        </a:lnTo>
                        <a:lnTo>
                          <a:pt x="203" y="7"/>
                        </a:lnTo>
                        <a:lnTo>
                          <a:pt x="186" y="7"/>
                        </a:lnTo>
                        <a:lnTo>
                          <a:pt x="169" y="7"/>
                        </a:lnTo>
                        <a:lnTo>
                          <a:pt x="151" y="7"/>
                        </a:lnTo>
                        <a:lnTo>
                          <a:pt x="135" y="8"/>
                        </a:lnTo>
                        <a:lnTo>
                          <a:pt x="118" y="8"/>
                        </a:lnTo>
                        <a:lnTo>
                          <a:pt x="101" y="9"/>
                        </a:lnTo>
                        <a:lnTo>
                          <a:pt x="83" y="9"/>
                        </a:lnTo>
                        <a:lnTo>
                          <a:pt x="68" y="9"/>
                        </a:lnTo>
                        <a:lnTo>
                          <a:pt x="50" y="10"/>
                        </a:lnTo>
                        <a:lnTo>
                          <a:pt x="33" y="11"/>
                        </a:lnTo>
                        <a:lnTo>
                          <a:pt x="17" y="11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49" name="Freeform 31">
                    <a:extLst>
                      <a:ext uri="{FF2B5EF4-FFF2-40B4-BE49-F238E27FC236}">
                        <a16:creationId xmlns:a16="http://schemas.microsoft.com/office/drawing/2014/main" id="{04F5D44F-9BF1-4EF3-ADA3-7177C8E73E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5" y="1836"/>
                    <a:ext cx="67" cy="128"/>
                  </a:xfrm>
                  <a:custGeom>
                    <a:avLst/>
                    <a:gdLst>
                      <a:gd name="T0" fmla="*/ 0 w 202"/>
                      <a:gd name="T1" fmla="*/ 0 h 383"/>
                      <a:gd name="T2" fmla="*/ 0 w 202"/>
                      <a:gd name="T3" fmla="*/ 0 h 383"/>
                      <a:gd name="T4" fmla="*/ 0 w 202"/>
                      <a:gd name="T5" fmla="*/ 0 h 383"/>
                      <a:gd name="T6" fmla="*/ 0 w 202"/>
                      <a:gd name="T7" fmla="*/ 0 h 383"/>
                      <a:gd name="T8" fmla="*/ 0 w 202"/>
                      <a:gd name="T9" fmla="*/ 0 h 383"/>
                      <a:gd name="T10" fmla="*/ 0 w 202"/>
                      <a:gd name="T11" fmla="*/ 0 h 383"/>
                      <a:gd name="T12" fmla="*/ 0 w 202"/>
                      <a:gd name="T13" fmla="*/ 0 h 383"/>
                      <a:gd name="T14" fmla="*/ 0 w 202"/>
                      <a:gd name="T15" fmla="*/ 0 h 383"/>
                      <a:gd name="T16" fmla="*/ 0 w 202"/>
                      <a:gd name="T17" fmla="*/ 0 h 383"/>
                      <a:gd name="T18" fmla="*/ 0 w 202"/>
                      <a:gd name="T19" fmla="*/ 0 h 383"/>
                      <a:gd name="T20" fmla="*/ 0 w 202"/>
                      <a:gd name="T21" fmla="*/ 0 h 383"/>
                      <a:gd name="T22" fmla="*/ 0 w 202"/>
                      <a:gd name="T23" fmla="*/ 0 h 383"/>
                      <a:gd name="T24" fmla="*/ 0 w 202"/>
                      <a:gd name="T25" fmla="*/ 0 h 383"/>
                      <a:gd name="T26" fmla="*/ 0 w 202"/>
                      <a:gd name="T27" fmla="*/ 0 h 383"/>
                      <a:gd name="T28" fmla="*/ 0 w 202"/>
                      <a:gd name="T29" fmla="*/ 0 h 383"/>
                      <a:gd name="T30" fmla="*/ 0 w 202"/>
                      <a:gd name="T31" fmla="*/ 0 h 383"/>
                      <a:gd name="T32" fmla="*/ 0 w 202"/>
                      <a:gd name="T33" fmla="*/ 0 h 383"/>
                      <a:gd name="T34" fmla="*/ 0 w 202"/>
                      <a:gd name="T35" fmla="*/ 0 h 383"/>
                      <a:gd name="T36" fmla="*/ 0 w 202"/>
                      <a:gd name="T37" fmla="*/ 0 h 383"/>
                      <a:gd name="T38" fmla="*/ 0 w 202"/>
                      <a:gd name="T39" fmla="*/ 0 h 383"/>
                      <a:gd name="T40" fmla="*/ 0 w 202"/>
                      <a:gd name="T41" fmla="*/ 0 h 383"/>
                      <a:gd name="T42" fmla="*/ 0 w 202"/>
                      <a:gd name="T43" fmla="*/ 0 h 383"/>
                      <a:gd name="T44" fmla="*/ 0 w 202"/>
                      <a:gd name="T45" fmla="*/ 0 h 383"/>
                      <a:gd name="T46" fmla="*/ 0 w 202"/>
                      <a:gd name="T47" fmla="*/ 0 h 383"/>
                      <a:gd name="T48" fmla="*/ 0 w 202"/>
                      <a:gd name="T49" fmla="*/ 0 h 383"/>
                      <a:gd name="T50" fmla="*/ 0 w 202"/>
                      <a:gd name="T51" fmla="*/ 0 h 383"/>
                      <a:gd name="T52" fmla="*/ 0 w 202"/>
                      <a:gd name="T53" fmla="*/ 0 h 383"/>
                      <a:gd name="T54" fmla="*/ 0 w 202"/>
                      <a:gd name="T55" fmla="*/ 0 h 383"/>
                      <a:gd name="T56" fmla="*/ 0 w 202"/>
                      <a:gd name="T57" fmla="*/ 0 h 383"/>
                      <a:gd name="T58" fmla="*/ 0 w 202"/>
                      <a:gd name="T59" fmla="*/ 0 h 383"/>
                      <a:gd name="T60" fmla="*/ 0 w 202"/>
                      <a:gd name="T61" fmla="*/ 0 h 383"/>
                      <a:gd name="T62" fmla="*/ 0 w 202"/>
                      <a:gd name="T63" fmla="*/ 0 h 383"/>
                      <a:gd name="T64" fmla="*/ 0 w 202"/>
                      <a:gd name="T65" fmla="*/ 0 h 383"/>
                      <a:gd name="T66" fmla="*/ 0 w 202"/>
                      <a:gd name="T67" fmla="*/ 0 h 383"/>
                      <a:gd name="T68" fmla="*/ 0 w 202"/>
                      <a:gd name="T69" fmla="*/ 0 h 383"/>
                      <a:gd name="T70" fmla="*/ 0 w 202"/>
                      <a:gd name="T71" fmla="*/ 0 h 383"/>
                      <a:gd name="T72" fmla="*/ 0 w 202"/>
                      <a:gd name="T73" fmla="*/ 0 h 383"/>
                      <a:gd name="T74" fmla="*/ 0 w 202"/>
                      <a:gd name="T75" fmla="*/ 0 h 383"/>
                      <a:gd name="T76" fmla="*/ 0 w 202"/>
                      <a:gd name="T77" fmla="*/ 0 h 383"/>
                      <a:gd name="T78" fmla="*/ 0 w 202"/>
                      <a:gd name="T79" fmla="*/ 0 h 383"/>
                      <a:gd name="T80" fmla="*/ 0 w 202"/>
                      <a:gd name="T81" fmla="*/ 0 h 383"/>
                      <a:gd name="T82" fmla="*/ 0 w 202"/>
                      <a:gd name="T83" fmla="*/ 0 h 383"/>
                      <a:gd name="T84" fmla="*/ 0 w 202"/>
                      <a:gd name="T85" fmla="*/ 0 h 383"/>
                      <a:gd name="T86" fmla="*/ 0 w 202"/>
                      <a:gd name="T87" fmla="*/ 0 h 383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202"/>
                      <a:gd name="T133" fmla="*/ 0 h 383"/>
                      <a:gd name="T134" fmla="*/ 202 w 202"/>
                      <a:gd name="T135" fmla="*/ 383 h 383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202" h="383">
                        <a:moveTo>
                          <a:pt x="109" y="6"/>
                        </a:moveTo>
                        <a:lnTo>
                          <a:pt x="104" y="13"/>
                        </a:lnTo>
                        <a:lnTo>
                          <a:pt x="101" y="20"/>
                        </a:lnTo>
                        <a:lnTo>
                          <a:pt x="98" y="27"/>
                        </a:lnTo>
                        <a:lnTo>
                          <a:pt x="96" y="34"/>
                        </a:lnTo>
                        <a:lnTo>
                          <a:pt x="94" y="42"/>
                        </a:lnTo>
                        <a:lnTo>
                          <a:pt x="90" y="49"/>
                        </a:lnTo>
                        <a:lnTo>
                          <a:pt x="88" y="56"/>
                        </a:lnTo>
                        <a:lnTo>
                          <a:pt x="85" y="63"/>
                        </a:lnTo>
                        <a:lnTo>
                          <a:pt x="82" y="69"/>
                        </a:lnTo>
                        <a:lnTo>
                          <a:pt x="79" y="76"/>
                        </a:lnTo>
                        <a:lnTo>
                          <a:pt x="77" y="82"/>
                        </a:lnTo>
                        <a:lnTo>
                          <a:pt x="75" y="88"/>
                        </a:lnTo>
                        <a:lnTo>
                          <a:pt x="72" y="95"/>
                        </a:lnTo>
                        <a:lnTo>
                          <a:pt x="70" y="101"/>
                        </a:lnTo>
                        <a:lnTo>
                          <a:pt x="68" y="108"/>
                        </a:lnTo>
                        <a:lnTo>
                          <a:pt x="65" y="114"/>
                        </a:lnTo>
                        <a:lnTo>
                          <a:pt x="63" y="121"/>
                        </a:lnTo>
                        <a:lnTo>
                          <a:pt x="61" y="126"/>
                        </a:lnTo>
                        <a:lnTo>
                          <a:pt x="58" y="133"/>
                        </a:lnTo>
                        <a:lnTo>
                          <a:pt x="56" y="139"/>
                        </a:lnTo>
                        <a:lnTo>
                          <a:pt x="53" y="145"/>
                        </a:lnTo>
                        <a:lnTo>
                          <a:pt x="52" y="152"/>
                        </a:lnTo>
                        <a:lnTo>
                          <a:pt x="50" y="157"/>
                        </a:lnTo>
                        <a:lnTo>
                          <a:pt x="49" y="164"/>
                        </a:lnTo>
                        <a:lnTo>
                          <a:pt x="46" y="170"/>
                        </a:lnTo>
                        <a:lnTo>
                          <a:pt x="45" y="175"/>
                        </a:lnTo>
                        <a:lnTo>
                          <a:pt x="43" y="180"/>
                        </a:lnTo>
                        <a:lnTo>
                          <a:pt x="42" y="186"/>
                        </a:lnTo>
                        <a:lnTo>
                          <a:pt x="39" y="192"/>
                        </a:lnTo>
                        <a:lnTo>
                          <a:pt x="38" y="198"/>
                        </a:lnTo>
                        <a:lnTo>
                          <a:pt x="37" y="204"/>
                        </a:lnTo>
                        <a:lnTo>
                          <a:pt x="36" y="210"/>
                        </a:lnTo>
                        <a:lnTo>
                          <a:pt x="33" y="215"/>
                        </a:lnTo>
                        <a:lnTo>
                          <a:pt x="32" y="221"/>
                        </a:lnTo>
                        <a:lnTo>
                          <a:pt x="31" y="226"/>
                        </a:lnTo>
                        <a:lnTo>
                          <a:pt x="28" y="232"/>
                        </a:lnTo>
                        <a:lnTo>
                          <a:pt x="28" y="237"/>
                        </a:lnTo>
                        <a:lnTo>
                          <a:pt x="26" y="243"/>
                        </a:lnTo>
                        <a:lnTo>
                          <a:pt x="25" y="248"/>
                        </a:lnTo>
                        <a:lnTo>
                          <a:pt x="23" y="253"/>
                        </a:lnTo>
                        <a:lnTo>
                          <a:pt x="21" y="259"/>
                        </a:lnTo>
                        <a:lnTo>
                          <a:pt x="20" y="264"/>
                        </a:lnTo>
                        <a:lnTo>
                          <a:pt x="20" y="269"/>
                        </a:lnTo>
                        <a:lnTo>
                          <a:pt x="18" y="275"/>
                        </a:lnTo>
                        <a:lnTo>
                          <a:pt x="18" y="281"/>
                        </a:lnTo>
                        <a:lnTo>
                          <a:pt x="15" y="286"/>
                        </a:lnTo>
                        <a:lnTo>
                          <a:pt x="15" y="291"/>
                        </a:lnTo>
                        <a:lnTo>
                          <a:pt x="14" y="297"/>
                        </a:lnTo>
                        <a:lnTo>
                          <a:pt x="13" y="302"/>
                        </a:lnTo>
                        <a:lnTo>
                          <a:pt x="12" y="307"/>
                        </a:lnTo>
                        <a:lnTo>
                          <a:pt x="11" y="312"/>
                        </a:lnTo>
                        <a:lnTo>
                          <a:pt x="11" y="319"/>
                        </a:lnTo>
                        <a:lnTo>
                          <a:pt x="8" y="324"/>
                        </a:lnTo>
                        <a:lnTo>
                          <a:pt x="7" y="329"/>
                        </a:lnTo>
                        <a:lnTo>
                          <a:pt x="7" y="334"/>
                        </a:lnTo>
                        <a:lnTo>
                          <a:pt x="7" y="340"/>
                        </a:lnTo>
                        <a:lnTo>
                          <a:pt x="5" y="345"/>
                        </a:lnTo>
                        <a:lnTo>
                          <a:pt x="5" y="350"/>
                        </a:lnTo>
                        <a:lnTo>
                          <a:pt x="5" y="356"/>
                        </a:lnTo>
                        <a:lnTo>
                          <a:pt x="4" y="362"/>
                        </a:lnTo>
                        <a:lnTo>
                          <a:pt x="2" y="367"/>
                        </a:lnTo>
                        <a:lnTo>
                          <a:pt x="2" y="372"/>
                        </a:lnTo>
                        <a:lnTo>
                          <a:pt x="1" y="378"/>
                        </a:lnTo>
                        <a:lnTo>
                          <a:pt x="0" y="383"/>
                        </a:lnTo>
                        <a:lnTo>
                          <a:pt x="93" y="383"/>
                        </a:lnTo>
                        <a:lnTo>
                          <a:pt x="93" y="378"/>
                        </a:lnTo>
                        <a:lnTo>
                          <a:pt x="94" y="372"/>
                        </a:lnTo>
                        <a:lnTo>
                          <a:pt x="94" y="367"/>
                        </a:lnTo>
                        <a:lnTo>
                          <a:pt x="95" y="362"/>
                        </a:lnTo>
                        <a:lnTo>
                          <a:pt x="96" y="357"/>
                        </a:lnTo>
                        <a:lnTo>
                          <a:pt x="96" y="351"/>
                        </a:lnTo>
                        <a:lnTo>
                          <a:pt x="98" y="347"/>
                        </a:lnTo>
                        <a:lnTo>
                          <a:pt x="98" y="342"/>
                        </a:lnTo>
                        <a:lnTo>
                          <a:pt x="100" y="336"/>
                        </a:lnTo>
                        <a:lnTo>
                          <a:pt x="101" y="331"/>
                        </a:lnTo>
                        <a:lnTo>
                          <a:pt x="101" y="325"/>
                        </a:lnTo>
                        <a:lnTo>
                          <a:pt x="103" y="321"/>
                        </a:lnTo>
                        <a:lnTo>
                          <a:pt x="104" y="315"/>
                        </a:lnTo>
                        <a:lnTo>
                          <a:pt x="107" y="310"/>
                        </a:lnTo>
                        <a:lnTo>
                          <a:pt x="107" y="304"/>
                        </a:lnTo>
                        <a:lnTo>
                          <a:pt x="109" y="299"/>
                        </a:lnTo>
                        <a:lnTo>
                          <a:pt x="109" y="293"/>
                        </a:lnTo>
                        <a:lnTo>
                          <a:pt x="112" y="288"/>
                        </a:lnTo>
                        <a:lnTo>
                          <a:pt x="113" y="284"/>
                        </a:lnTo>
                        <a:lnTo>
                          <a:pt x="114" y="278"/>
                        </a:lnTo>
                        <a:lnTo>
                          <a:pt x="116" y="272"/>
                        </a:lnTo>
                        <a:lnTo>
                          <a:pt x="117" y="266"/>
                        </a:lnTo>
                        <a:lnTo>
                          <a:pt x="119" y="261"/>
                        </a:lnTo>
                        <a:lnTo>
                          <a:pt x="121" y="255"/>
                        </a:lnTo>
                        <a:lnTo>
                          <a:pt x="122" y="249"/>
                        </a:lnTo>
                        <a:lnTo>
                          <a:pt x="125" y="243"/>
                        </a:lnTo>
                        <a:lnTo>
                          <a:pt x="126" y="237"/>
                        </a:lnTo>
                        <a:lnTo>
                          <a:pt x="127" y="233"/>
                        </a:lnTo>
                        <a:lnTo>
                          <a:pt x="129" y="227"/>
                        </a:lnTo>
                        <a:lnTo>
                          <a:pt x="132" y="221"/>
                        </a:lnTo>
                        <a:lnTo>
                          <a:pt x="133" y="215"/>
                        </a:lnTo>
                        <a:lnTo>
                          <a:pt x="134" y="209"/>
                        </a:lnTo>
                        <a:lnTo>
                          <a:pt x="136" y="203"/>
                        </a:lnTo>
                        <a:lnTo>
                          <a:pt x="138" y="197"/>
                        </a:lnTo>
                        <a:lnTo>
                          <a:pt x="140" y="190"/>
                        </a:lnTo>
                        <a:lnTo>
                          <a:pt x="142" y="185"/>
                        </a:lnTo>
                        <a:lnTo>
                          <a:pt x="144" y="178"/>
                        </a:lnTo>
                        <a:lnTo>
                          <a:pt x="145" y="172"/>
                        </a:lnTo>
                        <a:lnTo>
                          <a:pt x="147" y="166"/>
                        </a:lnTo>
                        <a:lnTo>
                          <a:pt x="150" y="160"/>
                        </a:lnTo>
                        <a:lnTo>
                          <a:pt x="152" y="154"/>
                        </a:lnTo>
                        <a:lnTo>
                          <a:pt x="153" y="147"/>
                        </a:lnTo>
                        <a:lnTo>
                          <a:pt x="155" y="141"/>
                        </a:lnTo>
                        <a:lnTo>
                          <a:pt x="158" y="134"/>
                        </a:lnTo>
                        <a:lnTo>
                          <a:pt x="159" y="128"/>
                        </a:lnTo>
                        <a:lnTo>
                          <a:pt x="163" y="121"/>
                        </a:lnTo>
                        <a:lnTo>
                          <a:pt x="164" y="116"/>
                        </a:lnTo>
                        <a:lnTo>
                          <a:pt x="166" y="109"/>
                        </a:lnTo>
                        <a:lnTo>
                          <a:pt x="168" y="103"/>
                        </a:lnTo>
                        <a:lnTo>
                          <a:pt x="171" y="96"/>
                        </a:lnTo>
                        <a:lnTo>
                          <a:pt x="172" y="89"/>
                        </a:lnTo>
                        <a:lnTo>
                          <a:pt x="174" y="83"/>
                        </a:lnTo>
                        <a:lnTo>
                          <a:pt x="177" y="76"/>
                        </a:lnTo>
                        <a:lnTo>
                          <a:pt x="179" y="70"/>
                        </a:lnTo>
                        <a:lnTo>
                          <a:pt x="182" y="63"/>
                        </a:lnTo>
                        <a:lnTo>
                          <a:pt x="184" y="56"/>
                        </a:lnTo>
                        <a:lnTo>
                          <a:pt x="185" y="49"/>
                        </a:lnTo>
                        <a:lnTo>
                          <a:pt x="187" y="43"/>
                        </a:lnTo>
                        <a:lnTo>
                          <a:pt x="190" y="36"/>
                        </a:lnTo>
                        <a:lnTo>
                          <a:pt x="192" y="29"/>
                        </a:lnTo>
                        <a:lnTo>
                          <a:pt x="195" y="21"/>
                        </a:lnTo>
                        <a:lnTo>
                          <a:pt x="197" y="15"/>
                        </a:lnTo>
                        <a:lnTo>
                          <a:pt x="198" y="7"/>
                        </a:lnTo>
                        <a:lnTo>
                          <a:pt x="202" y="0"/>
                        </a:lnTo>
                        <a:lnTo>
                          <a:pt x="109" y="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50" name="Freeform 32">
                    <a:extLst>
                      <a:ext uri="{FF2B5EF4-FFF2-40B4-BE49-F238E27FC236}">
                        <a16:creationId xmlns:a16="http://schemas.microsoft.com/office/drawing/2014/main" id="{06ACFAFA-B8F1-417A-8620-0011DF40EC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95" y="1837"/>
                    <a:ext cx="64" cy="124"/>
                  </a:xfrm>
                  <a:custGeom>
                    <a:avLst/>
                    <a:gdLst>
                      <a:gd name="T0" fmla="*/ 0 w 193"/>
                      <a:gd name="T1" fmla="*/ 0 h 372"/>
                      <a:gd name="T2" fmla="*/ 0 w 193"/>
                      <a:gd name="T3" fmla="*/ 0 h 372"/>
                      <a:gd name="T4" fmla="*/ 0 w 193"/>
                      <a:gd name="T5" fmla="*/ 0 h 372"/>
                      <a:gd name="T6" fmla="*/ 0 w 193"/>
                      <a:gd name="T7" fmla="*/ 0 h 372"/>
                      <a:gd name="T8" fmla="*/ 0 w 193"/>
                      <a:gd name="T9" fmla="*/ 0 h 372"/>
                      <a:gd name="T10" fmla="*/ 0 w 193"/>
                      <a:gd name="T11" fmla="*/ 0 h 372"/>
                      <a:gd name="T12" fmla="*/ 0 w 193"/>
                      <a:gd name="T13" fmla="*/ 0 h 372"/>
                      <a:gd name="T14" fmla="*/ 0 w 193"/>
                      <a:gd name="T15" fmla="*/ 0 h 372"/>
                      <a:gd name="T16" fmla="*/ 0 w 193"/>
                      <a:gd name="T17" fmla="*/ 0 h 372"/>
                      <a:gd name="T18" fmla="*/ 0 w 193"/>
                      <a:gd name="T19" fmla="*/ 0 h 372"/>
                      <a:gd name="T20" fmla="*/ 0 w 193"/>
                      <a:gd name="T21" fmla="*/ 0 h 372"/>
                      <a:gd name="T22" fmla="*/ 0 w 193"/>
                      <a:gd name="T23" fmla="*/ 0 h 372"/>
                      <a:gd name="T24" fmla="*/ 0 w 193"/>
                      <a:gd name="T25" fmla="*/ 0 h 372"/>
                      <a:gd name="T26" fmla="*/ 0 w 193"/>
                      <a:gd name="T27" fmla="*/ 0 h 372"/>
                      <a:gd name="T28" fmla="*/ 0 w 193"/>
                      <a:gd name="T29" fmla="*/ 0 h 372"/>
                      <a:gd name="T30" fmla="*/ 0 w 193"/>
                      <a:gd name="T31" fmla="*/ 0 h 372"/>
                      <a:gd name="T32" fmla="*/ 0 w 193"/>
                      <a:gd name="T33" fmla="*/ 0 h 372"/>
                      <a:gd name="T34" fmla="*/ 0 w 193"/>
                      <a:gd name="T35" fmla="*/ 0 h 372"/>
                      <a:gd name="T36" fmla="*/ 0 w 193"/>
                      <a:gd name="T37" fmla="*/ 0 h 372"/>
                      <a:gd name="T38" fmla="*/ 0 w 193"/>
                      <a:gd name="T39" fmla="*/ 0 h 372"/>
                      <a:gd name="T40" fmla="*/ 0 w 193"/>
                      <a:gd name="T41" fmla="*/ 0 h 372"/>
                      <a:gd name="T42" fmla="*/ 0 w 193"/>
                      <a:gd name="T43" fmla="*/ 0 h 372"/>
                      <a:gd name="T44" fmla="*/ 0 w 193"/>
                      <a:gd name="T45" fmla="*/ 0 h 372"/>
                      <a:gd name="T46" fmla="*/ 0 w 193"/>
                      <a:gd name="T47" fmla="*/ 0 h 372"/>
                      <a:gd name="T48" fmla="*/ 0 w 193"/>
                      <a:gd name="T49" fmla="*/ 0 h 372"/>
                      <a:gd name="T50" fmla="*/ 0 w 193"/>
                      <a:gd name="T51" fmla="*/ 0 h 372"/>
                      <a:gd name="T52" fmla="*/ 0 w 193"/>
                      <a:gd name="T53" fmla="*/ 0 h 372"/>
                      <a:gd name="T54" fmla="*/ 0 w 193"/>
                      <a:gd name="T55" fmla="*/ 0 h 372"/>
                      <a:gd name="T56" fmla="*/ 0 w 193"/>
                      <a:gd name="T57" fmla="*/ 0 h 372"/>
                      <a:gd name="T58" fmla="*/ 0 w 193"/>
                      <a:gd name="T59" fmla="*/ 0 h 372"/>
                      <a:gd name="T60" fmla="*/ 0 w 193"/>
                      <a:gd name="T61" fmla="*/ 0 h 372"/>
                      <a:gd name="T62" fmla="*/ 0 w 193"/>
                      <a:gd name="T63" fmla="*/ 0 h 372"/>
                      <a:gd name="T64" fmla="*/ 0 w 193"/>
                      <a:gd name="T65" fmla="*/ 0 h 372"/>
                      <a:gd name="T66" fmla="*/ 0 w 193"/>
                      <a:gd name="T67" fmla="*/ 0 h 372"/>
                      <a:gd name="T68" fmla="*/ 0 w 193"/>
                      <a:gd name="T69" fmla="*/ 0 h 372"/>
                      <a:gd name="T70" fmla="*/ 0 w 193"/>
                      <a:gd name="T71" fmla="*/ 0 h 372"/>
                      <a:gd name="T72" fmla="*/ 0 w 193"/>
                      <a:gd name="T73" fmla="*/ 0 h 372"/>
                      <a:gd name="T74" fmla="*/ 0 w 193"/>
                      <a:gd name="T75" fmla="*/ 0 h 372"/>
                      <a:gd name="T76" fmla="*/ 0 w 193"/>
                      <a:gd name="T77" fmla="*/ 0 h 372"/>
                      <a:gd name="T78" fmla="*/ 0 w 193"/>
                      <a:gd name="T79" fmla="*/ 0 h 372"/>
                      <a:gd name="T80" fmla="*/ 0 w 193"/>
                      <a:gd name="T81" fmla="*/ 0 h 372"/>
                      <a:gd name="T82" fmla="*/ 0 w 193"/>
                      <a:gd name="T83" fmla="*/ 0 h 372"/>
                      <a:gd name="T84" fmla="*/ 0 w 193"/>
                      <a:gd name="T85" fmla="*/ 0 h 372"/>
                      <a:gd name="T86" fmla="*/ 0 w 193"/>
                      <a:gd name="T87" fmla="*/ 0 h 37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93"/>
                      <a:gd name="T133" fmla="*/ 0 h 372"/>
                      <a:gd name="T134" fmla="*/ 193 w 193"/>
                      <a:gd name="T135" fmla="*/ 372 h 37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93" h="372">
                        <a:moveTo>
                          <a:pt x="74" y="0"/>
                        </a:moveTo>
                        <a:lnTo>
                          <a:pt x="0" y="49"/>
                        </a:lnTo>
                        <a:lnTo>
                          <a:pt x="3" y="54"/>
                        </a:lnTo>
                        <a:lnTo>
                          <a:pt x="5" y="60"/>
                        </a:lnTo>
                        <a:lnTo>
                          <a:pt x="9" y="66"/>
                        </a:lnTo>
                        <a:lnTo>
                          <a:pt x="11" y="72"/>
                        </a:lnTo>
                        <a:lnTo>
                          <a:pt x="15" y="76"/>
                        </a:lnTo>
                        <a:lnTo>
                          <a:pt x="17" y="82"/>
                        </a:lnTo>
                        <a:lnTo>
                          <a:pt x="21" y="88"/>
                        </a:lnTo>
                        <a:lnTo>
                          <a:pt x="23" y="94"/>
                        </a:lnTo>
                        <a:lnTo>
                          <a:pt x="25" y="99"/>
                        </a:lnTo>
                        <a:lnTo>
                          <a:pt x="28" y="104"/>
                        </a:lnTo>
                        <a:lnTo>
                          <a:pt x="30" y="110"/>
                        </a:lnTo>
                        <a:lnTo>
                          <a:pt x="34" y="114"/>
                        </a:lnTo>
                        <a:lnTo>
                          <a:pt x="36" y="120"/>
                        </a:lnTo>
                        <a:lnTo>
                          <a:pt x="38" y="126"/>
                        </a:lnTo>
                        <a:lnTo>
                          <a:pt x="41" y="131"/>
                        </a:lnTo>
                        <a:lnTo>
                          <a:pt x="43" y="137"/>
                        </a:lnTo>
                        <a:lnTo>
                          <a:pt x="45" y="142"/>
                        </a:lnTo>
                        <a:lnTo>
                          <a:pt x="48" y="148"/>
                        </a:lnTo>
                        <a:lnTo>
                          <a:pt x="50" y="152"/>
                        </a:lnTo>
                        <a:lnTo>
                          <a:pt x="53" y="157"/>
                        </a:lnTo>
                        <a:lnTo>
                          <a:pt x="54" y="162"/>
                        </a:lnTo>
                        <a:lnTo>
                          <a:pt x="56" y="168"/>
                        </a:lnTo>
                        <a:lnTo>
                          <a:pt x="59" y="173"/>
                        </a:lnTo>
                        <a:lnTo>
                          <a:pt x="61" y="178"/>
                        </a:lnTo>
                        <a:lnTo>
                          <a:pt x="63" y="183"/>
                        </a:lnTo>
                        <a:lnTo>
                          <a:pt x="64" y="188"/>
                        </a:lnTo>
                        <a:lnTo>
                          <a:pt x="66" y="194"/>
                        </a:lnTo>
                        <a:lnTo>
                          <a:pt x="68" y="199"/>
                        </a:lnTo>
                        <a:lnTo>
                          <a:pt x="70" y="203"/>
                        </a:lnTo>
                        <a:lnTo>
                          <a:pt x="72" y="209"/>
                        </a:lnTo>
                        <a:lnTo>
                          <a:pt x="74" y="214"/>
                        </a:lnTo>
                        <a:lnTo>
                          <a:pt x="76" y="220"/>
                        </a:lnTo>
                        <a:lnTo>
                          <a:pt x="78" y="225"/>
                        </a:lnTo>
                        <a:lnTo>
                          <a:pt x="79" y="230"/>
                        </a:lnTo>
                        <a:lnTo>
                          <a:pt x="80" y="234"/>
                        </a:lnTo>
                        <a:lnTo>
                          <a:pt x="81" y="239"/>
                        </a:lnTo>
                        <a:lnTo>
                          <a:pt x="83" y="244"/>
                        </a:lnTo>
                        <a:lnTo>
                          <a:pt x="85" y="248"/>
                        </a:lnTo>
                        <a:lnTo>
                          <a:pt x="86" y="253"/>
                        </a:lnTo>
                        <a:lnTo>
                          <a:pt x="87" y="259"/>
                        </a:lnTo>
                        <a:lnTo>
                          <a:pt x="89" y="264"/>
                        </a:lnTo>
                        <a:lnTo>
                          <a:pt x="89" y="269"/>
                        </a:lnTo>
                        <a:lnTo>
                          <a:pt x="92" y="273"/>
                        </a:lnTo>
                        <a:lnTo>
                          <a:pt x="92" y="278"/>
                        </a:lnTo>
                        <a:lnTo>
                          <a:pt x="93" y="283"/>
                        </a:lnTo>
                        <a:lnTo>
                          <a:pt x="94" y="288"/>
                        </a:lnTo>
                        <a:lnTo>
                          <a:pt x="95" y="292"/>
                        </a:lnTo>
                        <a:lnTo>
                          <a:pt x="97" y="297"/>
                        </a:lnTo>
                        <a:lnTo>
                          <a:pt x="97" y="302"/>
                        </a:lnTo>
                        <a:lnTo>
                          <a:pt x="98" y="307"/>
                        </a:lnTo>
                        <a:lnTo>
                          <a:pt x="99" y="311"/>
                        </a:lnTo>
                        <a:lnTo>
                          <a:pt x="99" y="316"/>
                        </a:lnTo>
                        <a:lnTo>
                          <a:pt x="100" y="320"/>
                        </a:lnTo>
                        <a:lnTo>
                          <a:pt x="101" y="324"/>
                        </a:lnTo>
                        <a:lnTo>
                          <a:pt x="101" y="329"/>
                        </a:lnTo>
                        <a:lnTo>
                          <a:pt x="102" y="335"/>
                        </a:lnTo>
                        <a:lnTo>
                          <a:pt x="102" y="339"/>
                        </a:lnTo>
                        <a:lnTo>
                          <a:pt x="104" y="343"/>
                        </a:lnTo>
                        <a:lnTo>
                          <a:pt x="104" y="348"/>
                        </a:lnTo>
                        <a:lnTo>
                          <a:pt x="104" y="353"/>
                        </a:lnTo>
                        <a:lnTo>
                          <a:pt x="105" y="358"/>
                        </a:lnTo>
                        <a:lnTo>
                          <a:pt x="105" y="362"/>
                        </a:lnTo>
                        <a:lnTo>
                          <a:pt x="106" y="367"/>
                        </a:lnTo>
                        <a:lnTo>
                          <a:pt x="106" y="372"/>
                        </a:lnTo>
                        <a:lnTo>
                          <a:pt x="193" y="366"/>
                        </a:lnTo>
                        <a:lnTo>
                          <a:pt x="191" y="360"/>
                        </a:lnTo>
                        <a:lnTo>
                          <a:pt x="191" y="355"/>
                        </a:lnTo>
                        <a:lnTo>
                          <a:pt x="190" y="349"/>
                        </a:lnTo>
                        <a:lnTo>
                          <a:pt x="190" y="345"/>
                        </a:lnTo>
                        <a:lnTo>
                          <a:pt x="190" y="340"/>
                        </a:lnTo>
                        <a:lnTo>
                          <a:pt x="189" y="334"/>
                        </a:lnTo>
                        <a:lnTo>
                          <a:pt x="188" y="329"/>
                        </a:lnTo>
                        <a:lnTo>
                          <a:pt x="188" y="323"/>
                        </a:lnTo>
                        <a:lnTo>
                          <a:pt x="188" y="317"/>
                        </a:lnTo>
                        <a:lnTo>
                          <a:pt x="186" y="313"/>
                        </a:lnTo>
                        <a:lnTo>
                          <a:pt x="186" y="307"/>
                        </a:lnTo>
                        <a:lnTo>
                          <a:pt x="186" y="302"/>
                        </a:lnTo>
                        <a:lnTo>
                          <a:pt x="183" y="297"/>
                        </a:lnTo>
                        <a:lnTo>
                          <a:pt x="182" y="291"/>
                        </a:lnTo>
                        <a:lnTo>
                          <a:pt x="182" y="286"/>
                        </a:lnTo>
                        <a:lnTo>
                          <a:pt x="182" y="282"/>
                        </a:lnTo>
                        <a:lnTo>
                          <a:pt x="180" y="276"/>
                        </a:lnTo>
                        <a:lnTo>
                          <a:pt x="180" y="269"/>
                        </a:lnTo>
                        <a:lnTo>
                          <a:pt x="177" y="264"/>
                        </a:lnTo>
                        <a:lnTo>
                          <a:pt x="177" y="259"/>
                        </a:lnTo>
                        <a:lnTo>
                          <a:pt x="175" y="253"/>
                        </a:lnTo>
                        <a:lnTo>
                          <a:pt x="174" y="247"/>
                        </a:lnTo>
                        <a:lnTo>
                          <a:pt x="172" y="241"/>
                        </a:lnTo>
                        <a:lnTo>
                          <a:pt x="171" y="235"/>
                        </a:lnTo>
                        <a:lnTo>
                          <a:pt x="170" y="231"/>
                        </a:lnTo>
                        <a:lnTo>
                          <a:pt x="168" y="225"/>
                        </a:lnTo>
                        <a:lnTo>
                          <a:pt x="167" y="219"/>
                        </a:lnTo>
                        <a:lnTo>
                          <a:pt x="165" y="214"/>
                        </a:lnTo>
                        <a:lnTo>
                          <a:pt x="163" y="208"/>
                        </a:lnTo>
                        <a:lnTo>
                          <a:pt x="162" y="203"/>
                        </a:lnTo>
                        <a:lnTo>
                          <a:pt x="159" y="197"/>
                        </a:lnTo>
                        <a:lnTo>
                          <a:pt x="158" y="192"/>
                        </a:lnTo>
                        <a:lnTo>
                          <a:pt x="156" y="186"/>
                        </a:lnTo>
                        <a:lnTo>
                          <a:pt x="155" y="180"/>
                        </a:lnTo>
                        <a:lnTo>
                          <a:pt x="152" y="175"/>
                        </a:lnTo>
                        <a:lnTo>
                          <a:pt x="150" y="169"/>
                        </a:lnTo>
                        <a:lnTo>
                          <a:pt x="148" y="163"/>
                        </a:lnTo>
                        <a:lnTo>
                          <a:pt x="146" y="157"/>
                        </a:lnTo>
                        <a:lnTo>
                          <a:pt x="144" y="152"/>
                        </a:lnTo>
                        <a:lnTo>
                          <a:pt x="142" y="145"/>
                        </a:lnTo>
                        <a:lnTo>
                          <a:pt x="139" y="139"/>
                        </a:lnTo>
                        <a:lnTo>
                          <a:pt x="137" y="135"/>
                        </a:lnTo>
                        <a:lnTo>
                          <a:pt x="134" y="127"/>
                        </a:lnTo>
                        <a:lnTo>
                          <a:pt x="132" y="121"/>
                        </a:lnTo>
                        <a:lnTo>
                          <a:pt x="130" y="116"/>
                        </a:lnTo>
                        <a:lnTo>
                          <a:pt x="127" y="110"/>
                        </a:lnTo>
                        <a:lnTo>
                          <a:pt x="125" y="104"/>
                        </a:lnTo>
                        <a:lnTo>
                          <a:pt x="123" y="99"/>
                        </a:lnTo>
                        <a:lnTo>
                          <a:pt x="119" y="92"/>
                        </a:lnTo>
                        <a:lnTo>
                          <a:pt x="117" y="86"/>
                        </a:lnTo>
                        <a:lnTo>
                          <a:pt x="114" y="80"/>
                        </a:lnTo>
                        <a:lnTo>
                          <a:pt x="111" y="74"/>
                        </a:lnTo>
                        <a:lnTo>
                          <a:pt x="108" y="68"/>
                        </a:lnTo>
                        <a:lnTo>
                          <a:pt x="105" y="62"/>
                        </a:lnTo>
                        <a:lnTo>
                          <a:pt x="102" y="56"/>
                        </a:lnTo>
                        <a:lnTo>
                          <a:pt x="99" y="50"/>
                        </a:lnTo>
                        <a:lnTo>
                          <a:pt x="97" y="43"/>
                        </a:lnTo>
                        <a:lnTo>
                          <a:pt x="93" y="37"/>
                        </a:lnTo>
                        <a:lnTo>
                          <a:pt x="89" y="31"/>
                        </a:lnTo>
                        <a:lnTo>
                          <a:pt x="86" y="25"/>
                        </a:lnTo>
                        <a:lnTo>
                          <a:pt x="83" y="18"/>
                        </a:lnTo>
                        <a:lnTo>
                          <a:pt x="80" y="12"/>
                        </a:lnTo>
                        <a:lnTo>
                          <a:pt x="76" y="5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51" name="Freeform 33">
                    <a:extLst>
                      <a:ext uri="{FF2B5EF4-FFF2-40B4-BE49-F238E27FC236}">
                        <a16:creationId xmlns:a16="http://schemas.microsoft.com/office/drawing/2014/main" id="{EABC5BE1-7E32-4FA5-B4C6-AA985407B4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1" y="1875"/>
                    <a:ext cx="25" cy="26"/>
                  </a:xfrm>
                  <a:custGeom>
                    <a:avLst/>
                    <a:gdLst>
                      <a:gd name="T0" fmla="*/ 0 w 77"/>
                      <a:gd name="T1" fmla="*/ 0 h 79"/>
                      <a:gd name="T2" fmla="*/ 0 w 77"/>
                      <a:gd name="T3" fmla="*/ 0 h 79"/>
                      <a:gd name="T4" fmla="*/ 0 w 77"/>
                      <a:gd name="T5" fmla="*/ 0 h 79"/>
                      <a:gd name="T6" fmla="*/ 0 w 77"/>
                      <a:gd name="T7" fmla="*/ 0 h 79"/>
                      <a:gd name="T8" fmla="*/ 0 w 77"/>
                      <a:gd name="T9" fmla="*/ 0 h 79"/>
                      <a:gd name="T10" fmla="*/ 0 w 77"/>
                      <a:gd name="T11" fmla="*/ 0 h 79"/>
                      <a:gd name="T12" fmla="*/ 0 w 77"/>
                      <a:gd name="T13" fmla="*/ 0 h 79"/>
                      <a:gd name="T14" fmla="*/ 0 w 77"/>
                      <a:gd name="T15" fmla="*/ 0 h 79"/>
                      <a:gd name="T16" fmla="*/ 0 w 77"/>
                      <a:gd name="T17" fmla="*/ 0 h 79"/>
                      <a:gd name="T18" fmla="*/ 0 w 77"/>
                      <a:gd name="T19" fmla="*/ 0 h 79"/>
                      <a:gd name="T20" fmla="*/ 0 w 77"/>
                      <a:gd name="T21" fmla="*/ 0 h 79"/>
                      <a:gd name="T22" fmla="*/ 0 w 77"/>
                      <a:gd name="T23" fmla="*/ 0 h 79"/>
                      <a:gd name="T24" fmla="*/ 0 w 77"/>
                      <a:gd name="T25" fmla="*/ 0 h 79"/>
                      <a:gd name="T26" fmla="*/ 0 w 77"/>
                      <a:gd name="T27" fmla="*/ 0 h 79"/>
                      <a:gd name="T28" fmla="*/ 0 w 77"/>
                      <a:gd name="T29" fmla="*/ 0 h 79"/>
                      <a:gd name="T30" fmla="*/ 0 w 77"/>
                      <a:gd name="T31" fmla="*/ 0 h 79"/>
                      <a:gd name="T32" fmla="*/ 0 w 77"/>
                      <a:gd name="T33" fmla="*/ 0 h 79"/>
                      <a:gd name="T34" fmla="*/ 0 w 77"/>
                      <a:gd name="T35" fmla="*/ 0 h 79"/>
                      <a:gd name="T36" fmla="*/ 0 w 77"/>
                      <a:gd name="T37" fmla="*/ 0 h 79"/>
                      <a:gd name="T38" fmla="*/ 0 w 77"/>
                      <a:gd name="T39" fmla="*/ 0 h 79"/>
                      <a:gd name="T40" fmla="*/ 0 w 77"/>
                      <a:gd name="T41" fmla="*/ 0 h 79"/>
                      <a:gd name="T42" fmla="*/ 0 w 77"/>
                      <a:gd name="T43" fmla="*/ 0 h 79"/>
                      <a:gd name="T44" fmla="*/ 0 w 77"/>
                      <a:gd name="T45" fmla="*/ 0 h 79"/>
                      <a:gd name="T46" fmla="*/ 0 w 77"/>
                      <a:gd name="T47" fmla="*/ 0 h 79"/>
                      <a:gd name="T48" fmla="*/ 0 w 77"/>
                      <a:gd name="T49" fmla="*/ 0 h 79"/>
                      <a:gd name="T50" fmla="*/ 0 w 77"/>
                      <a:gd name="T51" fmla="*/ 0 h 79"/>
                      <a:gd name="T52" fmla="*/ 0 w 77"/>
                      <a:gd name="T53" fmla="*/ 0 h 79"/>
                      <a:gd name="T54" fmla="*/ 0 w 77"/>
                      <a:gd name="T55" fmla="*/ 0 h 79"/>
                      <a:gd name="T56" fmla="*/ 0 w 77"/>
                      <a:gd name="T57" fmla="*/ 0 h 79"/>
                      <a:gd name="T58" fmla="*/ 0 w 77"/>
                      <a:gd name="T59" fmla="*/ 0 h 79"/>
                      <a:gd name="T60" fmla="*/ 0 w 77"/>
                      <a:gd name="T61" fmla="*/ 0 h 79"/>
                      <a:gd name="T62" fmla="*/ 0 w 77"/>
                      <a:gd name="T63" fmla="*/ 0 h 79"/>
                      <a:gd name="T64" fmla="*/ 0 w 77"/>
                      <a:gd name="T65" fmla="*/ 0 h 7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9"/>
                      <a:gd name="T101" fmla="*/ 77 w 77"/>
                      <a:gd name="T102" fmla="*/ 79 h 7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9">
                        <a:moveTo>
                          <a:pt x="38" y="79"/>
                        </a:moveTo>
                        <a:lnTo>
                          <a:pt x="41" y="78"/>
                        </a:lnTo>
                        <a:lnTo>
                          <a:pt x="45" y="78"/>
                        </a:lnTo>
                        <a:lnTo>
                          <a:pt x="49" y="76"/>
                        </a:lnTo>
                        <a:lnTo>
                          <a:pt x="53" y="75"/>
                        </a:lnTo>
                        <a:lnTo>
                          <a:pt x="57" y="73"/>
                        </a:lnTo>
                        <a:lnTo>
                          <a:pt x="59" y="72"/>
                        </a:lnTo>
                        <a:lnTo>
                          <a:pt x="63" y="69"/>
                        </a:lnTo>
                        <a:lnTo>
                          <a:pt x="65" y="67"/>
                        </a:lnTo>
                        <a:lnTo>
                          <a:pt x="67" y="63"/>
                        </a:lnTo>
                        <a:lnTo>
                          <a:pt x="70" y="61"/>
                        </a:lnTo>
                        <a:lnTo>
                          <a:pt x="72" y="57"/>
                        </a:lnTo>
                        <a:lnTo>
                          <a:pt x="74" y="55"/>
                        </a:lnTo>
                        <a:lnTo>
                          <a:pt x="74" y="51"/>
                        </a:lnTo>
                        <a:lnTo>
                          <a:pt x="77" y="47"/>
                        </a:lnTo>
                        <a:lnTo>
                          <a:pt x="77" y="43"/>
                        </a:lnTo>
                        <a:lnTo>
                          <a:pt x="77" y="40"/>
                        </a:lnTo>
                        <a:lnTo>
                          <a:pt x="77" y="36"/>
                        </a:lnTo>
                        <a:lnTo>
                          <a:pt x="77" y="31"/>
                        </a:lnTo>
                        <a:lnTo>
                          <a:pt x="74" y="28"/>
                        </a:lnTo>
                        <a:lnTo>
                          <a:pt x="74" y="24"/>
                        </a:lnTo>
                        <a:lnTo>
                          <a:pt x="72" y="21"/>
                        </a:lnTo>
                        <a:lnTo>
                          <a:pt x="70" y="18"/>
                        </a:lnTo>
                        <a:lnTo>
                          <a:pt x="67" y="15"/>
                        </a:lnTo>
                        <a:lnTo>
                          <a:pt x="65" y="12"/>
                        </a:lnTo>
                        <a:lnTo>
                          <a:pt x="63" y="10"/>
                        </a:lnTo>
                        <a:lnTo>
                          <a:pt x="59" y="7"/>
                        </a:lnTo>
                        <a:lnTo>
                          <a:pt x="57" y="5"/>
                        </a:lnTo>
                        <a:lnTo>
                          <a:pt x="53" y="3"/>
                        </a:lnTo>
                        <a:lnTo>
                          <a:pt x="49" y="3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29" y="0"/>
                        </a:lnTo>
                        <a:lnTo>
                          <a:pt x="26" y="3"/>
                        </a:lnTo>
                        <a:lnTo>
                          <a:pt x="22" y="3"/>
                        </a:lnTo>
                        <a:lnTo>
                          <a:pt x="19" y="5"/>
                        </a:lnTo>
                        <a:lnTo>
                          <a:pt x="16" y="7"/>
                        </a:lnTo>
                        <a:lnTo>
                          <a:pt x="14" y="10"/>
                        </a:lnTo>
                        <a:lnTo>
                          <a:pt x="11" y="12"/>
                        </a:lnTo>
                        <a:lnTo>
                          <a:pt x="8" y="15"/>
                        </a:lnTo>
                        <a:lnTo>
                          <a:pt x="6" y="18"/>
                        </a:lnTo>
                        <a:lnTo>
                          <a:pt x="3" y="21"/>
                        </a:lnTo>
                        <a:lnTo>
                          <a:pt x="3" y="24"/>
                        </a:lnTo>
                        <a:lnTo>
                          <a:pt x="1" y="28"/>
                        </a:lnTo>
                        <a:lnTo>
                          <a:pt x="1" y="31"/>
                        </a:lnTo>
                        <a:lnTo>
                          <a:pt x="0" y="36"/>
                        </a:lnTo>
                        <a:lnTo>
                          <a:pt x="0" y="40"/>
                        </a:lnTo>
                        <a:lnTo>
                          <a:pt x="0" y="43"/>
                        </a:lnTo>
                        <a:lnTo>
                          <a:pt x="1" y="47"/>
                        </a:lnTo>
                        <a:lnTo>
                          <a:pt x="1" y="51"/>
                        </a:lnTo>
                        <a:lnTo>
                          <a:pt x="3" y="55"/>
                        </a:lnTo>
                        <a:lnTo>
                          <a:pt x="3" y="57"/>
                        </a:lnTo>
                        <a:lnTo>
                          <a:pt x="6" y="61"/>
                        </a:lnTo>
                        <a:lnTo>
                          <a:pt x="8" y="63"/>
                        </a:lnTo>
                        <a:lnTo>
                          <a:pt x="11" y="67"/>
                        </a:lnTo>
                        <a:lnTo>
                          <a:pt x="14" y="69"/>
                        </a:lnTo>
                        <a:lnTo>
                          <a:pt x="16" y="72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6"/>
                        </a:lnTo>
                        <a:lnTo>
                          <a:pt x="29" y="78"/>
                        </a:lnTo>
                        <a:lnTo>
                          <a:pt x="34" y="78"/>
                        </a:lnTo>
                        <a:lnTo>
                          <a:pt x="38" y="7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52" name="Freeform 34">
                    <a:extLst>
                      <a:ext uri="{FF2B5EF4-FFF2-40B4-BE49-F238E27FC236}">
                        <a16:creationId xmlns:a16="http://schemas.microsoft.com/office/drawing/2014/main" id="{C4215B70-6C31-43DC-BCB1-90A3BB61AA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2" y="1877"/>
                    <a:ext cx="26" cy="25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8" y="77"/>
                        </a:moveTo>
                        <a:lnTo>
                          <a:pt x="43" y="76"/>
                        </a:lnTo>
                        <a:lnTo>
                          <a:pt x="46" y="76"/>
                        </a:lnTo>
                        <a:lnTo>
                          <a:pt x="50" y="75"/>
                        </a:lnTo>
                        <a:lnTo>
                          <a:pt x="53" y="74"/>
                        </a:lnTo>
                        <a:lnTo>
                          <a:pt x="56" y="71"/>
                        </a:lnTo>
                        <a:lnTo>
                          <a:pt x="59" y="70"/>
                        </a:lnTo>
                        <a:lnTo>
                          <a:pt x="63" y="68"/>
                        </a:lnTo>
                        <a:lnTo>
                          <a:pt x="67" y="65"/>
                        </a:lnTo>
                        <a:lnTo>
                          <a:pt x="69" y="62"/>
                        </a:lnTo>
                        <a:lnTo>
                          <a:pt x="71" y="59"/>
                        </a:lnTo>
                        <a:lnTo>
                          <a:pt x="72" y="56"/>
                        </a:lnTo>
                        <a:lnTo>
                          <a:pt x="74" y="54"/>
                        </a:lnTo>
                        <a:lnTo>
                          <a:pt x="75" y="49"/>
                        </a:lnTo>
                        <a:lnTo>
                          <a:pt x="76" y="46"/>
                        </a:lnTo>
                        <a:lnTo>
                          <a:pt x="77" y="42"/>
                        </a:lnTo>
                        <a:lnTo>
                          <a:pt x="77" y="38"/>
                        </a:lnTo>
                        <a:lnTo>
                          <a:pt x="77" y="33"/>
                        </a:lnTo>
                        <a:lnTo>
                          <a:pt x="76" y="31"/>
                        </a:lnTo>
                        <a:lnTo>
                          <a:pt x="75" y="26"/>
                        </a:lnTo>
                        <a:lnTo>
                          <a:pt x="74" y="23"/>
                        </a:lnTo>
                        <a:lnTo>
                          <a:pt x="72" y="19"/>
                        </a:lnTo>
                        <a:lnTo>
                          <a:pt x="71" y="16"/>
                        </a:lnTo>
                        <a:lnTo>
                          <a:pt x="69" y="13"/>
                        </a:lnTo>
                        <a:lnTo>
                          <a:pt x="67" y="11"/>
                        </a:lnTo>
                        <a:lnTo>
                          <a:pt x="63" y="8"/>
                        </a:lnTo>
                        <a:lnTo>
                          <a:pt x="59" y="6"/>
                        </a:lnTo>
                        <a:lnTo>
                          <a:pt x="56" y="5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6" y="0"/>
                        </a:lnTo>
                        <a:lnTo>
                          <a:pt x="43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3" y="2"/>
                        </a:lnTo>
                        <a:lnTo>
                          <a:pt x="20" y="5"/>
                        </a:lnTo>
                        <a:lnTo>
                          <a:pt x="17" y="6"/>
                        </a:lnTo>
                        <a:lnTo>
                          <a:pt x="13" y="8"/>
                        </a:lnTo>
                        <a:lnTo>
                          <a:pt x="11" y="11"/>
                        </a:lnTo>
                        <a:lnTo>
                          <a:pt x="8" y="13"/>
                        </a:lnTo>
                        <a:lnTo>
                          <a:pt x="6" y="16"/>
                        </a:lnTo>
                        <a:lnTo>
                          <a:pt x="5" y="19"/>
                        </a:lnTo>
                        <a:lnTo>
                          <a:pt x="2" y="23"/>
                        </a:lnTo>
                        <a:lnTo>
                          <a:pt x="1" y="26"/>
                        </a:lnTo>
                        <a:lnTo>
                          <a:pt x="0" y="31"/>
                        </a:lnTo>
                        <a:lnTo>
                          <a:pt x="0" y="33"/>
                        </a:lnTo>
                        <a:lnTo>
                          <a:pt x="0" y="38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1" y="49"/>
                        </a:lnTo>
                        <a:lnTo>
                          <a:pt x="2" y="54"/>
                        </a:lnTo>
                        <a:lnTo>
                          <a:pt x="5" y="56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5"/>
                        </a:lnTo>
                        <a:lnTo>
                          <a:pt x="13" y="68"/>
                        </a:lnTo>
                        <a:lnTo>
                          <a:pt x="17" y="70"/>
                        </a:lnTo>
                        <a:lnTo>
                          <a:pt x="20" y="71"/>
                        </a:lnTo>
                        <a:lnTo>
                          <a:pt x="23" y="74"/>
                        </a:lnTo>
                        <a:lnTo>
                          <a:pt x="26" y="75"/>
                        </a:lnTo>
                        <a:lnTo>
                          <a:pt x="31" y="76"/>
                        </a:lnTo>
                        <a:lnTo>
                          <a:pt x="34" y="76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53" name="Freeform 35">
                    <a:extLst>
                      <a:ext uri="{FF2B5EF4-FFF2-40B4-BE49-F238E27FC236}">
                        <a16:creationId xmlns:a16="http://schemas.microsoft.com/office/drawing/2014/main" id="{6F2E0536-99FA-449D-86E5-B546B3B524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1" y="1876"/>
                    <a:ext cx="26" cy="26"/>
                  </a:xfrm>
                  <a:custGeom>
                    <a:avLst/>
                    <a:gdLst>
                      <a:gd name="T0" fmla="*/ 0 w 78"/>
                      <a:gd name="T1" fmla="*/ 0 h 77"/>
                      <a:gd name="T2" fmla="*/ 0 w 78"/>
                      <a:gd name="T3" fmla="*/ 0 h 77"/>
                      <a:gd name="T4" fmla="*/ 0 w 78"/>
                      <a:gd name="T5" fmla="*/ 0 h 77"/>
                      <a:gd name="T6" fmla="*/ 0 w 78"/>
                      <a:gd name="T7" fmla="*/ 0 h 77"/>
                      <a:gd name="T8" fmla="*/ 0 w 78"/>
                      <a:gd name="T9" fmla="*/ 0 h 77"/>
                      <a:gd name="T10" fmla="*/ 0 w 78"/>
                      <a:gd name="T11" fmla="*/ 0 h 77"/>
                      <a:gd name="T12" fmla="*/ 0 w 78"/>
                      <a:gd name="T13" fmla="*/ 0 h 77"/>
                      <a:gd name="T14" fmla="*/ 0 w 78"/>
                      <a:gd name="T15" fmla="*/ 0 h 77"/>
                      <a:gd name="T16" fmla="*/ 0 w 78"/>
                      <a:gd name="T17" fmla="*/ 0 h 77"/>
                      <a:gd name="T18" fmla="*/ 0 w 78"/>
                      <a:gd name="T19" fmla="*/ 0 h 77"/>
                      <a:gd name="T20" fmla="*/ 0 w 78"/>
                      <a:gd name="T21" fmla="*/ 0 h 77"/>
                      <a:gd name="T22" fmla="*/ 0 w 78"/>
                      <a:gd name="T23" fmla="*/ 0 h 77"/>
                      <a:gd name="T24" fmla="*/ 0 w 78"/>
                      <a:gd name="T25" fmla="*/ 0 h 77"/>
                      <a:gd name="T26" fmla="*/ 0 w 78"/>
                      <a:gd name="T27" fmla="*/ 0 h 77"/>
                      <a:gd name="T28" fmla="*/ 0 w 78"/>
                      <a:gd name="T29" fmla="*/ 0 h 77"/>
                      <a:gd name="T30" fmla="*/ 0 w 78"/>
                      <a:gd name="T31" fmla="*/ 0 h 77"/>
                      <a:gd name="T32" fmla="*/ 0 w 78"/>
                      <a:gd name="T33" fmla="*/ 0 h 77"/>
                      <a:gd name="T34" fmla="*/ 0 w 78"/>
                      <a:gd name="T35" fmla="*/ 0 h 77"/>
                      <a:gd name="T36" fmla="*/ 0 w 78"/>
                      <a:gd name="T37" fmla="*/ 0 h 77"/>
                      <a:gd name="T38" fmla="*/ 0 w 78"/>
                      <a:gd name="T39" fmla="*/ 0 h 77"/>
                      <a:gd name="T40" fmla="*/ 0 w 78"/>
                      <a:gd name="T41" fmla="*/ 0 h 77"/>
                      <a:gd name="T42" fmla="*/ 0 w 78"/>
                      <a:gd name="T43" fmla="*/ 0 h 77"/>
                      <a:gd name="T44" fmla="*/ 0 w 78"/>
                      <a:gd name="T45" fmla="*/ 0 h 77"/>
                      <a:gd name="T46" fmla="*/ 0 w 78"/>
                      <a:gd name="T47" fmla="*/ 0 h 77"/>
                      <a:gd name="T48" fmla="*/ 0 w 78"/>
                      <a:gd name="T49" fmla="*/ 0 h 77"/>
                      <a:gd name="T50" fmla="*/ 0 w 78"/>
                      <a:gd name="T51" fmla="*/ 0 h 77"/>
                      <a:gd name="T52" fmla="*/ 0 w 78"/>
                      <a:gd name="T53" fmla="*/ 0 h 77"/>
                      <a:gd name="T54" fmla="*/ 0 w 78"/>
                      <a:gd name="T55" fmla="*/ 0 h 77"/>
                      <a:gd name="T56" fmla="*/ 0 w 78"/>
                      <a:gd name="T57" fmla="*/ 0 h 77"/>
                      <a:gd name="T58" fmla="*/ 0 w 78"/>
                      <a:gd name="T59" fmla="*/ 0 h 77"/>
                      <a:gd name="T60" fmla="*/ 0 w 78"/>
                      <a:gd name="T61" fmla="*/ 0 h 77"/>
                      <a:gd name="T62" fmla="*/ 0 w 78"/>
                      <a:gd name="T63" fmla="*/ 0 h 77"/>
                      <a:gd name="T64" fmla="*/ 0 w 78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7"/>
                      <a:gd name="T101" fmla="*/ 78 w 78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7">
                        <a:moveTo>
                          <a:pt x="41" y="77"/>
                        </a:moveTo>
                        <a:lnTo>
                          <a:pt x="43" y="76"/>
                        </a:lnTo>
                        <a:lnTo>
                          <a:pt x="48" y="76"/>
                        </a:lnTo>
                        <a:lnTo>
                          <a:pt x="51" y="75"/>
                        </a:lnTo>
                        <a:lnTo>
                          <a:pt x="55" y="73"/>
                        </a:lnTo>
                        <a:lnTo>
                          <a:pt x="57" y="71"/>
                        </a:lnTo>
                        <a:lnTo>
                          <a:pt x="61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9" y="61"/>
                        </a:lnTo>
                        <a:lnTo>
                          <a:pt x="71" y="59"/>
                        </a:lnTo>
                        <a:lnTo>
                          <a:pt x="74" y="56"/>
                        </a:lnTo>
                        <a:lnTo>
                          <a:pt x="75" y="53"/>
                        </a:lnTo>
                        <a:lnTo>
                          <a:pt x="76" y="48"/>
                        </a:lnTo>
                        <a:lnTo>
                          <a:pt x="77" y="45"/>
                        </a:lnTo>
                        <a:lnTo>
                          <a:pt x="78" y="41"/>
                        </a:lnTo>
                        <a:lnTo>
                          <a:pt x="78" y="38"/>
                        </a:lnTo>
                        <a:lnTo>
                          <a:pt x="78" y="34"/>
                        </a:lnTo>
                        <a:lnTo>
                          <a:pt x="77" y="31"/>
                        </a:lnTo>
                        <a:lnTo>
                          <a:pt x="76" y="26"/>
                        </a:lnTo>
                        <a:lnTo>
                          <a:pt x="75" y="22"/>
                        </a:lnTo>
                        <a:lnTo>
                          <a:pt x="74" y="19"/>
                        </a:lnTo>
                        <a:lnTo>
                          <a:pt x="71" y="15"/>
                        </a:lnTo>
                        <a:lnTo>
                          <a:pt x="69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1" y="4"/>
                        </a:lnTo>
                        <a:lnTo>
                          <a:pt x="57" y="3"/>
                        </a:lnTo>
                        <a:lnTo>
                          <a:pt x="55" y="2"/>
                        </a:lnTo>
                        <a:lnTo>
                          <a:pt x="51" y="0"/>
                        </a:lnTo>
                        <a:lnTo>
                          <a:pt x="48" y="0"/>
                        </a:lnTo>
                        <a:lnTo>
                          <a:pt x="43" y="0"/>
                        </a:lnTo>
                        <a:lnTo>
                          <a:pt x="41" y="0"/>
                        </a:lnTo>
                        <a:lnTo>
                          <a:pt x="36" y="0"/>
                        </a:lnTo>
                        <a:lnTo>
                          <a:pt x="31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20" y="3"/>
                        </a:lnTo>
                        <a:lnTo>
                          <a:pt x="18" y="4"/>
                        </a:lnTo>
                        <a:lnTo>
                          <a:pt x="16" y="7"/>
                        </a:lnTo>
                        <a:lnTo>
                          <a:pt x="13" y="10"/>
                        </a:lnTo>
                        <a:lnTo>
                          <a:pt x="10" y="13"/>
                        </a:lnTo>
                        <a:lnTo>
                          <a:pt x="7" y="15"/>
                        </a:lnTo>
                        <a:lnTo>
                          <a:pt x="5" y="19"/>
                        </a:lnTo>
                        <a:lnTo>
                          <a:pt x="4" y="22"/>
                        </a:lnTo>
                        <a:lnTo>
                          <a:pt x="3" y="26"/>
                        </a:lnTo>
                        <a:lnTo>
                          <a:pt x="1" y="31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1" y="45"/>
                        </a:lnTo>
                        <a:lnTo>
                          <a:pt x="3" y="48"/>
                        </a:lnTo>
                        <a:lnTo>
                          <a:pt x="4" y="53"/>
                        </a:lnTo>
                        <a:lnTo>
                          <a:pt x="5" y="56"/>
                        </a:lnTo>
                        <a:lnTo>
                          <a:pt x="7" y="59"/>
                        </a:lnTo>
                        <a:lnTo>
                          <a:pt x="10" y="61"/>
                        </a:lnTo>
                        <a:lnTo>
                          <a:pt x="13" y="65"/>
                        </a:lnTo>
                        <a:lnTo>
                          <a:pt x="16" y="67"/>
                        </a:lnTo>
                        <a:lnTo>
                          <a:pt x="18" y="70"/>
                        </a:lnTo>
                        <a:lnTo>
                          <a:pt x="20" y="71"/>
                        </a:lnTo>
                        <a:lnTo>
                          <a:pt x="25" y="73"/>
                        </a:lnTo>
                        <a:lnTo>
                          <a:pt x="27" y="75"/>
                        </a:lnTo>
                        <a:lnTo>
                          <a:pt x="31" y="76"/>
                        </a:lnTo>
                        <a:lnTo>
                          <a:pt x="36" y="76"/>
                        </a:lnTo>
                        <a:lnTo>
                          <a:pt x="41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54" name="Freeform 36">
                    <a:extLst>
                      <a:ext uri="{FF2B5EF4-FFF2-40B4-BE49-F238E27FC236}">
                        <a16:creationId xmlns:a16="http://schemas.microsoft.com/office/drawing/2014/main" id="{6A9FF3A2-A4B4-438A-84A0-04E28F1E37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11" y="1877"/>
                    <a:ext cx="26" cy="26"/>
                  </a:xfrm>
                  <a:custGeom>
                    <a:avLst/>
                    <a:gdLst>
                      <a:gd name="T0" fmla="*/ 0 w 76"/>
                      <a:gd name="T1" fmla="*/ 0 h 78"/>
                      <a:gd name="T2" fmla="*/ 0 w 76"/>
                      <a:gd name="T3" fmla="*/ 0 h 78"/>
                      <a:gd name="T4" fmla="*/ 0 w 76"/>
                      <a:gd name="T5" fmla="*/ 0 h 78"/>
                      <a:gd name="T6" fmla="*/ 0 w 76"/>
                      <a:gd name="T7" fmla="*/ 0 h 78"/>
                      <a:gd name="T8" fmla="*/ 0 w 76"/>
                      <a:gd name="T9" fmla="*/ 0 h 78"/>
                      <a:gd name="T10" fmla="*/ 0 w 76"/>
                      <a:gd name="T11" fmla="*/ 0 h 78"/>
                      <a:gd name="T12" fmla="*/ 0 w 76"/>
                      <a:gd name="T13" fmla="*/ 0 h 78"/>
                      <a:gd name="T14" fmla="*/ 0 w 76"/>
                      <a:gd name="T15" fmla="*/ 0 h 78"/>
                      <a:gd name="T16" fmla="*/ 0 w 76"/>
                      <a:gd name="T17" fmla="*/ 0 h 78"/>
                      <a:gd name="T18" fmla="*/ 0 w 76"/>
                      <a:gd name="T19" fmla="*/ 0 h 78"/>
                      <a:gd name="T20" fmla="*/ 0 w 76"/>
                      <a:gd name="T21" fmla="*/ 0 h 78"/>
                      <a:gd name="T22" fmla="*/ 0 w 76"/>
                      <a:gd name="T23" fmla="*/ 0 h 78"/>
                      <a:gd name="T24" fmla="*/ 0 w 76"/>
                      <a:gd name="T25" fmla="*/ 0 h 78"/>
                      <a:gd name="T26" fmla="*/ 0 w 76"/>
                      <a:gd name="T27" fmla="*/ 0 h 78"/>
                      <a:gd name="T28" fmla="*/ 0 w 76"/>
                      <a:gd name="T29" fmla="*/ 0 h 78"/>
                      <a:gd name="T30" fmla="*/ 0 w 76"/>
                      <a:gd name="T31" fmla="*/ 0 h 78"/>
                      <a:gd name="T32" fmla="*/ 0 w 76"/>
                      <a:gd name="T33" fmla="*/ 0 h 78"/>
                      <a:gd name="T34" fmla="*/ 0 w 76"/>
                      <a:gd name="T35" fmla="*/ 0 h 78"/>
                      <a:gd name="T36" fmla="*/ 0 w 76"/>
                      <a:gd name="T37" fmla="*/ 0 h 78"/>
                      <a:gd name="T38" fmla="*/ 0 w 76"/>
                      <a:gd name="T39" fmla="*/ 0 h 78"/>
                      <a:gd name="T40" fmla="*/ 0 w 76"/>
                      <a:gd name="T41" fmla="*/ 0 h 78"/>
                      <a:gd name="T42" fmla="*/ 0 w 76"/>
                      <a:gd name="T43" fmla="*/ 0 h 78"/>
                      <a:gd name="T44" fmla="*/ 0 w 76"/>
                      <a:gd name="T45" fmla="*/ 0 h 78"/>
                      <a:gd name="T46" fmla="*/ 0 w 76"/>
                      <a:gd name="T47" fmla="*/ 0 h 78"/>
                      <a:gd name="T48" fmla="*/ 0 w 76"/>
                      <a:gd name="T49" fmla="*/ 0 h 78"/>
                      <a:gd name="T50" fmla="*/ 0 w 76"/>
                      <a:gd name="T51" fmla="*/ 0 h 78"/>
                      <a:gd name="T52" fmla="*/ 0 w 76"/>
                      <a:gd name="T53" fmla="*/ 0 h 78"/>
                      <a:gd name="T54" fmla="*/ 0 w 76"/>
                      <a:gd name="T55" fmla="*/ 0 h 78"/>
                      <a:gd name="T56" fmla="*/ 0 w 76"/>
                      <a:gd name="T57" fmla="*/ 0 h 78"/>
                      <a:gd name="T58" fmla="*/ 0 w 76"/>
                      <a:gd name="T59" fmla="*/ 0 h 78"/>
                      <a:gd name="T60" fmla="*/ 0 w 76"/>
                      <a:gd name="T61" fmla="*/ 0 h 78"/>
                      <a:gd name="T62" fmla="*/ 0 w 76"/>
                      <a:gd name="T63" fmla="*/ 0 h 78"/>
                      <a:gd name="T64" fmla="*/ 0 w 76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6"/>
                      <a:gd name="T100" fmla="*/ 0 h 78"/>
                      <a:gd name="T101" fmla="*/ 76 w 76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6" h="78">
                        <a:moveTo>
                          <a:pt x="38" y="78"/>
                        </a:moveTo>
                        <a:lnTo>
                          <a:pt x="41" y="77"/>
                        </a:lnTo>
                        <a:lnTo>
                          <a:pt x="45" y="77"/>
                        </a:lnTo>
                        <a:lnTo>
                          <a:pt x="50" y="76"/>
                        </a:lnTo>
                        <a:lnTo>
                          <a:pt x="53" y="75"/>
                        </a:lnTo>
                        <a:lnTo>
                          <a:pt x="55" y="73"/>
                        </a:lnTo>
                        <a:lnTo>
                          <a:pt x="59" y="71"/>
                        </a:lnTo>
                        <a:lnTo>
                          <a:pt x="63" y="69"/>
                        </a:lnTo>
                        <a:lnTo>
                          <a:pt x="65" y="67"/>
                        </a:lnTo>
                        <a:lnTo>
                          <a:pt x="67" y="64"/>
                        </a:lnTo>
                        <a:lnTo>
                          <a:pt x="70" y="61"/>
                        </a:lnTo>
                        <a:lnTo>
                          <a:pt x="71" y="57"/>
                        </a:lnTo>
                        <a:lnTo>
                          <a:pt x="73" y="55"/>
                        </a:lnTo>
                        <a:lnTo>
                          <a:pt x="74" y="51"/>
                        </a:lnTo>
                        <a:lnTo>
                          <a:pt x="76" y="46"/>
                        </a:lnTo>
                        <a:lnTo>
                          <a:pt x="76" y="43"/>
                        </a:lnTo>
                        <a:lnTo>
                          <a:pt x="76" y="39"/>
                        </a:lnTo>
                        <a:lnTo>
                          <a:pt x="76" y="36"/>
                        </a:lnTo>
                        <a:lnTo>
                          <a:pt x="76" y="31"/>
                        </a:lnTo>
                        <a:lnTo>
                          <a:pt x="74" y="27"/>
                        </a:lnTo>
                        <a:lnTo>
                          <a:pt x="73" y="24"/>
                        </a:lnTo>
                        <a:lnTo>
                          <a:pt x="71" y="20"/>
                        </a:lnTo>
                        <a:lnTo>
                          <a:pt x="70" y="17"/>
                        </a:lnTo>
                        <a:lnTo>
                          <a:pt x="67" y="14"/>
                        </a:lnTo>
                        <a:lnTo>
                          <a:pt x="65" y="12"/>
                        </a:lnTo>
                        <a:lnTo>
                          <a:pt x="63" y="8"/>
                        </a:lnTo>
                        <a:lnTo>
                          <a:pt x="59" y="7"/>
                        </a:lnTo>
                        <a:lnTo>
                          <a:pt x="55" y="5"/>
                        </a:lnTo>
                        <a:lnTo>
                          <a:pt x="53" y="2"/>
                        </a:lnTo>
                        <a:lnTo>
                          <a:pt x="50" y="2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29" y="0"/>
                        </a:lnTo>
                        <a:lnTo>
                          <a:pt x="26" y="2"/>
                        </a:lnTo>
                        <a:lnTo>
                          <a:pt x="22" y="2"/>
                        </a:lnTo>
                        <a:lnTo>
                          <a:pt x="19" y="5"/>
                        </a:lnTo>
                        <a:lnTo>
                          <a:pt x="15" y="7"/>
                        </a:lnTo>
                        <a:lnTo>
                          <a:pt x="13" y="8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6" y="17"/>
                        </a:lnTo>
                        <a:lnTo>
                          <a:pt x="3" y="20"/>
                        </a:lnTo>
                        <a:lnTo>
                          <a:pt x="2" y="24"/>
                        </a:lnTo>
                        <a:lnTo>
                          <a:pt x="1" y="27"/>
                        </a:lnTo>
                        <a:lnTo>
                          <a:pt x="0" y="31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0" y="46"/>
                        </a:lnTo>
                        <a:lnTo>
                          <a:pt x="1" y="51"/>
                        </a:lnTo>
                        <a:lnTo>
                          <a:pt x="2" y="55"/>
                        </a:lnTo>
                        <a:lnTo>
                          <a:pt x="3" y="57"/>
                        </a:lnTo>
                        <a:lnTo>
                          <a:pt x="6" y="61"/>
                        </a:lnTo>
                        <a:lnTo>
                          <a:pt x="7" y="64"/>
                        </a:lnTo>
                        <a:lnTo>
                          <a:pt x="10" y="67"/>
                        </a:lnTo>
                        <a:lnTo>
                          <a:pt x="13" y="69"/>
                        </a:lnTo>
                        <a:lnTo>
                          <a:pt x="15" y="71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6"/>
                        </a:lnTo>
                        <a:lnTo>
                          <a:pt x="29" y="77"/>
                        </a:lnTo>
                        <a:lnTo>
                          <a:pt x="34" y="77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55" name="Freeform 37">
                    <a:extLst>
                      <a:ext uri="{FF2B5EF4-FFF2-40B4-BE49-F238E27FC236}">
                        <a16:creationId xmlns:a16="http://schemas.microsoft.com/office/drawing/2014/main" id="{8373F2F5-AE5F-4000-8817-EDF44ED345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60" y="1876"/>
                    <a:ext cx="26" cy="26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9" y="77"/>
                        </a:moveTo>
                        <a:lnTo>
                          <a:pt x="42" y="76"/>
                        </a:lnTo>
                        <a:lnTo>
                          <a:pt x="46" y="76"/>
                        </a:lnTo>
                        <a:lnTo>
                          <a:pt x="49" y="75"/>
                        </a:lnTo>
                        <a:lnTo>
                          <a:pt x="53" y="73"/>
                        </a:lnTo>
                        <a:lnTo>
                          <a:pt x="55" y="71"/>
                        </a:lnTo>
                        <a:lnTo>
                          <a:pt x="59" y="70"/>
                        </a:lnTo>
                        <a:lnTo>
                          <a:pt x="63" y="67"/>
                        </a:lnTo>
                        <a:lnTo>
                          <a:pt x="66" y="65"/>
                        </a:lnTo>
                        <a:lnTo>
                          <a:pt x="67" y="61"/>
                        </a:lnTo>
                        <a:lnTo>
                          <a:pt x="70" y="59"/>
                        </a:lnTo>
                        <a:lnTo>
                          <a:pt x="72" y="56"/>
                        </a:lnTo>
                        <a:lnTo>
                          <a:pt x="73" y="53"/>
                        </a:lnTo>
                        <a:lnTo>
                          <a:pt x="74" y="48"/>
                        </a:lnTo>
                        <a:lnTo>
                          <a:pt x="77" y="45"/>
                        </a:lnTo>
                        <a:lnTo>
                          <a:pt x="77" y="41"/>
                        </a:lnTo>
                        <a:lnTo>
                          <a:pt x="77" y="38"/>
                        </a:lnTo>
                        <a:lnTo>
                          <a:pt x="77" y="34"/>
                        </a:lnTo>
                        <a:lnTo>
                          <a:pt x="77" y="31"/>
                        </a:lnTo>
                        <a:lnTo>
                          <a:pt x="74" y="26"/>
                        </a:lnTo>
                        <a:lnTo>
                          <a:pt x="73" y="22"/>
                        </a:lnTo>
                        <a:lnTo>
                          <a:pt x="72" y="19"/>
                        </a:lnTo>
                        <a:lnTo>
                          <a:pt x="70" y="15"/>
                        </a:lnTo>
                        <a:lnTo>
                          <a:pt x="67" y="13"/>
                        </a:lnTo>
                        <a:lnTo>
                          <a:pt x="66" y="10"/>
                        </a:lnTo>
                        <a:lnTo>
                          <a:pt x="63" y="7"/>
                        </a:lnTo>
                        <a:lnTo>
                          <a:pt x="59" y="4"/>
                        </a:lnTo>
                        <a:lnTo>
                          <a:pt x="55" y="3"/>
                        </a:lnTo>
                        <a:lnTo>
                          <a:pt x="53" y="2"/>
                        </a:lnTo>
                        <a:lnTo>
                          <a:pt x="49" y="0"/>
                        </a:lnTo>
                        <a:lnTo>
                          <a:pt x="46" y="0"/>
                        </a:lnTo>
                        <a:lnTo>
                          <a:pt x="42" y="0"/>
                        </a:lnTo>
                        <a:lnTo>
                          <a:pt x="39" y="0"/>
                        </a:lnTo>
                        <a:lnTo>
                          <a:pt x="35" y="0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3" y="2"/>
                        </a:lnTo>
                        <a:lnTo>
                          <a:pt x="20" y="3"/>
                        </a:lnTo>
                        <a:lnTo>
                          <a:pt x="16" y="4"/>
                        </a:lnTo>
                        <a:lnTo>
                          <a:pt x="13" y="7"/>
                        </a:lnTo>
                        <a:lnTo>
                          <a:pt x="11" y="10"/>
                        </a:lnTo>
                        <a:lnTo>
                          <a:pt x="8" y="13"/>
                        </a:lnTo>
                        <a:lnTo>
                          <a:pt x="6" y="15"/>
                        </a:lnTo>
                        <a:lnTo>
                          <a:pt x="4" y="19"/>
                        </a:lnTo>
                        <a:lnTo>
                          <a:pt x="3" y="22"/>
                        </a:lnTo>
                        <a:lnTo>
                          <a:pt x="1" y="26"/>
                        </a:lnTo>
                        <a:lnTo>
                          <a:pt x="1" y="31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1" y="45"/>
                        </a:lnTo>
                        <a:lnTo>
                          <a:pt x="1" y="48"/>
                        </a:lnTo>
                        <a:lnTo>
                          <a:pt x="3" y="53"/>
                        </a:lnTo>
                        <a:lnTo>
                          <a:pt x="4" y="56"/>
                        </a:lnTo>
                        <a:lnTo>
                          <a:pt x="6" y="59"/>
                        </a:lnTo>
                        <a:lnTo>
                          <a:pt x="8" y="61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lnTo>
                          <a:pt x="16" y="70"/>
                        </a:lnTo>
                        <a:lnTo>
                          <a:pt x="20" y="71"/>
                        </a:lnTo>
                        <a:lnTo>
                          <a:pt x="23" y="73"/>
                        </a:lnTo>
                        <a:lnTo>
                          <a:pt x="27" y="75"/>
                        </a:lnTo>
                        <a:lnTo>
                          <a:pt x="30" y="76"/>
                        </a:lnTo>
                        <a:lnTo>
                          <a:pt x="35" y="76"/>
                        </a:lnTo>
                        <a:lnTo>
                          <a:pt x="39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56" name="Freeform 38">
                    <a:extLst>
                      <a:ext uri="{FF2B5EF4-FFF2-40B4-BE49-F238E27FC236}">
                        <a16:creationId xmlns:a16="http://schemas.microsoft.com/office/drawing/2014/main" id="{4AAC0E7A-D154-45AA-8F61-D61A7622F3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12" y="1877"/>
                    <a:ext cx="26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w 78"/>
                      <a:gd name="T25" fmla="*/ 0 h 78"/>
                      <a:gd name="T26" fmla="*/ 0 w 78"/>
                      <a:gd name="T27" fmla="*/ 0 h 78"/>
                      <a:gd name="T28" fmla="*/ 0 w 78"/>
                      <a:gd name="T29" fmla="*/ 0 h 78"/>
                      <a:gd name="T30" fmla="*/ 0 w 78"/>
                      <a:gd name="T31" fmla="*/ 0 h 78"/>
                      <a:gd name="T32" fmla="*/ 0 w 78"/>
                      <a:gd name="T33" fmla="*/ 0 h 78"/>
                      <a:gd name="T34" fmla="*/ 0 w 78"/>
                      <a:gd name="T35" fmla="*/ 0 h 78"/>
                      <a:gd name="T36" fmla="*/ 0 w 78"/>
                      <a:gd name="T37" fmla="*/ 0 h 78"/>
                      <a:gd name="T38" fmla="*/ 0 w 78"/>
                      <a:gd name="T39" fmla="*/ 0 h 78"/>
                      <a:gd name="T40" fmla="*/ 0 w 78"/>
                      <a:gd name="T41" fmla="*/ 0 h 78"/>
                      <a:gd name="T42" fmla="*/ 0 w 78"/>
                      <a:gd name="T43" fmla="*/ 0 h 78"/>
                      <a:gd name="T44" fmla="*/ 0 w 78"/>
                      <a:gd name="T45" fmla="*/ 0 h 78"/>
                      <a:gd name="T46" fmla="*/ 0 w 78"/>
                      <a:gd name="T47" fmla="*/ 0 h 78"/>
                      <a:gd name="T48" fmla="*/ 0 w 78"/>
                      <a:gd name="T49" fmla="*/ 0 h 78"/>
                      <a:gd name="T50" fmla="*/ 0 w 78"/>
                      <a:gd name="T51" fmla="*/ 0 h 78"/>
                      <a:gd name="T52" fmla="*/ 0 w 78"/>
                      <a:gd name="T53" fmla="*/ 0 h 78"/>
                      <a:gd name="T54" fmla="*/ 0 w 78"/>
                      <a:gd name="T55" fmla="*/ 0 h 78"/>
                      <a:gd name="T56" fmla="*/ 0 w 78"/>
                      <a:gd name="T57" fmla="*/ 0 h 78"/>
                      <a:gd name="T58" fmla="*/ 0 w 78"/>
                      <a:gd name="T59" fmla="*/ 0 h 78"/>
                      <a:gd name="T60" fmla="*/ 0 w 78"/>
                      <a:gd name="T61" fmla="*/ 0 h 78"/>
                      <a:gd name="T62" fmla="*/ 0 w 78"/>
                      <a:gd name="T63" fmla="*/ 0 h 78"/>
                      <a:gd name="T64" fmla="*/ 0 w 78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8"/>
                      <a:gd name="T101" fmla="*/ 78 w 78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8">
                        <a:moveTo>
                          <a:pt x="39" y="78"/>
                        </a:moveTo>
                        <a:lnTo>
                          <a:pt x="43" y="77"/>
                        </a:lnTo>
                        <a:lnTo>
                          <a:pt x="46" y="77"/>
                        </a:lnTo>
                        <a:lnTo>
                          <a:pt x="50" y="76"/>
                        </a:lnTo>
                        <a:lnTo>
                          <a:pt x="55" y="75"/>
                        </a:lnTo>
                        <a:lnTo>
                          <a:pt x="57" y="73"/>
                        </a:lnTo>
                        <a:lnTo>
                          <a:pt x="61" y="71"/>
                        </a:lnTo>
                        <a:lnTo>
                          <a:pt x="63" y="69"/>
                        </a:lnTo>
                        <a:lnTo>
                          <a:pt x="67" y="67"/>
                        </a:lnTo>
                        <a:lnTo>
                          <a:pt x="68" y="64"/>
                        </a:lnTo>
                        <a:lnTo>
                          <a:pt x="70" y="61"/>
                        </a:lnTo>
                        <a:lnTo>
                          <a:pt x="74" y="57"/>
                        </a:lnTo>
                        <a:lnTo>
                          <a:pt x="75" y="55"/>
                        </a:lnTo>
                        <a:lnTo>
                          <a:pt x="76" y="51"/>
                        </a:lnTo>
                        <a:lnTo>
                          <a:pt x="77" y="46"/>
                        </a:lnTo>
                        <a:lnTo>
                          <a:pt x="78" y="43"/>
                        </a:lnTo>
                        <a:lnTo>
                          <a:pt x="78" y="39"/>
                        </a:lnTo>
                        <a:lnTo>
                          <a:pt x="78" y="36"/>
                        </a:lnTo>
                        <a:lnTo>
                          <a:pt x="77" y="31"/>
                        </a:lnTo>
                        <a:lnTo>
                          <a:pt x="76" y="27"/>
                        </a:lnTo>
                        <a:lnTo>
                          <a:pt x="75" y="24"/>
                        </a:lnTo>
                        <a:lnTo>
                          <a:pt x="74" y="20"/>
                        </a:lnTo>
                        <a:lnTo>
                          <a:pt x="70" y="17"/>
                        </a:lnTo>
                        <a:lnTo>
                          <a:pt x="68" y="14"/>
                        </a:lnTo>
                        <a:lnTo>
                          <a:pt x="67" y="12"/>
                        </a:lnTo>
                        <a:lnTo>
                          <a:pt x="63" y="8"/>
                        </a:lnTo>
                        <a:lnTo>
                          <a:pt x="61" y="7"/>
                        </a:lnTo>
                        <a:lnTo>
                          <a:pt x="57" y="5"/>
                        </a:lnTo>
                        <a:lnTo>
                          <a:pt x="55" y="2"/>
                        </a:lnTo>
                        <a:lnTo>
                          <a:pt x="50" y="2"/>
                        </a:lnTo>
                        <a:lnTo>
                          <a:pt x="46" y="0"/>
                        </a:lnTo>
                        <a:lnTo>
                          <a:pt x="43" y="0"/>
                        </a:lnTo>
                        <a:lnTo>
                          <a:pt x="39" y="0"/>
                        </a:lnTo>
                        <a:lnTo>
                          <a:pt x="36" y="0"/>
                        </a:lnTo>
                        <a:lnTo>
                          <a:pt x="31" y="0"/>
                        </a:lnTo>
                        <a:lnTo>
                          <a:pt x="27" y="2"/>
                        </a:lnTo>
                        <a:lnTo>
                          <a:pt x="24" y="2"/>
                        </a:lnTo>
                        <a:lnTo>
                          <a:pt x="20" y="5"/>
                        </a:lnTo>
                        <a:lnTo>
                          <a:pt x="18" y="7"/>
                        </a:lnTo>
                        <a:lnTo>
                          <a:pt x="14" y="8"/>
                        </a:lnTo>
                        <a:lnTo>
                          <a:pt x="12" y="12"/>
                        </a:lnTo>
                        <a:lnTo>
                          <a:pt x="8" y="14"/>
                        </a:lnTo>
                        <a:lnTo>
                          <a:pt x="7" y="17"/>
                        </a:lnTo>
                        <a:lnTo>
                          <a:pt x="5" y="20"/>
                        </a:lnTo>
                        <a:lnTo>
                          <a:pt x="4" y="24"/>
                        </a:lnTo>
                        <a:lnTo>
                          <a:pt x="2" y="27"/>
                        </a:lnTo>
                        <a:lnTo>
                          <a:pt x="1" y="31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1" y="46"/>
                        </a:lnTo>
                        <a:lnTo>
                          <a:pt x="2" y="51"/>
                        </a:lnTo>
                        <a:lnTo>
                          <a:pt x="4" y="55"/>
                        </a:lnTo>
                        <a:lnTo>
                          <a:pt x="5" y="57"/>
                        </a:lnTo>
                        <a:lnTo>
                          <a:pt x="7" y="61"/>
                        </a:lnTo>
                        <a:lnTo>
                          <a:pt x="8" y="64"/>
                        </a:lnTo>
                        <a:lnTo>
                          <a:pt x="12" y="67"/>
                        </a:lnTo>
                        <a:lnTo>
                          <a:pt x="14" y="69"/>
                        </a:lnTo>
                        <a:lnTo>
                          <a:pt x="18" y="71"/>
                        </a:lnTo>
                        <a:lnTo>
                          <a:pt x="20" y="73"/>
                        </a:lnTo>
                        <a:lnTo>
                          <a:pt x="24" y="75"/>
                        </a:lnTo>
                        <a:lnTo>
                          <a:pt x="27" y="76"/>
                        </a:lnTo>
                        <a:lnTo>
                          <a:pt x="31" y="77"/>
                        </a:lnTo>
                        <a:lnTo>
                          <a:pt x="36" y="77"/>
                        </a:lnTo>
                        <a:lnTo>
                          <a:pt x="39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57" name="Freeform 39">
                    <a:extLst>
                      <a:ext uri="{FF2B5EF4-FFF2-40B4-BE49-F238E27FC236}">
                        <a16:creationId xmlns:a16="http://schemas.microsoft.com/office/drawing/2014/main" id="{583DB1AA-57F4-4680-AAA0-9ED4E8EBAF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62" y="1876"/>
                    <a:ext cx="25" cy="26"/>
                  </a:xfrm>
                  <a:custGeom>
                    <a:avLst/>
                    <a:gdLst>
                      <a:gd name="T0" fmla="*/ 0 w 75"/>
                      <a:gd name="T1" fmla="*/ 0 h 78"/>
                      <a:gd name="T2" fmla="*/ 0 w 75"/>
                      <a:gd name="T3" fmla="*/ 0 h 78"/>
                      <a:gd name="T4" fmla="*/ 0 w 75"/>
                      <a:gd name="T5" fmla="*/ 0 h 78"/>
                      <a:gd name="T6" fmla="*/ 0 w 75"/>
                      <a:gd name="T7" fmla="*/ 0 h 78"/>
                      <a:gd name="T8" fmla="*/ 0 w 75"/>
                      <a:gd name="T9" fmla="*/ 0 h 78"/>
                      <a:gd name="T10" fmla="*/ 0 w 75"/>
                      <a:gd name="T11" fmla="*/ 0 h 78"/>
                      <a:gd name="T12" fmla="*/ 0 w 75"/>
                      <a:gd name="T13" fmla="*/ 0 h 78"/>
                      <a:gd name="T14" fmla="*/ 0 w 75"/>
                      <a:gd name="T15" fmla="*/ 0 h 78"/>
                      <a:gd name="T16" fmla="*/ 0 w 75"/>
                      <a:gd name="T17" fmla="*/ 0 h 78"/>
                      <a:gd name="T18" fmla="*/ 0 w 75"/>
                      <a:gd name="T19" fmla="*/ 0 h 78"/>
                      <a:gd name="T20" fmla="*/ 0 w 75"/>
                      <a:gd name="T21" fmla="*/ 0 h 78"/>
                      <a:gd name="T22" fmla="*/ 0 w 75"/>
                      <a:gd name="T23" fmla="*/ 0 h 78"/>
                      <a:gd name="T24" fmla="*/ 0 w 75"/>
                      <a:gd name="T25" fmla="*/ 0 h 78"/>
                      <a:gd name="T26" fmla="*/ 0 w 75"/>
                      <a:gd name="T27" fmla="*/ 0 h 78"/>
                      <a:gd name="T28" fmla="*/ 0 w 75"/>
                      <a:gd name="T29" fmla="*/ 0 h 78"/>
                      <a:gd name="T30" fmla="*/ 0 w 75"/>
                      <a:gd name="T31" fmla="*/ 0 h 78"/>
                      <a:gd name="T32" fmla="*/ 0 w 75"/>
                      <a:gd name="T33" fmla="*/ 0 h 78"/>
                      <a:gd name="T34" fmla="*/ 0 w 75"/>
                      <a:gd name="T35" fmla="*/ 0 h 78"/>
                      <a:gd name="T36" fmla="*/ 0 w 75"/>
                      <a:gd name="T37" fmla="*/ 0 h 78"/>
                      <a:gd name="T38" fmla="*/ 0 w 75"/>
                      <a:gd name="T39" fmla="*/ 0 h 78"/>
                      <a:gd name="T40" fmla="*/ 0 w 75"/>
                      <a:gd name="T41" fmla="*/ 0 h 78"/>
                      <a:gd name="T42" fmla="*/ 0 w 75"/>
                      <a:gd name="T43" fmla="*/ 0 h 78"/>
                      <a:gd name="T44" fmla="*/ 0 w 75"/>
                      <a:gd name="T45" fmla="*/ 0 h 78"/>
                      <a:gd name="T46" fmla="*/ 0 w 75"/>
                      <a:gd name="T47" fmla="*/ 0 h 78"/>
                      <a:gd name="T48" fmla="*/ 0 w 75"/>
                      <a:gd name="T49" fmla="*/ 0 h 78"/>
                      <a:gd name="T50" fmla="*/ 0 w 75"/>
                      <a:gd name="T51" fmla="*/ 0 h 78"/>
                      <a:gd name="T52" fmla="*/ 0 w 75"/>
                      <a:gd name="T53" fmla="*/ 0 h 78"/>
                      <a:gd name="T54" fmla="*/ 0 w 75"/>
                      <a:gd name="T55" fmla="*/ 0 h 78"/>
                      <a:gd name="T56" fmla="*/ 0 w 75"/>
                      <a:gd name="T57" fmla="*/ 0 h 78"/>
                      <a:gd name="T58" fmla="*/ 0 w 75"/>
                      <a:gd name="T59" fmla="*/ 0 h 78"/>
                      <a:gd name="T60" fmla="*/ 0 w 75"/>
                      <a:gd name="T61" fmla="*/ 0 h 78"/>
                      <a:gd name="T62" fmla="*/ 0 w 75"/>
                      <a:gd name="T63" fmla="*/ 0 h 78"/>
                      <a:gd name="T64" fmla="*/ 0 w 75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5"/>
                      <a:gd name="T100" fmla="*/ 0 h 78"/>
                      <a:gd name="T101" fmla="*/ 75 w 75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5" h="78">
                        <a:moveTo>
                          <a:pt x="38" y="78"/>
                        </a:moveTo>
                        <a:lnTo>
                          <a:pt x="41" y="78"/>
                        </a:lnTo>
                        <a:lnTo>
                          <a:pt x="45" y="77"/>
                        </a:lnTo>
                        <a:lnTo>
                          <a:pt x="48" y="76"/>
                        </a:lnTo>
                        <a:lnTo>
                          <a:pt x="52" y="75"/>
                        </a:lnTo>
                        <a:lnTo>
                          <a:pt x="54" y="72"/>
                        </a:lnTo>
                        <a:lnTo>
                          <a:pt x="58" y="71"/>
                        </a:lnTo>
                        <a:lnTo>
                          <a:pt x="61" y="69"/>
                        </a:lnTo>
                        <a:lnTo>
                          <a:pt x="65" y="66"/>
                        </a:lnTo>
                        <a:lnTo>
                          <a:pt x="66" y="63"/>
                        </a:lnTo>
                        <a:lnTo>
                          <a:pt x="68" y="60"/>
                        </a:lnTo>
                        <a:lnTo>
                          <a:pt x="70" y="57"/>
                        </a:lnTo>
                        <a:lnTo>
                          <a:pt x="72" y="53"/>
                        </a:lnTo>
                        <a:lnTo>
                          <a:pt x="73" y="51"/>
                        </a:lnTo>
                        <a:lnTo>
                          <a:pt x="75" y="46"/>
                        </a:lnTo>
                        <a:lnTo>
                          <a:pt x="75" y="42"/>
                        </a:lnTo>
                        <a:lnTo>
                          <a:pt x="75" y="39"/>
                        </a:lnTo>
                        <a:lnTo>
                          <a:pt x="75" y="35"/>
                        </a:lnTo>
                        <a:lnTo>
                          <a:pt x="75" y="31"/>
                        </a:lnTo>
                        <a:lnTo>
                          <a:pt x="73" y="26"/>
                        </a:lnTo>
                        <a:lnTo>
                          <a:pt x="72" y="23"/>
                        </a:lnTo>
                        <a:lnTo>
                          <a:pt x="70" y="20"/>
                        </a:lnTo>
                        <a:lnTo>
                          <a:pt x="68" y="18"/>
                        </a:lnTo>
                        <a:lnTo>
                          <a:pt x="66" y="14"/>
                        </a:lnTo>
                        <a:lnTo>
                          <a:pt x="65" y="12"/>
                        </a:lnTo>
                        <a:lnTo>
                          <a:pt x="61" y="9"/>
                        </a:lnTo>
                        <a:lnTo>
                          <a:pt x="58" y="7"/>
                        </a:lnTo>
                        <a:lnTo>
                          <a:pt x="54" y="4"/>
                        </a:lnTo>
                        <a:lnTo>
                          <a:pt x="52" y="2"/>
                        </a:lnTo>
                        <a:lnTo>
                          <a:pt x="48" y="2"/>
                        </a:lnTo>
                        <a:lnTo>
                          <a:pt x="45" y="1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3" y="0"/>
                        </a:lnTo>
                        <a:lnTo>
                          <a:pt x="29" y="1"/>
                        </a:lnTo>
                        <a:lnTo>
                          <a:pt x="24" y="2"/>
                        </a:lnTo>
                        <a:lnTo>
                          <a:pt x="22" y="2"/>
                        </a:lnTo>
                        <a:lnTo>
                          <a:pt x="19" y="4"/>
                        </a:lnTo>
                        <a:lnTo>
                          <a:pt x="15" y="7"/>
                        </a:lnTo>
                        <a:lnTo>
                          <a:pt x="13" y="9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4" y="18"/>
                        </a:lnTo>
                        <a:lnTo>
                          <a:pt x="3" y="20"/>
                        </a:lnTo>
                        <a:lnTo>
                          <a:pt x="2" y="23"/>
                        </a:lnTo>
                        <a:lnTo>
                          <a:pt x="0" y="26"/>
                        </a:lnTo>
                        <a:lnTo>
                          <a:pt x="0" y="31"/>
                        </a:lnTo>
                        <a:lnTo>
                          <a:pt x="0" y="35"/>
                        </a:lnTo>
                        <a:lnTo>
                          <a:pt x="0" y="39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0" y="51"/>
                        </a:lnTo>
                        <a:lnTo>
                          <a:pt x="2" y="53"/>
                        </a:lnTo>
                        <a:lnTo>
                          <a:pt x="3" y="57"/>
                        </a:lnTo>
                        <a:lnTo>
                          <a:pt x="4" y="60"/>
                        </a:lnTo>
                        <a:lnTo>
                          <a:pt x="7" y="63"/>
                        </a:lnTo>
                        <a:lnTo>
                          <a:pt x="10" y="66"/>
                        </a:lnTo>
                        <a:lnTo>
                          <a:pt x="13" y="69"/>
                        </a:lnTo>
                        <a:lnTo>
                          <a:pt x="15" y="71"/>
                        </a:lnTo>
                        <a:lnTo>
                          <a:pt x="19" y="72"/>
                        </a:lnTo>
                        <a:lnTo>
                          <a:pt x="22" y="75"/>
                        </a:lnTo>
                        <a:lnTo>
                          <a:pt x="24" y="76"/>
                        </a:lnTo>
                        <a:lnTo>
                          <a:pt x="29" y="77"/>
                        </a:lnTo>
                        <a:lnTo>
                          <a:pt x="33" y="78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58" name="Freeform 40">
                    <a:extLst>
                      <a:ext uri="{FF2B5EF4-FFF2-40B4-BE49-F238E27FC236}">
                        <a16:creationId xmlns:a16="http://schemas.microsoft.com/office/drawing/2014/main" id="{3CC36EBE-F0D9-44D4-91DE-A7FD827D68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86" y="1906"/>
                    <a:ext cx="26" cy="26"/>
                  </a:xfrm>
                  <a:custGeom>
                    <a:avLst/>
                    <a:gdLst>
                      <a:gd name="T0" fmla="*/ 0 w 77"/>
                      <a:gd name="T1" fmla="*/ 0 h 78"/>
                      <a:gd name="T2" fmla="*/ 0 w 77"/>
                      <a:gd name="T3" fmla="*/ 0 h 78"/>
                      <a:gd name="T4" fmla="*/ 0 w 77"/>
                      <a:gd name="T5" fmla="*/ 0 h 78"/>
                      <a:gd name="T6" fmla="*/ 0 w 77"/>
                      <a:gd name="T7" fmla="*/ 0 h 78"/>
                      <a:gd name="T8" fmla="*/ 0 w 77"/>
                      <a:gd name="T9" fmla="*/ 0 h 78"/>
                      <a:gd name="T10" fmla="*/ 0 w 77"/>
                      <a:gd name="T11" fmla="*/ 0 h 78"/>
                      <a:gd name="T12" fmla="*/ 0 w 77"/>
                      <a:gd name="T13" fmla="*/ 0 h 78"/>
                      <a:gd name="T14" fmla="*/ 0 w 77"/>
                      <a:gd name="T15" fmla="*/ 0 h 78"/>
                      <a:gd name="T16" fmla="*/ 0 w 77"/>
                      <a:gd name="T17" fmla="*/ 0 h 78"/>
                      <a:gd name="T18" fmla="*/ 0 w 77"/>
                      <a:gd name="T19" fmla="*/ 0 h 78"/>
                      <a:gd name="T20" fmla="*/ 0 w 77"/>
                      <a:gd name="T21" fmla="*/ 0 h 78"/>
                      <a:gd name="T22" fmla="*/ 0 w 77"/>
                      <a:gd name="T23" fmla="*/ 0 h 78"/>
                      <a:gd name="T24" fmla="*/ 0 w 77"/>
                      <a:gd name="T25" fmla="*/ 0 h 78"/>
                      <a:gd name="T26" fmla="*/ 0 w 77"/>
                      <a:gd name="T27" fmla="*/ 0 h 78"/>
                      <a:gd name="T28" fmla="*/ 0 w 77"/>
                      <a:gd name="T29" fmla="*/ 0 h 78"/>
                      <a:gd name="T30" fmla="*/ 0 w 77"/>
                      <a:gd name="T31" fmla="*/ 0 h 78"/>
                      <a:gd name="T32" fmla="*/ 0 w 77"/>
                      <a:gd name="T33" fmla="*/ 0 h 78"/>
                      <a:gd name="T34" fmla="*/ 0 w 77"/>
                      <a:gd name="T35" fmla="*/ 0 h 78"/>
                      <a:gd name="T36" fmla="*/ 0 w 77"/>
                      <a:gd name="T37" fmla="*/ 0 h 78"/>
                      <a:gd name="T38" fmla="*/ 0 w 77"/>
                      <a:gd name="T39" fmla="*/ 0 h 78"/>
                      <a:gd name="T40" fmla="*/ 0 w 77"/>
                      <a:gd name="T41" fmla="*/ 0 h 78"/>
                      <a:gd name="T42" fmla="*/ 0 w 77"/>
                      <a:gd name="T43" fmla="*/ 0 h 78"/>
                      <a:gd name="T44" fmla="*/ 0 w 77"/>
                      <a:gd name="T45" fmla="*/ 0 h 78"/>
                      <a:gd name="T46" fmla="*/ 0 w 77"/>
                      <a:gd name="T47" fmla="*/ 0 h 78"/>
                      <a:gd name="T48" fmla="*/ 0 w 77"/>
                      <a:gd name="T49" fmla="*/ 0 h 78"/>
                      <a:gd name="T50" fmla="*/ 0 w 77"/>
                      <a:gd name="T51" fmla="*/ 0 h 78"/>
                      <a:gd name="T52" fmla="*/ 0 w 77"/>
                      <a:gd name="T53" fmla="*/ 0 h 78"/>
                      <a:gd name="T54" fmla="*/ 0 w 77"/>
                      <a:gd name="T55" fmla="*/ 0 h 78"/>
                      <a:gd name="T56" fmla="*/ 0 w 77"/>
                      <a:gd name="T57" fmla="*/ 0 h 78"/>
                      <a:gd name="T58" fmla="*/ 0 w 77"/>
                      <a:gd name="T59" fmla="*/ 0 h 78"/>
                      <a:gd name="T60" fmla="*/ 0 w 77"/>
                      <a:gd name="T61" fmla="*/ 0 h 78"/>
                      <a:gd name="T62" fmla="*/ 0 w 77"/>
                      <a:gd name="T63" fmla="*/ 0 h 78"/>
                      <a:gd name="T64" fmla="*/ 0 w 77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8"/>
                      <a:gd name="T101" fmla="*/ 77 w 77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8">
                        <a:moveTo>
                          <a:pt x="38" y="78"/>
                        </a:moveTo>
                        <a:lnTo>
                          <a:pt x="41" y="77"/>
                        </a:lnTo>
                        <a:lnTo>
                          <a:pt x="45" y="76"/>
                        </a:lnTo>
                        <a:lnTo>
                          <a:pt x="50" y="76"/>
                        </a:lnTo>
                        <a:lnTo>
                          <a:pt x="53" y="73"/>
                        </a:lnTo>
                        <a:lnTo>
                          <a:pt x="56" y="72"/>
                        </a:lnTo>
                        <a:lnTo>
                          <a:pt x="59" y="70"/>
                        </a:lnTo>
                        <a:lnTo>
                          <a:pt x="63" y="67"/>
                        </a:lnTo>
                        <a:lnTo>
                          <a:pt x="65" y="65"/>
                        </a:lnTo>
                        <a:lnTo>
                          <a:pt x="67" y="63"/>
                        </a:lnTo>
                        <a:lnTo>
                          <a:pt x="70" y="60"/>
                        </a:lnTo>
                        <a:lnTo>
                          <a:pt x="71" y="56"/>
                        </a:lnTo>
                        <a:lnTo>
                          <a:pt x="73" y="53"/>
                        </a:lnTo>
                        <a:lnTo>
                          <a:pt x="74" y="50"/>
                        </a:lnTo>
                        <a:lnTo>
                          <a:pt x="76" y="46"/>
                        </a:lnTo>
                        <a:lnTo>
                          <a:pt x="76" y="42"/>
                        </a:lnTo>
                        <a:lnTo>
                          <a:pt x="77" y="39"/>
                        </a:lnTo>
                        <a:lnTo>
                          <a:pt x="76" y="35"/>
                        </a:lnTo>
                        <a:lnTo>
                          <a:pt x="76" y="29"/>
                        </a:lnTo>
                        <a:lnTo>
                          <a:pt x="74" y="27"/>
                        </a:lnTo>
                        <a:lnTo>
                          <a:pt x="73" y="24"/>
                        </a:lnTo>
                        <a:lnTo>
                          <a:pt x="71" y="20"/>
                        </a:lnTo>
                        <a:lnTo>
                          <a:pt x="70" y="16"/>
                        </a:lnTo>
                        <a:lnTo>
                          <a:pt x="67" y="14"/>
                        </a:lnTo>
                        <a:lnTo>
                          <a:pt x="65" y="12"/>
                        </a:lnTo>
                        <a:lnTo>
                          <a:pt x="63" y="8"/>
                        </a:lnTo>
                        <a:lnTo>
                          <a:pt x="59" y="6"/>
                        </a:lnTo>
                        <a:lnTo>
                          <a:pt x="56" y="5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2" y="2"/>
                        </a:lnTo>
                        <a:lnTo>
                          <a:pt x="20" y="5"/>
                        </a:lnTo>
                        <a:lnTo>
                          <a:pt x="16" y="6"/>
                        </a:lnTo>
                        <a:lnTo>
                          <a:pt x="13" y="8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4" y="16"/>
                        </a:lnTo>
                        <a:lnTo>
                          <a:pt x="3" y="20"/>
                        </a:lnTo>
                        <a:lnTo>
                          <a:pt x="2" y="24"/>
                        </a:lnTo>
                        <a:lnTo>
                          <a:pt x="1" y="27"/>
                        </a:lnTo>
                        <a:lnTo>
                          <a:pt x="0" y="29"/>
                        </a:lnTo>
                        <a:lnTo>
                          <a:pt x="0" y="35"/>
                        </a:lnTo>
                        <a:lnTo>
                          <a:pt x="0" y="39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1" y="50"/>
                        </a:lnTo>
                        <a:lnTo>
                          <a:pt x="2" y="53"/>
                        </a:lnTo>
                        <a:lnTo>
                          <a:pt x="3" y="56"/>
                        </a:lnTo>
                        <a:lnTo>
                          <a:pt x="4" y="60"/>
                        </a:lnTo>
                        <a:lnTo>
                          <a:pt x="7" y="63"/>
                        </a:lnTo>
                        <a:lnTo>
                          <a:pt x="10" y="65"/>
                        </a:lnTo>
                        <a:lnTo>
                          <a:pt x="13" y="67"/>
                        </a:lnTo>
                        <a:lnTo>
                          <a:pt x="16" y="70"/>
                        </a:lnTo>
                        <a:lnTo>
                          <a:pt x="20" y="72"/>
                        </a:lnTo>
                        <a:lnTo>
                          <a:pt x="22" y="73"/>
                        </a:lnTo>
                        <a:lnTo>
                          <a:pt x="26" y="76"/>
                        </a:lnTo>
                        <a:lnTo>
                          <a:pt x="31" y="76"/>
                        </a:lnTo>
                        <a:lnTo>
                          <a:pt x="34" y="77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59" name="Freeform 41">
                    <a:extLst>
                      <a:ext uri="{FF2B5EF4-FFF2-40B4-BE49-F238E27FC236}">
                        <a16:creationId xmlns:a16="http://schemas.microsoft.com/office/drawing/2014/main" id="{48A034A6-8354-4668-93F7-720729D58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38" y="1906"/>
                    <a:ext cx="27" cy="25"/>
                  </a:xfrm>
                  <a:custGeom>
                    <a:avLst/>
                    <a:gdLst>
                      <a:gd name="T0" fmla="*/ 0 w 79"/>
                      <a:gd name="T1" fmla="*/ 0 h 76"/>
                      <a:gd name="T2" fmla="*/ 0 w 79"/>
                      <a:gd name="T3" fmla="*/ 0 h 76"/>
                      <a:gd name="T4" fmla="*/ 0 w 79"/>
                      <a:gd name="T5" fmla="*/ 0 h 76"/>
                      <a:gd name="T6" fmla="*/ 0 w 79"/>
                      <a:gd name="T7" fmla="*/ 0 h 76"/>
                      <a:gd name="T8" fmla="*/ 0 w 79"/>
                      <a:gd name="T9" fmla="*/ 0 h 76"/>
                      <a:gd name="T10" fmla="*/ 0 w 79"/>
                      <a:gd name="T11" fmla="*/ 0 h 76"/>
                      <a:gd name="T12" fmla="*/ 0 w 79"/>
                      <a:gd name="T13" fmla="*/ 0 h 76"/>
                      <a:gd name="T14" fmla="*/ 0 w 79"/>
                      <a:gd name="T15" fmla="*/ 0 h 76"/>
                      <a:gd name="T16" fmla="*/ 0 w 79"/>
                      <a:gd name="T17" fmla="*/ 0 h 76"/>
                      <a:gd name="T18" fmla="*/ 0 w 79"/>
                      <a:gd name="T19" fmla="*/ 0 h 76"/>
                      <a:gd name="T20" fmla="*/ 0 w 79"/>
                      <a:gd name="T21" fmla="*/ 0 h 76"/>
                      <a:gd name="T22" fmla="*/ 0 w 79"/>
                      <a:gd name="T23" fmla="*/ 0 h 76"/>
                      <a:gd name="T24" fmla="*/ 0 w 79"/>
                      <a:gd name="T25" fmla="*/ 0 h 76"/>
                      <a:gd name="T26" fmla="*/ 0 w 79"/>
                      <a:gd name="T27" fmla="*/ 0 h 76"/>
                      <a:gd name="T28" fmla="*/ 0 w 79"/>
                      <a:gd name="T29" fmla="*/ 0 h 76"/>
                      <a:gd name="T30" fmla="*/ 0 w 79"/>
                      <a:gd name="T31" fmla="*/ 0 h 76"/>
                      <a:gd name="T32" fmla="*/ 0 w 79"/>
                      <a:gd name="T33" fmla="*/ 0 h 76"/>
                      <a:gd name="T34" fmla="*/ 0 w 79"/>
                      <a:gd name="T35" fmla="*/ 0 h 76"/>
                      <a:gd name="T36" fmla="*/ 0 w 79"/>
                      <a:gd name="T37" fmla="*/ 0 h 76"/>
                      <a:gd name="T38" fmla="*/ 0 w 79"/>
                      <a:gd name="T39" fmla="*/ 0 h 76"/>
                      <a:gd name="T40" fmla="*/ 0 w 79"/>
                      <a:gd name="T41" fmla="*/ 0 h 76"/>
                      <a:gd name="T42" fmla="*/ 0 w 79"/>
                      <a:gd name="T43" fmla="*/ 0 h 76"/>
                      <a:gd name="T44" fmla="*/ 0 w 79"/>
                      <a:gd name="T45" fmla="*/ 0 h 76"/>
                      <a:gd name="T46" fmla="*/ 0 w 79"/>
                      <a:gd name="T47" fmla="*/ 0 h 76"/>
                      <a:gd name="T48" fmla="*/ 0 w 79"/>
                      <a:gd name="T49" fmla="*/ 0 h 76"/>
                      <a:gd name="T50" fmla="*/ 0 w 79"/>
                      <a:gd name="T51" fmla="*/ 0 h 76"/>
                      <a:gd name="T52" fmla="*/ 0 w 79"/>
                      <a:gd name="T53" fmla="*/ 0 h 76"/>
                      <a:gd name="T54" fmla="*/ 0 w 79"/>
                      <a:gd name="T55" fmla="*/ 0 h 76"/>
                      <a:gd name="T56" fmla="*/ 0 w 79"/>
                      <a:gd name="T57" fmla="*/ 0 h 76"/>
                      <a:gd name="T58" fmla="*/ 0 w 79"/>
                      <a:gd name="T59" fmla="*/ 0 h 76"/>
                      <a:gd name="T60" fmla="*/ 0 w 79"/>
                      <a:gd name="T61" fmla="*/ 0 h 76"/>
                      <a:gd name="T62" fmla="*/ 0 w 79"/>
                      <a:gd name="T63" fmla="*/ 0 h 76"/>
                      <a:gd name="T64" fmla="*/ 0 w 79"/>
                      <a:gd name="T65" fmla="*/ 0 h 7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9"/>
                      <a:gd name="T100" fmla="*/ 0 h 76"/>
                      <a:gd name="T101" fmla="*/ 79 w 79"/>
                      <a:gd name="T102" fmla="*/ 76 h 7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9" h="76">
                        <a:moveTo>
                          <a:pt x="40" y="76"/>
                        </a:moveTo>
                        <a:lnTo>
                          <a:pt x="43" y="76"/>
                        </a:lnTo>
                        <a:lnTo>
                          <a:pt x="47" y="76"/>
                        </a:lnTo>
                        <a:lnTo>
                          <a:pt x="50" y="73"/>
                        </a:lnTo>
                        <a:lnTo>
                          <a:pt x="54" y="73"/>
                        </a:lnTo>
                        <a:lnTo>
                          <a:pt x="56" y="71"/>
                        </a:lnTo>
                        <a:lnTo>
                          <a:pt x="61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9" y="61"/>
                        </a:lnTo>
                        <a:lnTo>
                          <a:pt x="72" y="58"/>
                        </a:lnTo>
                        <a:lnTo>
                          <a:pt x="73" y="56"/>
                        </a:lnTo>
                        <a:lnTo>
                          <a:pt x="74" y="53"/>
                        </a:lnTo>
                        <a:lnTo>
                          <a:pt x="76" y="48"/>
                        </a:lnTo>
                        <a:lnTo>
                          <a:pt x="76" y="45"/>
                        </a:lnTo>
                        <a:lnTo>
                          <a:pt x="77" y="40"/>
                        </a:lnTo>
                        <a:lnTo>
                          <a:pt x="79" y="38"/>
                        </a:lnTo>
                        <a:lnTo>
                          <a:pt x="77" y="33"/>
                        </a:lnTo>
                        <a:lnTo>
                          <a:pt x="76" y="29"/>
                        </a:lnTo>
                        <a:lnTo>
                          <a:pt x="76" y="25"/>
                        </a:lnTo>
                        <a:lnTo>
                          <a:pt x="74" y="22"/>
                        </a:lnTo>
                        <a:lnTo>
                          <a:pt x="73" y="19"/>
                        </a:lnTo>
                        <a:lnTo>
                          <a:pt x="72" y="15"/>
                        </a:lnTo>
                        <a:lnTo>
                          <a:pt x="69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1" y="5"/>
                        </a:lnTo>
                        <a:lnTo>
                          <a:pt x="56" y="3"/>
                        </a:lnTo>
                        <a:lnTo>
                          <a:pt x="54" y="2"/>
                        </a:lnTo>
                        <a:lnTo>
                          <a:pt x="50" y="0"/>
                        </a:lnTo>
                        <a:lnTo>
                          <a:pt x="47" y="0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5" y="0"/>
                        </a:lnTo>
                        <a:lnTo>
                          <a:pt x="31" y="0"/>
                        </a:lnTo>
                        <a:lnTo>
                          <a:pt x="28" y="0"/>
                        </a:lnTo>
                        <a:lnTo>
                          <a:pt x="24" y="2"/>
                        </a:lnTo>
                        <a:lnTo>
                          <a:pt x="21" y="3"/>
                        </a:lnTo>
                        <a:lnTo>
                          <a:pt x="17" y="5"/>
                        </a:lnTo>
                        <a:lnTo>
                          <a:pt x="15" y="7"/>
                        </a:lnTo>
                        <a:lnTo>
                          <a:pt x="12" y="10"/>
                        </a:lnTo>
                        <a:lnTo>
                          <a:pt x="9" y="13"/>
                        </a:lnTo>
                        <a:lnTo>
                          <a:pt x="6" y="15"/>
                        </a:lnTo>
                        <a:lnTo>
                          <a:pt x="5" y="19"/>
                        </a:lnTo>
                        <a:lnTo>
                          <a:pt x="3" y="22"/>
                        </a:lnTo>
                        <a:lnTo>
                          <a:pt x="2" y="25"/>
                        </a:lnTo>
                        <a:lnTo>
                          <a:pt x="0" y="29"/>
                        </a:lnTo>
                        <a:lnTo>
                          <a:pt x="0" y="33"/>
                        </a:lnTo>
                        <a:lnTo>
                          <a:pt x="0" y="38"/>
                        </a:lnTo>
                        <a:lnTo>
                          <a:pt x="0" y="40"/>
                        </a:lnTo>
                        <a:lnTo>
                          <a:pt x="0" y="45"/>
                        </a:lnTo>
                        <a:lnTo>
                          <a:pt x="2" y="48"/>
                        </a:lnTo>
                        <a:lnTo>
                          <a:pt x="3" y="53"/>
                        </a:lnTo>
                        <a:lnTo>
                          <a:pt x="5" y="56"/>
                        </a:lnTo>
                        <a:lnTo>
                          <a:pt x="6" y="58"/>
                        </a:lnTo>
                        <a:lnTo>
                          <a:pt x="9" y="61"/>
                        </a:lnTo>
                        <a:lnTo>
                          <a:pt x="12" y="65"/>
                        </a:lnTo>
                        <a:lnTo>
                          <a:pt x="15" y="67"/>
                        </a:lnTo>
                        <a:lnTo>
                          <a:pt x="17" y="70"/>
                        </a:lnTo>
                        <a:lnTo>
                          <a:pt x="21" y="71"/>
                        </a:lnTo>
                        <a:lnTo>
                          <a:pt x="24" y="73"/>
                        </a:lnTo>
                        <a:lnTo>
                          <a:pt x="28" y="73"/>
                        </a:lnTo>
                        <a:lnTo>
                          <a:pt x="31" y="76"/>
                        </a:lnTo>
                        <a:lnTo>
                          <a:pt x="35" y="76"/>
                        </a:lnTo>
                        <a:lnTo>
                          <a:pt x="40" y="7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60" name="Freeform 42">
                    <a:extLst>
                      <a:ext uri="{FF2B5EF4-FFF2-40B4-BE49-F238E27FC236}">
                        <a16:creationId xmlns:a16="http://schemas.microsoft.com/office/drawing/2014/main" id="{68F21E6B-8F41-4004-AEBE-E0EAA1A60D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7" y="1905"/>
                    <a:ext cx="27" cy="26"/>
                  </a:xfrm>
                  <a:custGeom>
                    <a:avLst/>
                    <a:gdLst>
                      <a:gd name="T0" fmla="*/ 0 w 79"/>
                      <a:gd name="T1" fmla="*/ 0 h 79"/>
                      <a:gd name="T2" fmla="*/ 0 w 79"/>
                      <a:gd name="T3" fmla="*/ 0 h 79"/>
                      <a:gd name="T4" fmla="*/ 0 w 79"/>
                      <a:gd name="T5" fmla="*/ 0 h 79"/>
                      <a:gd name="T6" fmla="*/ 0 w 79"/>
                      <a:gd name="T7" fmla="*/ 0 h 79"/>
                      <a:gd name="T8" fmla="*/ 0 w 79"/>
                      <a:gd name="T9" fmla="*/ 0 h 79"/>
                      <a:gd name="T10" fmla="*/ 0 w 79"/>
                      <a:gd name="T11" fmla="*/ 0 h 79"/>
                      <a:gd name="T12" fmla="*/ 0 w 79"/>
                      <a:gd name="T13" fmla="*/ 0 h 79"/>
                      <a:gd name="T14" fmla="*/ 0 w 79"/>
                      <a:gd name="T15" fmla="*/ 0 h 79"/>
                      <a:gd name="T16" fmla="*/ 0 w 79"/>
                      <a:gd name="T17" fmla="*/ 0 h 79"/>
                      <a:gd name="T18" fmla="*/ 0 w 79"/>
                      <a:gd name="T19" fmla="*/ 0 h 79"/>
                      <a:gd name="T20" fmla="*/ 0 w 79"/>
                      <a:gd name="T21" fmla="*/ 0 h 79"/>
                      <a:gd name="T22" fmla="*/ 0 w 79"/>
                      <a:gd name="T23" fmla="*/ 0 h 79"/>
                      <a:gd name="T24" fmla="*/ 0 w 79"/>
                      <a:gd name="T25" fmla="*/ 0 h 79"/>
                      <a:gd name="T26" fmla="*/ 0 w 79"/>
                      <a:gd name="T27" fmla="*/ 0 h 79"/>
                      <a:gd name="T28" fmla="*/ 0 w 79"/>
                      <a:gd name="T29" fmla="*/ 0 h 79"/>
                      <a:gd name="T30" fmla="*/ 0 w 79"/>
                      <a:gd name="T31" fmla="*/ 0 h 79"/>
                      <a:gd name="T32" fmla="*/ 0 w 79"/>
                      <a:gd name="T33" fmla="*/ 0 h 79"/>
                      <a:gd name="T34" fmla="*/ 0 w 79"/>
                      <a:gd name="T35" fmla="*/ 0 h 79"/>
                      <a:gd name="T36" fmla="*/ 0 w 79"/>
                      <a:gd name="T37" fmla="*/ 0 h 79"/>
                      <a:gd name="T38" fmla="*/ 0 w 79"/>
                      <a:gd name="T39" fmla="*/ 0 h 79"/>
                      <a:gd name="T40" fmla="*/ 0 w 79"/>
                      <a:gd name="T41" fmla="*/ 0 h 79"/>
                      <a:gd name="T42" fmla="*/ 0 w 79"/>
                      <a:gd name="T43" fmla="*/ 0 h 79"/>
                      <a:gd name="T44" fmla="*/ 0 w 79"/>
                      <a:gd name="T45" fmla="*/ 0 h 79"/>
                      <a:gd name="T46" fmla="*/ 0 w 79"/>
                      <a:gd name="T47" fmla="*/ 0 h 79"/>
                      <a:gd name="T48" fmla="*/ 0 w 79"/>
                      <a:gd name="T49" fmla="*/ 0 h 79"/>
                      <a:gd name="T50" fmla="*/ 0 w 79"/>
                      <a:gd name="T51" fmla="*/ 0 h 79"/>
                      <a:gd name="T52" fmla="*/ 0 w 79"/>
                      <a:gd name="T53" fmla="*/ 0 h 79"/>
                      <a:gd name="T54" fmla="*/ 0 w 79"/>
                      <a:gd name="T55" fmla="*/ 0 h 79"/>
                      <a:gd name="T56" fmla="*/ 0 w 79"/>
                      <a:gd name="T57" fmla="*/ 0 h 79"/>
                      <a:gd name="T58" fmla="*/ 0 w 79"/>
                      <a:gd name="T59" fmla="*/ 0 h 79"/>
                      <a:gd name="T60" fmla="*/ 0 w 79"/>
                      <a:gd name="T61" fmla="*/ 0 h 79"/>
                      <a:gd name="T62" fmla="*/ 0 w 79"/>
                      <a:gd name="T63" fmla="*/ 0 h 79"/>
                      <a:gd name="T64" fmla="*/ 0 w 79"/>
                      <a:gd name="T65" fmla="*/ 0 h 7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9"/>
                      <a:gd name="T100" fmla="*/ 0 h 79"/>
                      <a:gd name="T101" fmla="*/ 79 w 79"/>
                      <a:gd name="T102" fmla="*/ 79 h 7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9" h="79">
                        <a:moveTo>
                          <a:pt x="40" y="79"/>
                        </a:moveTo>
                        <a:lnTo>
                          <a:pt x="43" y="79"/>
                        </a:lnTo>
                        <a:lnTo>
                          <a:pt x="47" y="78"/>
                        </a:lnTo>
                        <a:lnTo>
                          <a:pt x="52" y="76"/>
                        </a:lnTo>
                        <a:lnTo>
                          <a:pt x="54" y="75"/>
                        </a:lnTo>
                        <a:lnTo>
                          <a:pt x="57" y="73"/>
                        </a:lnTo>
                        <a:lnTo>
                          <a:pt x="61" y="70"/>
                        </a:lnTo>
                        <a:lnTo>
                          <a:pt x="63" y="68"/>
                        </a:lnTo>
                        <a:lnTo>
                          <a:pt x="67" y="67"/>
                        </a:lnTo>
                        <a:lnTo>
                          <a:pt x="69" y="63"/>
                        </a:lnTo>
                        <a:lnTo>
                          <a:pt x="72" y="61"/>
                        </a:lnTo>
                        <a:lnTo>
                          <a:pt x="73" y="59"/>
                        </a:lnTo>
                        <a:lnTo>
                          <a:pt x="75" y="55"/>
                        </a:lnTo>
                        <a:lnTo>
                          <a:pt x="76" y="50"/>
                        </a:lnTo>
                        <a:lnTo>
                          <a:pt x="78" y="48"/>
                        </a:lnTo>
                        <a:lnTo>
                          <a:pt x="78" y="43"/>
                        </a:lnTo>
                        <a:lnTo>
                          <a:pt x="79" y="41"/>
                        </a:lnTo>
                        <a:lnTo>
                          <a:pt x="78" y="35"/>
                        </a:lnTo>
                        <a:lnTo>
                          <a:pt x="78" y="31"/>
                        </a:lnTo>
                        <a:lnTo>
                          <a:pt x="76" y="28"/>
                        </a:lnTo>
                        <a:lnTo>
                          <a:pt x="75" y="25"/>
                        </a:lnTo>
                        <a:lnTo>
                          <a:pt x="73" y="21"/>
                        </a:lnTo>
                        <a:lnTo>
                          <a:pt x="72" y="18"/>
                        </a:lnTo>
                        <a:lnTo>
                          <a:pt x="69" y="15"/>
                        </a:lnTo>
                        <a:lnTo>
                          <a:pt x="67" y="12"/>
                        </a:lnTo>
                        <a:lnTo>
                          <a:pt x="63" y="10"/>
                        </a:lnTo>
                        <a:lnTo>
                          <a:pt x="61" y="8"/>
                        </a:lnTo>
                        <a:lnTo>
                          <a:pt x="57" y="5"/>
                        </a:lnTo>
                        <a:lnTo>
                          <a:pt x="54" y="4"/>
                        </a:lnTo>
                        <a:lnTo>
                          <a:pt x="52" y="3"/>
                        </a:lnTo>
                        <a:lnTo>
                          <a:pt x="47" y="2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6" y="0"/>
                        </a:lnTo>
                        <a:lnTo>
                          <a:pt x="31" y="2"/>
                        </a:lnTo>
                        <a:lnTo>
                          <a:pt x="28" y="3"/>
                        </a:lnTo>
                        <a:lnTo>
                          <a:pt x="24" y="4"/>
                        </a:lnTo>
                        <a:lnTo>
                          <a:pt x="21" y="5"/>
                        </a:lnTo>
                        <a:lnTo>
                          <a:pt x="18" y="8"/>
                        </a:lnTo>
                        <a:lnTo>
                          <a:pt x="15" y="10"/>
                        </a:lnTo>
                        <a:lnTo>
                          <a:pt x="12" y="12"/>
                        </a:lnTo>
                        <a:lnTo>
                          <a:pt x="10" y="15"/>
                        </a:lnTo>
                        <a:lnTo>
                          <a:pt x="8" y="18"/>
                        </a:lnTo>
                        <a:lnTo>
                          <a:pt x="5" y="21"/>
                        </a:lnTo>
                        <a:lnTo>
                          <a:pt x="4" y="25"/>
                        </a:lnTo>
                        <a:lnTo>
                          <a:pt x="3" y="28"/>
                        </a:lnTo>
                        <a:lnTo>
                          <a:pt x="2" y="31"/>
                        </a:lnTo>
                        <a:lnTo>
                          <a:pt x="0" y="35"/>
                        </a:lnTo>
                        <a:lnTo>
                          <a:pt x="0" y="41"/>
                        </a:lnTo>
                        <a:lnTo>
                          <a:pt x="0" y="43"/>
                        </a:lnTo>
                        <a:lnTo>
                          <a:pt x="2" y="48"/>
                        </a:lnTo>
                        <a:lnTo>
                          <a:pt x="3" y="50"/>
                        </a:lnTo>
                        <a:lnTo>
                          <a:pt x="4" y="55"/>
                        </a:lnTo>
                        <a:lnTo>
                          <a:pt x="5" y="59"/>
                        </a:lnTo>
                        <a:lnTo>
                          <a:pt x="8" y="61"/>
                        </a:lnTo>
                        <a:lnTo>
                          <a:pt x="10" y="63"/>
                        </a:lnTo>
                        <a:lnTo>
                          <a:pt x="12" y="67"/>
                        </a:lnTo>
                        <a:lnTo>
                          <a:pt x="15" y="68"/>
                        </a:lnTo>
                        <a:lnTo>
                          <a:pt x="18" y="70"/>
                        </a:lnTo>
                        <a:lnTo>
                          <a:pt x="21" y="73"/>
                        </a:lnTo>
                        <a:lnTo>
                          <a:pt x="24" y="75"/>
                        </a:lnTo>
                        <a:lnTo>
                          <a:pt x="28" y="76"/>
                        </a:lnTo>
                        <a:lnTo>
                          <a:pt x="31" y="78"/>
                        </a:lnTo>
                        <a:lnTo>
                          <a:pt x="36" y="79"/>
                        </a:lnTo>
                        <a:lnTo>
                          <a:pt x="40" y="7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61" name="Freeform 43">
                    <a:extLst>
                      <a:ext uri="{FF2B5EF4-FFF2-40B4-BE49-F238E27FC236}">
                        <a16:creationId xmlns:a16="http://schemas.microsoft.com/office/drawing/2014/main" id="{3EBFA073-3C63-4401-943F-8FE1912A1B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36" y="1906"/>
                    <a:ext cx="26" cy="25"/>
                  </a:xfrm>
                  <a:custGeom>
                    <a:avLst/>
                    <a:gdLst>
                      <a:gd name="T0" fmla="*/ 0 w 78"/>
                      <a:gd name="T1" fmla="*/ 0 h 76"/>
                      <a:gd name="T2" fmla="*/ 0 w 78"/>
                      <a:gd name="T3" fmla="*/ 0 h 76"/>
                      <a:gd name="T4" fmla="*/ 0 w 78"/>
                      <a:gd name="T5" fmla="*/ 0 h 76"/>
                      <a:gd name="T6" fmla="*/ 0 w 78"/>
                      <a:gd name="T7" fmla="*/ 0 h 76"/>
                      <a:gd name="T8" fmla="*/ 0 w 78"/>
                      <a:gd name="T9" fmla="*/ 0 h 76"/>
                      <a:gd name="T10" fmla="*/ 0 w 78"/>
                      <a:gd name="T11" fmla="*/ 0 h 76"/>
                      <a:gd name="T12" fmla="*/ 0 w 78"/>
                      <a:gd name="T13" fmla="*/ 0 h 76"/>
                      <a:gd name="T14" fmla="*/ 0 w 78"/>
                      <a:gd name="T15" fmla="*/ 0 h 76"/>
                      <a:gd name="T16" fmla="*/ 0 w 78"/>
                      <a:gd name="T17" fmla="*/ 0 h 76"/>
                      <a:gd name="T18" fmla="*/ 0 w 78"/>
                      <a:gd name="T19" fmla="*/ 0 h 76"/>
                      <a:gd name="T20" fmla="*/ 0 w 78"/>
                      <a:gd name="T21" fmla="*/ 0 h 76"/>
                      <a:gd name="T22" fmla="*/ 0 w 78"/>
                      <a:gd name="T23" fmla="*/ 0 h 76"/>
                      <a:gd name="T24" fmla="*/ 0 w 78"/>
                      <a:gd name="T25" fmla="*/ 0 h 76"/>
                      <a:gd name="T26" fmla="*/ 0 w 78"/>
                      <a:gd name="T27" fmla="*/ 0 h 76"/>
                      <a:gd name="T28" fmla="*/ 0 w 78"/>
                      <a:gd name="T29" fmla="*/ 0 h 76"/>
                      <a:gd name="T30" fmla="*/ 0 w 78"/>
                      <a:gd name="T31" fmla="*/ 0 h 76"/>
                      <a:gd name="T32" fmla="*/ 0 w 78"/>
                      <a:gd name="T33" fmla="*/ 0 h 76"/>
                      <a:gd name="T34" fmla="*/ 0 w 78"/>
                      <a:gd name="T35" fmla="*/ 0 h 76"/>
                      <a:gd name="T36" fmla="*/ 0 w 78"/>
                      <a:gd name="T37" fmla="*/ 0 h 76"/>
                      <a:gd name="T38" fmla="*/ 0 w 78"/>
                      <a:gd name="T39" fmla="*/ 0 h 76"/>
                      <a:gd name="T40" fmla="*/ 0 w 78"/>
                      <a:gd name="T41" fmla="*/ 0 h 76"/>
                      <a:gd name="T42" fmla="*/ 0 w 78"/>
                      <a:gd name="T43" fmla="*/ 0 h 76"/>
                      <a:gd name="T44" fmla="*/ 0 w 78"/>
                      <a:gd name="T45" fmla="*/ 0 h 76"/>
                      <a:gd name="T46" fmla="*/ 0 w 78"/>
                      <a:gd name="T47" fmla="*/ 0 h 76"/>
                      <a:gd name="T48" fmla="*/ 0 w 78"/>
                      <a:gd name="T49" fmla="*/ 0 h 76"/>
                      <a:gd name="T50" fmla="*/ 0 w 78"/>
                      <a:gd name="T51" fmla="*/ 0 h 76"/>
                      <a:gd name="T52" fmla="*/ 0 w 78"/>
                      <a:gd name="T53" fmla="*/ 0 h 76"/>
                      <a:gd name="T54" fmla="*/ 0 w 78"/>
                      <a:gd name="T55" fmla="*/ 0 h 76"/>
                      <a:gd name="T56" fmla="*/ 0 w 78"/>
                      <a:gd name="T57" fmla="*/ 0 h 76"/>
                      <a:gd name="T58" fmla="*/ 0 w 78"/>
                      <a:gd name="T59" fmla="*/ 0 h 76"/>
                      <a:gd name="T60" fmla="*/ 0 w 78"/>
                      <a:gd name="T61" fmla="*/ 0 h 76"/>
                      <a:gd name="T62" fmla="*/ 0 w 78"/>
                      <a:gd name="T63" fmla="*/ 0 h 76"/>
                      <a:gd name="T64" fmla="*/ 0 w 78"/>
                      <a:gd name="T65" fmla="*/ 0 h 7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6"/>
                      <a:gd name="T101" fmla="*/ 78 w 78"/>
                      <a:gd name="T102" fmla="*/ 76 h 7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6">
                        <a:moveTo>
                          <a:pt x="40" y="76"/>
                        </a:moveTo>
                        <a:lnTo>
                          <a:pt x="43" y="76"/>
                        </a:lnTo>
                        <a:lnTo>
                          <a:pt x="47" y="76"/>
                        </a:lnTo>
                        <a:lnTo>
                          <a:pt x="50" y="73"/>
                        </a:lnTo>
                        <a:lnTo>
                          <a:pt x="54" y="73"/>
                        </a:lnTo>
                        <a:lnTo>
                          <a:pt x="57" y="71"/>
                        </a:lnTo>
                        <a:lnTo>
                          <a:pt x="60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8" y="63"/>
                        </a:lnTo>
                        <a:lnTo>
                          <a:pt x="70" y="59"/>
                        </a:lnTo>
                        <a:lnTo>
                          <a:pt x="73" y="56"/>
                        </a:lnTo>
                        <a:lnTo>
                          <a:pt x="75" y="53"/>
                        </a:lnTo>
                        <a:lnTo>
                          <a:pt x="75" y="50"/>
                        </a:lnTo>
                        <a:lnTo>
                          <a:pt x="78" y="45"/>
                        </a:lnTo>
                        <a:lnTo>
                          <a:pt x="78" y="41"/>
                        </a:lnTo>
                        <a:lnTo>
                          <a:pt x="78" y="38"/>
                        </a:lnTo>
                        <a:lnTo>
                          <a:pt x="78" y="34"/>
                        </a:lnTo>
                        <a:lnTo>
                          <a:pt x="78" y="29"/>
                        </a:lnTo>
                        <a:lnTo>
                          <a:pt x="75" y="26"/>
                        </a:lnTo>
                        <a:lnTo>
                          <a:pt x="75" y="22"/>
                        </a:lnTo>
                        <a:lnTo>
                          <a:pt x="73" y="19"/>
                        </a:lnTo>
                        <a:lnTo>
                          <a:pt x="70" y="15"/>
                        </a:lnTo>
                        <a:lnTo>
                          <a:pt x="68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0" y="6"/>
                        </a:lnTo>
                        <a:lnTo>
                          <a:pt x="57" y="3"/>
                        </a:lnTo>
                        <a:lnTo>
                          <a:pt x="54" y="2"/>
                        </a:lnTo>
                        <a:lnTo>
                          <a:pt x="50" y="1"/>
                        </a:lnTo>
                        <a:lnTo>
                          <a:pt x="47" y="0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5" y="0"/>
                        </a:lnTo>
                        <a:lnTo>
                          <a:pt x="31" y="0"/>
                        </a:lnTo>
                        <a:lnTo>
                          <a:pt x="27" y="1"/>
                        </a:lnTo>
                        <a:lnTo>
                          <a:pt x="24" y="2"/>
                        </a:lnTo>
                        <a:lnTo>
                          <a:pt x="21" y="3"/>
                        </a:lnTo>
                        <a:lnTo>
                          <a:pt x="17" y="6"/>
                        </a:lnTo>
                        <a:lnTo>
                          <a:pt x="13" y="7"/>
                        </a:lnTo>
                        <a:lnTo>
                          <a:pt x="11" y="10"/>
                        </a:lnTo>
                        <a:lnTo>
                          <a:pt x="9" y="13"/>
                        </a:lnTo>
                        <a:lnTo>
                          <a:pt x="6" y="15"/>
                        </a:lnTo>
                        <a:lnTo>
                          <a:pt x="4" y="19"/>
                        </a:lnTo>
                        <a:lnTo>
                          <a:pt x="4" y="22"/>
                        </a:lnTo>
                        <a:lnTo>
                          <a:pt x="2" y="26"/>
                        </a:lnTo>
                        <a:lnTo>
                          <a:pt x="2" y="29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2" y="45"/>
                        </a:lnTo>
                        <a:lnTo>
                          <a:pt x="2" y="50"/>
                        </a:lnTo>
                        <a:lnTo>
                          <a:pt x="4" y="53"/>
                        </a:lnTo>
                        <a:lnTo>
                          <a:pt x="4" y="56"/>
                        </a:lnTo>
                        <a:lnTo>
                          <a:pt x="6" y="59"/>
                        </a:lnTo>
                        <a:lnTo>
                          <a:pt x="9" y="63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lnTo>
                          <a:pt x="17" y="70"/>
                        </a:lnTo>
                        <a:lnTo>
                          <a:pt x="21" y="71"/>
                        </a:lnTo>
                        <a:lnTo>
                          <a:pt x="24" y="73"/>
                        </a:lnTo>
                        <a:lnTo>
                          <a:pt x="27" y="73"/>
                        </a:lnTo>
                        <a:lnTo>
                          <a:pt x="31" y="76"/>
                        </a:lnTo>
                        <a:lnTo>
                          <a:pt x="35" y="76"/>
                        </a:lnTo>
                        <a:lnTo>
                          <a:pt x="40" y="7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62" name="Freeform 44">
                    <a:extLst>
                      <a:ext uri="{FF2B5EF4-FFF2-40B4-BE49-F238E27FC236}">
                        <a16:creationId xmlns:a16="http://schemas.microsoft.com/office/drawing/2014/main" id="{80498B2E-3CD2-4CB3-A283-BCFCF833E4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88" y="1906"/>
                    <a:ext cx="26" cy="26"/>
                  </a:xfrm>
                  <a:custGeom>
                    <a:avLst/>
                    <a:gdLst>
                      <a:gd name="T0" fmla="*/ 0 w 78"/>
                      <a:gd name="T1" fmla="*/ 0 h 77"/>
                      <a:gd name="T2" fmla="*/ 0 w 78"/>
                      <a:gd name="T3" fmla="*/ 0 h 77"/>
                      <a:gd name="T4" fmla="*/ 0 w 78"/>
                      <a:gd name="T5" fmla="*/ 0 h 77"/>
                      <a:gd name="T6" fmla="*/ 0 w 78"/>
                      <a:gd name="T7" fmla="*/ 0 h 77"/>
                      <a:gd name="T8" fmla="*/ 0 w 78"/>
                      <a:gd name="T9" fmla="*/ 0 h 77"/>
                      <a:gd name="T10" fmla="*/ 0 w 78"/>
                      <a:gd name="T11" fmla="*/ 0 h 77"/>
                      <a:gd name="T12" fmla="*/ 0 w 78"/>
                      <a:gd name="T13" fmla="*/ 0 h 77"/>
                      <a:gd name="T14" fmla="*/ 0 w 78"/>
                      <a:gd name="T15" fmla="*/ 0 h 77"/>
                      <a:gd name="T16" fmla="*/ 0 w 78"/>
                      <a:gd name="T17" fmla="*/ 0 h 77"/>
                      <a:gd name="T18" fmla="*/ 0 w 78"/>
                      <a:gd name="T19" fmla="*/ 0 h 77"/>
                      <a:gd name="T20" fmla="*/ 0 w 78"/>
                      <a:gd name="T21" fmla="*/ 0 h 77"/>
                      <a:gd name="T22" fmla="*/ 0 w 78"/>
                      <a:gd name="T23" fmla="*/ 0 h 77"/>
                      <a:gd name="T24" fmla="*/ 0 w 78"/>
                      <a:gd name="T25" fmla="*/ 0 h 77"/>
                      <a:gd name="T26" fmla="*/ 0 w 78"/>
                      <a:gd name="T27" fmla="*/ 0 h 77"/>
                      <a:gd name="T28" fmla="*/ 0 w 78"/>
                      <a:gd name="T29" fmla="*/ 0 h 77"/>
                      <a:gd name="T30" fmla="*/ 0 w 78"/>
                      <a:gd name="T31" fmla="*/ 0 h 77"/>
                      <a:gd name="T32" fmla="*/ 0 w 78"/>
                      <a:gd name="T33" fmla="*/ 0 h 77"/>
                      <a:gd name="T34" fmla="*/ 0 w 78"/>
                      <a:gd name="T35" fmla="*/ 0 h 77"/>
                      <a:gd name="T36" fmla="*/ 0 w 78"/>
                      <a:gd name="T37" fmla="*/ 0 h 77"/>
                      <a:gd name="T38" fmla="*/ 0 w 78"/>
                      <a:gd name="T39" fmla="*/ 0 h 77"/>
                      <a:gd name="T40" fmla="*/ 0 w 78"/>
                      <a:gd name="T41" fmla="*/ 0 h 77"/>
                      <a:gd name="T42" fmla="*/ 0 w 78"/>
                      <a:gd name="T43" fmla="*/ 0 h 77"/>
                      <a:gd name="T44" fmla="*/ 0 w 78"/>
                      <a:gd name="T45" fmla="*/ 0 h 77"/>
                      <a:gd name="T46" fmla="*/ 0 w 78"/>
                      <a:gd name="T47" fmla="*/ 0 h 77"/>
                      <a:gd name="T48" fmla="*/ 0 w 78"/>
                      <a:gd name="T49" fmla="*/ 0 h 77"/>
                      <a:gd name="T50" fmla="*/ 0 w 78"/>
                      <a:gd name="T51" fmla="*/ 0 h 77"/>
                      <a:gd name="T52" fmla="*/ 0 w 78"/>
                      <a:gd name="T53" fmla="*/ 0 h 77"/>
                      <a:gd name="T54" fmla="*/ 0 w 78"/>
                      <a:gd name="T55" fmla="*/ 0 h 77"/>
                      <a:gd name="T56" fmla="*/ 0 w 78"/>
                      <a:gd name="T57" fmla="*/ 0 h 77"/>
                      <a:gd name="T58" fmla="*/ 0 w 78"/>
                      <a:gd name="T59" fmla="*/ 0 h 77"/>
                      <a:gd name="T60" fmla="*/ 0 w 78"/>
                      <a:gd name="T61" fmla="*/ 0 h 77"/>
                      <a:gd name="T62" fmla="*/ 0 w 78"/>
                      <a:gd name="T63" fmla="*/ 0 h 77"/>
                      <a:gd name="T64" fmla="*/ 0 w 78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7"/>
                      <a:gd name="T101" fmla="*/ 78 w 78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7">
                        <a:moveTo>
                          <a:pt x="38" y="77"/>
                        </a:moveTo>
                        <a:lnTo>
                          <a:pt x="41" y="76"/>
                        </a:lnTo>
                        <a:lnTo>
                          <a:pt x="45" y="75"/>
                        </a:lnTo>
                        <a:lnTo>
                          <a:pt x="50" y="75"/>
                        </a:lnTo>
                        <a:lnTo>
                          <a:pt x="53" y="72"/>
                        </a:lnTo>
                        <a:lnTo>
                          <a:pt x="56" y="71"/>
                        </a:lnTo>
                        <a:lnTo>
                          <a:pt x="60" y="69"/>
                        </a:lnTo>
                        <a:lnTo>
                          <a:pt x="63" y="66"/>
                        </a:lnTo>
                        <a:lnTo>
                          <a:pt x="65" y="64"/>
                        </a:lnTo>
                        <a:lnTo>
                          <a:pt x="67" y="62"/>
                        </a:lnTo>
                        <a:lnTo>
                          <a:pt x="70" y="59"/>
                        </a:lnTo>
                        <a:lnTo>
                          <a:pt x="71" y="56"/>
                        </a:lnTo>
                        <a:lnTo>
                          <a:pt x="73" y="53"/>
                        </a:lnTo>
                        <a:lnTo>
                          <a:pt x="76" y="49"/>
                        </a:lnTo>
                        <a:lnTo>
                          <a:pt x="76" y="45"/>
                        </a:lnTo>
                        <a:lnTo>
                          <a:pt x="77" y="41"/>
                        </a:lnTo>
                        <a:lnTo>
                          <a:pt x="78" y="38"/>
                        </a:lnTo>
                        <a:lnTo>
                          <a:pt x="77" y="34"/>
                        </a:lnTo>
                        <a:lnTo>
                          <a:pt x="76" y="28"/>
                        </a:lnTo>
                        <a:lnTo>
                          <a:pt x="76" y="26"/>
                        </a:lnTo>
                        <a:lnTo>
                          <a:pt x="73" y="23"/>
                        </a:lnTo>
                        <a:lnTo>
                          <a:pt x="71" y="19"/>
                        </a:lnTo>
                        <a:lnTo>
                          <a:pt x="70" y="17"/>
                        </a:lnTo>
                        <a:lnTo>
                          <a:pt x="67" y="13"/>
                        </a:lnTo>
                        <a:lnTo>
                          <a:pt x="65" y="11"/>
                        </a:lnTo>
                        <a:lnTo>
                          <a:pt x="63" y="8"/>
                        </a:lnTo>
                        <a:lnTo>
                          <a:pt x="60" y="6"/>
                        </a:lnTo>
                        <a:lnTo>
                          <a:pt x="56" y="4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2" y="2"/>
                        </a:lnTo>
                        <a:lnTo>
                          <a:pt x="20" y="4"/>
                        </a:lnTo>
                        <a:lnTo>
                          <a:pt x="16" y="6"/>
                        </a:lnTo>
                        <a:lnTo>
                          <a:pt x="13" y="8"/>
                        </a:lnTo>
                        <a:lnTo>
                          <a:pt x="11" y="11"/>
                        </a:lnTo>
                        <a:lnTo>
                          <a:pt x="8" y="13"/>
                        </a:lnTo>
                        <a:lnTo>
                          <a:pt x="6" y="17"/>
                        </a:lnTo>
                        <a:lnTo>
                          <a:pt x="5" y="19"/>
                        </a:lnTo>
                        <a:lnTo>
                          <a:pt x="2" y="23"/>
                        </a:lnTo>
                        <a:lnTo>
                          <a:pt x="1" y="26"/>
                        </a:lnTo>
                        <a:lnTo>
                          <a:pt x="0" y="28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0" y="45"/>
                        </a:lnTo>
                        <a:lnTo>
                          <a:pt x="1" y="49"/>
                        </a:lnTo>
                        <a:lnTo>
                          <a:pt x="2" y="53"/>
                        </a:lnTo>
                        <a:lnTo>
                          <a:pt x="5" y="56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4"/>
                        </a:lnTo>
                        <a:lnTo>
                          <a:pt x="13" y="66"/>
                        </a:lnTo>
                        <a:lnTo>
                          <a:pt x="16" y="69"/>
                        </a:lnTo>
                        <a:lnTo>
                          <a:pt x="20" y="71"/>
                        </a:lnTo>
                        <a:lnTo>
                          <a:pt x="22" y="72"/>
                        </a:lnTo>
                        <a:lnTo>
                          <a:pt x="26" y="75"/>
                        </a:lnTo>
                        <a:lnTo>
                          <a:pt x="31" y="75"/>
                        </a:lnTo>
                        <a:lnTo>
                          <a:pt x="34" y="76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63" name="Freeform 45">
                    <a:extLst>
                      <a:ext uri="{FF2B5EF4-FFF2-40B4-BE49-F238E27FC236}">
                        <a16:creationId xmlns:a16="http://schemas.microsoft.com/office/drawing/2014/main" id="{96A0838E-4A6F-4EFD-95F4-ACAADC792A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9" y="1907"/>
                    <a:ext cx="25" cy="25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8" y="77"/>
                        </a:moveTo>
                        <a:lnTo>
                          <a:pt x="41" y="77"/>
                        </a:lnTo>
                        <a:lnTo>
                          <a:pt x="45" y="76"/>
                        </a:lnTo>
                        <a:lnTo>
                          <a:pt x="48" y="75"/>
                        </a:lnTo>
                        <a:lnTo>
                          <a:pt x="53" y="75"/>
                        </a:lnTo>
                        <a:lnTo>
                          <a:pt x="56" y="73"/>
                        </a:lnTo>
                        <a:lnTo>
                          <a:pt x="59" y="70"/>
                        </a:lnTo>
                        <a:lnTo>
                          <a:pt x="61" y="67"/>
                        </a:lnTo>
                        <a:lnTo>
                          <a:pt x="65" y="66"/>
                        </a:lnTo>
                        <a:lnTo>
                          <a:pt x="67" y="62"/>
                        </a:lnTo>
                        <a:lnTo>
                          <a:pt x="70" y="60"/>
                        </a:lnTo>
                        <a:lnTo>
                          <a:pt x="71" y="57"/>
                        </a:lnTo>
                        <a:lnTo>
                          <a:pt x="73" y="53"/>
                        </a:lnTo>
                        <a:lnTo>
                          <a:pt x="74" y="50"/>
                        </a:lnTo>
                        <a:lnTo>
                          <a:pt x="76" y="45"/>
                        </a:lnTo>
                        <a:lnTo>
                          <a:pt x="76" y="42"/>
                        </a:lnTo>
                        <a:lnTo>
                          <a:pt x="77" y="38"/>
                        </a:lnTo>
                        <a:lnTo>
                          <a:pt x="76" y="35"/>
                        </a:lnTo>
                        <a:lnTo>
                          <a:pt x="76" y="30"/>
                        </a:lnTo>
                        <a:lnTo>
                          <a:pt x="74" y="26"/>
                        </a:lnTo>
                        <a:lnTo>
                          <a:pt x="73" y="23"/>
                        </a:lnTo>
                        <a:lnTo>
                          <a:pt x="71" y="19"/>
                        </a:lnTo>
                        <a:lnTo>
                          <a:pt x="70" y="17"/>
                        </a:lnTo>
                        <a:lnTo>
                          <a:pt x="67" y="13"/>
                        </a:lnTo>
                        <a:lnTo>
                          <a:pt x="65" y="11"/>
                        </a:lnTo>
                        <a:lnTo>
                          <a:pt x="61" y="9"/>
                        </a:lnTo>
                        <a:lnTo>
                          <a:pt x="59" y="6"/>
                        </a:lnTo>
                        <a:lnTo>
                          <a:pt x="56" y="4"/>
                        </a:lnTo>
                        <a:lnTo>
                          <a:pt x="53" y="3"/>
                        </a:lnTo>
                        <a:lnTo>
                          <a:pt x="48" y="2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3" y="0"/>
                        </a:lnTo>
                        <a:lnTo>
                          <a:pt x="31" y="0"/>
                        </a:lnTo>
                        <a:lnTo>
                          <a:pt x="26" y="2"/>
                        </a:lnTo>
                        <a:lnTo>
                          <a:pt x="22" y="3"/>
                        </a:lnTo>
                        <a:lnTo>
                          <a:pt x="19" y="4"/>
                        </a:lnTo>
                        <a:lnTo>
                          <a:pt x="15" y="6"/>
                        </a:lnTo>
                        <a:lnTo>
                          <a:pt x="13" y="9"/>
                        </a:lnTo>
                        <a:lnTo>
                          <a:pt x="10" y="11"/>
                        </a:lnTo>
                        <a:lnTo>
                          <a:pt x="7" y="13"/>
                        </a:lnTo>
                        <a:lnTo>
                          <a:pt x="4" y="17"/>
                        </a:lnTo>
                        <a:lnTo>
                          <a:pt x="3" y="19"/>
                        </a:lnTo>
                        <a:lnTo>
                          <a:pt x="2" y="23"/>
                        </a:lnTo>
                        <a:lnTo>
                          <a:pt x="0" y="26"/>
                        </a:lnTo>
                        <a:lnTo>
                          <a:pt x="0" y="30"/>
                        </a:lnTo>
                        <a:lnTo>
                          <a:pt x="0" y="35"/>
                        </a:lnTo>
                        <a:lnTo>
                          <a:pt x="0" y="38"/>
                        </a:lnTo>
                        <a:lnTo>
                          <a:pt x="0" y="42"/>
                        </a:lnTo>
                        <a:lnTo>
                          <a:pt x="0" y="45"/>
                        </a:lnTo>
                        <a:lnTo>
                          <a:pt x="0" y="50"/>
                        </a:lnTo>
                        <a:lnTo>
                          <a:pt x="2" y="53"/>
                        </a:lnTo>
                        <a:lnTo>
                          <a:pt x="3" y="57"/>
                        </a:lnTo>
                        <a:lnTo>
                          <a:pt x="4" y="60"/>
                        </a:lnTo>
                        <a:lnTo>
                          <a:pt x="7" y="62"/>
                        </a:lnTo>
                        <a:lnTo>
                          <a:pt x="10" y="66"/>
                        </a:lnTo>
                        <a:lnTo>
                          <a:pt x="13" y="67"/>
                        </a:lnTo>
                        <a:lnTo>
                          <a:pt x="15" y="70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5"/>
                        </a:lnTo>
                        <a:lnTo>
                          <a:pt x="31" y="76"/>
                        </a:lnTo>
                        <a:lnTo>
                          <a:pt x="33" y="77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64" name="Freeform 46">
                    <a:extLst>
                      <a:ext uri="{FF2B5EF4-FFF2-40B4-BE49-F238E27FC236}">
                        <a16:creationId xmlns:a16="http://schemas.microsoft.com/office/drawing/2014/main" id="{B2128A47-2C17-4A2D-A47B-F8839D6597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91" y="1538"/>
                    <a:ext cx="19" cy="9"/>
                  </a:xfrm>
                  <a:custGeom>
                    <a:avLst/>
                    <a:gdLst>
                      <a:gd name="T0" fmla="*/ 0 w 56"/>
                      <a:gd name="T1" fmla="*/ 0 h 27"/>
                      <a:gd name="T2" fmla="*/ 0 w 56"/>
                      <a:gd name="T3" fmla="*/ 0 h 27"/>
                      <a:gd name="T4" fmla="*/ 0 w 56"/>
                      <a:gd name="T5" fmla="*/ 0 h 27"/>
                      <a:gd name="T6" fmla="*/ 0 w 56"/>
                      <a:gd name="T7" fmla="*/ 0 h 27"/>
                      <a:gd name="T8" fmla="*/ 0 w 56"/>
                      <a:gd name="T9" fmla="*/ 0 h 27"/>
                      <a:gd name="T10" fmla="*/ 0 w 56"/>
                      <a:gd name="T11" fmla="*/ 0 h 27"/>
                      <a:gd name="T12" fmla="*/ 0 w 56"/>
                      <a:gd name="T13" fmla="*/ 0 h 27"/>
                      <a:gd name="T14" fmla="*/ 0 w 56"/>
                      <a:gd name="T15" fmla="*/ 0 h 27"/>
                      <a:gd name="T16" fmla="*/ 0 w 56"/>
                      <a:gd name="T17" fmla="*/ 0 h 27"/>
                      <a:gd name="T18" fmla="*/ 0 w 56"/>
                      <a:gd name="T19" fmla="*/ 0 h 27"/>
                      <a:gd name="T20" fmla="*/ 0 w 56"/>
                      <a:gd name="T21" fmla="*/ 0 h 27"/>
                      <a:gd name="T22" fmla="*/ 0 w 56"/>
                      <a:gd name="T23" fmla="*/ 0 h 27"/>
                      <a:gd name="T24" fmla="*/ 0 w 56"/>
                      <a:gd name="T25" fmla="*/ 0 h 27"/>
                      <a:gd name="T26" fmla="*/ 0 w 56"/>
                      <a:gd name="T27" fmla="*/ 0 h 27"/>
                      <a:gd name="T28" fmla="*/ 0 w 56"/>
                      <a:gd name="T29" fmla="*/ 0 h 27"/>
                      <a:gd name="T30" fmla="*/ 0 w 56"/>
                      <a:gd name="T31" fmla="*/ 0 h 27"/>
                      <a:gd name="T32" fmla="*/ 0 w 56"/>
                      <a:gd name="T33" fmla="*/ 0 h 27"/>
                      <a:gd name="T34" fmla="*/ 0 w 56"/>
                      <a:gd name="T35" fmla="*/ 0 h 27"/>
                      <a:gd name="T36" fmla="*/ 0 w 56"/>
                      <a:gd name="T37" fmla="*/ 0 h 27"/>
                      <a:gd name="T38" fmla="*/ 0 w 56"/>
                      <a:gd name="T39" fmla="*/ 0 h 27"/>
                      <a:gd name="T40" fmla="*/ 0 w 56"/>
                      <a:gd name="T41" fmla="*/ 0 h 27"/>
                      <a:gd name="T42" fmla="*/ 0 w 56"/>
                      <a:gd name="T43" fmla="*/ 0 h 27"/>
                      <a:gd name="T44" fmla="*/ 0 w 56"/>
                      <a:gd name="T45" fmla="*/ 0 h 27"/>
                      <a:gd name="T46" fmla="*/ 0 w 56"/>
                      <a:gd name="T47" fmla="*/ 0 h 27"/>
                      <a:gd name="T48" fmla="*/ 0 w 56"/>
                      <a:gd name="T49" fmla="*/ 0 h 27"/>
                      <a:gd name="T50" fmla="*/ 0 w 56"/>
                      <a:gd name="T51" fmla="*/ 0 h 27"/>
                      <a:gd name="T52" fmla="*/ 0 w 56"/>
                      <a:gd name="T53" fmla="*/ 0 h 27"/>
                      <a:gd name="T54" fmla="*/ 0 w 56"/>
                      <a:gd name="T55" fmla="*/ 0 h 27"/>
                      <a:gd name="T56" fmla="*/ 0 w 56"/>
                      <a:gd name="T57" fmla="*/ 0 h 27"/>
                      <a:gd name="T58" fmla="*/ 0 w 56"/>
                      <a:gd name="T59" fmla="*/ 0 h 27"/>
                      <a:gd name="T60" fmla="*/ 0 w 56"/>
                      <a:gd name="T61" fmla="*/ 0 h 27"/>
                      <a:gd name="T62" fmla="*/ 0 w 56"/>
                      <a:gd name="T63" fmla="*/ 0 h 27"/>
                      <a:gd name="T64" fmla="*/ 0 w 56"/>
                      <a:gd name="T65" fmla="*/ 0 h 27"/>
                      <a:gd name="T66" fmla="*/ 0 w 56"/>
                      <a:gd name="T67" fmla="*/ 0 h 27"/>
                      <a:gd name="T68" fmla="*/ 0 w 56"/>
                      <a:gd name="T69" fmla="*/ 0 h 27"/>
                      <a:gd name="T70" fmla="*/ 0 w 56"/>
                      <a:gd name="T71" fmla="*/ 0 h 27"/>
                      <a:gd name="T72" fmla="*/ 0 w 56"/>
                      <a:gd name="T73" fmla="*/ 0 h 27"/>
                      <a:gd name="T74" fmla="*/ 0 w 56"/>
                      <a:gd name="T75" fmla="*/ 0 h 27"/>
                      <a:gd name="T76" fmla="*/ 0 w 56"/>
                      <a:gd name="T77" fmla="*/ 0 h 27"/>
                      <a:gd name="T78" fmla="*/ 0 w 56"/>
                      <a:gd name="T79" fmla="*/ 0 h 27"/>
                      <a:gd name="T80" fmla="*/ 0 w 56"/>
                      <a:gd name="T81" fmla="*/ 0 h 27"/>
                      <a:gd name="T82" fmla="*/ 0 w 56"/>
                      <a:gd name="T83" fmla="*/ 0 h 2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6"/>
                      <a:gd name="T127" fmla="*/ 0 h 27"/>
                      <a:gd name="T128" fmla="*/ 56 w 56"/>
                      <a:gd name="T129" fmla="*/ 27 h 2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6" h="27">
                        <a:moveTo>
                          <a:pt x="51" y="0"/>
                        </a:moveTo>
                        <a:lnTo>
                          <a:pt x="51" y="4"/>
                        </a:lnTo>
                        <a:lnTo>
                          <a:pt x="51" y="8"/>
                        </a:lnTo>
                        <a:lnTo>
                          <a:pt x="51" y="12"/>
                        </a:lnTo>
                        <a:lnTo>
                          <a:pt x="53" y="15"/>
                        </a:lnTo>
                        <a:lnTo>
                          <a:pt x="53" y="19"/>
                        </a:lnTo>
                        <a:lnTo>
                          <a:pt x="54" y="22"/>
                        </a:lnTo>
                        <a:lnTo>
                          <a:pt x="55" y="25"/>
                        </a:lnTo>
                        <a:lnTo>
                          <a:pt x="56" y="27"/>
                        </a:lnTo>
                        <a:lnTo>
                          <a:pt x="51" y="27"/>
                        </a:lnTo>
                        <a:lnTo>
                          <a:pt x="48" y="27"/>
                        </a:lnTo>
                        <a:lnTo>
                          <a:pt x="44" y="27"/>
                        </a:lnTo>
                        <a:lnTo>
                          <a:pt x="41" y="27"/>
                        </a:lnTo>
                        <a:lnTo>
                          <a:pt x="37" y="26"/>
                        </a:lnTo>
                        <a:lnTo>
                          <a:pt x="34" y="25"/>
                        </a:lnTo>
                        <a:lnTo>
                          <a:pt x="29" y="23"/>
                        </a:lnTo>
                        <a:lnTo>
                          <a:pt x="26" y="22"/>
                        </a:lnTo>
                        <a:lnTo>
                          <a:pt x="23" y="20"/>
                        </a:lnTo>
                        <a:lnTo>
                          <a:pt x="19" y="18"/>
                        </a:lnTo>
                        <a:lnTo>
                          <a:pt x="16" y="14"/>
                        </a:lnTo>
                        <a:lnTo>
                          <a:pt x="13" y="12"/>
                        </a:lnTo>
                        <a:lnTo>
                          <a:pt x="9" y="9"/>
                        </a:lnTo>
                        <a:lnTo>
                          <a:pt x="6" y="7"/>
                        </a:lnTo>
                        <a:lnTo>
                          <a:pt x="3" y="4"/>
                        </a:lnTo>
                        <a:lnTo>
                          <a:pt x="0" y="2"/>
                        </a:lnTo>
                        <a:lnTo>
                          <a:pt x="3" y="1"/>
                        </a:lnTo>
                        <a:lnTo>
                          <a:pt x="6" y="1"/>
                        </a:lnTo>
                        <a:lnTo>
                          <a:pt x="9" y="1"/>
                        </a:lnTo>
                        <a:lnTo>
                          <a:pt x="13" y="1"/>
                        </a:lnTo>
                        <a:lnTo>
                          <a:pt x="16" y="1"/>
                        </a:lnTo>
                        <a:lnTo>
                          <a:pt x="19" y="1"/>
                        </a:lnTo>
                        <a:lnTo>
                          <a:pt x="23" y="1"/>
                        </a:lnTo>
                        <a:lnTo>
                          <a:pt x="26" y="1"/>
                        </a:lnTo>
                        <a:lnTo>
                          <a:pt x="29" y="0"/>
                        </a:lnTo>
                        <a:lnTo>
                          <a:pt x="31" y="0"/>
                        </a:lnTo>
                        <a:lnTo>
                          <a:pt x="35" y="0"/>
                        </a:lnTo>
                        <a:lnTo>
                          <a:pt x="40" y="0"/>
                        </a:lnTo>
                        <a:lnTo>
                          <a:pt x="42" y="0"/>
                        </a:lnTo>
                        <a:lnTo>
                          <a:pt x="44" y="0"/>
                        </a:lnTo>
                        <a:lnTo>
                          <a:pt x="48" y="0"/>
                        </a:lnTo>
                        <a:lnTo>
                          <a:pt x="51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65" name="Freeform 47">
                    <a:extLst>
                      <a:ext uri="{FF2B5EF4-FFF2-40B4-BE49-F238E27FC236}">
                        <a16:creationId xmlns:a16="http://schemas.microsoft.com/office/drawing/2014/main" id="{267D2839-77C8-4F7E-ADAE-0B9BB08071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54" y="1538"/>
                    <a:ext cx="326" cy="47"/>
                  </a:xfrm>
                  <a:custGeom>
                    <a:avLst/>
                    <a:gdLst>
                      <a:gd name="T0" fmla="*/ 0 w 976"/>
                      <a:gd name="T1" fmla="*/ 0 h 139"/>
                      <a:gd name="T2" fmla="*/ 0 w 976"/>
                      <a:gd name="T3" fmla="*/ 0 h 139"/>
                      <a:gd name="T4" fmla="*/ 0 w 976"/>
                      <a:gd name="T5" fmla="*/ 0 h 139"/>
                      <a:gd name="T6" fmla="*/ 0 w 976"/>
                      <a:gd name="T7" fmla="*/ 0 h 139"/>
                      <a:gd name="T8" fmla="*/ 0 w 976"/>
                      <a:gd name="T9" fmla="*/ 0 h 139"/>
                      <a:gd name="T10" fmla="*/ 0 w 976"/>
                      <a:gd name="T11" fmla="*/ 0 h 139"/>
                      <a:gd name="T12" fmla="*/ 0 w 976"/>
                      <a:gd name="T13" fmla="*/ 0 h 139"/>
                      <a:gd name="T14" fmla="*/ 0 w 976"/>
                      <a:gd name="T15" fmla="*/ 0 h 139"/>
                      <a:gd name="T16" fmla="*/ 0 w 976"/>
                      <a:gd name="T17" fmla="*/ 0 h 139"/>
                      <a:gd name="T18" fmla="*/ 0 w 976"/>
                      <a:gd name="T19" fmla="*/ 0 h 139"/>
                      <a:gd name="T20" fmla="*/ 0 w 976"/>
                      <a:gd name="T21" fmla="*/ 0 h 139"/>
                      <a:gd name="T22" fmla="*/ 0 w 976"/>
                      <a:gd name="T23" fmla="*/ 0 h 139"/>
                      <a:gd name="T24" fmla="*/ 0 w 976"/>
                      <a:gd name="T25" fmla="*/ 0 h 139"/>
                      <a:gd name="T26" fmla="*/ 0 w 976"/>
                      <a:gd name="T27" fmla="*/ 0 h 139"/>
                      <a:gd name="T28" fmla="*/ 0 w 976"/>
                      <a:gd name="T29" fmla="*/ 0 h 139"/>
                      <a:gd name="T30" fmla="*/ 0 w 976"/>
                      <a:gd name="T31" fmla="*/ 0 h 139"/>
                      <a:gd name="T32" fmla="*/ 0 w 976"/>
                      <a:gd name="T33" fmla="*/ 0 h 139"/>
                      <a:gd name="T34" fmla="*/ 0 w 976"/>
                      <a:gd name="T35" fmla="*/ 0 h 139"/>
                      <a:gd name="T36" fmla="*/ 0 w 976"/>
                      <a:gd name="T37" fmla="*/ 0 h 139"/>
                      <a:gd name="T38" fmla="*/ 0 w 976"/>
                      <a:gd name="T39" fmla="*/ 0 h 139"/>
                      <a:gd name="T40" fmla="*/ 0 w 976"/>
                      <a:gd name="T41" fmla="*/ 0 h 139"/>
                      <a:gd name="T42" fmla="*/ 0 w 976"/>
                      <a:gd name="T43" fmla="*/ 0 h 139"/>
                      <a:gd name="T44" fmla="*/ 0 w 976"/>
                      <a:gd name="T45" fmla="*/ 0 h 139"/>
                      <a:gd name="T46" fmla="*/ 0 w 976"/>
                      <a:gd name="T47" fmla="*/ 0 h 139"/>
                      <a:gd name="T48" fmla="*/ 0 w 976"/>
                      <a:gd name="T49" fmla="*/ 0 h 139"/>
                      <a:gd name="T50" fmla="*/ 0 w 976"/>
                      <a:gd name="T51" fmla="*/ 0 h 139"/>
                      <a:gd name="T52" fmla="*/ 0 w 976"/>
                      <a:gd name="T53" fmla="*/ 0 h 139"/>
                      <a:gd name="T54" fmla="*/ 0 w 976"/>
                      <a:gd name="T55" fmla="*/ 0 h 139"/>
                      <a:gd name="T56" fmla="*/ 0 w 976"/>
                      <a:gd name="T57" fmla="*/ 0 h 139"/>
                      <a:gd name="T58" fmla="*/ 0 w 976"/>
                      <a:gd name="T59" fmla="*/ 0 h 139"/>
                      <a:gd name="T60" fmla="*/ 0 w 976"/>
                      <a:gd name="T61" fmla="*/ 0 h 139"/>
                      <a:gd name="T62" fmla="*/ 0 w 976"/>
                      <a:gd name="T63" fmla="*/ 0 h 139"/>
                      <a:gd name="T64" fmla="*/ 0 w 976"/>
                      <a:gd name="T65" fmla="*/ 0 h 139"/>
                      <a:gd name="T66" fmla="*/ 0 w 976"/>
                      <a:gd name="T67" fmla="*/ 0 h 139"/>
                      <a:gd name="T68" fmla="*/ 0 w 976"/>
                      <a:gd name="T69" fmla="*/ 0 h 139"/>
                      <a:gd name="T70" fmla="*/ 0 w 976"/>
                      <a:gd name="T71" fmla="*/ 0 h 139"/>
                      <a:gd name="T72" fmla="*/ 0 w 976"/>
                      <a:gd name="T73" fmla="*/ 0 h 139"/>
                      <a:gd name="T74" fmla="*/ 0 w 976"/>
                      <a:gd name="T75" fmla="*/ 0 h 139"/>
                      <a:gd name="T76" fmla="*/ 0 w 976"/>
                      <a:gd name="T77" fmla="*/ 0 h 139"/>
                      <a:gd name="T78" fmla="*/ 0 w 976"/>
                      <a:gd name="T79" fmla="*/ 0 h 139"/>
                      <a:gd name="T80" fmla="*/ 0 w 976"/>
                      <a:gd name="T81" fmla="*/ 0 h 139"/>
                      <a:gd name="T82" fmla="*/ 0 w 976"/>
                      <a:gd name="T83" fmla="*/ 0 h 139"/>
                      <a:gd name="T84" fmla="*/ 0 w 976"/>
                      <a:gd name="T85" fmla="*/ 0 h 139"/>
                      <a:gd name="T86" fmla="*/ 0 w 976"/>
                      <a:gd name="T87" fmla="*/ 0 h 139"/>
                      <a:gd name="T88" fmla="*/ 0 w 976"/>
                      <a:gd name="T89" fmla="*/ 0 h 139"/>
                      <a:gd name="T90" fmla="*/ 0 w 976"/>
                      <a:gd name="T91" fmla="*/ 0 h 139"/>
                      <a:gd name="T92" fmla="*/ 0 w 976"/>
                      <a:gd name="T93" fmla="*/ 0 h 139"/>
                      <a:gd name="T94" fmla="*/ 0 w 976"/>
                      <a:gd name="T95" fmla="*/ 0 h 139"/>
                      <a:gd name="T96" fmla="*/ 0 w 976"/>
                      <a:gd name="T97" fmla="*/ 0 h 139"/>
                      <a:gd name="T98" fmla="*/ 0 w 976"/>
                      <a:gd name="T99" fmla="*/ 0 h 139"/>
                      <a:gd name="T100" fmla="*/ 0 w 976"/>
                      <a:gd name="T101" fmla="*/ 0 h 139"/>
                      <a:gd name="T102" fmla="*/ 0 w 976"/>
                      <a:gd name="T103" fmla="*/ 0 h 139"/>
                      <a:gd name="T104" fmla="*/ 0 w 976"/>
                      <a:gd name="T105" fmla="*/ 0 h 139"/>
                      <a:gd name="T106" fmla="*/ 0 w 976"/>
                      <a:gd name="T107" fmla="*/ 0 h 139"/>
                      <a:gd name="T108" fmla="*/ 0 w 976"/>
                      <a:gd name="T109" fmla="*/ 0 h 139"/>
                      <a:gd name="T110" fmla="*/ 0 w 976"/>
                      <a:gd name="T111" fmla="*/ 0 h 139"/>
                      <a:gd name="T112" fmla="*/ 0 w 976"/>
                      <a:gd name="T113" fmla="*/ 0 h 139"/>
                      <a:gd name="T114" fmla="*/ 0 w 976"/>
                      <a:gd name="T115" fmla="*/ 0 h 139"/>
                      <a:gd name="T116" fmla="*/ 0 w 976"/>
                      <a:gd name="T117" fmla="*/ 0 h 139"/>
                      <a:gd name="T118" fmla="*/ 0 w 976"/>
                      <a:gd name="T119" fmla="*/ 0 h 139"/>
                      <a:gd name="T120" fmla="*/ 0 w 976"/>
                      <a:gd name="T121" fmla="*/ 0 h 139"/>
                      <a:gd name="T122" fmla="*/ 0 w 976"/>
                      <a:gd name="T123" fmla="*/ 0 h 139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976"/>
                      <a:gd name="T187" fmla="*/ 0 h 139"/>
                      <a:gd name="T188" fmla="*/ 976 w 976"/>
                      <a:gd name="T189" fmla="*/ 139 h 139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976" h="139">
                        <a:moveTo>
                          <a:pt x="811" y="11"/>
                        </a:moveTo>
                        <a:lnTo>
                          <a:pt x="812" y="11"/>
                        </a:lnTo>
                        <a:lnTo>
                          <a:pt x="816" y="11"/>
                        </a:lnTo>
                        <a:lnTo>
                          <a:pt x="818" y="11"/>
                        </a:lnTo>
                        <a:lnTo>
                          <a:pt x="822" y="12"/>
                        </a:lnTo>
                        <a:lnTo>
                          <a:pt x="824" y="12"/>
                        </a:lnTo>
                        <a:lnTo>
                          <a:pt x="829" y="12"/>
                        </a:lnTo>
                        <a:lnTo>
                          <a:pt x="827" y="13"/>
                        </a:lnTo>
                        <a:lnTo>
                          <a:pt x="824" y="14"/>
                        </a:lnTo>
                        <a:lnTo>
                          <a:pt x="821" y="16"/>
                        </a:lnTo>
                        <a:lnTo>
                          <a:pt x="818" y="18"/>
                        </a:lnTo>
                        <a:lnTo>
                          <a:pt x="816" y="18"/>
                        </a:lnTo>
                        <a:lnTo>
                          <a:pt x="812" y="20"/>
                        </a:lnTo>
                        <a:lnTo>
                          <a:pt x="810" y="21"/>
                        </a:lnTo>
                        <a:lnTo>
                          <a:pt x="808" y="23"/>
                        </a:lnTo>
                        <a:lnTo>
                          <a:pt x="804" y="24"/>
                        </a:lnTo>
                        <a:lnTo>
                          <a:pt x="802" y="25"/>
                        </a:lnTo>
                        <a:lnTo>
                          <a:pt x="798" y="26"/>
                        </a:lnTo>
                        <a:lnTo>
                          <a:pt x="795" y="27"/>
                        </a:lnTo>
                        <a:lnTo>
                          <a:pt x="792" y="29"/>
                        </a:lnTo>
                        <a:lnTo>
                          <a:pt x="790" y="30"/>
                        </a:lnTo>
                        <a:lnTo>
                          <a:pt x="785" y="31"/>
                        </a:lnTo>
                        <a:lnTo>
                          <a:pt x="783" y="32"/>
                        </a:lnTo>
                        <a:lnTo>
                          <a:pt x="779" y="33"/>
                        </a:lnTo>
                        <a:lnTo>
                          <a:pt x="777" y="33"/>
                        </a:lnTo>
                        <a:lnTo>
                          <a:pt x="772" y="35"/>
                        </a:lnTo>
                        <a:lnTo>
                          <a:pt x="770" y="36"/>
                        </a:lnTo>
                        <a:lnTo>
                          <a:pt x="766" y="36"/>
                        </a:lnTo>
                        <a:lnTo>
                          <a:pt x="764" y="36"/>
                        </a:lnTo>
                        <a:lnTo>
                          <a:pt x="761" y="36"/>
                        </a:lnTo>
                        <a:lnTo>
                          <a:pt x="758" y="36"/>
                        </a:lnTo>
                        <a:lnTo>
                          <a:pt x="755" y="35"/>
                        </a:lnTo>
                        <a:lnTo>
                          <a:pt x="752" y="33"/>
                        </a:lnTo>
                        <a:lnTo>
                          <a:pt x="750" y="32"/>
                        </a:lnTo>
                        <a:lnTo>
                          <a:pt x="748" y="31"/>
                        </a:lnTo>
                        <a:lnTo>
                          <a:pt x="746" y="29"/>
                        </a:lnTo>
                        <a:lnTo>
                          <a:pt x="744" y="26"/>
                        </a:lnTo>
                        <a:lnTo>
                          <a:pt x="741" y="24"/>
                        </a:lnTo>
                        <a:lnTo>
                          <a:pt x="740" y="21"/>
                        </a:lnTo>
                        <a:lnTo>
                          <a:pt x="735" y="24"/>
                        </a:lnTo>
                        <a:lnTo>
                          <a:pt x="732" y="25"/>
                        </a:lnTo>
                        <a:lnTo>
                          <a:pt x="727" y="27"/>
                        </a:lnTo>
                        <a:lnTo>
                          <a:pt x="723" y="30"/>
                        </a:lnTo>
                        <a:lnTo>
                          <a:pt x="721" y="32"/>
                        </a:lnTo>
                        <a:lnTo>
                          <a:pt x="719" y="33"/>
                        </a:lnTo>
                        <a:lnTo>
                          <a:pt x="716" y="36"/>
                        </a:lnTo>
                        <a:lnTo>
                          <a:pt x="715" y="38"/>
                        </a:lnTo>
                        <a:lnTo>
                          <a:pt x="712" y="40"/>
                        </a:lnTo>
                        <a:lnTo>
                          <a:pt x="710" y="43"/>
                        </a:lnTo>
                        <a:lnTo>
                          <a:pt x="708" y="45"/>
                        </a:lnTo>
                        <a:lnTo>
                          <a:pt x="707" y="46"/>
                        </a:lnTo>
                        <a:lnTo>
                          <a:pt x="704" y="46"/>
                        </a:lnTo>
                        <a:lnTo>
                          <a:pt x="702" y="46"/>
                        </a:lnTo>
                        <a:lnTo>
                          <a:pt x="698" y="44"/>
                        </a:lnTo>
                        <a:lnTo>
                          <a:pt x="695" y="42"/>
                        </a:lnTo>
                        <a:lnTo>
                          <a:pt x="691" y="39"/>
                        </a:lnTo>
                        <a:lnTo>
                          <a:pt x="688" y="38"/>
                        </a:lnTo>
                        <a:lnTo>
                          <a:pt x="684" y="36"/>
                        </a:lnTo>
                        <a:lnTo>
                          <a:pt x="681" y="32"/>
                        </a:lnTo>
                        <a:lnTo>
                          <a:pt x="678" y="31"/>
                        </a:lnTo>
                        <a:lnTo>
                          <a:pt x="676" y="30"/>
                        </a:lnTo>
                        <a:lnTo>
                          <a:pt x="672" y="27"/>
                        </a:lnTo>
                        <a:lnTo>
                          <a:pt x="670" y="26"/>
                        </a:lnTo>
                        <a:lnTo>
                          <a:pt x="666" y="24"/>
                        </a:lnTo>
                        <a:lnTo>
                          <a:pt x="664" y="23"/>
                        </a:lnTo>
                        <a:lnTo>
                          <a:pt x="661" y="20"/>
                        </a:lnTo>
                        <a:lnTo>
                          <a:pt x="658" y="18"/>
                        </a:lnTo>
                        <a:lnTo>
                          <a:pt x="656" y="23"/>
                        </a:lnTo>
                        <a:lnTo>
                          <a:pt x="653" y="29"/>
                        </a:lnTo>
                        <a:lnTo>
                          <a:pt x="652" y="32"/>
                        </a:lnTo>
                        <a:lnTo>
                          <a:pt x="650" y="38"/>
                        </a:lnTo>
                        <a:lnTo>
                          <a:pt x="650" y="42"/>
                        </a:lnTo>
                        <a:lnTo>
                          <a:pt x="649" y="45"/>
                        </a:lnTo>
                        <a:lnTo>
                          <a:pt x="647" y="49"/>
                        </a:lnTo>
                        <a:lnTo>
                          <a:pt x="647" y="52"/>
                        </a:lnTo>
                        <a:lnTo>
                          <a:pt x="647" y="55"/>
                        </a:lnTo>
                        <a:lnTo>
                          <a:pt x="647" y="58"/>
                        </a:lnTo>
                        <a:lnTo>
                          <a:pt x="647" y="61"/>
                        </a:lnTo>
                        <a:lnTo>
                          <a:pt x="650" y="63"/>
                        </a:lnTo>
                        <a:lnTo>
                          <a:pt x="650" y="67"/>
                        </a:lnTo>
                        <a:lnTo>
                          <a:pt x="653" y="70"/>
                        </a:lnTo>
                        <a:lnTo>
                          <a:pt x="657" y="71"/>
                        </a:lnTo>
                        <a:lnTo>
                          <a:pt x="661" y="74"/>
                        </a:lnTo>
                        <a:lnTo>
                          <a:pt x="664" y="74"/>
                        </a:lnTo>
                        <a:lnTo>
                          <a:pt x="669" y="74"/>
                        </a:lnTo>
                        <a:lnTo>
                          <a:pt x="671" y="74"/>
                        </a:lnTo>
                        <a:lnTo>
                          <a:pt x="674" y="74"/>
                        </a:lnTo>
                        <a:lnTo>
                          <a:pt x="677" y="74"/>
                        </a:lnTo>
                        <a:lnTo>
                          <a:pt x="681" y="74"/>
                        </a:lnTo>
                        <a:lnTo>
                          <a:pt x="683" y="73"/>
                        </a:lnTo>
                        <a:lnTo>
                          <a:pt x="685" y="73"/>
                        </a:lnTo>
                        <a:lnTo>
                          <a:pt x="688" y="71"/>
                        </a:lnTo>
                        <a:lnTo>
                          <a:pt x="691" y="71"/>
                        </a:lnTo>
                        <a:lnTo>
                          <a:pt x="695" y="70"/>
                        </a:lnTo>
                        <a:lnTo>
                          <a:pt x="697" y="69"/>
                        </a:lnTo>
                        <a:lnTo>
                          <a:pt x="701" y="68"/>
                        </a:lnTo>
                        <a:lnTo>
                          <a:pt x="704" y="67"/>
                        </a:lnTo>
                        <a:lnTo>
                          <a:pt x="707" y="65"/>
                        </a:lnTo>
                        <a:lnTo>
                          <a:pt x="710" y="65"/>
                        </a:lnTo>
                        <a:lnTo>
                          <a:pt x="714" y="64"/>
                        </a:lnTo>
                        <a:lnTo>
                          <a:pt x="717" y="63"/>
                        </a:lnTo>
                        <a:lnTo>
                          <a:pt x="720" y="62"/>
                        </a:lnTo>
                        <a:lnTo>
                          <a:pt x="723" y="61"/>
                        </a:lnTo>
                        <a:lnTo>
                          <a:pt x="726" y="59"/>
                        </a:lnTo>
                        <a:lnTo>
                          <a:pt x="729" y="58"/>
                        </a:lnTo>
                        <a:lnTo>
                          <a:pt x="733" y="58"/>
                        </a:lnTo>
                        <a:lnTo>
                          <a:pt x="736" y="57"/>
                        </a:lnTo>
                        <a:lnTo>
                          <a:pt x="739" y="56"/>
                        </a:lnTo>
                        <a:lnTo>
                          <a:pt x="741" y="56"/>
                        </a:lnTo>
                        <a:lnTo>
                          <a:pt x="744" y="55"/>
                        </a:lnTo>
                        <a:lnTo>
                          <a:pt x="747" y="55"/>
                        </a:lnTo>
                        <a:lnTo>
                          <a:pt x="751" y="54"/>
                        </a:lnTo>
                        <a:lnTo>
                          <a:pt x="753" y="54"/>
                        </a:lnTo>
                        <a:lnTo>
                          <a:pt x="758" y="52"/>
                        </a:lnTo>
                        <a:lnTo>
                          <a:pt x="763" y="54"/>
                        </a:lnTo>
                        <a:lnTo>
                          <a:pt x="766" y="54"/>
                        </a:lnTo>
                        <a:lnTo>
                          <a:pt x="770" y="55"/>
                        </a:lnTo>
                        <a:lnTo>
                          <a:pt x="772" y="56"/>
                        </a:lnTo>
                        <a:lnTo>
                          <a:pt x="774" y="59"/>
                        </a:lnTo>
                        <a:lnTo>
                          <a:pt x="774" y="63"/>
                        </a:lnTo>
                        <a:lnTo>
                          <a:pt x="777" y="65"/>
                        </a:lnTo>
                        <a:lnTo>
                          <a:pt x="777" y="68"/>
                        </a:lnTo>
                        <a:lnTo>
                          <a:pt x="779" y="71"/>
                        </a:lnTo>
                        <a:lnTo>
                          <a:pt x="780" y="74"/>
                        </a:lnTo>
                        <a:lnTo>
                          <a:pt x="782" y="77"/>
                        </a:lnTo>
                        <a:lnTo>
                          <a:pt x="784" y="80"/>
                        </a:lnTo>
                        <a:lnTo>
                          <a:pt x="786" y="82"/>
                        </a:lnTo>
                        <a:lnTo>
                          <a:pt x="790" y="83"/>
                        </a:lnTo>
                        <a:lnTo>
                          <a:pt x="792" y="86"/>
                        </a:lnTo>
                        <a:lnTo>
                          <a:pt x="795" y="87"/>
                        </a:lnTo>
                        <a:lnTo>
                          <a:pt x="798" y="88"/>
                        </a:lnTo>
                        <a:lnTo>
                          <a:pt x="801" y="88"/>
                        </a:lnTo>
                        <a:lnTo>
                          <a:pt x="804" y="90"/>
                        </a:lnTo>
                        <a:lnTo>
                          <a:pt x="808" y="90"/>
                        </a:lnTo>
                        <a:lnTo>
                          <a:pt x="812" y="92"/>
                        </a:lnTo>
                        <a:lnTo>
                          <a:pt x="816" y="92"/>
                        </a:lnTo>
                        <a:lnTo>
                          <a:pt x="820" y="92"/>
                        </a:lnTo>
                        <a:lnTo>
                          <a:pt x="823" y="90"/>
                        </a:lnTo>
                        <a:lnTo>
                          <a:pt x="828" y="89"/>
                        </a:lnTo>
                        <a:lnTo>
                          <a:pt x="831" y="88"/>
                        </a:lnTo>
                        <a:lnTo>
                          <a:pt x="836" y="86"/>
                        </a:lnTo>
                        <a:lnTo>
                          <a:pt x="840" y="83"/>
                        </a:lnTo>
                        <a:lnTo>
                          <a:pt x="846" y="82"/>
                        </a:lnTo>
                        <a:lnTo>
                          <a:pt x="849" y="78"/>
                        </a:lnTo>
                        <a:lnTo>
                          <a:pt x="853" y="76"/>
                        </a:lnTo>
                        <a:lnTo>
                          <a:pt x="857" y="71"/>
                        </a:lnTo>
                        <a:lnTo>
                          <a:pt x="862" y="68"/>
                        </a:lnTo>
                        <a:lnTo>
                          <a:pt x="867" y="63"/>
                        </a:lnTo>
                        <a:lnTo>
                          <a:pt x="871" y="58"/>
                        </a:lnTo>
                        <a:lnTo>
                          <a:pt x="873" y="56"/>
                        </a:lnTo>
                        <a:lnTo>
                          <a:pt x="875" y="54"/>
                        </a:lnTo>
                        <a:lnTo>
                          <a:pt x="878" y="50"/>
                        </a:lnTo>
                        <a:lnTo>
                          <a:pt x="880" y="48"/>
                        </a:lnTo>
                        <a:lnTo>
                          <a:pt x="878" y="45"/>
                        </a:lnTo>
                        <a:lnTo>
                          <a:pt x="875" y="44"/>
                        </a:lnTo>
                        <a:lnTo>
                          <a:pt x="873" y="43"/>
                        </a:lnTo>
                        <a:lnTo>
                          <a:pt x="868" y="43"/>
                        </a:lnTo>
                        <a:lnTo>
                          <a:pt x="865" y="43"/>
                        </a:lnTo>
                        <a:lnTo>
                          <a:pt x="860" y="43"/>
                        </a:lnTo>
                        <a:lnTo>
                          <a:pt x="855" y="43"/>
                        </a:lnTo>
                        <a:lnTo>
                          <a:pt x="850" y="43"/>
                        </a:lnTo>
                        <a:lnTo>
                          <a:pt x="847" y="43"/>
                        </a:lnTo>
                        <a:lnTo>
                          <a:pt x="844" y="43"/>
                        </a:lnTo>
                        <a:lnTo>
                          <a:pt x="842" y="43"/>
                        </a:lnTo>
                        <a:lnTo>
                          <a:pt x="840" y="44"/>
                        </a:lnTo>
                        <a:lnTo>
                          <a:pt x="835" y="44"/>
                        </a:lnTo>
                        <a:lnTo>
                          <a:pt x="830" y="44"/>
                        </a:lnTo>
                        <a:lnTo>
                          <a:pt x="825" y="43"/>
                        </a:lnTo>
                        <a:lnTo>
                          <a:pt x="823" y="43"/>
                        </a:lnTo>
                        <a:lnTo>
                          <a:pt x="820" y="40"/>
                        </a:lnTo>
                        <a:lnTo>
                          <a:pt x="820" y="39"/>
                        </a:lnTo>
                        <a:lnTo>
                          <a:pt x="821" y="37"/>
                        </a:lnTo>
                        <a:lnTo>
                          <a:pt x="822" y="33"/>
                        </a:lnTo>
                        <a:lnTo>
                          <a:pt x="824" y="31"/>
                        </a:lnTo>
                        <a:lnTo>
                          <a:pt x="827" y="30"/>
                        </a:lnTo>
                        <a:lnTo>
                          <a:pt x="829" y="25"/>
                        </a:lnTo>
                        <a:lnTo>
                          <a:pt x="833" y="23"/>
                        </a:lnTo>
                        <a:lnTo>
                          <a:pt x="834" y="19"/>
                        </a:lnTo>
                        <a:lnTo>
                          <a:pt x="836" y="17"/>
                        </a:lnTo>
                        <a:lnTo>
                          <a:pt x="837" y="14"/>
                        </a:lnTo>
                        <a:lnTo>
                          <a:pt x="839" y="12"/>
                        </a:lnTo>
                        <a:lnTo>
                          <a:pt x="842" y="12"/>
                        </a:lnTo>
                        <a:lnTo>
                          <a:pt x="847" y="12"/>
                        </a:lnTo>
                        <a:lnTo>
                          <a:pt x="852" y="12"/>
                        </a:lnTo>
                        <a:lnTo>
                          <a:pt x="857" y="13"/>
                        </a:lnTo>
                        <a:lnTo>
                          <a:pt x="860" y="13"/>
                        </a:lnTo>
                        <a:lnTo>
                          <a:pt x="862" y="13"/>
                        </a:lnTo>
                        <a:lnTo>
                          <a:pt x="865" y="13"/>
                        </a:lnTo>
                        <a:lnTo>
                          <a:pt x="868" y="13"/>
                        </a:lnTo>
                        <a:lnTo>
                          <a:pt x="871" y="13"/>
                        </a:lnTo>
                        <a:lnTo>
                          <a:pt x="873" y="14"/>
                        </a:lnTo>
                        <a:lnTo>
                          <a:pt x="875" y="14"/>
                        </a:lnTo>
                        <a:lnTo>
                          <a:pt x="879" y="16"/>
                        </a:lnTo>
                        <a:lnTo>
                          <a:pt x="881" y="16"/>
                        </a:lnTo>
                        <a:lnTo>
                          <a:pt x="885" y="16"/>
                        </a:lnTo>
                        <a:lnTo>
                          <a:pt x="888" y="16"/>
                        </a:lnTo>
                        <a:lnTo>
                          <a:pt x="891" y="16"/>
                        </a:lnTo>
                        <a:lnTo>
                          <a:pt x="893" y="16"/>
                        </a:lnTo>
                        <a:lnTo>
                          <a:pt x="895" y="16"/>
                        </a:lnTo>
                        <a:lnTo>
                          <a:pt x="899" y="16"/>
                        </a:lnTo>
                        <a:lnTo>
                          <a:pt x="901" y="16"/>
                        </a:lnTo>
                        <a:lnTo>
                          <a:pt x="904" y="16"/>
                        </a:lnTo>
                        <a:lnTo>
                          <a:pt x="907" y="16"/>
                        </a:lnTo>
                        <a:lnTo>
                          <a:pt x="910" y="16"/>
                        </a:lnTo>
                        <a:lnTo>
                          <a:pt x="913" y="16"/>
                        </a:lnTo>
                        <a:lnTo>
                          <a:pt x="916" y="16"/>
                        </a:lnTo>
                        <a:lnTo>
                          <a:pt x="918" y="17"/>
                        </a:lnTo>
                        <a:lnTo>
                          <a:pt x="922" y="17"/>
                        </a:lnTo>
                        <a:lnTo>
                          <a:pt x="924" y="18"/>
                        </a:lnTo>
                        <a:lnTo>
                          <a:pt x="929" y="18"/>
                        </a:lnTo>
                        <a:lnTo>
                          <a:pt x="935" y="18"/>
                        </a:lnTo>
                        <a:lnTo>
                          <a:pt x="939" y="18"/>
                        </a:lnTo>
                        <a:lnTo>
                          <a:pt x="944" y="18"/>
                        </a:lnTo>
                        <a:lnTo>
                          <a:pt x="949" y="18"/>
                        </a:lnTo>
                        <a:lnTo>
                          <a:pt x="954" y="18"/>
                        </a:lnTo>
                        <a:lnTo>
                          <a:pt x="956" y="18"/>
                        </a:lnTo>
                        <a:lnTo>
                          <a:pt x="961" y="19"/>
                        </a:lnTo>
                        <a:lnTo>
                          <a:pt x="964" y="19"/>
                        </a:lnTo>
                        <a:lnTo>
                          <a:pt x="967" y="19"/>
                        </a:lnTo>
                        <a:lnTo>
                          <a:pt x="969" y="19"/>
                        </a:lnTo>
                        <a:lnTo>
                          <a:pt x="971" y="20"/>
                        </a:lnTo>
                        <a:lnTo>
                          <a:pt x="974" y="20"/>
                        </a:lnTo>
                        <a:lnTo>
                          <a:pt x="976" y="20"/>
                        </a:lnTo>
                        <a:lnTo>
                          <a:pt x="973" y="106"/>
                        </a:lnTo>
                        <a:lnTo>
                          <a:pt x="806" y="97"/>
                        </a:lnTo>
                        <a:lnTo>
                          <a:pt x="793" y="96"/>
                        </a:lnTo>
                        <a:lnTo>
                          <a:pt x="782" y="96"/>
                        </a:lnTo>
                        <a:lnTo>
                          <a:pt x="770" y="95"/>
                        </a:lnTo>
                        <a:lnTo>
                          <a:pt x="757" y="95"/>
                        </a:lnTo>
                        <a:lnTo>
                          <a:pt x="744" y="94"/>
                        </a:lnTo>
                        <a:lnTo>
                          <a:pt x="732" y="94"/>
                        </a:lnTo>
                        <a:lnTo>
                          <a:pt x="719" y="93"/>
                        </a:lnTo>
                        <a:lnTo>
                          <a:pt x="706" y="92"/>
                        </a:lnTo>
                        <a:lnTo>
                          <a:pt x="694" y="92"/>
                        </a:lnTo>
                        <a:lnTo>
                          <a:pt x="681" y="90"/>
                        </a:lnTo>
                        <a:lnTo>
                          <a:pt x="668" y="89"/>
                        </a:lnTo>
                        <a:lnTo>
                          <a:pt x="656" y="88"/>
                        </a:lnTo>
                        <a:lnTo>
                          <a:pt x="643" y="88"/>
                        </a:lnTo>
                        <a:lnTo>
                          <a:pt x="630" y="88"/>
                        </a:lnTo>
                        <a:lnTo>
                          <a:pt x="618" y="87"/>
                        </a:lnTo>
                        <a:lnTo>
                          <a:pt x="606" y="87"/>
                        </a:lnTo>
                        <a:lnTo>
                          <a:pt x="593" y="86"/>
                        </a:lnTo>
                        <a:lnTo>
                          <a:pt x="580" y="86"/>
                        </a:lnTo>
                        <a:lnTo>
                          <a:pt x="568" y="86"/>
                        </a:lnTo>
                        <a:lnTo>
                          <a:pt x="555" y="86"/>
                        </a:lnTo>
                        <a:lnTo>
                          <a:pt x="543" y="84"/>
                        </a:lnTo>
                        <a:lnTo>
                          <a:pt x="530" y="84"/>
                        </a:lnTo>
                        <a:lnTo>
                          <a:pt x="518" y="84"/>
                        </a:lnTo>
                        <a:lnTo>
                          <a:pt x="505" y="84"/>
                        </a:lnTo>
                        <a:lnTo>
                          <a:pt x="492" y="84"/>
                        </a:lnTo>
                        <a:lnTo>
                          <a:pt x="480" y="84"/>
                        </a:lnTo>
                        <a:lnTo>
                          <a:pt x="468" y="84"/>
                        </a:lnTo>
                        <a:lnTo>
                          <a:pt x="455" y="84"/>
                        </a:lnTo>
                        <a:lnTo>
                          <a:pt x="442" y="84"/>
                        </a:lnTo>
                        <a:lnTo>
                          <a:pt x="430" y="84"/>
                        </a:lnTo>
                        <a:lnTo>
                          <a:pt x="418" y="86"/>
                        </a:lnTo>
                        <a:lnTo>
                          <a:pt x="407" y="86"/>
                        </a:lnTo>
                        <a:lnTo>
                          <a:pt x="394" y="86"/>
                        </a:lnTo>
                        <a:lnTo>
                          <a:pt x="382" y="86"/>
                        </a:lnTo>
                        <a:lnTo>
                          <a:pt x="369" y="86"/>
                        </a:lnTo>
                        <a:lnTo>
                          <a:pt x="357" y="87"/>
                        </a:lnTo>
                        <a:lnTo>
                          <a:pt x="344" y="87"/>
                        </a:lnTo>
                        <a:lnTo>
                          <a:pt x="332" y="88"/>
                        </a:lnTo>
                        <a:lnTo>
                          <a:pt x="320" y="88"/>
                        </a:lnTo>
                        <a:lnTo>
                          <a:pt x="308" y="90"/>
                        </a:lnTo>
                        <a:lnTo>
                          <a:pt x="295" y="90"/>
                        </a:lnTo>
                        <a:lnTo>
                          <a:pt x="283" y="92"/>
                        </a:lnTo>
                        <a:lnTo>
                          <a:pt x="270" y="93"/>
                        </a:lnTo>
                        <a:lnTo>
                          <a:pt x="258" y="94"/>
                        </a:lnTo>
                        <a:lnTo>
                          <a:pt x="245" y="95"/>
                        </a:lnTo>
                        <a:lnTo>
                          <a:pt x="235" y="96"/>
                        </a:lnTo>
                        <a:lnTo>
                          <a:pt x="223" y="99"/>
                        </a:lnTo>
                        <a:lnTo>
                          <a:pt x="210" y="100"/>
                        </a:lnTo>
                        <a:lnTo>
                          <a:pt x="198" y="101"/>
                        </a:lnTo>
                        <a:lnTo>
                          <a:pt x="186" y="103"/>
                        </a:lnTo>
                        <a:lnTo>
                          <a:pt x="174" y="105"/>
                        </a:lnTo>
                        <a:lnTo>
                          <a:pt x="162" y="106"/>
                        </a:lnTo>
                        <a:lnTo>
                          <a:pt x="150" y="108"/>
                        </a:lnTo>
                        <a:lnTo>
                          <a:pt x="138" y="111"/>
                        </a:lnTo>
                        <a:lnTo>
                          <a:pt x="127" y="113"/>
                        </a:lnTo>
                        <a:lnTo>
                          <a:pt x="116" y="115"/>
                        </a:lnTo>
                        <a:lnTo>
                          <a:pt x="103" y="118"/>
                        </a:lnTo>
                        <a:lnTo>
                          <a:pt x="92" y="120"/>
                        </a:lnTo>
                        <a:lnTo>
                          <a:pt x="80" y="124"/>
                        </a:lnTo>
                        <a:lnTo>
                          <a:pt x="70" y="126"/>
                        </a:lnTo>
                        <a:lnTo>
                          <a:pt x="58" y="130"/>
                        </a:lnTo>
                        <a:lnTo>
                          <a:pt x="46" y="132"/>
                        </a:lnTo>
                        <a:lnTo>
                          <a:pt x="35" y="134"/>
                        </a:lnTo>
                        <a:lnTo>
                          <a:pt x="23" y="139"/>
                        </a:lnTo>
                        <a:lnTo>
                          <a:pt x="0" y="56"/>
                        </a:lnTo>
                        <a:lnTo>
                          <a:pt x="4" y="54"/>
                        </a:lnTo>
                        <a:lnTo>
                          <a:pt x="10" y="52"/>
                        </a:lnTo>
                        <a:lnTo>
                          <a:pt x="13" y="51"/>
                        </a:lnTo>
                        <a:lnTo>
                          <a:pt x="15" y="50"/>
                        </a:lnTo>
                        <a:lnTo>
                          <a:pt x="17" y="50"/>
                        </a:lnTo>
                        <a:lnTo>
                          <a:pt x="21" y="49"/>
                        </a:lnTo>
                        <a:lnTo>
                          <a:pt x="26" y="48"/>
                        </a:lnTo>
                        <a:lnTo>
                          <a:pt x="30" y="46"/>
                        </a:lnTo>
                        <a:lnTo>
                          <a:pt x="33" y="45"/>
                        </a:lnTo>
                        <a:lnTo>
                          <a:pt x="36" y="45"/>
                        </a:lnTo>
                        <a:lnTo>
                          <a:pt x="39" y="44"/>
                        </a:lnTo>
                        <a:lnTo>
                          <a:pt x="42" y="44"/>
                        </a:lnTo>
                        <a:lnTo>
                          <a:pt x="45" y="43"/>
                        </a:lnTo>
                        <a:lnTo>
                          <a:pt x="47" y="43"/>
                        </a:lnTo>
                        <a:lnTo>
                          <a:pt x="49" y="42"/>
                        </a:lnTo>
                        <a:lnTo>
                          <a:pt x="53" y="40"/>
                        </a:lnTo>
                        <a:lnTo>
                          <a:pt x="55" y="40"/>
                        </a:lnTo>
                        <a:lnTo>
                          <a:pt x="58" y="39"/>
                        </a:lnTo>
                        <a:lnTo>
                          <a:pt x="60" y="38"/>
                        </a:lnTo>
                        <a:lnTo>
                          <a:pt x="64" y="38"/>
                        </a:lnTo>
                        <a:lnTo>
                          <a:pt x="66" y="37"/>
                        </a:lnTo>
                        <a:lnTo>
                          <a:pt x="68" y="37"/>
                        </a:lnTo>
                        <a:lnTo>
                          <a:pt x="71" y="36"/>
                        </a:lnTo>
                        <a:lnTo>
                          <a:pt x="74" y="36"/>
                        </a:lnTo>
                        <a:lnTo>
                          <a:pt x="77" y="35"/>
                        </a:lnTo>
                        <a:lnTo>
                          <a:pt x="80" y="35"/>
                        </a:lnTo>
                        <a:lnTo>
                          <a:pt x="83" y="33"/>
                        </a:lnTo>
                        <a:lnTo>
                          <a:pt x="86" y="33"/>
                        </a:lnTo>
                        <a:lnTo>
                          <a:pt x="89" y="32"/>
                        </a:lnTo>
                        <a:lnTo>
                          <a:pt x="91" y="32"/>
                        </a:lnTo>
                        <a:lnTo>
                          <a:pt x="93" y="31"/>
                        </a:lnTo>
                        <a:lnTo>
                          <a:pt x="96" y="31"/>
                        </a:lnTo>
                        <a:lnTo>
                          <a:pt x="98" y="30"/>
                        </a:lnTo>
                        <a:lnTo>
                          <a:pt x="100" y="30"/>
                        </a:lnTo>
                        <a:lnTo>
                          <a:pt x="104" y="29"/>
                        </a:lnTo>
                        <a:lnTo>
                          <a:pt x="108" y="29"/>
                        </a:lnTo>
                        <a:lnTo>
                          <a:pt x="110" y="27"/>
                        </a:lnTo>
                        <a:lnTo>
                          <a:pt x="112" y="27"/>
                        </a:lnTo>
                        <a:lnTo>
                          <a:pt x="115" y="27"/>
                        </a:lnTo>
                        <a:lnTo>
                          <a:pt x="118" y="26"/>
                        </a:lnTo>
                        <a:lnTo>
                          <a:pt x="121" y="26"/>
                        </a:lnTo>
                        <a:lnTo>
                          <a:pt x="123" y="25"/>
                        </a:lnTo>
                        <a:lnTo>
                          <a:pt x="127" y="25"/>
                        </a:lnTo>
                        <a:lnTo>
                          <a:pt x="129" y="25"/>
                        </a:lnTo>
                        <a:lnTo>
                          <a:pt x="131" y="24"/>
                        </a:lnTo>
                        <a:lnTo>
                          <a:pt x="134" y="24"/>
                        </a:lnTo>
                        <a:lnTo>
                          <a:pt x="136" y="23"/>
                        </a:lnTo>
                        <a:lnTo>
                          <a:pt x="140" y="23"/>
                        </a:lnTo>
                        <a:lnTo>
                          <a:pt x="142" y="21"/>
                        </a:lnTo>
                        <a:lnTo>
                          <a:pt x="144" y="21"/>
                        </a:lnTo>
                        <a:lnTo>
                          <a:pt x="148" y="20"/>
                        </a:lnTo>
                        <a:lnTo>
                          <a:pt x="150" y="20"/>
                        </a:lnTo>
                        <a:lnTo>
                          <a:pt x="153" y="20"/>
                        </a:lnTo>
                        <a:lnTo>
                          <a:pt x="156" y="20"/>
                        </a:lnTo>
                        <a:lnTo>
                          <a:pt x="159" y="20"/>
                        </a:lnTo>
                        <a:lnTo>
                          <a:pt x="162" y="20"/>
                        </a:lnTo>
                        <a:lnTo>
                          <a:pt x="165" y="19"/>
                        </a:lnTo>
                        <a:lnTo>
                          <a:pt x="167" y="18"/>
                        </a:lnTo>
                        <a:lnTo>
                          <a:pt x="170" y="18"/>
                        </a:lnTo>
                        <a:lnTo>
                          <a:pt x="173" y="18"/>
                        </a:lnTo>
                        <a:lnTo>
                          <a:pt x="173" y="20"/>
                        </a:lnTo>
                        <a:lnTo>
                          <a:pt x="174" y="24"/>
                        </a:lnTo>
                        <a:lnTo>
                          <a:pt x="175" y="26"/>
                        </a:lnTo>
                        <a:lnTo>
                          <a:pt x="176" y="30"/>
                        </a:lnTo>
                        <a:lnTo>
                          <a:pt x="176" y="32"/>
                        </a:lnTo>
                        <a:lnTo>
                          <a:pt x="178" y="36"/>
                        </a:lnTo>
                        <a:lnTo>
                          <a:pt x="179" y="38"/>
                        </a:lnTo>
                        <a:lnTo>
                          <a:pt x="179" y="43"/>
                        </a:lnTo>
                        <a:lnTo>
                          <a:pt x="184" y="43"/>
                        </a:lnTo>
                        <a:lnTo>
                          <a:pt x="187" y="43"/>
                        </a:lnTo>
                        <a:lnTo>
                          <a:pt x="192" y="43"/>
                        </a:lnTo>
                        <a:lnTo>
                          <a:pt x="197" y="43"/>
                        </a:lnTo>
                        <a:lnTo>
                          <a:pt x="200" y="43"/>
                        </a:lnTo>
                        <a:lnTo>
                          <a:pt x="205" y="43"/>
                        </a:lnTo>
                        <a:lnTo>
                          <a:pt x="210" y="43"/>
                        </a:lnTo>
                        <a:lnTo>
                          <a:pt x="214" y="43"/>
                        </a:lnTo>
                        <a:lnTo>
                          <a:pt x="214" y="39"/>
                        </a:lnTo>
                        <a:lnTo>
                          <a:pt x="217" y="36"/>
                        </a:lnTo>
                        <a:lnTo>
                          <a:pt x="219" y="33"/>
                        </a:lnTo>
                        <a:lnTo>
                          <a:pt x="220" y="32"/>
                        </a:lnTo>
                        <a:lnTo>
                          <a:pt x="224" y="27"/>
                        </a:lnTo>
                        <a:lnTo>
                          <a:pt x="227" y="25"/>
                        </a:lnTo>
                        <a:lnTo>
                          <a:pt x="230" y="24"/>
                        </a:lnTo>
                        <a:lnTo>
                          <a:pt x="233" y="23"/>
                        </a:lnTo>
                        <a:lnTo>
                          <a:pt x="237" y="23"/>
                        </a:lnTo>
                        <a:lnTo>
                          <a:pt x="241" y="23"/>
                        </a:lnTo>
                        <a:lnTo>
                          <a:pt x="243" y="23"/>
                        </a:lnTo>
                        <a:lnTo>
                          <a:pt x="245" y="25"/>
                        </a:lnTo>
                        <a:lnTo>
                          <a:pt x="248" y="26"/>
                        </a:lnTo>
                        <a:lnTo>
                          <a:pt x="250" y="30"/>
                        </a:lnTo>
                        <a:lnTo>
                          <a:pt x="252" y="32"/>
                        </a:lnTo>
                        <a:lnTo>
                          <a:pt x="256" y="36"/>
                        </a:lnTo>
                        <a:lnTo>
                          <a:pt x="258" y="38"/>
                        </a:lnTo>
                        <a:lnTo>
                          <a:pt x="262" y="43"/>
                        </a:lnTo>
                        <a:lnTo>
                          <a:pt x="264" y="46"/>
                        </a:lnTo>
                        <a:lnTo>
                          <a:pt x="267" y="50"/>
                        </a:lnTo>
                        <a:lnTo>
                          <a:pt x="269" y="54"/>
                        </a:lnTo>
                        <a:lnTo>
                          <a:pt x="273" y="58"/>
                        </a:lnTo>
                        <a:lnTo>
                          <a:pt x="275" y="62"/>
                        </a:lnTo>
                        <a:lnTo>
                          <a:pt x="277" y="65"/>
                        </a:lnTo>
                        <a:lnTo>
                          <a:pt x="281" y="69"/>
                        </a:lnTo>
                        <a:lnTo>
                          <a:pt x="284" y="73"/>
                        </a:lnTo>
                        <a:lnTo>
                          <a:pt x="287" y="75"/>
                        </a:lnTo>
                        <a:lnTo>
                          <a:pt x="290" y="78"/>
                        </a:lnTo>
                        <a:lnTo>
                          <a:pt x="293" y="81"/>
                        </a:lnTo>
                        <a:lnTo>
                          <a:pt x="297" y="82"/>
                        </a:lnTo>
                        <a:lnTo>
                          <a:pt x="301" y="83"/>
                        </a:lnTo>
                        <a:lnTo>
                          <a:pt x="305" y="83"/>
                        </a:lnTo>
                        <a:lnTo>
                          <a:pt x="308" y="83"/>
                        </a:lnTo>
                        <a:lnTo>
                          <a:pt x="314" y="83"/>
                        </a:lnTo>
                        <a:lnTo>
                          <a:pt x="315" y="81"/>
                        </a:lnTo>
                        <a:lnTo>
                          <a:pt x="316" y="77"/>
                        </a:lnTo>
                        <a:lnTo>
                          <a:pt x="319" y="75"/>
                        </a:lnTo>
                        <a:lnTo>
                          <a:pt x="320" y="73"/>
                        </a:lnTo>
                        <a:lnTo>
                          <a:pt x="321" y="70"/>
                        </a:lnTo>
                        <a:lnTo>
                          <a:pt x="321" y="67"/>
                        </a:lnTo>
                        <a:lnTo>
                          <a:pt x="322" y="64"/>
                        </a:lnTo>
                        <a:lnTo>
                          <a:pt x="324" y="62"/>
                        </a:lnTo>
                        <a:lnTo>
                          <a:pt x="324" y="59"/>
                        </a:lnTo>
                        <a:lnTo>
                          <a:pt x="324" y="57"/>
                        </a:lnTo>
                        <a:lnTo>
                          <a:pt x="324" y="54"/>
                        </a:lnTo>
                        <a:lnTo>
                          <a:pt x="324" y="51"/>
                        </a:lnTo>
                        <a:lnTo>
                          <a:pt x="324" y="46"/>
                        </a:lnTo>
                        <a:lnTo>
                          <a:pt x="324" y="42"/>
                        </a:lnTo>
                        <a:lnTo>
                          <a:pt x="321" y="36"/>
                        </a:lnTo>
                        <a:lnTo>
                          <a:pt x="320" y="31"/>
                        </a:lnTo>
                        <a:lnTo>
                          <a:pt x="318" y="26"/>
                        </a:lnTo>
                        <a:lnTo>
                          <a:pt x="315" y="21"/>
                        </a:lnTo>
                        <a:lnTo>
                          <a:pt x="311" y="18"/>
                        </a:lnTo>
                        <a:lnTo>
                          <a:pt x="308" y="12"/>
                        </a:lnTo>
                        <a:lnTo>
                          <a:pt x="303" y="8"/>
                        </a:lnTo>
                        <a:lnTo>
                          <a:pt x="300" y="5"/>
                        </a:lnTo>
                        <a:lnTo>
                          <a:pt x="303" y="5"/>
                        </a:lnTo>
                        <a:lnTo>
                          <a:pt x="307" y="4"/>
                        </a:lnTo>
                        <a:lnTo>
                          <a:pt x="309" y="2"/>
                        </a:lnTo>
                        <a:lnTo>
                          <a:pt x="314" y="2"/>
                        </a:lnTo>
                        <a:lnTo>
                          <a:pt x="316" y="2"/>
                        </a:lnTo>
                        <a:lnTo>
                          <a:pt x="320" y="2"/>
                        </a:lnTo>
                        <a:lnTo>
                          <a:pt x="324" y="2"/>
                        </a:lnTo>
                        <a:lnTo>
                          <a:pt x="327" y="2"/>
                        </a:lnTo>
                        <a:lnTo>
                          <a:pt x="331" y="2"/>
                        </a:lnTo>
                        <a:lnTo>
                          <a:pt x="334" y="2"/>
                        </a:lnTo>
                        <a:lnTo>
                          <a:pt x="337" y="1"/>
                        </a:lnTo>
                        <a:lnTo>
                          <a:pt x="341" y="1"/>
                        </a:lnTo>
                        <a:lnTo>
                          <a:pt x="344" y="1"/>
                        </a:lnTo>
                        <a:lnTo>
                          <a:pt x="347" y="1"/>
                        </a:lnTo>
                        <a:lnTo>
                          <a:pt x="351" y="1"/>
                        </a:lnTo>
                        <a:lnTo>
                          <a:pt x="354" y="1"/>
                        </a:lnTo>
                        <a:lnTo>
                          <a:pt x="353" y="4"/>
                        </a:lnTo>
                        <a:lnTo>
                          <a:pt x="352" y="6"/>
                        </a:lnTo>
                        <a:lnTo>
                          <a:pt x="350" y="10"/>
                        </a:lnTo>
                        <a:lnTo>
                          <a:pt x="348" y="13"/>
                        </a:lnTo>
                        <a:lnTo>
                          <a:pt x="353" y="16"/>
                        </a:lnTo>
                        <a:lnTo>
                          <a:pt x="357" y="18"/>
                        </a:lnTo>
                        <a:lnTo>
                          <a:pt x="360" y="19"/>
                        </a:lnTo>
                        <a:lnTo>
                          <a:pt x="364" y="21"/>
                        </a:lnTo>
                        <a:lnTo>
                          <a:pt x="366" y="23"/>
                        </a:lnTo>
                        <a:lnTo>
                          <a:pt x="370" y="26"/>
                        </a:lnTo>
                        <a:lnTo>
                          <a:pt x="373" y="27"/>
                        </a:lnTo>
                        <a:lnTo>
                          <a:pt x="378" y="31"/>
                        </a:lnTo>
                        <a:lnTo>
                          <a:pt x="379" y="33"/>
                        </a:lnTo>
                        <a:lnTo>
                          <a:pt x="382" y="37"/>
                        </a:lnTo>
                        <a:lnTo>
                          <a:pt x="384" y="39"/>
                        </a:lnTo>
                        <a:lnTo>
                          <a:pt x="386" y="43"/>
                        </a:lnTo>
                        <a:lnTo>
                          <a:pt x="391" y="48"/>
                        </a:lnTo>
                        <a:lnTo>
                          <a:pt x="396" y="52"/>
                        </a:lnTo>
                        <a:lnTo>
                          <a:pt x="401" y="56"/>
                        </a:lnTo>
                        <a:lnTo>
                          <a:pt x="407" y="58"/>
                        </a:lnTo>
                        <a:lnTo>
                          <a:pt x="409" y="59"/>
                        </a:lnTo>
                        <a:lnTo>
                          <a:pt x="411" y="61"/>
                        </a:lnTo>
                        <a:lnTo>
                          <a:pt x="415" y="62"/>
                        </a:lnTo>
                        <a:lnTo>
                          <a:pt x="417" y="63"/>
                        </a:lnTo>
                        <a:lnTo>
                          <a:pt x="420" y="63"/>
                        </a:lnTo>
                        <a:lnTo>
                          <a:pt x="422" y="64"/>
                        </a:lnTo>
                        <a:lnTo>
                          <a:pt x="424" y="64"/>
                        </a:lnTo>
                        <a:lnTo>
                          <a:pt x="428" y="64"/>
                        </a:lnTo>
                        <a:lnTo>
                          <a:pt x="430" y="64"/>
                        </a:lnTo>
                        <a:lnTo>
                          <a:pt x="434" y="64"/>
                        </a:lnTo>
                        <a:lnTo>
                          <a:pt x="436" y="64"/>
                        </a:lnTo>
                        <a:lnTo>
                          <a:pt x="440" y="65"/>
                        </a:lnTo>
                        <a:lnTo>
                          <a:pt x="442" y="64"/>
                        </a:lnTo>
                        <a:lnTo>
                          <a:pt x="445" y="64"/>
                        </a:lnTo>
                        <a:lnTo>
                          <a:pt x="448" y="63"/>
                        </a:lnTo>
                        <a:lnTo>
                          <a:pt x="451" y="63"/>
                        </a:lnTo>
                        <a:lnTo>
                          <a:pt x="453" y="62"/>
                        </a:lnTo>
                        <a:lnTo>
                          <a:pt x="455" y="62"/>
                        </a:lnTo>
                        <a:lnTo>
                          <a:pt x="458" y="61"/>
                        </a:lnTo>
                        <a:lnTo>
                          <a:pt x="461" y="61"/>
                        </a:lnTo>
                        <a:lnTo>
                          <a:pt x="466" y="57"/>
                        </a:lnTo>
                        <a:lnTo>
                          <a:pt x="471" y="55"/>
                        </a:lnTo>
                        <a:lnTo>
                          <a:pt x="475" y="52"/>
                        </a:lnTo>
                        <a:lnTo>
                          <a:pt x="480" y="49"/>
                        </a:lnTo>
                        <a:lnTo>
                          <a:pt x="485" y="45"/>
                        </a:lnTo>
                        <a:lnTo>
                          <a:pt x="488" y="42"/>
                        </a:lnTo>
                        <a:lnTo>
                          <a:pt x="493" y="38"/>
                        </a:lnTo>
                        <a:lnTo>
                          <a:pt x="497" y="35"/>
                        </a:lnTo>
                        <a:lnTo>
                          <a:pt x="499" y="30"/>
                        </a:lnTo>
                        <a:lnTo>
                          <a:pt x="503" y="25"/>
                        </a:lnTo>
                        <a:lnTo>
                          <a:pt x="505" y="21"/>
                        </a:lnTo>
                        <a:lnTo>
                          <a:pt x="507" y="18"/>
                        </a:lnTo>
                        <a:lnTo>
                          <a:pt x="509" y="12"/>
                        </a:lnTo>
                        <a:lnTo>
                          <a:pt x="510" y="7"/>
                        </a:lnTo>
                        <a:lnTo>
                          <a:pt x="511" y="4"/>
                        </a:lnTo>
                        <a:lnTo>
                          <a:pt x="511" y="0"/>
                        </a:lnTo>
                        <a:lnTo>
                          <a:pt x="515" y="0"/>
                        </a:lnTo>
                        <a:lnTo>
                          <a:pt x="518" y="0"/>
                        </a:lnTo>
                        <a:lnTo>
                          <a:pt x="523" y="0"/>
                        </a:lnTo>
                        <a:lnTo>
                          <a:pt x="528" y="0"/>
                        </a:lnTo>
                        <a:lnTo>
                          <a:pt x="531" y="0"/>
                        </a:lnTo>
                        <a:lnTo>
                          <a:pt x="535" y="0"/>
                        </a:lnTo>
                        <a:lnTo>
                          <a:pt x="538" y="0"/>
                        </a:lnTo>
                        <a:lnTo>
                          <a:pt x="544" y="0"/>
                        </a:lnTo>
                        <a:lnTo>
                          <a:pt x="538" y="2"/>
                        </a:lnTo>
                        <a:lnTo>
                          <a:pt x="536" y="5"/>
                        </a:lnTo>
                        <a:lnTo>
                          <a:pt x="534" y="7"/>
                        </a:lnTo>
                        <a:lnTo>
                          <a:pt x="531" y="10"/>
                        </a:lnTo>
                        <a:lnTo>
                          <a:pt x="526" y="16"/>
                        </a:lnTo>
                        <a:lnTo>
                          <a:pt x="522" y="20"/>
                        </a:lnTo>
                        <a:lnTo>
                          <a:pt x="518" y="24"/>
                        </a:lnTo>
                        <a:lnTo>
                          <a:pt x="517" y="29"/>
                        </a:lnTo>
                        <a:lnTo>
                          <a:pt x="516" y="33"/>
                        </a:lnTo>
                        <a:lnTo>
                          <a:pt x="516" y="38"/>
                        </a:lnTo>
                        <a:lnTo>
                          <a:pt x="516" y="40"/>
                        </a:lnTo>
                        <a:lnTo>
                          <a:pt x="516" y="45"/>
                        </a:lnTo>
                        <a:lnTo>
                          <a:pt x="518" y="48"/>
                        </a:lnTo>
                        <a:lnTo>
                          <a:pt x="521" y="51"/>
                        </a:lnTo>
                        <a:lnTo>
                          <a:pt x="523" y="54"/>
                        </a:lnTo>
                        <a:lnTo>
                          <a:pt x="525" y="57"/>
                        </a:lnTo>
                        <a:lnTo>
                          <a:pt x="529" y="59"/>
                        </a:lnTo>
                        <a:lnTo>
                          <a:pt x="534" y="62"/>
                        </a:lnTo>
                        <a:lnTo>
                          <a:pt x="536" y="63"/>
                        </a:lnTo>
                        <a:lnTo>
                          <a:pt x="541" y="65"/>
                        </a:lnTo>
                        <a:lnTo>
                          <a:pt x="545" y="67"/>
                        </a:lnTo>
                        <a:lnTo>
                          <a:pt x="549" y="68"/>
                        </a:lnTo>
                        <a:lnTo>
                          <a:pt x="554" y="69"/>
                        </a:lnTo>
                        <a:lnTo>
                          <a:pt x="558" y="70"/>
                        </a:lnTo>
                        <a:lnTo>
                          <a:pt x="564" y="70"/>
                        </a:lnTo>
                        <a:lnTo>
                          <a:pt x="569" y="71"/>
                        </a:lnTo>
                        <a:lnTo>
                          <a:pt x="573" y="71"/>
                        </a:lnTo>
                        <a:lnTo>
                          <a:pt x="577" y="71"/>
                        </a:lnTo>
                        <a:lnTo>
                          <a:pt x="582" y="71"/>
                        </a:lnTo>
                        <a:lnTo>
                          <a:pt x="586" y="71"/>
                        </a:lnTo>
                        <a:lnTo>
                          <a:pt x="589" y="70"/>
                        </a:lnTo>
                        <a:lnTo>
                          <a:pt x="593" y="70"/>
                        </a:lnTo>
                        <a:lnTo>
                          <a:pt x="595" y="69"/>
                        </a:lnTo>
                        <a:lnTo>
                          <a:pt x="599" y="68"/>
                        </a:lnTo>
                        <a:lnTo>
                          <a:pt x="598" y="64"/>
                        </a:lnTo>
                        <a:lnTo>
                          <a:pt x="596" y="61"/>
                        </a:lnTo>
                        <a:lnTo>
                          <a:pt x="596" y="58"/>
                        </a:lnTo>
                        <a:lnTo>
                          <a:pt x="596" y="56"/>
                        </a:lnTo>
                        <a:lnTo>
                          <a:pt x="595" y="52"/>
                        </a:lnTo>
                        <a:lnTo>
                          <a:pt x="595" y="50"/>
                        </a:lnTo>
                        <a:lnTo>
                          <a:pt x="594" y="48"/>
                        </a:lnTo>
                        <a:lnTo>
                          <a:pt x="594" y="45"/>
                        </a:lnTo>
                        <a:lnTo>
                          <a:pt x="593" y="40"/>
                        </a:lnTo>
                        <a:lnTo>
                          <a:pt x="592" y="37"/>
                        </a:lnTo>
                        <a:lnTo>
                          <a:pt x="591" y="33"/>
                        </a:lnTo>
                        <a:lnTo>
                          <a:pt x="591" y="31"/>
                        </a:lnTo>
                        <a:lnTo>
                          <a:pt x="589" y="27"/>
                        </a:lnTo>
                        <a:lnTo>
                          <a:pt x="588" y="26"/>
                        </a:lnTo>
                        <a:lnTo>
                          <a:pt x="587" y="24"/>
                        </a:lnTo>
                        <a:lnTo>
                          <a:pt x="586" y="23"/>
                        </a:lnTo>
                        <a:lnTo>
                          <a:pt x="583" y="20"/>
                        </a:lnTo>
                        <a:lnTo>
                          <a:pt x="582" y="19"/>
                        </a:lnTo>
                        <a:lnTo>
                          <a:pt x="577" y="18"/>
                        </a:lnTo>
                        <a:lnTo>
                          <a:pt x="575" y="17"/>
                        </a:lnTo>
                        <a:lnTo>
                          <a:pt x="572" y="16"/>
                        </a:lnTo>
                        <a:lnTo>
                          <a:pt x="569" y="14"/>
                        </a:lnTo>
                        <a:lnTo>
                          <a:pt x="564" y="12"/>
                        </a:lnTo>
                        <a:lnTo>
                          <a:pt x="562" y="8"/>
                        </a:lnTo>
                        <a:lnTo>
                          <a:pt x="558" y="6"/>
                        </a:lnTo>
                        <a:lnTo>
                          <a:pt x="556" y="5"/>
                        </a:lnTo>
                        <a:lnTo>
                          <a:pt x="554" y="2"/>
                        </a:lnTo>
                        <a:lnTo>
                          <a:pt x="551" y="0"/>
                        </a:lnTo>
                        <a:lnTo>
                          <a:pt x="556" y="0"/>
                        </a:lnTo>
                        <a:lnTo>
                          <a:pt x="560" y="0"/>
                        </a:lnTo>
                        <a:lnTo>
                          <a:pt x="564" y="0"/>
                        </a:lnTo>
                        <a:lnTo>
                          <a:pt x="568" y="0"/>
                        </a:lnTo>
                        <a:lnTo>
                          <a:pt x="572" y="0"/>
                        </a:lnTo>
                        <a:lnTo>
                          <a:pt x="576" y="0"/>
                        </a:lnTo>
                        <a:lnTo>
                          <a:pt x="580" y="0"/>
                        </a:lnTo>
                        <a:lnTo>
                          <a:pt x="585" y="0"/>
                        </a:lnTo>
                        <a:lnTo>
                          <a:pt x="588" y="0"/>
                        </a:lnTo>
                        <a:lnTo>
                          <a:pt x="592" y="0"/>
                        </a:lnTo>
                        <a:lnTo>
                          <a:pt x="596" y="0"/>
                        </a:lnTo>
                        <a:lnTo>
                          <a:pt x="600" y="0"/>
                        </a:lnTo>
                        <a:lnTo>
                          <a:pt x="605" y="0"/>
                        </a:lnTo>
                        <a:lnTo>
                          <a:pt x="608" y="0"/>
                        </a:lnTo>
                        <a:lnTo>
                          <a:pt x="612" y="0"/>
                        </a:lnTo>
                        <a:lnTo>
                          <a:pt x="617" y="1"/>
                        </a:lnTo>
                        <a:lnTo>
                          <a:pt x="620" y="1"/>
                        </a:lnTo>
                        <a:lnTo>
                          <a:pt x="625" y="1"/>
                        </a:lnTo>
                        <a:lnTo>
                          <a:pt x="628" y="1"/>
                        </a:lnTo>
                        <a:lnTo>
                          <a:pt x="632" y="2"/>
                        </a:lnTo>
                        <a:lnTo>
                          <a:pt x="637" y="2"/>
                        </a:lnTo>
                        <a:lnTo>
                          <a:pt x="640" y="2"/>
                        </a:lnTo>
                        <a:lnTo>
                          <a:pt x="645" y="2"/>
                        </a:lnTo>
                        <a:lnTo>
                          <a:pt x="650" y="2"/>
                        </a:lnTo>
                        <a:lnTo>
                          <a:pt x="652" y="2"/>
                        </a:lnTo>
                        <a:lnTo>
                          <a:pt x="657" y="2"/>
                        </a:lnTo>
                        <a:lnTo>
                          <a:pt x="661" y="2"/>
                        </a:lnTo>
                        <a:lnTo>
                          <a:pt x="665" y="2"/>
                        </a:lnTo>
                        <a:lnTo>
                          <a:pt x="669" y="2"/>
                        </a:lnTo>
                        <a:lnTo>
                          <a:pt x="672" y="4"/>
                        </a:lnTo>
                        <a:lnTo>
                          <a:pt x="678" y="4"/>
                        </a:lnTo>
                        <a:lnTo>
                          <a:pt x="682" y="5"/>
                        </a:lnTo>
                        <a:lnTo>
                          <a:pt x="685" y="5"/>
                        </a:lnTo>
                        <a:lnTo>
                          <a:pt x="689" y="5"/>
                        </a:lnTo>
                        <a:lnTo>
                          <a:pt x="694" y="5"/>
                        </a:lnTo>
                        <a:lnTo>
                          <a:pt x="697" y="5"/>
                        </a:lnTo>
                        <a:lnTo>
                          <a:pt x="701" y="5"/>
                        </a:lnTo>
                        <a:lnTo>
                          <a:pt x="706" y="5"/>
                        </a:lnTo>
                        <a:lnTo>
                          <a:pt x="709" y="5"/>
                        </a:lnTo>
                        <a:lnTo>
                          <a:pt x="714" y="5"/>
                        </a:lnTo>
                        <a:lnTo>
                          <a:pt x="717" y="5"/>
                        </a:lnTo>
                        <a:lnTo>
                          <a:pt x="721" y="5"/>
                        </a:lnTo>
                        <a:lnTo>
                          <a:pt x="726" y="6"/>
                        </a:lnTo>
                        <a:lnTo>
                          <a:pt x="731" y="6"/>
                        </a:lnTo>
                        <a:lnTo>
                          <a:pt x="734" y="6"/>
                        </a:lnTo>
                        <a:lnTo>
                          <a:pt x="738" y="6"/>
                        </a:lnTo>
                        <a:lnTo>
                          <a:pt x="741" y="7"/>
                        </a:lnTo>
                        <a:lnTo>
                          <a:pt x="746" y="7"/>
                        </a:lnTo>
                        <a:lnTo>
                          <a:pt x="751" y="7"/>
                        </a:lnTo>
                        <a:lnTo>
                          <a:pt x="754" y="7"/>
                        </a:lnTo>
                        <a:lnTo>
                          <a:pt x="759" y="7"/>
                        </a:lnTo>
                        <a:lnTo>
                          <a:pt x="763" y="7"/>
                        </a:lnTo>
                        <a:lnTo>
                          <a:pt x="766" y="7"/>
                        </a:lnTo>
                        <a:lnTo>
                          <a:pt x="770" y="8"/>
                        </a:lnTo>
                        <a:lnTo>
                          <a:pt x="774" y="8"/>
                        </a:lnTo>
                        <a:lnTo>
                          <a:pt x="779" y="10"/>
                        </a:lnTo>
                        <a:lnTo>
                          <a:pt x="783" y="10"/>
                        </a:lnTo>
                        <a:lnTo>
                          <a:pt x="786" y="10"/>
                        </a:lnTo>
                        <a:lnTo>
                          <a:pt x="791" y="10"/>
                        </a:lnTo>
                        <a:lnTo>
                          <a:pt x="795" y="10"/>
                        </a:lnTo>
                        <a:lnTo>
                          <a:pt x="799" y="10"/>
                        </a:lnTo>
                        <a:lnTo>
                          <a:pt x="803" y="10"/>
                        </a:lnTo>
                        <a:lnTo>
                          <a:pt x="808" y="11"/>
                        </a:lnTo>
                        <a:lnTo>
                          <a:pt x="811" y="11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66" name="Freeform 48">
                    <a:extLst>
                      <a:ext uri="{FF2B5EF4-FFF2-40B4-BE49-F238E27FC236}">
                        <a16:creationId xmlns:a16="http://schemas.microsoft.com/office/drawing/2014/main" id="{C6784151-C370-42D6-AF26-01F2D9EF05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20" y="1690"/>
                    <a:ext cx="4" cy="4"/>
                  </a:xfrm>
                  <a:custGeom>
                    <a:avLst/>
                    <a:gdLst>
                      <a:gd name="T0" fmla="*/ 0 w 13"/>
                      <a:gd name="T1" fmla="*/ 0 h 14"/>
                      <a:gd name="T2" fmla="*/ 0 w 13"/>
                      <a:gd name="T3" fmla="*/ 0 h 14"/>
                      <a:gd name="T4" fmla="*/ 0 w 13"/>
                      <a:gd name="T5" fmla="*/ 0 h 14"/>
                      <a:gd name="T6" fmla="*/ 0 w 13"/>
                      <a:gd name="T7" fmla="*/ 0 h 14"/>
                      <a:gd name="T8" fmla="*/ 0 w 13"/>
                      <a:gd name="T9" fmla="*/ 0 h 14"/>
                      <a:gd name="T10" fmla="*/ 0 w 13"/>
                      <a:gd name="T11" fmla="*/ 0 h 14"/>
                      <a:gd name="T12" fmla="*/ 0 w 13"/>
                      <a:gd name="T13" fmla="*/ 0 h 14"/>
                      <a:gd name="T14" fmla="*/ 0 w 13"/>
                      <a:gd name="T15" fmla="*/ 0 h 14"/>
                      <a:gd name="T16" fmla="*/ 0 w 13"/>
                      <a:gd name="T17" fmla="*/ 0 h 14"/>
                      <a:gd name="T18" fmla="*/ 0 w 13"/>
                      <a:gd name="T19" fmla="*/ 0 h 14"/>
                      <a:gd name="T20" fmla="*/ 0 w 13"/>
                      <a:gd name="T21" fmla="*/ 0 h 14"/>
                      <a:gd name="T22" fmla="*/ 0 w 13"/>
                      <a:gd name="T23" fmla="*/ 0 h 14"/>
                      <a:gd name="T24" fmla="*/ 0 w 13"/>
                      <a:gd name="T25" fmla="*/ 0 h 14"/>
                      <a:gd name="T26" fmla="*/ 0 w 13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"/>
                      <a:gd name="T43" fmla="*/ 0 h 14"/>
                      <a:gd name="T44" fmla="*/ 13 w 13"/>
                      <a:gd name="T45" fmla="*/ 14 h 1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" h="14">
                        <a:moveTo>
                          <a:pt x="13" y="14"/>
                        </a:moveTo>
                        <a:lnTo>
                          <a:pt x="8" y="11"/>
                        </a:lnTo>
                        <a:lnTo>
                          <a:pt x="5" y="8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2" y="2"/>
                        </a:lnTo>
                        <a:lnTo>
                          <a:pt x="6" y="1"/>
                        </a:lnTo>
                        <a:lnTo>
                          <a:pt x="9" y="0"/>
                        </a:lnTo>
                        <a:lnTo>
                          <a:pt x="13" y="0"/>
                        </a:lnTo>
                        <a:lnTo>
                          <a:pt x="13" y="2"/>
                        </a:lnTo>
                        <a:lnTo>
                          <a:pt x="13" y="7"/>
                        </a:lnTo>
                        <a:lnTo>
                          <a:pt x="13" y="10"/>
                        </a:lnTo>
                        <a:lnTo>
                          <a:pt x="13" y="1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67" name="Freeform 49">
                    <a:extLst>
                      <a:ext uri="{FF2B5EF4-FFF2-40B4-BE49-F238E27FC236}">
                        <a16:creationId xmlns:a16="http://schemas.microsoft.com/office/drawing/2014/main" id="{F2AD00F4-3180-4B52-99DF-96ECD77164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5" y="1942"/>
                    <a:ext cx="475" cy="36"/>
                  </a:xfrm>
                  <a:custGeom>
                    <a:avLst/>
                    <a:gdLst>
                      <a:gd name="T0" fmla="*/ 0 w 1425"/>
                      <a:gd name="T1" fmla="*/ 0 h 109"/>
                      <a:gd name="T2" fmla="*/ 0 w 1425"/>
                      <a:gd name="T3" fmla="*/ 0 h 109"/>
                      <a:gd name="T4" fmla="*/ 0 w 1425"/>
                      <a:gd name="T5" fmla="*/ 0 h 109"/>
                      <a:gd name="T6" fmla="*/ 0 w 1425"/>
                      <a:gd name="T7" fmla="*/ 0 h 109"/>
                      <a:gd name="T8" fmla="*/ 0 w 1425"/>
                      <a:gd name="T9" fmla="*/ 0 h 109"/>
                      <a:gd name="T10" fmla="*/ 0 w 1425"/>
                      <a:gd name="T11" fmla="*/ 0 h 109"/>
                      <a:gd name="T12" fmla="*/ 0 w 1425"/>
                      <a:gd name="T13" fmla="*/ 0 h 109"/>
                      <a:gd name="T14" fmla="*/ 0 w 1425"/>
                      <a:gd name="T15" fmla="*/ 0 h 109"/>
                      <a:gd name="T16" fmla="*/ 0 w 1425"/>
                      <a:gd name="T17" fmla="*/ 0 h 109"/>
                      <a:gd name="T18" fmla="*/ 0 w 1425"/>
                      <a:gd name="T19" fmla="*/ 0 h 109"/>
                      <a:gd name="T20" fmla="*/ 0 w 1425"/>
                      <a:gd name="T21" fmla="*/ 0 h 109"/>
                      <a:gd name="T22" fmla="*/ 0 w 1425"/>
                      <a:gd name="T23" fmla="*/ 0 h 109"/>
                      <a:gd name="T24" fmla="*/ 0 w 1425"/>
                      <a:gd name="T25" fmla="*/ 0 h 109"/>
                      <a:gd name="T26" fmla="*/ 0 w 1425"/>
                      <a:gd name="T27" fmla="*/ 0 h 109"/>
                      <a:gd name="T28" fmla="*/ 0 w 1425"/>
                      <a:gd name="T29" fmla="*/ 0 h 109"/>
                      <a:gd name="T30" fmla="*/ 0 w 1425"/>
                      <a:gd name="T31" fmla="*/ 0 h 109"/>
                      <a:gd name="T32" fmla="*/ 0 w 1425"/>
                      <a:gd name="T33" fmla="*/ 0 h 109"/>
                      <a:gd name="T34" fmla="*/ 0 w 1425"/>
                      <a:gd name="T35" fmla="*/ 0 h 109"/>
                      <a:gd name="T36" fmla="*/ 0 w 1425"/>
                      <a:gd name="T37" fmla="*/ 0 h 109"/>
                      <a:gd name="T38" fmla="*/ 0 w 1425"/>
                      <a:gd name="T39" fmla="*/ 0 h 109"/>
                      <a:gd name="T40" fmla="*/ 0 w 1425"/>
                      <a:gd name="T41" fmla="*/ 0 h 109"/>
                      <a:gd name="T42" fmla="*/ 0 w 1425"/>
                      <a:gd name="T43" fmla="*/ 0 h 109"/>
                      <a:gd name="T44" fmla="*/ 0 w 1425"/>
                      <a:gd name="T45" fmla="*/ 0 h 109"/>
                      <a:gd name="T46" fmla="*/ 0 w 1425"/>
                      <a:gd name="T47" fmla="*/ 0 h 109"/>
                      <a:gd name="T48" fmla="*/ 0 w 1425"/>
                      <a:gd name="T49" fmla="*/ 0 h 109"/>
                      <a:gd name="T50" fmla="*/ 0 w 1425"/>
                      <a:gd name="T51" fmla="*/ 0 h 109"/>
                      <a:gd name="T52" fmla="*/ 0 w 1425"/>
                      <a:gd name="T53" fmla="*/ 0 h 109"/>
                      <a:gd name="T54" fmla="*/ 0 w 1425"/>
                      <a:gd name="T55" fmla="*/ 0 h 109"/>
                      <a:gd name="T56" fmla="*/ 0 w 1425"/>
                      <a:gd name="T57" fmla="*/ 0 h 109"/>
                      <a:gd name="T58" fmla="*/ 0 w 1425"/>
                      <a:gd name="T59" fmla="*/ 0 h 109"/>
                      <a:gd name="T60" fmla="*/ 0 w 1425"/>
                      <a:gd name="T61" fmla="*/ 0 h 109"/>
                      <a:gd name="T62" fmla="*/ 0 w 1425"/>
                      <a:gd name="T63" fmla="*/ 0 h 109"/>
                      <a:gd name="T64" fmla="*/ 0 w 1425"/>
                      <a:gd name="T65" fmla="*/ 0 h 109"/>
                      <a:gd name="T66" fmla="*/ 0 w 1425"/>
                      <a:gd name="T67" fmla="*/ 0 h 109"/>
                      <a:gd name="T68" fmla="*/ 0 w 1425"/>
                      <a:gd name="T69" fmla="*/ 0 h 109"/>
                      <a:gd name="T70" fmla="*/ 0 w 1425"/>
                      <a:gd name="T71" fmla="*/ 0 h 109"/>
                      <a:gd name="T72" fmla="*/ 0 w 1425"/>
                      <a:gd name="T73" fmla="*/ 0 h 109"/>
                      <a:gd name="T74" fmla="*/ 0 w 1425"/>
                      <a:gd name="T75" fmla="*/ 0 h 109"/>
                      <a:gd name="T76" fmla="*/ 0 w 1425"/>
                      <a:gd name="T77" fmla="*/ 0 h 109"/>
                      <a:gd name="T78" fmla="*/ 0 w 1425"/>
                      <a:gd name="T79" fmla="*/ 0 h 109"/>
                      <a:gd name="T80" fmla="*/ 0 w 1425"/>
                      <a:gd name="T81" fmla="*/ 0 h 109"/>
                      <a:gd name="T82" fmla="*/ 0 w 1425"/>
                      <a:gd name="T83" fmla="*/ 0 h 109"/>
                      <a:gd name="T84" fmla="*/ 0 w 1425"/>
                      <a:gd name="T85" fmla="*/ 0 h 109"/>
                      <a:gd name="T86" fmla="*/ 0 w 1425"/>
                      <a:gd name="T87" fmla="*/ 0 h 109"/>
                      <a:gd name="T88" fmla="*/ 0 w 1425"/>
                      <a:gd name="T89" fmla="*/ 0 h 109"/>
                      <a:gd name="T90" fmla="*/ 0 w 1425"/>
                      <a:gd name="T91" fmla="*/ 0 h 109"/>
                      <a:gd name="T92" fmla="*/ 0 w 1425"/>
                      <a:gd name="T93" fmla="*/ 0 h 109"/>
                      <a:gd name="T94" fmla="*/ 0 w 1425"/>
                      <a:gd name="T95" fmla="*/ 0 h 109"/>
                      <a:gd name="T96" fmla="*/ 0 w 1425"/>
                      <a:gd name="T97" fmla="*/ 0 h 109"/>
                      <a:gd name="T98" fmla="*/ 0 w 1425"/>
                      <a:gd name="T99" fmla="*/ 0 h 109"/>
                      <a:gd name="T100" fmla="*/ 0 w 1425"/>
                      <a:gd name="T101" fmla="*/ 0 h 109"/>
                      <a:gd name="T102" fmla="*/ 0 w 1425"/>
                      <a:gd name="T103" fmla="*/ 0 h 109"/>
                      <a:gd name="T104" fmla="*/ 0 w 1425"/>
                      <a:gd name="T105" fmla="*/ 0 h 109"/>
                      <a:gd name="T106" fmla="*/ 0 w 1425"/>
                      <a:gd name="T107" fmla="*/ 0 h 109"/>
                      <a:gd name="T108" fmla="*/ 0 w 1425"/>
                      <a:gd name="T109" fmla="*/ 0 h 109"/>
                      <a:gd name="T110" fmla="*/ 0 w 1425"/>
                      <a:gd name="T111" fmla="*/ 0 h 109"/>
                      <a:gd name="T112" fmla="*/ 0 w 1425"/>
                      <a:gd name="T113" fmla="*/ 0 h 109"/>
                      <a:gd name="T114" fmla="*/ 0 w 1425"/>
                      <a:gd name="T115" fmla="*/ 0 h 109"/>
                      <a:gd name="T116" fmla="*/ 0 w 1425"/>
                      <a:gd name="T117" fmla="*/ 0 h 109"/>
                      <a:gd name="T118" fmla="*/ 0 w 1425"/>
                      <a:gd name="T119" fmla="*/ 0 h 109"/>
                      <a:gd name="T120" fmla="*/ 0 w 1425"/>
                      <a:gd name="T121" fmla="*/ 0 h 109"/>
                      <a:gd name="T122" fmla="*/ 0 w 1425"/>
                      <a:gd name="T123" fmla="*/ 0 h 109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1425"/>
                      <a:gd name="T187" fmla="*/ 0 h 109"/>
                      <a:gd name="T188" fmla="*/ 1425 w 1425"/>
                      <a:gd name="T189" fmla="*/ 109 h 109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1425" h="109">
                        <a:moveTo>
                          <a:pt x="13" y="6"/>
                        </a:moveTo>
                        <a:lnTo>
                          <a:pt x="14" y="6"/>
                        </a:lnTo>
                        <a:lnTo>
                          <a:pt x="17" y="6"/>
                        </a:lnTo>
                        <a:lnTo>
                          <a:pt x="20" y="6"/>
                        </a:lnTo>
                        <a:lnTo>
                          <a:pt x="24" y="6"/>
                        </a:lnTo>
                        <a:lnTo>
                          <a:pt x="28" y="7"/>
                        </a:lnTo>
                        <a:lnTo>
                          <a:pt x="31" y="7"/>
                        </a:lnTo>
                        <a:lnTo>
                          <a:pt x="34" y="8"/>
                        </a:lnTo>
                        <a:lnTo>
                          <a:pt x="37" y="8"/>
                        </a:lnTo>
                        <a:lnTo>
                          <a:pt x="40" y="8"/>
                        </a:lnTo>
                        <a:lnTo>
                          <a:pt x="44" y="8"/>
                        </a:lnTo>
                        <a:lnTo>
                          <a:pt x="47" y="9"/>
                        </a:lnTo>
                        <a:lnTo>
                          <a:pt x="51" y="9"/>
                        </a:lnTo>
                        <a:lnTo>
                          <a:pt x="55" y="10"/>
                        </a:lnTo>
                        <a:lnTo>
                          <a:pt x="58" y="10"/>
                        </a:lnTo>
                        <a:lnTo>
                          <a:pt x="63" y="10"/>
                        </a:lnTo>
                        <a:lnTo>
                          <a:pt x="68" y="10"/>
                        </a:lnTo>
                        <a:lnTo>
                          <a:pt x="71" y="12"/>
                        </a:lnTo>
                        <a:lnTo>
                          <a:pt x="76" y="12"/>
                        </a:lnTo>
                        <a:lnTo>
                          <a:pt x="81" y="13"/>
                        </a:lnTo>
                        <a:lnTo>
                          <a:pt x="85" y="13"/>
                        </a:lnTo>
                        <a:lnTo>
                          <a:pt x="90" y="13"/>
                        </a:lnTo>
                        <a:lnTo>
                          <a:pt x="95" y="14"/>
                        </a:lnTo>
                        <a:lnTo>
                          <a:pt x="101" y="14"/>
                        </a:lnTo>
                        <a:lnTo>
                          <a:pt x="104" y="15"/>
                        </a:lnTo>
                        <a:lnTo>
                          <a:pt x="112" y="15"/>
                        </a:lnTo>
                        <a:lnTo>
                          <a:pt x="116" y="15"/>
                        </a:lnTo>
                        <a:lnTo>
                          <a:pt x="121" y="16"/>
                        </a:lnTo>
                        <a:lnTo>
                          <a:pt x="126" y="16"/>
                        </a:lnTo>
                        <a:lnTo>
                          <a:pt x="132" y="18"/>
                        </a:lnTo>
                        <a:lnTo>
                          <a:pt x="136" y="18"/>
                        </a:lnTo>
                        <a:lnTo>
                          <a:pt x="142" y="18"/>
                        </a:lnTo>
                        <a:lnTo>
                          <a:pt x="147" y="18"/>
                        </a:lnTo>
                        <a:lnTo>
                          <a:pt x="153" y="19"/>
                        </a:lnTo>
                        <a:lnTo>
                          <a:pt x="159" y="19"/>
                        </a:lnTo>
                        <a:lnTo>
                          <a:pt x="165" y="19"/>
                        </a:lnTo>
                        <a:lnTo>
                          <a:pt x="170" y="20"/>
                        </a:lnTo>
                        <a:lnTo>
                          <a:pt x="176" y="20"/>
                        </a:lnTo>
                        <a:lnTo>
                          <a:pt x="182" y="20"/>
                        </a:lnTo>
                        <a:lnTo>
                          <a:pt x="187" y="21"/>
                        </a:lnTo>
                        <a:lnTo>
                          <a:pt x="193" y="21"/>
                        </a:lnTo>
                        <a:lnTo>
                          <a:pt x="199" y="21"/>
                        </a:lnTo>
                        <a:lnTo>
                          <a:pt x="204" y="21"/>
                        </a:lnTo>
                        <a:lnTo>
                          <a:pt x="210" y="21"/>
                        </a:lnTo>
                        <a:lnTo>
                          <a:pt x="215" y="21"/>
                        </a:lnTo>
                        <a:lnTo>
                          <a:pt x="221" y="22"/>
                        </a:lnTo>
                        <a:lnTo>
                          <a:pt x="225" y="22"/>
                        </a:lnTo>
                        <a:lnTo>
                          <a:pt x="231" y="22"/>
                        </a:lnTo>
                        <a:lnTo>
                          <a:pt x="237" y="22"/>
                        </a:lnTo>
                        <a:lnTo>
                          <a:pt x="243" y="22"/>
                        </a:lnTo>
                        <a:lnTo>
                          <a:pt x="248" y="22"/>
                        </a:lnTo>
                        <a:lnTo>
                          <a:pt x="253" y="22"/>
                        </a:lnTo>
                        <a:lnTo>
                          <a:pt x="259" y="22"/>
                        </a:lnTo>
                        <a:lnTo>
                          <a:pt x="263" y="22"/>
                        </a:lnTo>
                        <a:lnTo>
                          <a:pt x="268" y="22"/>
                        </a:lnTo>
                        <a:lnTo>
                          <a:pt x="274" y="22"/>
                        </a:lnTo>
                        <a:lnTo>
                          <a:pt x="279" y="22"/>
                        </a:lnTo>
                        <a:lnTo>
                          <a:pt x="284" y="22"/>
                        </a:lnTo>
                        <a:lnTo>
                          <a:pt x="288" y="21"/>
                        </a:lnTo>
                        <a:lnTo>
                          <a:pt x="292" y="21"/>
                        </a:lnTo>
                        <a:lnTo>
                          <a:pt x="294" y="21"/>
                        </a:lnTo>
                        <a:lnTo>
                          <a:pt x="297" y="21"/>
                        </a:lnTo>
                        <a:lnTo>
                          <a:pt x="299" y="21"/>
                        </a:lnTo>
                        <a:lnTo>
                          <a:pt x="303" y="21"/>
                        </a:lnTo>
                        <a:lnTo>
                          <a:pt x="305" y="20"/>
                        </a:lnTo>
                        <a:lnTo>
                          <a:pt x="306" y="20"/>
                        </a:lnTo>
                        <a:lnTo>
                          <a:pt x="310" y="20"/>
                        </a:lnTo>
                        <a:lnTo>
                          <a:pt x="313" y="20"/>
                        </a:lnTo>
                        <a:lnTo>
                          <a:pt x="316" y="20"/>
                        </a:lnTo>
                        <a:lnTo>
                          <a:pt x="319" y="20"/>
                        </a:lnTo>
                        <a:lnTo>
                          <a:pt x="322" y="20"/>
                        </a:lnTo>
                        <a:lnTo>
                          <a:pt x="324" y="20"/>
                        </a:lnTo>
                        <a:lnTo>
                          <a:pt x="327" y="19"/>
                        </a:lnTo>
                        <a:lnTo>
                          <a:pt x="330" y="19"/>
                        </a:lnTo>
                        <a:lnTo>
                          <a:pt x="335" y="19"/>
                        </a:lnTo>
                        <a:lnTo>
                          <a:pt x="337" y="19"/>
                        </a:lnTo>
                        <a:lnTo>
                          <a:pt x="339" y="19"/>
                        </a:lnTo>
                        <a:lnTo>
                          <a:pt x="344" y="19"/>
                        </a:lnTo>
                        <a:lnTo>
                          <a:pt x="346" y="19"/>
                        </a:lnTo>
                        <a:lnTo>
                          <a:pt x="351" y="19"/>
                        </a:lnTo>
                        <a:lnTo>
                          <a:pt x="355" y="18"/>
                        </a:lnTo>
                        <a:lnTo>
                          <a:pt x="357" y="18"/>
                        </a:lnTo>
                        <a:lnTo>
                          <a:pt x="361" y="18"/>
                        </a:lnTo>
                        <a:lnTo>
                          <a:pt x="364" y="18"/>
                        </a:lnTo>
                        <a:lnTo>
                          <a:pt x="369" y="18"/>
                        </a:lnTo>
                        <a:lnTo>
                          <a:pt x="373" y="18"/>
                        </a:lnTo>
                        <a:lnTo>
                          <a:pt x="376" y="18"/>
                        </a:lnTo>
                        <a:lnTo>
                          <a:pt x="381" y="18"/>
                        </a:lnTo>
                        <a:lnTo>
                          <a:pt x="384" y="18"/>
                        </a:lnTo>
                        <a:lnTo>
                          <a:pt x="388" y="18"/>
                        </a:lnTo>
                        <a:lnTo>
                          <a:pt x="392" y="18"/>
                        </a:lnTo>
                        <a:lnTo>
                          <a:pt x="396" y="18"/>
                        </a:lnTo>
                        <a:lnTo>
                          <a:pt x="400" y="16"/>
                        </a:lnTo>
                        <a:lnTo>
                          <a:pt x="403" y="16"/>
                        </a:lnTo>
                        <a:lnTo>
                          <a:pt x="408" y="16"/>
                        </a:lnTo>
                        <a:lnTo>
                          <a:pt x="412" y="16"/>
                        </a:lnTo>
                        <a:lnTo>
                          <a:pt x="415" y="16"/>
                        </a:lnTo>
                        <a:lnTo>
                          <a:pt x="420" y="16"/>
                        </a:lnTo>
                        <a:lnTo>
                          <a:pt x="425" y="16"/>
                        </a:lnTo>
                        <a:lnTo>
                          <a:pt x="428" y="16"/>
                        </a:lnTo>
                        <a:lnTo>
                          <a:pt x="433" y="16"/>
                        </a:lnTo>
                        <a:lnTo>
                          <a:pt x="438" y="16"/>
                        </a:lnTo>
                        <a:lnTo>
                          <a:pt x="441" y="16"/>
                        </a:lnTo>
                        <a:lnTo>
                          <a:pt x="446" y="16"/>
                        </a:lnTo>
                        <a:lnTo>
                          <a:pt x="451" y="15"/>
                        </a:lnTo>
                        <a:lnTo>
                          <a:pt x="456" y="15"/>
                        </a:lnTo>
                        <a:lnTo>
                          <a:pt x="459" y="15"/>
                        </a:lnTo>
                        <a:lnTo>
                          <a:pt x="463" y="15"/>
                        </a:lnTo>
                        <a:lnTo>
                          <a:pt x="469" y="15"/>
                        </a:lnTo>
                        <a:lnTo>
                          <a:pt x="472" y="15"/>
                        </a:lnTo>
                        <a:lnTo>
                          <a:pt x="477" y="15"/>
                        </a:lnTo>
                        <a:lnTo>
                          <a:pt x="482" y="15"/>
                        </a:lnTo>
                        <a:lnTo>
                          <a:pt x="486" y="15"/>
                        </a:lnTo>
                        <a:lnTo>
                          <a:pt x="490" y="15"/>
                        </a:lnTo>
                        <a:lnTo>
                          <a:pt x="495" y="15"/>
                        </a:lnTo>
                        <a:lnTo>
                          <a:pt x="500" y="15"/>
                        </a:lnTo>
                        <a:lnTo>
                          <a:pt x="504" y="15"/>
                        </a:lnTo>
                        <a:lnTo>
                          <a:pt x="509" y="15"/>
                        </a:lnTo>
                        <a:lnTo>
                          <a:pt x="514" y="15"/>
                        </a:lnTo>
                        <a:lnTo>
                          <a:pt x="519" y="15"/>
                        </a:lnTo>
                        <a:lnTo>
                          <a:pt x="516" y="16"/>
                        </a:lnTo>
                        <a:lnTo>
                          <a:pt x="513" y="18"/>
                        </a:lnTo>
                        <a:lnTo>
                          <a:pt x="510" y="18"/>
                        </a:lnTo>
                        <a:lnTo>
                          <a:pt x="507" y="20"/>
                        </a:lnTo>
                        <a:lnTo>
                          <a:pt x="504" y="21"/>
                        </a:lnTo>
                        <a:lnTo>
                          <a:pt x="501" y="21"/>
                        </a:lnTo>
                        <a:lnTo>
                          <a:pt x="498" y="24"/>
                        </a:lnTo>
                        <a:lnTo>
                          <a:pt x="497" y="25"/>
                        </a:lnTo>
                        <a:lnTo>
                          <a:pt x="491" y="27"/>
                        </a:lnTo>
                        <a:lnTo>
                          <a:pt x="488" y="29"/>
                        </a:lnTo>
                        <a:lnTo>
                          <a:pt x="483" y="33"/>
                        </a:lnTo>
                        <a:lnTo>
                          <a:pt x="479" y="37"/>
                        </a:lnTo>
                        <a:lnTo>
                          <a:pt x="476" y="40"/>
                        </a:lnTo>
                        <a:lnTo>
                          <a:pt x="473" y="45"/>
                        </a:lnTo>
                        <a:lnTo>
                          <a:pt x="471" y="46"/>
                        </a:lnTo>
                        <a:lnTo>
                          <a:pt x="471" y="48"/>
                        </a:lnTo>
                        <a:lnTo>
                          <a:pt x="470" y="51"/>
                        </a:lnTo>
                        <a:lnTo>
                          <a:pt x="469" y="54"/>
                        </a:lnTo>
                        <a:lnTo>
                          <a:pt x="469" y="56"/>
                        </a:lnTo>
                        <a:lnTo>
                          <a:pt x="469" y="59"/>
                        </a:lnTo>
                        <a:lnTo>
                          <a:pt x="467" y="62"/>
                        </a:lnTo>
                        <a:lnTo>
                          <a:pt x="467" y="65"/>
                        </a:lnTo>
                        <a:lnTo>
                          <a:pt x="467" y="69"/>
                        </a:lnTo>
                        <a:lnTo>
                          <a:pt x="467" y="71"/>
                        </a:lnTo>
                        <a:lnTo>
                          <a:pt x="469" y="75"/>
                        </a:lnTo>
                        <a:lnTo>
                          <a:pt x="469" y="79"/>
                        </a:lnTo>
                        <a:lnTo>
                          <a:pt x="471" y="78"/>
                        </a:lnTo>
                        <a:lnTo>
                          <a:pt x="473" y="78"/>
                        </a:lnTo>
                        <a:lnTo>
                          <a:pt x="476" y="77"/>
                        </a:lnTo>
                        <a:lnTo>
                          <a:pt x="479" y="77"/>
                        </a:lnTo>
                        <a:lnTo>
                          <a:pt x="482" y="76"/>
                        </a:lnTo>
                        <a:lnTo>
                          <a:pt x="484" y="76"/>
                        </a:lnTo>
                        <a:lnTo>
                          <a:pt x="486" y="76"/>
                        </a:lnTo>
                        <a:lnTo>
                          <a:pt x="490" y="75"/>
                        </a:lnTo>
                        <a:lnTo>
                          <a:pt x="495" y="73"/>
                        </a:lnTo>
                        <a:lnTo>
                          <a:pt x="500" y="71"/>
                        </a:lnTo>
                        <a:lnTo>
                          <a:pt x="504" y="71"/>
                        </a:lnTo>
                        <a:lnTo>
                          <a:pt x="510" y="70"/>
                        </a:lnTo>
                        <a:lnTo>
                          <a:pt x="515" y="67"/>
                        </a:lnTo>
                        <a:lnTo>
                          <a:pt x="519" y="66"/>
                        </a:lnTo>
                        <a:lnTo>
                          <a:pt x="524" y="64"/>
                        </a:lnTo>
                        <a:lnTo>
                          <a:pt x="529" y="63"/>
                        </a:lnTo>
                        <a:lnTo>
                          <a:pt x="534" y="60"/>
                        </a:lnTo>
                        <a:lnTo>
                          <a:pt x="539" y="59"/>
                        </a:lnTo>
                        <a:lnTo>
                          <a:pt x="543" y="56"/>
                        </a:lnTo>
                        <a:lnTo>
                          <a:pt x="548" y="54"/>
                        </a:lnTo>
                        <a:lnTo>
                          <a:pt x="552" y="52"/>
                        </a:lnTo>
                        <a:lnTo>
                          <a:pt x="556" y="51"/>
                        </a:lnTo>
                        <a:lnTo>
                          <a:pt x="562" y="48"/>
                        </a:lnTo>
                        <a:lnTo>
                          <a:pt x="567" y="46"/>
                        </a:lnTo>
                        <a:lnTo>
                          <a:pt x="571" y="44"/>
                        </a:lnTo>
                        <a:lnTo>
                          <a:pt x="577" y="41"/>
                        </a:lnTo>
                        <a:lnTo>
                          <a:pt x="581" y="39"/>
                        </a:lnTo>
                        <a:lnTo>
                          <a:pt x="586" y="38"/>
                        </a:lnTo>
                        <a:lnTo>
                          <a:pt x="591" y="35"/>
                        </a:lnTo>
                        <a:lnTo>
                          <a:pt x="596" y="34"/>
                        </a:lnTo>
                        <a:lnTo>
                          <a:pt x="600" y="33"/>
                        </a:lnTo>
                        <a:lnTo>
                          <a:pt x="606" y="31"/>
                        </a:lnTo>
                        <a:lnTo>
                          <a:pt x="611" y="29"/>
                        </a:lnTo>
                        <a:lnTo>
                          <a:pt x="616" y="28"/>
                        </a:lnTo>
                        <a:lnTo>
                          <a:pt x="619" y="27"/>
                        </a:lnTo>
                        <a:lnTo>
                          <a:pt x="622" y="27"/>
                        </a:lnTo>
                        <a:lnTo>
                          <a:pt x="625" y="26"/>
                        </a:lnTo>
                        <a:lnTo>
                          <a:pt x="628" y="26"/>
                        </a:lnTo>
                        <a:lnTo>
                          <a:pt x="625" y="24"/>
                        </a:lnTo>
                        <a:lnTo>
                          <a:pt x="624" y="21"/>
                        </a:lnTo>
                        <a:lnTo>
                          <a:pt x="621" y="18"/>
                        </a:lnTo>
                        <a:lnTo>
                          <a:pt x="618" y="14"/>
                        </a:lnTo>
                        <a:lnTo>
                          <a:pt x="621" y="13"/>
                        </a:lnTo>
                        <a:lnTo>
                          <a:pt x="625" y="13"/>
                        </a:lnTo>
                        <a:lnTo>
                          <a:pt x="628" y="13"/>
                        </a:lnTo>
                        <a:lnTo>
                          <a:pt x="632" y="13"/>
                        </a:lnTo>
                        <a:lnTo>
                          <a:pt x="637" y="13"/>
                        </a:lnTo>
                        <a:lnTo>
                          <a:pt x="641" y="13"/>
                        </a:lnTo>
                        <a:lnTo>
                          <a:pt x="644" y="13"/>
                        </a:lnTo>
                        <a:lnTo>
                          <a:pt x="648" y="13"/>
                        </a:lnTo>
                        <a:lnTo>
                          <a:pt x="651" y="13"/>
                        </a:lnTo>
                        <a:lnTo>
                          <a:pt x="656" y="13"/>
                        </a:lnTo>
                        <a:lnTo>
                          <a:pt x="660" y="13"/>
                        </a:lnTo>
                        <a:lnTo>
                          <a:pt x="663" y="13"/>
                        </a:lnTo>
                        <a:lnTo>
                          <a:pt x="667" y="13"/>
                        </a:lnTo>
                        <a:lnTo>
                          <a:pt x="670" y="13"/>
                        </a:lnTo>
                        <a:lnTo>
                          <a:pt x="674" y="13"/>
                        </a:lnTo>
                        <a:lnTo>
                          <a:pt x="679" y="13"/>
                        </a:lnTo>
                        <a:lnTo>
                          <a:pt x="682" y="13"/>
                        </a:lnTo>
                        <a:lnTo>
                          <a:pt x="686" y="13"/>
                        </a:lnTo>
                        <a:lnTo>
                          <a:pt x="689" y="13"/>
                        </a:lnTo>
                        <a:lnTo>
                          <a:pt x="693" y="13"/>
                        </a:lnTo>
                        <a:lnTo>
                          <a:pt x="696" y="13"/>
                        </a:lnTo>
                        <a:lnTo>
                          <a:pt x="700" y="13"/>
                        </a:lnTo>
                        <a:lnTo>
                          <a:pt x="704" y="13"/>
                        </a:lnTo>
                        <a:lnTo>
                          <a:pt x="707" y="13"/>
                        </a:lnTo>
                        <a:lnTo>
                          <a:pt x="711" y="13"/>
                        </a:lnTo>
                        <a:lnTo>
                          <a:pt x="714" y="13"/>
                        </a:lnTo>
                        <a:lnTo>
                          <a:pt x="718" y="13"/>
                        </a:lnTo>
                        <a:lnTo>
                          <a:pt x="721" y="13"/>
                        </a:lnTo>
                        <a:lnTo>
                          <a:pt x="724" y="13"/>
                        </a:lnTo>
                        <a:lnTo>
                          <a:pt x="729" y="13"/>
                        </a:lnTo>
                        <a:lnTo>
                          <a:pt x="731" y="13"/>
                        </a:lnTo>
                        <a:lnTo>
                          <a:pt x="734" y="14"/>
                        </a:lnTo>
                        <a:lnTo>
                          <a:pt x="738" y="14"/>
                        </a:lnTo>
                        <a:lnTo>
                          <a:pt x="742" y="14"/>
                        </a:lnTo>
                        <a:lnTo>
                          <a:pt x="744" y="14"/>
                        </a:lnTo>
                        <a:lnTo>
                          <a:pt x="746" y="14"/>
                        </a:lnTo>
                        <a:lnTo>
                          <a:pt x="750" y="14"/>
                        </a:lnTo>
                        <a:lnTo>
                          <a:pt x="753" y="14"/>
                        </a:lnTo>
                        <a:lnTo>
                          <a:pt x="756" y="14"/>
                        </a:lnTo>
                        <a:lnTo>
                          <a:pt x="759" y="14"/>
                        </a:lnTo>
                        <a:lnTo>
                          <a:pt x="762" y="14"/>
                        </a:lnTo>
                        <a:lnTo>
                          <a:pt x="764" y="14"/>
                        </a:lnTo>
                        <a:lnTo>
                          <a:pt x="766" y="14"/>
                        </a:lnTo>
                        <a:lnTo>
                          <a:pt x="770" y="15"/>
                        </a:lnTo>
                        <a:lnTo>
                          <a:pt x="772" y="15"/>
                        </a:lnTo>
                        <a:lnTo>
                          <a:pt x="775" y="15"/>
                        </a:lnTo>
                        <a:lnTo>
                          <a:pt x="778" y="15"/>
                        </a:lnTo>
                        <a:lnTo>
                          <a:pt x="781" y="15"/>
                        </a:lnTo>
                        <a:lnTo>
                          <a:pt x="785" y="15"/>
                        </a:lnTo>
                        <a:lnTo>
                          <a:pt x="790" y="15"/>
                        </a:lnTo>
                        <a:lnTo>
                          <a:pt x="795" y="15"/>
                        </a:lnTo>
                        <a:lnTo>
                          <a:pt x="800" y="16"/>
                        </a:lnTo>
                        <a:lnTo>
                          <a:pt x="804" y="16"/>
                        </a:lnTo>
                        <a:lnTo>
                          <a:pt x="808" y="16"/>
                        </a:lnTo>
                        <a:lnTo>
                          <a:pt x="813" y="18"/>
                        </a:lnTo>
                        <a:lnTo>
                          <a:pt x="816" y="18"/>
                        </a:lnTo>
                        <a:lnTo>
                          <a:pt x="815" y="21"/>
                        </a:lnTo>
                        <a:lnTo>
                          <a:pt x="816" y="25"/>
                        </a:lnTo>
                        <a:lnTo>
                          <a:pt x="816" y="28"/>
                        </a:lnTo>
                        <a:lnTo>
                          <a:pt x="818" y="33"/>
                        </a:lnTo>
                        <a:lnTo>
                          <a:pt x="820" y="37"/>
                        </a:lnTo>
                        <a:lnTo>
                          <a:pt x="821" y="41"/>
                        </a:lnTo>
                        <a:lnTo>
                          <a:pt x="823" y="45"/>
                        </a:lnTo>
                        <a:lnTo>
                          <a:pt x="827" y="48"/>
                        </a:lnTo>
                        <a:lnTo>
                          <a:pt x="829" y="52"/>
                        </a:lnTo>
                        <a:lnTo>
                          <a:pt x="833" y="56"/>
                        </a:lnTo>
                        <a:lnTo>
                          <a:pt x="835" y="59"/>
                        </a:lnTo>
                        <a:lnTo>
                          <a:pt x="840" y="64"/>
                        </a:lnTo>
                        <a:lnTo>
                          <a:pt x="842" y="66"/>
                        </a:lnTo>
                        <a:lnTo>
                          <a:pt x="847" y="70"/>
                        </a:lnTo>
                        <a:lnTo>
                          <a:pt x="852" y="73"/>
                        </a:lnTo>
                        <a:lnTo>
                          <a:pt x="855" y="76"/>
                        </a:lnTo>
                        <a:lnTo>
                          <a:pt x="860" y="79"/>
                        </a:lnTo>
                        <a:lnTo>
                          <a:pt x="865" y="82"/>
                        </a:lnTo>
                        <a:lnTo>
                          <a:pt x="870" y="83"/>
                        </a:lnTo>
                        <a:lnTo>
                          <a:pt x="874" y="85"/>
                        </a:lnTo>
                        <a:lnTo>
                          <a:pt x="878" y="86"/>
                        </a:lnTo>
                        <a:lnTo>
                          <a:pt x="884" y="89"/>
                        </a:lnTo>
                        <a:lnTo>
                          <a:pt x="889" y="89"/>
                        </a:lnTo>
                        <a:lnTo>
                          <a:pt x="893" y="91"/>
                        </a:lnTo>
                        <a:lnTo>
                          <a:pt x="898" y="91"/>
                        </a:lnTo>
                        <a:lnTo>
                          <a:pt x="902" y="91"/>
                        </a:lnTo>
                        <a:lnTo>
                          <a:pt x="906" y="91"/>
                        </a:lnTo>
                        <a:lnTo>
                          <a:pt x="911" y="91"/>
                        </a:lnTo>
                        <a:lnTo>
                          <a:pt x="915" y="89"/>
                        </a:lnTo>
                        <a:lnTo>
                          <a:pt x="920" y="89"/>
                        </a:lnTo>
                        <a:lnTo>
                          <a:pt x="923" y="86"/>
                        </a:lnTo>
                        <a:lnTo>
                          <a:pt x="927" y="85"/>
                        </a:lnTo>
                        <a:lnTo>
                          <a:pt x="925" y="83"/>
                        </a:lnTo>
                        <a:lnTo>
                          <a:pt x="924" y="79"/>
                        </a:lnTo>
                        <a:lnTo>
                          <a:pt x="923" y="77"/>
                        </a:lnTo>
                        <a:lnTo>
                          <a:pt x="922" y="75"/>
                        </a:lnTo>
                        <a:lnTo>
                          <a:pt x="920" y="70"/>
                        </a:lnTo>
                        <a:lnTo>
                          <a:pt x="917" y="65"/>
                        </a:lnTo>
                        <a:lnTo>
                          <a:pt x="915" y="62"/>
                        </a:lnTo>
                        <a:lnTo>
                          <a:pt x="911" y="56"/>
                        </a:lnTo>
                        <a:lnTo>
                          <a:pt x="909" y="52"/>
                        </a:lnTo>
                        <a:lnTo>
                          <a:pt x="906" y="48"/>
                        </a:lnTo>
                        <a:lnTo>
                          <a:pt x="902" y="44"/>
                        </a:lnTo>
                        <a:lnTo>
                          <a:pt x="898" y="40"/>
                        </a:lnTo>
                        <a:lnTo>
                          <a:pt x="895" y="37"/>
                        </a:lnTo>
                        <a:lnTo>
                          <a:pt x="891" y="33"/>
                        </a:lnTo>
                        <a:lnTo>
                          <a:pt x="889" y="31"/>
                        </a:lnTo>
                        <a:lnTo>
                          <a:pt x="884" y="27"/>
                        </a:lnTo>
                        <a:lnTo>
                          <a:pt x="879" y="25"/>
                        </a:lnTo>
                        <a:lnTo>
                          <a:pt x="876" y="22"/>
                        </a:lnTo>
                        <a:lnTo>
                          <a:pt x="878" y="22"/>
                        </a:lnTo>
                        <a:lnTo>
                          <a:pt x="880" y="22"/>
                        </a:lnTo>
                        <a:lnTo>
                          <a:pt x="884" y="22"/>
                        </a:lnTo>
                        <a:lnTo>
                          <a:pt x="886" y="22"/>
                        </a:lnTo>
                        <a:lnTo>
                          <a:pt x="890" y="22"/>
                        </a:lnTo>
                        <a:lnTo>
                          <a:pt x="892" y="22"/>
                        </a:lnTo>
                        <a:lnTo>
                          <a:pt x="896" y="22"/>
                        </a:lnTo>
                        <a:lnTo>
                          <a:pt x="898" y="22"/>
                        </a:lnTo>
                        <a:lnTo>
                          <a:pt x="902" y="22"/>
                        </a:lnTo>
                        <a:lnTo>
                          <a:pt x="904" y="22"/>
                        </a:lnTo>
                        <a:lnTo>
                          <a:pt x="908" y="22"/>
                        </a:lnTo>
                        <a:lnTo>
                          <a:pt x="911" y="22"/>
                        </a:lnTo>
                        <a:lnTo>
                          <a:pt x="915" y="22"/>
                        </a:lnTo>
                        <a:lnTo>
                          <a:pt x="918" y="22"/>
                        </a:lnTo>
                        <a:lnTo>
                          <a:pt x="922" y="22"/>
                        </a:lnTo>
                        <a:lnTo>
                          <a:pt x="925" y="22"/>
                        </a:lnTo>
                        <a:lnTo>
                          <a:pt x="928" y="21"/>
                        </a:lnTo>
                        <a:lnTo>
                          <a:pt x="931" y="21"/>
                        </a:lnTo>
                        <a:lnTo>
                          <a:pt x="935" y="21"/>
                        </a:lnTo>
                        <a:lnTo>
                          <a:pt x="940" y="21"/>
                        </a:lnTo>
                        <a:lnTo>
                          <a:pt x="942" y="21"/>
                        </a:lnTo>
                        <a:lnTo>
                          <a:pt x="947" y="21"/>
                        </a:lnTo>
                        <a:lnTo>
                          <a:pt x="949" y="21"/>
                        </a:lnTo>
                        <a:lnTo>
                          <a:pt x="954" y="21"/>
                        </a:lnTo>
                        <a:lnTo>
                          <a:pt x="956" y="21"/>
                        </a:lnTo>
                        <a:lnTo>
                          <a:pt x="961" y="21"/>
                        </a:lnTo>
                        <a:lnTo>
                          <a:pt x="965" y="21"/>
                        </a:lnTo>
                        <a:lnTo>
                          <a:pt x="969" y="21"/>
                        </a:lnTo>
                        <a:lnTo>
                          <a:pt x="972" y="21"/>
                        </a:lnTo>
                        <a:lnTo>
                          <a:pt x="976" y="21"/>
                        </a:lnTo>
                        <a:lnTo>
                          <a:pt x="980" y="21"/>
                        </a:lnTo>
                        <a:lnTo>
                          <a:pt x="985" y="21"/>
                        </a:lnTo>
                        <a:lnTo>
                          <a:pt x="988" y="21"/>
                        </a:lnTo>
                        <a:lnTo>
                          <a:pt x="992" y="21"/>
                        </a:lnTo>
                        <a:lnTo>
                          <a:pt x="995" y="21"/>
                        </a:lnTo>
                        <a:lnTo>
                          <a:pt x="1000" y="21"/>
                        </a:lnTo>
                        <a:lnTo>
                          <a:pt x="1004" y="20"/>
                        </a:lnTo>
                        <a:lnTo>
                          <a:pt x="1007" y="20"/>
                        </a:lnTo>
                        <a:lnTo>
                          <a:pt x="1012" y="20"/>
                        </a:lnTo>
                        <a:lnTo>
                          <a:pt x="1017" y="20"/>
                        </a:lnTo>
                        <a:lnTo>
                          <a:pt x="1020" y="20"/>
                        </a:lnTo>
                        <a:lnTo>
                          <a:pt x="1025" y="20"/>
                        </a:lnTo>
                        <a:lnTo>
                          <a:pt x="1029" y="20"/>
                        </a:lnTo>
                        <a:lnTo>
                          <a:pt x="1033" y="20"/>
                        </a:lnTo>
                        <a:lnTo>
                          <a:pt x="1038" y="20"/>
                        </a:lnTo>
                        <a:lnTo>
                          <a:pt x="1042" y="20"/>
                        </a:lnTo>
                        <a:lnTo>
                          <a:pt x="1047" y="20"/>
                        </a:lnTo>
                        <a:lnTo>
                          <a:pt x="1050" y="20"/>
                        </a:lnTo>
                        <a:lnTo>
                          <a:pt x="1055" y="19"/>
                        </a:lnTo>
                        <a:lnTo>
                          <a:pt x="1060" y="19"/>
                        </a:lnTo>
                        <a:lnTo>
                          <a:pt x="1063" y="19"/>
                        </a:lnTo>
                        <a:lnTo>
                          <a:pt x="1068" y="19"/>
                        </a:lnTo>
                        <a:lnTo>
                          <a:pt x="1073" y="19"/>
                        </a:lnTo>
                        <a:lnTo>
                          <a:pt x="1076" y="19"/>
                        </a:lnTo>
                        <a:lnTo>
                          <a:pt x="1081" y="19"/>
                        </a:lnTo>
                        <a:lnTo>
                          <a:pt x="1084" y="19"/>
                        </a:lnTo>
                        <a:lnTo>
                          <a:pt x="1089" y="18"/>
                        </a:lnTo>
                        <a:lnTo>
                          <a:pt x="1094" y="18"/>
                        </a:lnTo>
                        <a:lnTo>
                          <a:pt x="1099" y="18"/>
                        </a:lnTo>
                        <a:lnTo>
                          <a:pt x="1102" y="18"/>
                        </a:lnTo>
                        <a:lnTo>
                          <a:pt x="1107" y="18"/>
                        </a:lnTo>
                        <a:lnTo>
                          <a:pt x="1112" y="18"/>
                        </a:lnTo>
                        <a:lnTo>
                          <a:pt x="1115" y="18"/>
                        </a:lnTo>
                        <a:lnTo>
                          <a:pt x="1120" y="18"/>
                        </a:lnTo>
                        <a:lnTo>
                          <a:pt x="1118" y="21"/>
                        </a:lnTo>
                        <a:lnTo>
                          <a:pt x="1115" y="24"/>
                        </a:lnTo>
                        <a:lnTo>
                          <a:pt x="1113" y="27"/>
                        </a:lnTo>
                        <a:lnTo>
                          <a:pt x="1112" y="31"/>
                        </a:lnTo>
                        <a:lnTo>
                          <a:pt x="1108" y="34"/>
                        </a:lnTo>
                        <a:lnTo>
                          <a:pt x="1106" y="38"/>
                        </a:lnTo>
                        <a:lnTo>
                          <a:pt x="1103" y="41"/>
                        </a:lnTo>
                        <a:lnTo>
                          <a:pt x="1103" y="44"/>
                        </a:lnTo>
                        <a:lnTo>
                          <a:pt x="1107" y="44"/>
                        </a:lnTo>
                        <a:lnTo>
                          <a:pt x="1113" y="45"/>
                        </a:lnTo>
                        <a:lnTo>
                          <a:pt x="1117" y="46"/>
                        </a:lnTo>
                        <a:lnTo>
                          <a:pt x="1122" y="47"/>
                        </a:lnTo>
                        <a:lnTo>
                          <a:pt x="1127" y="48"/>
                        </a:lnTo>
                        <a:lnTo>
                          <a:pt x="1132" y="50"/>
                        </a:lnTo>
                        <a:lnTo>
                          <a:pt x="1137" y="52"/>
                        </a:lnTo>
                        <a:lnTo>
                          <a:pt x="1141" y="54"/>
                        </a:lnTo>
                        <a:lnTo>
                          <a:pt x="1146" y="56"/>
                        </a:lnTo>
                        <a:lnTo>
                          <a:pt x="1151" y="59"/>
                        </a:lnTo>
                        <a:lnTo>
                          <a:pt x="1156" y="60"/>
                        </a:lnTo>
                        <a:lnTo>
                          <a:pt x="1160" y="64"/>
                        </a:lnTo>
                        <a:lnTo>
                          <a:pt x="1164" y="66"/>
                        </a:lnTo>
                        <a:lnTo>
                          <a:pt x="1170" y="69"/>
                        </a:lnTo>
                        <a:lnTo>
                          <a:pt x="1175" y="71"/>
                        </a:lnTo>
                        <a:lnTo>
                          <a:pt x="1179" y="73"/>
                        </a:lnTo>
                        <a:lnTo>
                          <a:pt x="1184" y="75"/>
                        </a:lnTo>
                        <a:lnTo>
                          <a:pt x="1189" y="76"/>
                        </a:lnTo>
                        <a:lnTo>
                          <a:pt x="1194" y="78"/>
                        </a:lnTo>
                        <a:lnTo>
                          <a:pt x="1198" y="81"/>
                        </a:lnTo>
                        <a:lnTo>
                          <a:pt x="1202" y="82"/>
                        </a:lnTo>
                        <a:lnTo>
                          <a:pt x="1208" y="82"/>
                        </a:lnTo>
                        <a:lnTo>
                          <a:pt x="1213" y="83"/>
                        </a:lnTo>
                        <a:lnTo>
                          <a:pt x="1217" y="83"/>
                        </a:lnTo>
                        <a:lnTo>
                          <a:pt x="1221" y="83"/>
                        </a:lnTo>
                        <a:lnTo>
                          <a:pt x="1227" y="82"/>
                        </a:lnTo>
                        <a:lnTo>
                          <a:pt x="1230" y="81"/>
                        </a:lnTo>
                        <a:lnTo>
                          <a:pt x="1236" y="79"/>
                        </a:lnTo>
                        <a:lnTo>
                          <a:pt x="1241" y="76"/>
                        </a:lnTo>
                        <a:lnTo>
                          <a:pt x="1246" y="73"/>
                        </a:lnTo>
                        <a:lnTo>
                          <a:pt x="1251" y="71"/>
                        </a:lnTo>
                        <a:lnTo>
                          <a:pt x="1257" y="67"/>
                        </a:lnTo>
                        <a:lnTo>
                          <a:pt x="1251" y="64"/>
                        </a:lnTo>
                        <a:lnTo>
                          <a:pt x="1246" y="59"/>
                        </a:lnTo>
                        <a:lnTo>
                          <a:pt x="1241" y="56"/>
                        </a:lnTo>
                        <a:lnTo>
                          <a:pt x="1236" y="52"/>
                        </a:lnTo>
                        <a:lnTo>
                          <a:pt x="1232" y="48"/>
                        </a:lnTo>
                        <a:lnTo>
                          <a:pt x="1227" y="45"/>
                        </a:lnTo>
                        <a:lnTo>
                          <a:pt x="1222" y="41"/>
                        </a:lnTo>
                        <a:lnTo>
                          <a:pt x="1217" y="38"/>
                        </a:lnTo>
                        <a:lnTo>
                          <a:pt x="1213" y="34"/>
                        </a:lnTo>
                        <a:lnTo>
                          <a:pt x="1208" y="31"/>
                        </a:lnTo>
                        <a:lnTo>
                          <a:pt x="1202" y="28"/>
                        </a:lnTo>
                        <a:lnTo>
                          <a:pt x="1197" y="26"/>
                        </a:lnTo>
                        <a:lnTo>
                          <a:pt x="1192" y="22"/>
                        </a:lnTo>
                        <a:lnTo>
                          <a:pt x="1188" y="20"/>
                        </a:lnTo>
                        <a:lnTo>
                          <a:pt x="1182" y="18"/>
                        </a:lnTo>
                        <a:lnTo>
                          <a:pt x="1177" y="15"/>
                        </a:lnTo>
                        <a:lnTo>
                          <a:pt x="1182" y="15"/>
                        </a:lnTo>
                        <a:lnTo>
                          <a:pt x="1187" y="15"/>
                        </a:lnTo>
                        <a:lnTo>
                          <a:pt x="1190" y="14"/>
                        </a:lnTo>
                        <a:lnTo>
                          <a:pt x="1195" y="14"/>
                        </a:lnTo>
                        <a:lnTo>
                          <a:pt x="1200" y="14"/>
                        </a:lnTo>
                        <a:lnTo>
                          <a:pt x="1203" y="14"/>
                        </a:lnTo>
                        <a:lnTo>
                          <a:pt x="1208" y="13"/>
                        </a:lnTo>
                        <a:lnTo>
                          <a:pt x="1213" y="13"/>
                        </a:lnTo>
                        <a:lnTo>
                          <a:pt x="1217" y="13"/>
                        </a:lnTo>
                        <a:lnTo>
                          <a:pt x="1221" y="13"/>
                        </a:lnTo>
                        <a:lnTo>
                          <a:pt x="1226" y="13"/>
                        </a:lnTo>
                        <a:lnTo>
                          <a:pt x="1230" y="13"/>
                        </a:lnTo>
                        <a:lnTo>
                          <a:pt x="1234" y="12"/>
                        </a:lnTo>
                        <a:lnTo>
                          <a:pt x="1239" y="12"/>
                        </a:lnTo>
                        <a:lnTo>
                          <a:pt x="1243" y="12"/>
                        </a:lnTo>
                        <a:lnTo>
                          <a:pt x="1247" y="12"/>
                        </a:lnTo>
                        <a:lnTo>
                          <a:pt x="1251" y="12"/>
                        </a:lnTo>
                        <a:lnTo>
                          <a:pt x="1255" y="10"/>
                        </a:lnTo>
                        <a:lnTo>
                          <a:pt x="1260" y="10"/>
                        </a:lnTo>
                        <a:lnTo>
                          <a:pt x="1264" y="10"/>
                        </a:lnTo>
                        <a:lnTo>
                          <a:pt x="1268" y="10"/>
                        </a:lnTo>
                        <a:lnTo>
                          <a:pt x="1272" y="10"/>
                        </a:lnTo>
                        <a:lnTo>
                          <a:pt x="1275" y="9"/>
                        </a:lnTo>
                        <a:lnTo>
                          <a:pt x="1280" y="9"/>
                        </a:lnTo>
                        <a:lnTo>
                          <a:pt x="1284" y="9"/>
                        </a:lnTo>
                        <a:lnTo>
                          <a:pt x="1289" y="9"/>
                        </a:lnTo>
                        <a:lnTo>
                          <a:pt x="1291" y="8"/>
                        </a:lnTo>
                        <a:lnTo>
                          <a:pt x="1296" y="8"/>
                        </a:lnTo>
                        <a:lnTo>
                          <a:pt x="1300" y="8"/>
                        </a:lnTo>
                        <a:lnTo>
                          <a:pt x="1304" y="8"/>
                        </a:lnTo>
                        <a:lnTo>
                          <a:pt x="1309" y="8"/>
                        </a:lnTo>
                        <a:lnTo>
                          <a:pt x="1312" y="8"/>
                        </a:lnTo>
                        <a:lnTo>
                          <a:pt x="1316" y="8"/>
                        </a:lnTo>
                        <a:lnTo>
                          <a:pt x="1319" y="7"/>
                        </a:lnTo>
                        <a:lnTo>
                          <a:pt x="1323" y="7"/>
                        </a:lnTo>
                        <a:lnTo>
                          <a:pt x="1327" y="7"/>
                        </a:lnTo>
                        <a:lnTo>
                          <a:pt x="1330" y="6"/>
                        </a:lnTo>
                        <a:lnTo>
                          <a:pt x="1334" y="6"/>
                        </a:lnTo>
                        <a:lnTo>
                          <a:pt x="1338" y="6"/>
                        </a:lnTo>
                        <a:lnTo>
                          <a:pt x="1342" y="6"/>
                        </a:lnTo>
                        <a:lnTo>
                          <a:pt x="1346" y="6"/>
                        </a:lnTo>
                        <a:lnTo>
                          <a:pt x="1349" y="5"/>
                        </a:lnTo>
                        <a:lnTo>
                          <a:pt x="1351" y="5"/>
                        </a:lnTo>
                        <a:lnTo>
                          <a:pt x="1356" y="5"/>
                        </a:lnTo>
                        <a:lnTo>
                          <a:pt x="1359" y="5"/>
                        </a:lnTo>
                        <a:lnTo>
                          <a:pt x="1362" y="3"/>
                        </a:lnTo>
                        <a:lnTo>
                          <a:pt x="1366" y="3"/>
                        </a:lnTo>
                        <a:lnTo>
                          <a:pt x="1369" y="3"/>
                        </a:lnTo>
                        <a:lnTo>
                          <a:pt x="1372" y="3"/>
                        </a:lnTo>
                        <a:lnTo>
                          <a:pt x="1375" y="3"/>
                        </a:lnTo>
                        <a:lnTo>
                          <a:pt x="1379" y="3"/>
                        </a:lnTo>
                        <a:lnTo>
                          <a:pt x="1382" y="3"/>
                        </a:lnTo>
                        <a:lnTo>
                          <a:pt x="1385" y="2"/>
                        </a:lnTo>
                        <a:lnTo>
                          <a:pt x="1387" y="2"/>
                        </a:lnTo>
                        <a:lnTo>
                          <a:pt x="1389" y="1"/>
                        </a:lnTo>
                        <a:lnTo>
                          <a:pt x="1393" y="1"/>
                        </a:lnTo>
                        <a:lnTo>
                          <a:pt x="1395" y="1"/>
                        </a:lnTo>
                        <a:lnTo>
                          <a:pt x="1398" y="0"/>
                        </a:lnTo>
                        <a:lnTo>
                          <a:pt x="1401" y="0"/>
                        </a:lnTo>
                        <a:lnTo>
                          <a:pt x="1405" y="0"/>
                        </a:lnTo>
                        <a:lnTo>
                          <a:pt x="1407" y="0"/>
                        </a:lnTo>
                        <a:lnTo>
                          <a:pt x="1410" y="0"/>
                        </a:lnTo>
                        <a:lnTo>
                          <a:pt x="1412" y="0"/>
                        </a:lnTo>
                        <a:lnTo>
                          <a:pt x="1416" y="0"/>
                        </a:lnTo>
                        <a:lnTo>
                          <a:pt x="1425" y="84"/>
                        </a:lnTo>
                        <a:lnTo>
                          <a:pt x="1424" y="84"/>
                        </a:lnTo>
                        <a:lnTo>
                          <a:pt x="1421" y="84"/>
                        </a:lnTo>
                        <a:lnTo>
                          <a:pt x="1420" y="84"/>
                        </a:lnTo>
                        <a:lnTo>
                          <a:pt x="1416" y="84"/>
                        </a:lnTo>
                        <a:lnTo>
                          <a:pt x="1412" y="85"/>
                        </a:lnTo>
                        <a:lnTo>
                          <a:pt x="1407" y="85"/>
                        </a:lnTo>
                        <a:lnTo>
                          <a:pt x="1402" y="86"/>
                        </a:lnTo>
                        <a:lnTo>
                          <a:pt x="1400" y="86"/>
                        </a:lnTo>
                        <a:lnTo>
                          <a:pt x="1397" y="86"/>
                        </a:lnTo>
                        <a:lnTo>
                          <a:pt x="1393" y="86"/>
                        </a:lnTo>
                        <a:lnTo>
                          <a:pt x="1389" y="88"/>
                        </a:lnTo>
                        <a:lnTo>
                          <a:pt x="1387" y="88"/>
                        </a:lnTo>
                        <a:lnTo>
                          <a:pt x="1383" y="89"/>
                        </a:lnTo>
                        <a:lnTo>
                          <a:pt x="1380" y="89"/>
                        </a:lnTo>
                        <a:lnTo>
                          <a:pt x="1376" y="89"/>
                        </a:lnTo>
                        <a:lnTo>
                          <a:pt x="1372" y="89"/>
                        </a:lnTo>
                        <a:lnTo>
                          <a:pt x="1368" y="90"/>
                        </a:lnTo>
                        <a:lnTo>
                          <a:pt x="1363" y="90"/>
                        </a:lnTo>
                        <a:lnTo>
                          <a:pt x="1360" y="91"/>
                        </a:lnTo>
                        <a:lnTo>
                          <a:pt x="1354" y="91"/>
                        </a:lnTo>
                        <a:lnTo>
                          <a:pt x="1350" y="91"/>
                        </a:lnTo>
                        <a:lnTo>
                          <a:pt x="1346" y="92"/>
                        </a:lnTo>
                        <a:lnTo>
                          <a:pt x="1341" y="94"/>
                        </a:lnTo>
                        <a:lnTo>
                          <a:pt x="1335" y="94"/>
                        </a:lnTo>
                        <a:lnTo>
                          <a:pt x="1329" y="94"/>
                        </a:lnTo>
                        <a:lnTo>
                          <a:pt x="1324" y="94"/>
                        </a:lnTo>
                        <a:lnTo>
                          <a:pt x="1319" y="95"/>
                        </a:lnTo>
                        <a:lnTo>
                          <a:pt x="1312" y="96"/>
                        </a:lnTo>
                        <a:lnTo>
                          <a:pt x="1306" y="96"/>
                        </a:lnTo>
                        <a:lnTo>
                          <a:pt x="1302" y="97"/>
                        </a:lnTo>
                        <a:lnTo>
                          <a:pt x="1296" y="97"/>
                        </a:lnTo>
                        <a:lnTo>
                          <a:pt x="1289" y="97"/>
                        </a:lnTo>
                        <a:lnTo>
                          <a:pt x="1283" y="97"/>
                        </a:lnTo>
                        <a:lnTo>
                          <a:pt x="1275" y="98"/>
                        </a:lnTo>
                        <a:lnTo>
                          <a:pt x="1270" y="100"/>
                        </a:lnTo>
                        <a:lnTo>
                          <a:pt x="1262" y="100"/>
                        </a:lnTo>
                        <a:lnTo>
                          <a:pt x="1255" y="100"/>
                        </a:lnTo>
                        <a:lnTo>
                          <a:pt x="1249" y="100"/>
                        </a:lnTo>
                        <a:lnTo>
                          <a:pt x="1242" y="102"/>
                        </a:lnTo>
                        <a:lnTo>
                          <a:pt x="1235" y="102"/>
                        </a:lnTo>
                        <a:lnTo>
                          <a:pt x="1228" y="102"/>
                        </a:lnTo>
                        <a:lnTo>
                          <a:pt x="1220" y="102"/>
                        </a:lnTo>
                        <a:lnTo>
                          <a:pt x="1213" y="102"/>
                        </a:lnTo>
                        <a:lnTo>
                          <a:pt x="1205" y="103"/>
                        </a:lnTo>
                        <a:lnTo>
                          <a:pt x="1197" y="104"/>
                        </a:lnTo>
                        <a:lnTo>
                          <a:pt x="1190" y="104"/>
                        </a:lnTo>
                        <a:lnTo>
                          <a:pt x="1182" y="104"/>
                        </a:lnTo>
                        <a:lnTo>
                          <a:pt x="1173" y="104"/>
                        </a:lnTo>
                        <a:lnTo>
                          <a:pt x="1165" y="104"/>
                        </a:lnTo>
                        <a:lnTo>
                          <a:pt x="1157" y="105"/>
                        </a:lnTo>
                        <a:lnTo>
                          <a:pt x="1149" y="107"/>
                        </a:lnTo>
                        <a:lnTo>
                          <a:pt x="1140" y="107"/>
                        </a:lnTo>
                        <a:lnTo>
                          <a:pt x="1132" y="107"/>
                        </a:lnTo>
                        <a:lnTo>
                          <a:pt x="1122" y="107"/>
                        </a:lnTo>
                        <a:lnTo>
                          <a:pt x="1114" y="107"/>
                        </a:lnTo>
                        <a:lnTo>
                          <a:pt x="1112" y="103"/>
                        </a:lnTo>
                        <a:lnTo>
                          <a:pt x="1108" y="100"/>
                        </a:lnTo>
                        <a:lnTo>
                          <a:pt x="1106" y="95"/>
                        </a:lnTo>
                        <a:lnTo>
                          <a:pt x="1102" y="91"/>
                        </a:lnTo>
                        <a:lnTo>
                          <a:pt x="1099" y="89"/>
                        </a:lnTo>
                        <a:lnTo>
                          <a:pt x="1096" y="85"/>
                        </a:lnTo>
                        <a:lnTo>
                          <a:pt x="1094" y="82"/>
                        </a:lnTo>
                        <a:lnTo>
                          <a:pt x="1090" y="79"/>
                        </a:lnTo>
                        <a:lnTo>
                          <a:pt x="1086" y="76"/>
                        </a:lnTo>
                        <a:lnTo>
                          <a:pt x="1083" y="73"/>
                        </a:lnTo>
                        <a:lnTo>
                          <a:pt x="1080" y="71"/>
                        </a:lnTo>
                        <a:lnTo>
                          <a:pt x="1076" y="70"/>
                        </a:lnTo>
                        <a:lnTo>
                          <a:pt x="1074" y="67"/>
                        </a:lnTo>
                        <a:lnTo>
                          <a:pt x="1070" y="65"/>
                        </a:lnTo>
                        <a:lnTo>
                          <a:pt x="1065" y="64"/>
                        </a:lnTo>
                        <a:lnTo>
                          <a:pt x="1063" y="62"/>
                        </a:lnTo>
                        <a:lnTo>
                          <a:pt x="1060" y="60"/>
                        </a:lnTo>
                        <a:lnTo>
                          <a:pt x="1056" y="58"/>
                        </a:lnTo>
                        <a:lnTo>
                          <a:pt x="1051" y="56"/>
                        </a:lnTo>
                        <a:lnTo>
                          <a:pt x="1048" y="56"/>
                        </a:lnTo>
                        <a:lnTo>
                          <a:pt x="1044" y="53"/>
                        </a:lnTo>
                        <a:lnTo>
                          <a:pt x="1041" y="52"/>
                        </a:lnTo>
                        <a:lnTo>
                          <a:pt x="1037" y="51"/>
                        </a:lnTo>
                        <a:lnTo>
                          <a:pt x="1033" y="50"/>
                        </a:lnTo>
                        <a:lnTo>
                          <a:pt x="1030" y="48"/>
                        </a:lnTo>
                        <a:lnTo>
                          <a:pt x="1026" y="46"/>
                        </a:lnTo>
                        <a:lnTo>
                          <a:pt x="1022" y="45"/>
                        </a:lnTo>
                        <a:lnTo>
                          <a:pt x="1018" y="44"/>
                        </a:lnTo>
                        <a:lnTo>
                          <a:pt x="1014" y="43"/>
                        </a:lnTo>
                        <a:lnTo>
                          <a:pt x="1011" y="41"/>
                        </a:lnTo>
                        <a:lnTo>
                          <a:pt x="1007" y="39"/>
                        </a:lnTo>
                        <a:lnTo>
                          <a:pt x="1004" y="38"/>
                        </a:lnTo>
                        <a:lnTo>
                          <a:pt x="1001" y="38"/>
                        </a:lnTo>
                        <a:lnTo>
                          <a:pt x="1000" y="39"/>
                        </a:lnTo>
                        <a:lnTo>
                          <a:pt x="998" y="40"/>
                        </a:lnTo>
                        <a:lnTo>
                          <a:pt x="994" y="41"/>
                        </a:lnTo>
                        <a:lnTo>
                          <a:pt x="990" y="43"/>
                        </a:lnTo>
                        <a:lnTo>
                          <a:pt x="987" y="45"/>
                        </a:lnTo>
                        <a:lnTo>
                          <a:pt x="982" y="47"/>
                        </a:lnTo>
                        <a:lnTo>
                          <a:pt x="980" y="51"/>
                        </a:lnTo>
                        <a:lnTo>
                          <a:pt x="974" y="53"/>
                        </a:lnTo>
                        <a:lnTo>
                          <a:pt x="971" y="56"/>
                        </a:lnTo>
                        <a:lnTo>
                          <a:pt x="967" y="58"/>
                        </a:lnTo>
                        <a:lnTo>
                          <a:pt x="962" y="60"/>
                        </a:lnTo>
                        <a:lnTo>
                          <a:pt x="959" y="62"/>
                        </a:lnTo>
                        <a:lnTo>
                          <a:pt x="956" y="64"/>
                        </a:lnTo>
                        <a:lnTo>
                          <a:pt x="952" y="65"/>
                        </a:lnTo>
                        <a:lnTo>
                          <a:pt x="950" y="67"/>
                        </a:lnTo>
                        <a:lnTo>
                          <a:pt x="952" y="69"/>
                        </a:lnTo>
                        <a:lnTo>
                          <a:pt x="955" y="71"/>
                        </a:lnTo>
                        <a:lnTo>
                          <a:pt x="959" y="76"/>
                        </a:lnTo>
                        <a:lnTo>
                          <a:pt x="962" y="79"/>
                        </a:lnTo>
                        <a:lnTo>
                          <a:pt x="965" y="82"/>
                        </a:lnTo>
                        <a:lnTo>
                          <a:pt x="969" y="85"/>
                        </a:lnTo>
                        <a:lnTo>
                          <a:pt x="972" y="88"/>
                        </a:lnTo>
                        <a:lnTo>
                          <a:pt x="974" y="91"/>
                        </a:lnTo>
                        <a:lnTo>
                          <a:pt x="976" y="89"/>
                        </a:lnTo>
                        <a:lnTo>
                          <a:pt x="980" y="86"/>
                        </a:lnTo>
                        <a:lnTo>
                          <a:pt x="982" y="85"/>
                        </a:lnTo>
                        <a:lnTo>
                          <a:pt x="985" y="84"/>
                        </a:lnTo>
                        <a:lnTo>
                          <a:pt x="987" y="83"/>
                        </a:lnTo>
                        <a:lnTo>
                          <a:pt x="990" y="83"/>
                        </a:lnTo>
                        <a:lnTo>
                          <a:pt x="992" y="82"/>
                        </a:lnTo>
                        <a:lnTo>
                          <a:pt x="995" y="82"/>
                        </a:lnTo>
                        <a:lnTo>
                          <a:pt x="1000" y="82"/>
                        </a:lnTo>
                        <a:lnTo>
                          <a:pt x="1005" y="83"/>
                        </a:lnTo>
                        <a:lnTo>
                          <a:pt x="1010" y="84"/>
                        </a:lnTo>
                        <a:lnTo>
                          <a:pt x="1014" y="85"/>
                        </a:lnTo>
                        <a:lnTo>
                          <a:pt x="1018" y="86"/>
                        </a:lnTo>
                        <a:lnTo>
                          <a:pt x="1023" y="89"/>
                        </a:lnTo>
                        <a:lnTo>
                          <a:pt x="1026" y="91"/>
                        </a:lnTo>
                        <a:lnTo>
                          <a:pt x="1031" y="96"/>
                        </a:lnTo>
                        <a:lnTo>
                          <a:pt x="1035" y="98"/>
                        </a:lnTo>
                        <a:lnTo>
                          <a:pt x="1038" y="102"/>
                        </a:lnTo>
                        <a:lnTo>
                          <a:pt x="1043" y="104"/>
                        </a:lnTo>
                        <a:lnTo>
                          <a:pt x="1047" y="109"/>
                        </a:lnTo>
                        <a:lnTo>
                          <a:pt x="1042" y="109"/>
                        </a:lnTo>
                        <a:lnTo>
                          <a:pt x="1037" y="109"/>
                        </a:lnTo>
                        <a:lnTo>
                          <a:pt x="1032" y="109"/>
                        </a:lnTo>
                        <a:lnTo>
                          <a:pt x="1028" y="109"/>
                        </a:lnTo>
                        <a:lnTo>
                          <a:pt x="1022" y="109"/>
                        </a:lnTo>
                        <a:lnTo>
                          <a:pt x="1018" y="109"/>
                        </a:lnTo>
                        <a:lnTo>
                          <a:pt x="1012" y="109"/>
                        </a:lnTo>
                        <a:lnTo>
                          <a:pt x="1007" y="109"/>
                        </a:lnTo>
                        <a:lnTo>
                          <a:pt x="1003" y="108"/>
                        </a:lnTo>
                        <a:lnTo>
                          <a:pt x="998" y="108"/>
                        </a:lnTo>
                        <a:lnTo>
                          <a:pt x="992" y="108"/>
                        </a:lnTo>
                        <a:lnTo>
                          <a:pt x="987" y="108"/>
                        </a:lnTo>
                        <a:lnTo>
                          <a:pt x="982" y="108"/>
                        </a:lnTo>
                        <a:lnTo>
                          <a:pt x="978" y="108"/>
                        </a:lnTo>
                        <a:lnTo>
                          <a:pt x="973" y="108"/>
                        </a:lnTo>
                        <a:lnTo>
                          <a:pt x="968" y="108"/>
                        </a:lnTo>
                        <a:lnTo>
                          <a:pt x="965" y="107"/>
                        </a:lnTo>
                        <a:lnTo>
                          <a:pt x="962" y="107"/>
                        </a:lnTo>
                        <a:lnTo>
                          <a:pt x="960" y="107"/>
                        </a:lnTo>
                        <a:lnTo>
                          <a:pt x="958" y="107"/>
                        </a:lnTo>
                        <a:lnTo>
                          <a:pt x="954" y="107"/>
                        </a:lnTo>
                        <a:lnTo>
                          <a:pt x="952" y="107"/>
                        </a:lnTo>
                        <a:lnTo>
                          <a:pt x="949" y="107"/>
                        </a:lnTo>
                        <a:lnTo>
                          <a:pt x="947" y="107"/>
                        </a:lnTo>
                        <a:lnTo>
                          <a:pt x="944" y="107"/>
                        </a:lnTo>
                        <a:lnTo>
                          <a:pt x="942" y="107"/>
                        </a:lnTo>
                        <a:lnTo>
                          <a:pt x="940" y="107"/>
                        </a:lnTo>
                        <a:lnTo>
                          <a:pt x="936" y="107"/>
                        </a:lnTo>
                        <a:lnTo>
                          <a:pt x="931" y="107"/>
                        </a:lnTo>
                        <a:lnTo>
                          <a:pt x="927" y="107"/>
                        </a:lnTo>
                        <a:lnTo>
                          <a:pt x="924" y="107"/>
                        </a:lnTo>
                        <a:lnTo>
                          <a:pt x="921" y="107"/>
                        </a:lnTo>
                        <a:lnTo>
                          <a:pt x="918" y="107"/>
                        </a:lnTo>
                        <a:lnTo>
                          <a:pt x="916" y="107"/>
                        </a:lnTo>
                        <a:lnTo>
                          <a:pt x="914" y="107"/>
                        </a:lnTo>
                        <a:lnTo>
                          <a:pt x="910" y="107"/>
                        </a:lnTo>
                        <a:lnTo>
                          <a:pt x="908" y="107"/>
                        </a:lnTo>
                        <a:lnTo>
                          <a:pt x="905" y="107"/>
                        </a:lnTo>
                        <a:lnTo>
                          <a:pt x="903" y="105"/>
                        </a:lnTo>
                        <a:lnTo>
                          <a:pt x="899" y="105"/>
                        </a:lnTo>
                        <a:lnTo>
                          <a:pt x="897" y="105"/>
                        </a:lnTo>
                        <a:lnTo>
                          <a:pt x="895" y="105"/>
                        </a:lnTo>
                        <a:lnTo>
                          <a:pt x="892" y="105"/>
                        </a:lnTo>
                        <a:lnTo>
                          <a:pt x="889" y="105"/>
                        </a:lnTo>
                        <a:lnTo>
                          <a:pt x="886" y="105"/>
                        </a:lnTo>
                        <a:lnTo>
                          <a:pt x="884" y="105"/>
                        </a:lnTo>
                        <a:lnTo>
                          <a:pt x="880" y="104"/>
                        </a:lnTo>
                        <a:lnTo>
                          <a:pt x="877" y="104"/>
                        </a:lnTo>
                        <a:lnTo>
                          <a:pt x="873" y="104"/>
                        </a:lnTo>
                        <a:lnTo>
                          <a:pt x="870" y="104"/>
                        </a:lnTo>
                        <a:lnTo>
                          <a:pt x="866" y="104"/>
                        </a:lnTo>
                        <a:lnTo>
                          <a:pt x="863" y="104"/>
                        </a:lnTo>
                        <a:lnTo>
                          <a:pt x="858" y="104"/>
                        </a:lnTo>
                        <a:lnTo>
                          <a:pt x="855" y="104"/>
                        </a:lnTo>
                        <a:lnTo>
                          <a:pt x="852" y="104"/>
                        </a:lnTo>
                        <a:lnTo>
                          <a:pt x="848" y="104"/>
                        </a:lnTo>
                        <a:lnTo>
                          <a:pt x="845" y="104"/>
                        </a:lnTo>
                        <a:lnTo>
                          <a:pt x="840" y="104"/>
                        </a:lnTo>
                        <a:lnTo>
                          <a:pt x="838" y="104"/>
                        </a:lnTo>
                        <a:lnTo>
                          <a:pt x="834" y="104"/>
                        </a:lnTo>
                        <a:lnTo>
                          <a:pt x="831" y="104"/>
                        </a:lnTo>
                        <a:lnTo>
                          <a:pt x="827" y="104"/>
                        </a:lnTo>
                        <a:lnTo>
                          <a:pt x="826" y="100"/>
                        </a:lnTo>
                        <a:lnTo>
                          <a:pt x="826" y="96"/>
                        </a:lnTo>
                        <a:lnTo>
                          <a:pt x="825" y="91"/>
                        </a:lnTo>
                        <a:lnTo>
                          <a:pt x="823" y="89"/>
                        </a:lnTo>
                        <a:lnTo>
                          <a:pt x="822" y="84"/>
                        </a:lnTo>
                        <a:lnTo>
                          <a:pt x="822" y="81"/>
                        </a:lnTo>
                        <a:lnTo>
                          <a:pt x="821" y="76"/>
                        </a:lnTo>
                        <a:lnTo>
                          <a:pt x="821" y="73"/>
                        </a:lnTo>
                        <a:lnTo>
                          <a:pt x="818" y="73"/>
                        </a:lnTo>
                        <a:lnTo>
                          <a:pt x="814" y="76"/>
                        </a:lnTo>
                        <a:lnTo>
                          <a:pt x="810" y="76"/>
                        </a:lnTo>
                        <a:lnTo>
                          <a:pt x="807" y="78"/>
                        </a:lnTo>
                        <a:lnTo>
                          <a:pt x="803" y="78"/>
                        </a:lnTo>
                        <a:lnTo>
                          <a:pt x="800" y="78"/>
                        </a:lnTo>
                        <a:lnTo>
                          <a:pt x="797" y="76"/>
                        </a:lnTo>
                        <a:lnTo>
                          <a:pt x="795" y="76"/>
                        </a:lnTo>
                        <a:lnTo>
                          <a:pt x="793" y="75"/>
                        </a:lnTo>
                        <a:lnTo>
                          <a:pt x="790" y="73"/>
                        </a:lnTo>
                        <a:lnTo>
                          <a:pt x="787" y="71"/>
                        </a:lnTo>
                        <a:lnTo>
                          <a:pt x="784" y="70"/>
                        </a:lnTo>
                        <a:lnTo>
                          <a:pt x="780" y="66"/>
                        </a:lnTo>
                        <a:lnTo>
                          <a:pt x="775" y="62"/>
                        </a:lnTo>
                        <a:lnTo>
                          <a:pt x="772" y="59"/>
                        </a:lnTo>
                        <a:lnTo>
                          <a:pt x="770" y="56"/>
                        </a:lnTo>
                        <a:lnTo>
                          <a:pt x="766" y="53"/>
                        </a:lnTo>
                        <a:lnTo>
                          <a:pt x="765" y="51"/>
                        </a:lnTo>
                        <a:lnTo>
                          <a:pt x="761" y="46"/>
                        </a:lnTo>
                        <a:lnTo>
                          <a:pt x="756" y="41"/>
                        </a:lnTo>
                        <a:lnTo>
                          <a:pt x="753" y="39"/>
                        </a:lnTo>
                        <a:lnTo>
                          <a:pt x="751" y="38"/>
                        </a:lnTo>
                        <a:lnTo>
                          <a:pt x="748" y="35"/>
                        </a:lnTo>
                        <a:lnTo>
                          <a:pt x="745" y="34"/>
                        </a:lnTo>
                        <a:lnTo>
                          <a:pt x="742" y="33"/>
                        </a:lnTo>
                        <a:lnTo>
                          <a:pt x="739" y="33"/>
                        </a:lnTo>
                        <a:lnTo>
                          <a:pt x="737" y="32"/>
                        </a:lnTo>
                        <a:lnTo>
                          <a:pt x="733" y="32"/>
                        </a:lnTo>
                        <a:lnTo>
                          <a:pt x="729" y="37"/>
                        </a:lnTo>
                        <a:lnTo>
                          <a:pt x="726" y="41"/>
                        </a:lnTo>
                        <a:lnTo>
                          <a:pt x="724" y="46"/>
                        </a:lnTo>
                        <a:lnTo>
                          <a:pt x="721" y="52"/>
                        </a:lnTo>
                        <a:lnTo>
                          <a:pt x="720" y="56"/>
                        </a:lnTo>
                        <a:lnTo>
                          <a:pt x="720" y="62"/>
                        </a:lnTo>
                        <a:lnTo>
                          <a:pt x="721" y="66"/>
                        </a:lnTo>
                        <a:lnTo>
                          <a:pt x="723" y="71"/>
                        </a:lnTo>
                        <a:lnTo>
                          <a:pt x="724" y="73"/>
                        </a:lnTo>
                        <a:lnTo>
                          <a:pt x="726" y="79"/>
                        </a:lnTo>
                        <a:lnTo>
                          <a:pt x="729" y="83"/>
                        </a:lnTo>
                        <a:lnTo>
                          <a:pt x="732" y="86"/>
                        </a:lnTo>
                        <a:lnTo>
                          <a:pt x="734" y="91"/>
                        </a:lnTo>
                        <a:lnTo>
                          <a:pt x="739" y="94"/>
                        </a:lnTo>
                        <a:lnTo>
                          <a:pt x="744" y="97"/>
                        </a:lnTo>
                        <a:lnTo>
                          <a:pt x="749" y="102"/>
                        </a:lnTo>
                        <a:lnTo>
                          <a:pt x="744" y="102"/>
                        </a:lnTo>
                        <a:lnTo>
                          <a:pt x="742" y="102"/>
                        </a:lnTo>
                        <a:lnTo>
                          <a:pt x="739" y="102"/>
                        </a:lnTo>
                        <a:lnTo>
                          <a:pt x="737" y="102"/>
                        </a:lnTo>
                        <a:lnTo>
                          <a:pt x="733" y="101"/>
                        </a:lnTo>
                        <a:lnTo>
                          <a:pt x="730" y="101"/>
                        </a:lnTo>
                        <a:lnTo>
                          <a:pt x="726" y="101"/>
                        </a:lnTo>
                        <a:lnTo>
                          <a:pt x="724" y="101"/>
                        </a:lnTo>
                        <a:lnTo>
                          <a:pt x="721" y="101"/>
                        </a:lnTo>
                        <a:lnTo>
                          <a:pt x="719" y="101"/>
                        </a:lnTo>
                        <a:lnTo>
                          <a:pt x="715" y="101"/>
                        </a:lnTo>
                        <a:lnTo>
                          <a:pt x="713" y="101"/>
                        </a:lnTo>
                        <a:lnTo>
                          <a:pt x="710" y="101"/>
                        </a:lnTo>
                        <a:lnTo>
                          <a:pt x="707" y="101"/>
                        </a:lnTo>
                        <a:lnTo>
                          <a:pt x="704" y="101"/>
                        </a:lnTo>
                        <a:lnTo>
                          <a:pt x="701" y="101"/>
                        </a:lnTo>
                        <a:lnTo>
                          <a:pt x="699" y="100"/>
                        </a:lnTo>
                        <a:lnTo>
                          <a:pt x="695" y="100"/>
                        </a:lnTo>
                        <a:lnTo>
                          <a:pt x="693" y="100"/>
                        </a:lnTo>
                        <a:lnTo>
                          <a:pt x="689" y="100"/>
                        </a:lnTo>
                        <a:lnTo>
                          <a:pt x="687" y="100"/>
                        </a:lnTo>
                        <a:lnTo>
                          <a:pt x="683" y="100"/>
                        </a:lnTo>
                        <a:lnTo>
                          <a:pt x="681" y="100"/>
                        </a:lnTo>
                        <a:lnTo>
                          <a:pt x="679" y="100"/>
                        </a:lnTo>
                        <a:lnTo>
                          <a:pt x="676" y="100"/>
                        </a:lnTo>
                        <a:lnTo>
                          <a:pt x="673" y="100"/>
                        </a:lnTo>
                        <a:lnTo>
                          <a:pt x="669" y="100"/>
                        </a:lnTo>
                        <a:lnTo>
                          <a:pt x="667" y="100"/>
                        </a:lnTo>
                        <a:lnTo>
                          <a:pt x="664" y="100"/>
                        </a:lnTo>
                        <a:lnTo>
                          <a:pt x="662" y="100"/>
                        </a:lnTo>
                        <a:lnTo>
                          <a:pt x="659" y="100"/>
                        </a:lnTo>
                        <a:lnTo>
                          <a:pt x="656" y="100"/>
                        </a:lnTo>
                        <a:lnTo>
                          <a:pt x="661" y="96"/>
                        </a:lnTo>
                        <a:lnTo>
                          <a:pt x="666" y="91"/>
                        </a:lnTo>
                        <a:lnTo>
                          <a:pt x="670" y="86"/>
                        </a:lnTo>
                        <a:lnTo>
                          <a:pt x="675" y="82"/>
                        </a:lnTo>
                        <a:lnTo>
                          <a:pt x="676" y="79"/>
                        </a:lnTo>
                        <a:lnTo>
                          <a:pt x="679" y="76"/>
                        </a:lnTo>
                        <a:lnTo>
                          <a:pt x="679" y="72"/>
                        </a:lnTo>
                        <a:lnTo>
                          <a:pt x="681" y="70"/>
                        </a:lnTo>
                        <a:lnTo>
                          <a:pt x="682" y="66"/>
                        </a:lnTo>
                        <a:lnTo>
                          <a:pt x="683" y="63"/>
                        </a:lnTo>
                        <a:lnTo>
                          <a:pt x="685" y="59"/>
                        </a:lnTo>
                        <a:lnTo>
                          <a:pt x="686" y="56"/>
                        </a:lnTo>
                        <a:lnTo>
                          <a:pt x="683" y="53"/>
                        </a:lnTo>
                        <a:lnTo>
                          <a:pt x="680" y="52"/>
                        </a:lnTo>
                        <a:lnTo>
                          <a:pt x="677" y="51"/>
                        </a:lnTo>
                        <a:lnTo>
                          <a:pt x="674" y="51"/>
                        </a:lnTo>
                        <a:lnTo>
                          <a:pt x="670" y="50"/>
                        </a:lnTo>
                        <a:lnTo>
                          <a:pt x="668" y="50"/>
                        </a:lnTo>
                        <a:lnTo>
                          <a:pt x="664" y="50"/>
                        </a:lnTo>
                        <a:lnTo>
                          <a:pt x="662" y="50"/>
                        </a:lnTo>
                        <a:lnTo>
                          <a:pt x="659" y="48"/>
                        </a:lnTo>
                        <a:lnTo>
                          <a:pt x="656" y="48"/>
                        </a:lnTo>
                        <a:lnTo>
                          <a:pt x="651" y="50"/>
                        </a:lnTo>
                        <a:lnTo>
                          <a:pt x="649" y="50"/>
                        </a:lnTo>
                        <a:lnTo>
                          <a:pt x="645" y="50"/>
                        </a:lnTo>
                        <a:lnTo>
                          <a:pt x="643" y="51"/>
                        </a:lnTo>
                        <a:lnTo>
                          <a:pt x="640" y="51"/>
                        </a:lnTo>
                        <a:lnTo>
                          <a:pt x="636" y="52"/>
                        </a:lnTo>
                        <a:lnTo>
                          <a:pt x="632" y="52"/>
                        </a:lnTo>
                        <a:lnTo>
                          <a:pt x="630" y="52"/>
                        </a:lnTo>
                        <a:lnTo>
                          <a:pt x="625" y="52"/>
                        </a:lnTo>
                        <a:lnTo>
                          <a:pt x="623" y="53"/>
                        </a:lnTo>
                        <a:lnTo>
                          <a:pt x="619" y="53"/>
                        </a:lnTo>
                        <a:lnTo>
                          <a:pt x="616" y="53"/>
                        </a:lnTo>
                        <a:lnTo>
                          <a:pt x="612" y="53"/>
                        </a:lnTo>
                        <a:lnTo>
                          <a:pt x="610" y="53"/>
                        </a:lnTo>
                        <a:lnTo>
                          <a:pt x="607" y="52"/>
                        </a:lnTo>
                        <a:lnTo>
                          <a:pt x="604" y="52"/>
                        </a:lnTo>
                        <a:lnTo>
                          <a:pt x="600" y="51"/>
                        </a:lnTo>
                        <a:lnTo>
                          <a:pt x="598" y="51"/>
                        </a:lnTo>
                        <a:lnTo>
                          <a:pt x="594" y="48"/>
                        </a:lnTo>
                        <a:lnTo>
                          <a:pt x="592" y="47"/>
                        </a:lnTo>
                        <a:lnTo>
                          <a:pt x="589" y="46"/>
                        </a:lnTo>
                        <a:lnTo>
                          <a:pt x="586" y="44"/>
                        </a:lnTo>
                        <a:lnTo>
                          <a:pt x="585" y="46"/>
                        </a:lnTo>
                        <a:lnTo>
                          <a:pt x="585" y="48"/>
                        </a:lnTo>
                        <a:lnTo>
                          <a:pt x="584" y="51"/>
                        </a:lnTo>
                        <a:lnTo>
                          <a:pt x="583" y="53"/>
                        </a:lnTo>
                        <a:lnTo>
                          <a:pt x="583" y="56"/>
                        </a:lnTo>
                        <a:lnTo>
                          <a:pt x="581" y="60"/>
                        </a:lnTo>
                        <a:lnTo>
                          <a:pt x="580" y="64"/>
                        </a:lnTo>
                        <a:lnTo>
                          <a:pt x="580" y="69"/>
                        </a:lnTo>
                        <a:lnTo>
                          <a:pt x="579" y="72"/>
                        </a:lnTo>
                        <a:lnTo>
                          <a:pt x="579" y="76"/>
                        </a:lnTo>
                        <a:lnTo>
                          <a:pt x="578" y="81"/>
                        </a:lnTo>
                        <a:lnTo>
                          <a:pt x="577" y="85"/>
                        </a:lnTo>
                        <a:lnTo>
                          <a:pt x="577" y="89"/>
                        </a:lnTo>
                        <a:lnTo>
                          <a:pt x="577" y="92"/>
                        </a:lnTo>
                        <a:lnTo>
                          <a:pt x="575" y="97"/>
                        </a:lnTo>
                        <a:lnTo>
                          <a:pt x="575" y="101"/>
                        </a:lnTo>
                        <a:lnTo>
                          <a:pt x="572" y="101"/>
                        </a:lnTo>
                        <a:lnTo>
                          <a:pt x="570" y="101"/>
                        </a:lnTo>
                        <a:lnTo>
                          <a:pt x="567" y="101"/>
                        </a:lnTo>
                        <a:lnTo>
                          <a:pt x="564" y="101"/>
                        </a:lnTo>
                        <a:lnTo>
                          <a:pt x="560" y="101"/>
                        </a:lnTo>
                        <a:lnTo>
                          <a:pt x="556" y="101"/>
                        </a:lnTo>
                        <a:lnTo>
                          <a:pt x="554" y="101"/>
                        </a:lnTo>
                        <a:lnTo>
                          <a:pt x="552" y="101"/>
                        </a:lnTo>
                        <a:lnTo>
                          <a:pt x="549" y="101"/>
                        </a:lnTo>
                        <a:lnTo>
                          <a:pt x="546" y="101"/>
                        </a:lnTo>
                        <a:lnTo>
                          <a:pt x="542" y="101"/>
                        </a:lnTo>
                        <a:lnTo>
                          <a:pt x="540" y="101"/>
                        </a:lnTo>
                        <a:lnTo>
                          <a:pt x="536" y="101"/>
                        </a:lnTo>
                        <a:lnTo>
                          <a:pt x="534" y="101"/>
                        </a:lnTo>
                        <a:lnTo>
                          <a:pt x="532" y="101"/>
                        </a:lnTo>
                        <a:lnTo>
                          <a:pt x="529" y="101"/>
                        </a:lnTo>
                        <a:lnTo>
                          <a:pt x="526" y="101"/>
                        </a:lnTo>
                        <a:lnTo>
                          <a:pt x="523" y="101"/>
                        </a:lnTo>
                        <a:lnTo>
                          <a:pt x="520" y="101"/>
                        </a:lnTo>
                        <a:lnTo>
                          <a:pt x="516" y="101"/>
                        </a:lnTo>
                        <a:lnTo>
                          <a:pt x="514" y="101"/>
                        </a:lnTo>
                        <a:lnTo>
                          <a:pt x="511" y="101"/>
                        </a:lnTo>
                        <a:lnTo>
                          <a:pt x="509" y="101"/>
                        </a:lnTo>
                        <a:lnTo>
                          <a:pt x="507" y="101"/>
                        </a:lnTo>
                        <a:lnTo>
                          <a:pt x="503" y="101"/>
                        </a:lnTo>
                        <a:lnTo>
                          <a:pt x="501" y="101"/>
                        </a:lnTo>
                        <a:lnTo>
                          <a:pt x="497" y="101"/>
                        </a:lnTo>
                        <a:lnTo>
                          <a:pt x="495" y="101"/>
                        </a:lnTo>
                        <a:lnTo>
                          <a:pt x="492" y="101"/>
                        </a:lnTo>
                        <a:lnTo>
                          <a:pt x="490" y="101"/>
                        </a:lnTo>
                        <a:lnTo>
                          <a:pt x="486" y="101"/>
                        </a:lnTo>
                        <a:lnTo>
                          <a:pt x="484" y="102"/>
                        </a:lnTo>
                        <a:lnTo>
                          <a:pt x="482" y="102"/>
                        </a:lnTo>
                        <a:lnTo>
                          <a:pt x="478" y="102"/>
                        </a:lnTo>
                        <a:lnTo>
                          <a:pt x="476" y="102"/>
                        </a:lnTo>
                        <a:lnTo>
                          <a:pt x="473" y="102"/>
                        </a:lnTo>
                        <a:lnTo>
                          <a:pt x="471" y="102"/>
                        </a:lnTo>
                        <a:lnTo>
                          <a:pt x="469" y="102"/>
                        </a:lnTo>
                        <a:lnTo>
                          <a:pt x="466" y="102"/>
                        </a:lnTo>
                        <a:lnTo>
                          <a:pt x="463" y="102"/>
                        </a:lnTo>
                        <a:lnTo>
                          <a:pt x="460" y="102"/>
                        </a:lnTo>
                        <a:lnTo>
                          <a:pt x="457" y="102"/>
                        </a:lnTo>
                        <a:lnTo>
                          <a:pt x="456" y="102"/>
                        </a:lnTo>
                        <a:lnTo>
                          <a:pt x="453" y="102"/>
                        </a:lnTo>
                        <a:lnTo>
                          <a:pt x="447" y="102"/>
                        </a:lnTo>
                        <a:lnTo>
                          <a:pt x="443" y="102"/>
                        </a:lnTo>
                        <a:lnTo>
                          <a:pt x="440" y="102"/>
                        </a:lnTo>
                        <a:lnTo>
                          <a:pt x="437" y="102"/>
                        </a:lnTo>
                        <a:lnTo>
                          <a:pt x="434" y="102"/>
                        </a:lnTo>
                        <a:lnTo>
                          <a:pt x="432" y="102"/>
                        </a:lnTo>
                        <a:lnTo>
                          <a:pt x="427" y="102"/>
                        </a:lnTo>
                        <a:lnTo>
                          <a:pt x="422" y="102"/>
                        </a:lnTo>
                        <a:lnTo>
                          <a:pt x="416" y="102"/>
                        </a:lnTo>
                        <a:lnTo>
                          <a:pt x="413" y="103"/>
                        </a:lnTo>
                        <a:lnTo>
                          <a:pt x="407" y="103"/>
                        </a:lnTo>
                        <a:lnTo>
                          <a:pt x="402" y="104"/>
                        </a:lnTo>
                        <a:lnTo>
                          <a:pt x="405" y="100"/>
                        </a:lnTo>
                        <a:lnTo>
                          <a:pt x="405" y="97"/>
                        </a:lnTo>
                        <a:lnTo>
                          <a:pt x="407" y="94"/>
                        </a:lnTo>
                        <a:lnTo>
                          <a:pt x="408" y="91"/>
                        </a:lnTo>
                        <a:lnTo>
                          <a:pt x="408" y="86"/>
                        </a:lnTo>
                        <a:lnTo>
                          <a:pt x="409" y="84"/>
                        </a:lnTo>
                        <a:lnTo>
                          <a:pt x="408" y="82"/>
                        </a:lnTo>
                        <a:lnTo>
                          <a:pt x="408" y="78"/>
                        </a:lnTo>
                        <a:lnTo>
                          <a:pt x="407" y="76"/>
                        </a:lnTo>
                        <a:lnTo>
                          <a:pt x="405" y="73"/>
                        </a:lnTo>
                        <a:lnTo>
                          <a:pt x="403" y="71"/>
                        </a:lnTo>
                        <a:lnTo>
                          <a:pt x="402" y="69"/>
                        </a:lnTo>
                        <a:lnTo>
                          <a:pt x="399" y="67"/>
                        </a:lnTo>
                        <a:lnTo>
                          <a:pt x="395" y="66"/>
                        </a:lnTo>
                        <a:lnTo>
                          <a:pt x="392" y="66"/>
                        </a:lnTo>
                        <a:lnTo>
                          <a:pt x="387" y="67"/>
                        </a:lnTo>
                        <a:lnTo>
                          <a:pt x="383" y="71"/>
                        </a:lnTo>
                        <a:lnTo>
                          <a:pt x="381" y="73"/>
                        </a:lnTo>
                        <a:lnTo>
                          <a:pt x="378" y="76"/>
                        </a:lnTo>
                        <a:lnTo>
                          <a:pt x="375" y="79"/>
                        </a:lnTo>
                        <a:lnTo>
                          <a:pt x="375" y="83"/>
                        </a:lnTo>
                        <a:lnTo>
                          <a:pt x="375" y="86"/>
                        </a:lnTo>
                        <a:lnTo>
                          <a:pt x="375" y="89"/>
                        </a:lnTo>
                        <a:lnTo>
                          <a:pt x="375" y="94"/>
                        </a:lnTo>
                        <a:lnTo>
                          <a:pt x="375" y="96"/>
                        </a:lnTo>
                        <a:lnTo>
                          <a:pt x="375" y="100"/>
                        </a:lnTo>
                        <a:lnTo>
                          <a:pt x="375" y="102"/>
                        </a:lnTo>
                        <a:lnTo>
                          <a:pt x="376" y="104"/>
                        </a:lnTo>
                        <a:lnTo>
                          <a:pt x="373" y="104"/>
                        </a:lnTo>
                        <a:lnTo>
                          <a:pt x="369" y="104"/>
                        </a:lnTo>
                        <a:lnTo>
                          <a:pt x="365" y="104"/>
                        </a:lnTo>
                        <a:lnTo>
                          <a:pt x="363" y="104"/>
                        </a:lnTo>
                        <a:lnTo>
                          <a:pt x="360" y="104"/>
                        </a:lnTo>
                        <a:lnTo>
                          <a:pt x="357" y="104"/>
                        </a:lnTo>
                        <a:lnTo>
                          <a:pt x="355" y="104"/>
                        </a:lnTo>
                        <a:lnTo>
                          <a:pt x="351" y="104"/>
                        </a:lnTo>
                        <a:lnTo>
                          <a:pt x="348" y="104"/>
                        </a:lnTo>
                        <a:lnTo>
                          <a:pt x="344" y="104"/>
                        </a:lnTo>
                        <a:lnTo>
                          <a:pt x="342" y="104"/>
                        </a:lnTo>
                        <a:lnTo>
                          <a:pt x="339" y="104"/>
                        </a:lnTo>
                        <a:lnTo>
                          <a:pt x="337" y="104"/>
                        </a:lnTo>
                        <a:lnTo>
                          <a:pt x="333" y="104"/>
                        </a:lnTo>
                        <a:lnTo>
                          <a:pt x="330" y="104"/>
                        </a:lnTo>
                        <a:lnTo>
                          <a:pt x="327" y="104"/>
                        </a:lnTo>
                        <a:lnTo>
                          <a:pt x="324" y="104"/>
                        </a:lnTo>
                        <a:lnTo>
                          <a:pt x="322" y="104"/>
                        </a:lnTo>
                        <a:lnTo>
                          <a:pt x="319" y="104"/>
                        </a:lnTo>
                        <a:lnTo>
                          <a:pt x="317" y="104"/>
                        </a:lnTo>
                        <a:lnTo>
                          <a:pt x="313" y="104"/>
                        </a:lnTo>
                        <a:lnTo>
                          <a:pt x="311" y="104"/>
                        </a:lnTo>
                        <a:lnTo>
                          <a:pt x="307" y="104"/>
                        </a:lnTo>
                        <a:lnTo>
                          <a:pt x="305" y="104"/>
                        </a:lnTo>
                        <a:lnTo>
                          <a:pt x="303" y="104"/>
                        </a:lnTo>
                        <a:lnTo>
                          <a:pt x="299" y="104"/>
                        </a:lnTo>
                        <a:lnTo>
                          <a:pt x="297" y="104"/>
                        </a:lnTo>
                        <a:lnTo>
                          <a:pt x="294" y="104"/>
                        </a:lnTo>
                        <a:lnTo>
                          <a:pt x="288" y="104"/>
                        </a:lnTo>
                        <a:lnTo>
                          <a:pt x="284" y="105"/>
                        </a:lnTo>
                        <a:lnTo>
                          <a:pt x="281" y="105"/>
                        </a:lnTo>
                        <a:lnTo>
                          <a:pt x="279" y="105"/>
                        </a:lnTo>
                        <a:lnTo>
                          <a:pt x="276" y="105"/>
                        </a:lnTo>
                        <a:lnTo>
                          <a:pt x="273" y="105"/>
                        </a:lnTo>
                        <a:lnTo>
                          <a:pt x="268" y="105"/>
                        </a:lnTo>
                        <a:lnTo>
                          <a:pt x="263" y="105"/>
                        </a:lnTo>
                        <a:lnTo>
                          <a:pt x="259" y="105"/>
                        </a:lnTo>
                        <a:lnTo>
                          <a:pt x="253" y="105"/>
                        </a:lnTo>
                        <a:lnTo>
                          <a:pt x="249" y="105"/>
                        </a:lnTo>
                        <a:lnTo>
                          <a:pt x="246" y="105"/>
                        </a:lnTo>
                        <a:lnTo>
                          <a:pt x="241" y="105"/>
                        </a:lnTo>
                        <a:lnTo>
                          <a:pt x="235" y="105"/>
                        </a:lnTo>
                        <a:lnTo>
                          <a:pt x="230" y="105"/>
                        </a:lnTo>
                        <a:lnTo>
                          <a:pt x="227" y="105"/>
                        </a:lnTo>
                        <a:lnTo>
                          <a:pt x="223" y="105"/>
                        </a:lnTo>
                        <a:lnTo>
                          <a:pt x="218" y="105"/>
                        </a:lnTo>
                        <a:lnTo>
                          <a:pt x="215" y="105"/>
                        </a:lnTo>
                        <a:lnTo>
                          <a:pt x="210" y="105"/>
                        </a:lnTo>
                        <a:lnTo>
                          <a:pt x="204" y="104"/>
                        </a:lnTo>
                        <a:lnTo>
                          <a:pt x="198" y="104"/>
                        </a:lnTo>
                        <a:lnTo>
                          <a:pt x="192" y="104"/>
                        </a:lnTo>
                        <a:lnTo>
                          <a:pt x="187" y="104"/>
                        </a:lnTo>
                        <a:lnTo>
                          <a:pt x="182" y="104"/>
                        </a:lnTo>
                        <a:lnTo>
                          <a:pt x="176" y="104"/>
                        </a:lnTo>
                        <a:lnTo>
                          <a:pt x="170" y="104"/>
                        </a:lnTo>
                        <a:lnTo>
                          <a:pt x="165" y="104"/>
                        </a:lnTo>
                        <a:lnTo>
                          <a:pt x="159" y="103"/>
                        </a:lnTo>
                        <a:lnTo>
                          <a:pt x="153" y="102"/>
                        </a:lnTo>
                        <a:lnTo>
                          <a:pt x="148" y="102"/>
                        </a:lnTo>
                        <a:lnTo>
                          <a:pt x="144" y="102"/>
                        </a:lnTo>
                        <a:lnTo>
                          <a:pt x="138" y="102"/>
                        </a:lnTo>
                        <a:lnTo>
                          <a:pt x="134" y="102"/>
                        </a:lnTo>
                        <a:lnTo>
                          <a:pt x="128" y="102"/>
                        </a:lnTo>
                        <a:lnTo>
                          <a:pt x="125" y="102"/>
                        </a:lnTo>
                        <a:lnTo>
                          <a:pt x="119" y="102"/>
                        </a:lnTo>
                        <a:lnTo>
                          <a:pt x="114" y="101"/>
                        </a:lnTo>
                        <a:lnTo>
                          <a:pt x="109" y="100"/>
                        </a:lnTo>
                        <a:lnTo>
                          <a:pt x="104" y="100"/>
                        </a:lnTo>
                        <a:lnTo>
                          <a:pt x="100" y="100"/>
                        </a:lnTo>
                        <a:lnTo>
                          <a:pt x="96" y="100"/>
                        </a:lnTo>
                        <a:lnTo>
                          <a:pt x="91" y="100"/>
                        </a:lnTo>
                        <a:lnTo>
                          <a:pt x="88" y="100"/>
                        </a:lnTo>
                        <a:lnTo>
                          <a:pt x="83" y="100"/>
                        </a:lnTo>
                        <a:lnTo>
                          <a:pt x="78" y="98"/>
                        </a:lnTo>
                        <a:lnTo>
                          <a:pt x="75" y="97"/>
                        </a:lnTo>
                        <a:lnTo>
                          <a:pt x="71" y="97"/>
                        </a:lnTo>
                        <a:lnTo>
                          <a:pt x="68" y="97"/>
                        </a:lnTo>
                        <a:lnTo>
                          <a:pt x="64" y="97"/>
                        </a:lnTo>
                        <a:lnTo>
                          <a:pt x="61" y="97"/>
                        </a:lnTo>
                        <a:lnTo>
                          <a:pt x="57" y="97"/>
                        </a:lnTo>
                        <a:lnTo>
                          <a:pt x="53" y="97"/>
                        </a:lnTo>
                        <a:lnTo>
                          <a:pt x="50" y="96"/>
                        </a:lnTo>
                        <a:lnTo>
                          <a:pt x="46" y="96"/>
                        </a:lnTo>
                        <a:lnTo>
                          <a:pt x="44" y="96"/>
                        </a:lnTo>
                        <a:lnTo>
                          <a:pt x="40" y="95"/>
                        </a:lnTo>
                        <a:lnTo>
                          <a:pt x="38" y="94"/>
                        </a:lnTo>
                        <a:lnTo>
                          <a:pt x="34" y="94"/>
                        </a:lnTo>
                        <a:lnTo>
                          <a:pt x="33" y="94"/>
                        </a:lnTo>
                        <a:lnTo>
                          <a:pt x="30" y="94"/>
                        </a:lnTo>
                        <a:lnTo>
                          <a:pt x="26" y="94"/>
                        </a:lnTo>
                        <a:lnTo>
                          <a:pt x="24" y="94"/>
                        </a:lnTo>
                        <a:lnTo>
                          <a:pt x="23" y="94"/>
                        </a:lnTo>
                        <a:lnTo>
                          <a:pt x="18" y="91"/>
                        </a:lnTo>
                        <a:lnTo>
                          <a:pt x="14" y="91"/>
                        </a:lnTo>
                        <a:lnTo>
                          <a:pt x="11" y="91"/>
                        </a:lnTo>
                        <a:lnTo>
                          <a:pt x="7" y="91"/>
                        </a:lnTo>
                        <a:lnTo>
                          <a:pt x="5" y="91"/>
                        </a:lnTo>
                        <a:lnTo>
                          <a:pt x="2" y="91"/>
                        </a:lnTo>
                        <a:lnTo>
                          <a:pt x="0" y="91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68" name="Freeform 50">
                    <a:extLst>
                      <a:ext uri="{FF2B5EF4-FFF2-40B4-BE49-F238E27FC236}">
                        <a16:creationId xmlns:a16="http://schemas.microsoft.com/office/drawing/2014/main" id="{262CD9A3-9897-4F4B-9431-322193286D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20" y="1680"/>
                    <a:ext cx="12" cy="31"/>
                  </a:xfrm>
                  <a:custGeom>
                    <a:avLst/>
                    <a:gdLst>
                      <a:gd name="T0" fmla="*/ 0 w 36"/>
                      <a:gd name="T1" fmla="*/ 0 h 91"/>
                      <a:gd name="T2" fmla="*/ 0 w 36"/>
                      <a:gd name="T3" fmla="*/ 0 h 91"/>
                      <a:gd name="T4" fmla="*/ 0 w 36"/>
                      <a:gd name="T5" fmla="*/ 0 h 91"/>
                      <a:gd name="T6" fmla="*/ 0 w 36"/>
                      <a:gd name="T7" fmla="*/ 0 h 91"/>
                      <a:gd name="T8" fmla="*/ 0 w 36"/>
                      <a:gd name="T9" fmla="*/ 0 h 91"/>
                      <a:gd name="T10" fmla="*/ 0 w 36"/>
                      <a:gd name="T11" fmla="*/ 0 h 91"/>
                      <a:gd name="T12" fmla="*/ 0 w 36"/>
                      <a:gd name="T13" fmla="*/ 0 h 91"/>
                      <a:gd name="T14" fmla="*/ 0 w 36"/>
                      <a:gd name="T15" fmla="*/ 0 h 91"/>
                      <a:gd name="T16" fmla="*/ 0 w 36"/>
                      <a:gd name="T17" fmla="*/ 0 h 91"/>
                      <a:gd name="T18" fmla="*/ 0 w 36"/>
                      <a:gd name="T19" fmla="*/ 0 h 91"/>
                      <a:gd name="T20" fmla="*/ 0 w 36"/>
                      <a:gd name="T21" fmla="*/ 0 h 91"/>
                      <a:gd name="T22" fmla="*/ 0 w 36"/>
                      <a:gd name="T23" fmla="*/ 0 h 91"/>
                      <a:gd name="T24" fmla="*/ 0 w 36"/>
                      <a:gd name="T25" fmla="*/ 0 h 91"/>
                      <a:gd name="T26" fmla="*/ 0 w 36"/>
                      <a:gd name="T27" fmla="*/ 0 h 91"/>
                      <a:gd name="T28" fmla="*/ 0 w 36"/>
                      <a:gd name="T29" fmla="*/ 0 h 91"/>
                      <a:gd name="T30" fmla="*/ 0 w 36"/>
                      <a:gd name="T31" fmla="*/ 0 h 91"/>
                      <a:gd name="T32" fmla="*/ 0 w 36"/>
                      <a:gd name="T33" fmla="*/ 0 h 91"/>
                      <a:gd name="T34" fmla="*/ 0 w 36"/>
                      <a:gd name="T35" fmla="*/ 0 h 91"/>
                      <a:gd name="T36" fmla="*/ 0 w 36"/>
                      <a:gd name="T37" fmla="*/ 0 h 91"/>
                      <a:gd name="T38" fmla="*/ 0 w 36"/>
                      <a:gd name="T39" fmla="*/ 0 h 91"/>
                      <a:gd name="T40" fmla="*/ 0 w 36"/>
                      <a:gd name="T41" fmla="*/ 0 h 91"/>
                      <a:gd name="T42" fmla="*/ 0 w 36"/>
                      <a:gd name="T43" fmla="*/ 0 h 91"/>
                      <a:gd name="T44" fmla="*/ 0 w 36"/>
                      <a:gd name="T45" fmla="*/ 0 h 91"/>
                      <a:gd name="T46" fmla="*/ 0 w 36"/>
                      <a:gd name="T47" fmla="*/ 0 h 91"/>
                      <a:gd name="T48" fmla="*/ 0 w 36"/>
                      <a:gd name="T49" fmla="*/ 0 h 91"/>
                      <a:gd name="T50" fmla="*/ 0 w 36"/>
                      <a:gd name="T51" fmla="*/ 0 h 91"/>
                      <a:gd name="T52" fmla="*/ 0 w 36"/>
                      <a:gd name="T53" fmla="*/ 0 h 91"/>
                      <a:gd name="T54" fmla="*/ 0 w 36"/>
                      <a:gd name="T55" fmla="*/ 0 h 91"/>
                      <a:gd name="T56" fmla="*/ 0 w 36"/>
                      <a:gd name="T57" fmla="*/ 0 h 91"/>
                      <a:gd name="T58" fmla="*/ 0 w 36"/>
                      <a:gd name="T59" fmla="*/ 0 h 91"/>
                      <a:gd name="T60" fmla="*/ 0 w 36"/>
                      <a:gd name="T61" fmla="*/ 0 h 91"/>
                      <a:gd name="T62" fmla="*/ 0 w 36"/>
                      <a:gd name="T63" fmla="*/ 0 h 91"/>
                      <a:gd name="T64" fmla="*/ 0 w 36"/>
                      <a:gd name="T65" fmla="*/ 0 h 91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36"/>
                      <a:gd name="T100" fmla="*/ 0 h 91"/>
                      <a:gd name="T101" fmla="*/ 36 w 36"/>
                      <a:gd name="T102" fmla="*/ 91 h 91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36" h="91">
                        <a:moveTo>
                          <a:pt x="36" y="91"/>
                        </a:moveTo>
                        <a:lnTo>
                          <a:pt x="33" y="91"/>
                        </a:lnTo>
                        <a:lnTo>
                          <a:pt x="29" y="91"/>
                        </a:lnTo>
                        <a:lnTo>
                          <a:pt x="27" y="89"/>
                        </a:lnTo>
                        <a:lnTo>
                          <a:pt x="23" y="89"/>
                        </a:lnTo>
                        <a:lnTo>
                          <a:pt x="17" y="88"/>
                        </a:lnTo>
                        <a:lnTo>
                          <a:pt x="15" y="87"/>
                        </a:lnTo>
                        <a:lnTo>
                          <a:pt x="10" y="85"/>
                        </a:lnTo>
                        <a:lnTo>
                          <a:pt x="8" y="83"/>
                        </a:lnTo>
                        <a:lnTo>
                          <a:pt x="4" y="81"/>
                        </a:lnTo>
                        <a:lnTo>
                          <a:pt x="3" y="80"/>
                        </a:lnTo>
                        <a:lnTo>
                          <a:pt x="0" y="75"/>
                        </a:lnTo>
                        <a:lnTo>
                          <a:pt x="0" y="70"/>
                        </a:lnTo>
                        <a:lnTo>
                          <a:pt x="0" y="67"/>
                        </a:lnTo>
                        <a:lnTo>
                          <a:pt x="0" y="64"/>
                        </a:lnTo>
                        <a:lnTo>
                          <a:pt x="1" y="61"/>
                        </a:lnTo>
                        <a:lnTo>
                          <a:pt x="3" y="58"/>
                        </a:lnTo>
                        <a:lnTo>
                          <a:pt x="3" y="55"/>
                        </a:lnTo>
                        <a:lnTo>
                          <a:pt x="6" y="51"/>
                        </a:lnTo>
                        <a:lnTo>
                          <a:pt x="7" y="48"/>
                        </a:lnTo>
                        <a:lnTo>
                          <a:pt x="9" y="45"/>
                        </a:lnTo>
                        <a:lnTo>
                          <a:pt x="11" y="41"/>
                        </a:lnTo>
                        <a:lnTo>
                          <a:pt x="13" y="37"/>
                        </a:lnTo>
                        <a:lnTo>
                          <a:pt x="15" y="34"/>
                        </a:lnTo>
                        <a:lnTo>
                          <a:pt x="19" y="30"/>
                        </a:lnTo>
                        <a:lnTo>
                          <a:pt x="20" y="26"/>
                        </a:lnTo>
                        <a:lnTo>
                          <a:pt x="23" y="23"/>
                        </a:lnTo>
                        <a:lnTo>
                          <a:pt x="26" y="19"/>
                        </a:lnTo>
                        <a:lnTo>
                          <a:pt x="28" y="15"/>
                        </a:lnTo>
                        <a:lnTo>
                          <a:pt x="30" y="12"/>
                        </a:lnTo>
                        <a:lnTo>
                          <a:pt x="32" y="7"/>
                        </a:lnTo>
                        <a:lnTo>
                          <a:pt x="33" y="4"/>
                        </a:lnTo>
                        <a:lnTo>
                          <a:pt x="35" y="0"/>
                        </a:lnTo>
                        <a:lnTo>
                          <a:pt x="35" y="4"/>
                        </a:lnTo>
                        <a:lnTo>
                          <a:pt x="35" y="6"/>
                        </a:lnTo>
                        <a:lnTo>
                          <a:pt x="35" y="10"/>
                        </a:lnTo>
                        <a:lnTo>
                          <a:pt x="35" y="12"/>
                        </a:lnTo>
                        <a:lnTo>
                          <a:pt x="35" y="15"/>
                        </a:lnTo>
                        <a:lnTo>
                          <a:pt x="35" y="17"/>
                        </a:lnTo>
                        <a:lnTo>
                          <a:pt x="35" y="20"/>
                        </a:lnTo>
                        <a:lnTo>
                          <a:pt x="35" y="23"/>
                        </a:lnTo>
                        <a:lnTo>
                          <a:pt x="35" y="26"/>
                        </a:lnTo>
                        <a:lnTo>
                          <a:pt x="35" y="30"/>
                        </a:lnTo>
                        <a:lnTo>
                          <a:pt x="35" y="32"/>
                        </a:lnTo>
                        <a:lnTo>
                          <a:pt x="35" y="35"/>
                        </a:lnTo>
                        <a:lnTo>
                          <a:pt x="35" y="37"/>
                        </a:lnTo>
                        <a:lnTo>
                          <a:pt x="35" y="41"/>
                        </a:lnTo>
                        <a:lnTo>
                          <a:pt x="35" y="43"/>
                        </a:lnTo>
                        <a:lnTo>
                          <a:pt x="35" y="47"/>
                        </a:lnTo>
                        <a:lnTo>
                          <a:pt x="35" y="49"/>
                        </a:lnTo>
                        <a:lnTo>
                          <a:pt x="35" y="53"/>
                        </a:lnTo>
                        <a:lnTo>
                          <a:pt x="35" y="55"/>
                        </a:lnTo>
                        <a:lnTo>
                          <a:pt x="35" y="57"/>
                        </a:lnTo>
                        <a:lnTo>
                          <a:pt x="35" y="61"/>
                        </a:lnTo>
                        <a:lnTo>
                          <a:pt x="35" y="63"/>
                        </a:lnTo>
                        <a:lnTo>
                          <a:pt x="35" y="67"/>
                        </a:lnTo>
                        <a:lnTo>
                          <a:pt x="35" y="69"/>
                        </a:lnTo>
                        <a:lnTo>
                          <a:pt x="35" y="72"/>
                        </a:lnTo>
                        <a:lnTo>
                          <a:pt x="35" y="75"/>
                        </a:lnTo>
                        <a:lnTo>
                          <a:pt x="35" y="77"/>
                        </a:lnTo>
                        <a:lnTo>
                          <a:pt x="35" y="80"/>
                        </a:lnTo>
                        <a:lnTo>
                          <a:pt x="35" y="82"/>
                        </a:lnTo>
                        <a:lnTo>
                          <a:pt x="35" y="86"/>
                        </a:lnTo>
                        <a:lnTo>
                          <a:pt x="35" y="88"/>
                        </a:lnTo>
                        <a:lnTo>
                          <a:pt x="36" y="91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69" name="Freeform 51">
                    <a:extLst>
                      <a:ext uri="{FF2B5EF4-FFF2-40B4-BE49-F238E27FC236}">
                        <a16:creationId xmlns:a16="http://schemas.microsoft.com/office/drawing/2014/main" id="{D4D433FF-D3C5-4CE6-909A-F751305319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2" y="1599"/>
                    <a:ext cx="223" cy="177"/>
                  </a:xfrm>
                  <a:custGeom>
                    <a:avLst/>
                    <a:gdLst>
                      <a:gd name="T0" fmla="*/ 0 w 667"/>
                      <a:gd name="T1" fmla="*/ 0 h 531"/>
                      <a:gd name="T2" fmla="*/ 0 w 667"/>
                      <a:gd name="T3" fmla="*/ 0 h 531"/>
                      <a:gd name="T4" fmla="*/ 0 w 667"/>
                      <a:gd name="T5" fmla="*/ 0 h 531"/>
                      <a:gd name="T6" fmla="*/ 0 w 667"/>
                      <a:gd name="T7" fmla="*/ 0 h 531"/>
                      <a:gd name="T8" fmla="*/ 0 w 667"/>
                      <a:gd name="T9" fmla="*/ 0 h 531"/>
                      <a:gd name="T10" fmla="*/ 0 w 667"/>
                      <a:gd name="T11" fmla="*/ 0 h 531"/>
                      <a:gd name="T12" fmla="*/ 0 w 667"/>
                      <a:gd name="T13" fmla="*/ 0 h 531"/>
                      <a:gd name="T14" fmla="*/ 0 w 667"/>
                      <a:gd name="T15" fmla="*/ 0 h 531"/>
                      <a:gd name="T16" fmla="*/ 0 w 667"/>
                      <a:gd name="T17" fmla="*/ 0 h 531"/>
                      <a:gd name="T18" fmla="*/ 0 w 667"/>
                      <a:gd name="T19" fmla="*/ 0 h 531"/>
                      <a:gd name="T20" fmla="*/ 0 w 667"/>
                      <a:gd name="T21" fmla="*/ 0 h 531"/>
                      <a:gd name="T22" fmla="*/ 0 w 667"/>
                      <a:gd name="T23" fmla="*/ 0 h 531"/>
                      <a:gd name="T24" fmla="*/ 0 w 667"/>
                      <a:gd name="T25" fmla="*/ 0 h 531"/>
                      <a:gd name="T26" fmla="*/ 0 w 667"/>
                      <a:gd name="T27" fmla="*/ 0 h 531"/>
                      <a:gd name="T28" fmla="*/ 0 w 667"/>
                      <a:gd name="T29" fmla="*/ 0 h 531"/>
                      <a:gd name="T30" fmla="*/ 0 w 667"/>
                      <a:gd name="T31" fmla="*/ 0 h 531"/>
                      <a:gd name="T32" fmla="*/ 0 w 667"/>
                      <a:gd name="T33" fmla="*/ 0 h 531"/>
                      <a:gd name="T34" fmla="*/ 0 w 667"/>
                      <a:gd name="T35" fmla="*/ 0 h 531"/>
                      <a:gd name="T36" fmla="*/ 0 w 667"/>
                      <a:gd name="T37" fmla="*/ 0 h 531"/>
                      <a:gd name="T38" fmla="*/ 0 w 667"/>
                      <a:gd name="T39" fmla="*/ 0 h 531"/>
                      <a:gd name="T40" fmla="*/ 0 w 667"/>
                      <a:gd name="T41" fmla="*/ 0 h 531"/>
                      <a:gd name="T42" fmla="*/ 0 w 667"/>
                      <a:gd name="T43" fmla="*/ 0 h 531"/>
                      <a:gd name="T44" fmla="*/ 0 w 667"/>
                      <a:gd name="T45" fmla="*/ 0 h 531"/>
                      <a:gd name="T46" fmla="*/ 0 w 667"/>
                      <a:gd name="T47" fmla="*/ 0 h 531"/>
                      <a:gd name="T48" fmla="*/ 0 w 667"/>
                      <a:gd name="T49" fmla="*/ 0 h 531"/>
                      <a:gd name="T50" fmla="*/ 0 w 667"/>
                      <a:gd name="T51" fmla="*/ 0 h 531"/>
                      <a:gd name="T52" fmla="*/ 0 w 667"/>
                      <a:gd name="T53" fmla="*/ 0 h 531"/>
                      <a:gd name="T54" fmla="*/ 0 w 667"/>
                      <a:gd name="T55" fmla="*/ 0 h 531"/>
                      <a:gd name="T56" fmla="*/ 0 w 667"/>
                      <a:gd name="T57" fmla="*/ 0 h 531"/>
                      <a:gd name="T58" fmla="*/ 0 w 667"/>
                      <a:gd name="T59" fmla="*/ 0 h 531"/>
                      <a:gd name="T60" fmla="*/ 0 w 667"/>
                      <a:gd name="T61" fmla="*/ 0 h 531"/>
                      <a:gd name="T62" fmla="*/ 0 w 667"/>
                      <a:gd name="T63" fmla="*/ 0 h 531"/>
                      <a:gd name="T64" fmla="*/ 0 w 667"/>
                      <a:gd name="T65" fmla="*/ 0 h 531"/>
                      <a:gd name="T66" fmla="*/ 0 w 667"/>
                      <a:gd name="T67" fmla="*/ 0 h 531"/>
                      <a:gd name="T68" fmla="*/ 0 w 667"/>
                      <a:gd name="T69" fmla="*/ 0 h 531"/>
                      <a:gd name="T70" fmla="*/ 0 w 667"/>
                      <a:gd name="T71" fmla="*/ 0 h 531"/>
                      <a:gd name="T72" fmla="*/ 0 w 667"/>
                      <a:gd name="T73" fmla="*/ 0 h 531"/>
                      <a:gd name="T74" fmla="*/ 0 w 667"/>
                      <a:gd name="T75" fmla="*/ 0 h 531"/>
                      <a:gd name="T76" fmla="*/ 0 w 667"/>
                      <a:gd name="T77" fmla="*/ 0 h 531"/>
                      <a:gd name="T78" fmla="*/ 0 w 667"/>
                      <a:gd name="T79" fmla="*/ 0 h 531"/>
                      <a:gd name="T80" fmla="*/ 0 w 667"/>
                      <a:gd name="T81" fmla="*/ 0 h 531"/>
                      <a:gd name="T82" fmla="*/ 0 w 667"/>
                      <a:gd name="T83" fmla="*/ 0 h 531"/>
                      <a:gd name="T84" fmla="*/ 0 w 667"/>
                      <a:gd name="T85" fmla="*/ 0 h 531"/>
                      <a:gd name="T86" fmla="*/ 0 w 667"/>
                      <a:gd name="T87" fmla="*/ 0 h 531"/>
                      <a:gd name="T88" fmla="*/ 0 w 667"/>
                      <a:gd name="T89" fmla="*/ 0 h 531"/>
                      <a:gd name="T90" fmla="*/ 0 w 667"/>
                      <a:gd name="T91" fmla="*/ 0 h 531"/>
                      <a:gd name="T92" fmla="*/ 0 w 667"/>
                      <a:gd name="T93" fmla="*/ 0 h 531"/>
                      <a:gd name="T94" fmla="*/ 0 w 667"/>
                      <a:gd name="T95" fmla="*/ 0 h 531"/>
                      <a:gd name="T96" fmla="*/ 0 w 667"/>
                      <a:gd name="T97" fmla="*/ 0 h 531"/>
                      <a:gd name="T98" fmla="*/ 0 w 667"/>
                      <a:gd name="T99" fmla="*/ 0 h 531"/>
                      <a:gd name="T100" fmla="*/ 0 w 667"/>
                      <a:gd name="T101" fmla="*/ 0 h 531"/>
                      <a:gd name="T102" fmla="*/ 0 w 667"/>
                      <a:gd name="T103" fmla="*/ 0 h 531"/>
                      <a:gd name="T104" fmla="*/ 0 w 667"/>
                      <a:gd name="T105" fmla="*/ 0 h 531"/>
                      <a:gd name="T106" fmla="*/ 0 w 667"/>
                      <a:gd name="T107" fmla="*/ 0 h 531"/>
                      <a:gd name="T108" fmla="*/ 0 w 667"/>
                      <a:gd name="T109" fmla="*/ 0 h 531"/>
                      <a:gd name="T110" fmla="*/ 0 w 667"/>
                      <a:gd name="T111" fmla="*/ 0 h 531"/>
                      <a:gd name="T112" fmla="*/ 0 w 667"/>
                      <a:gd name="T113" fmla="*/ 0 h 531"/>
                      <a:gd name="T114" fmla="*/ 0 w 667"/>
                      <a:gd name="T115" fmla="*/ 0 h 531"/>
                      <a:gd name="T116" fmla="*/ 0 w 667"/>
                      <a:gd name="T117" fmla="*/ 0 h 531"/>
                      <a:gd name="T118" fmla="*/ 0 w 667"/>
                      <a:gd name="T119" fmla="*/ 0 h 531"/>
                      <a:gd name="T120" fmla="*/ 0 w 667"/>
                      <a:gd name="T121" fmla="*/ 0 h 531"/>
                      <a:gd name="T122" fmla="*/ 0 w 667"/>
                      <a:gd name="T123" fmla="*/ 0 h 531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667"/>
                      <a:gd name="T187" fmla="*/ 0 h 531"/>
                      <a:gd name="T188" fmla="*/ 667 w 667"/>
                      <a:gd name="T189" fmla="*/ 531 h 531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667" h="531">
                        <a:moveTo>
                          <a:pt x="22" y="4"/>
                        </a:moveTo>
                        <a:lnTo>
                          <a:pt x="105" y="26"/>
                        </a:lnTo>
                        <a:lnTo>
                          <a:pt x="105" y="27"/>
                        </a:lnTo>
                        <a:lnTo>
                          <a:pt x="105" y="29"/>
                        </a:lnTo>
                        <a:lnTo>
                          <a:pt x="104" y="30"/>
                        </a:lnTo>
                        <a:lnTo>
                          <a:pt x="104" y="33"/>
                        </a:lnTo>
                        <a:lnTo>
                          <a:pt x="104" y="35"/>
                        </a:lnTo>
                        <a:lnTo>
                          <a:pt x="104" y="38"/>
                        </a:lnTo>
                        <a:lnTo>
                          <a:pt x="104" y="41"/>
                        </a:lnTo>
                        <a:lnTo>
                          <a:pt x="104" y="45"/>
                        </a:lnTo>
                        <a:lnTo>
                          <a:pt x="102" y="48"/>
                        </a:lnTo>
                        <a:lnTo>
                          <a:pt x="101" y="53"/>
                        </a:lnTo>
                        <a:lnTo>
                          <a:pt x="101" y="54"/>
                        </a:lnTo>
                        <a:lnTo>
                          <a:pt x="101" y="57"/>
                        </a:lnTo>
                        <a:lnTo>
                          <a:pt x="101" y="59"/>
                        </a:lnTo>
                        <a:lnTo>
                          <a:pt x="101" y="62"/>
                        </a:lnTo>
                        <a:lnTo>
                          <a:pt x="101" y="65"/>
                        </a:lnTo>
                        <a:lnTo>
                          <a:pt x="101" y="67"/>
                        </a:lnTo>
                        <a:lnTo>
                          <a:pt x="101" y="71"/>
                        </a:lnTo>
                        <a:lnTo>
                          <a:pt x="101" y="73"/>
                        </a:lnTo>
                        <a:lnTo>
                          <a:pt x="100" y="76"/>
                        </a:lnTo>
                        <a:lnTo>
                          <a:pt x="99" y="79"/>
                        </a:lnTo>
                        <a:lnTo>
                          <a:pt x="99" y="81"/>
                        </a:lnTo>
                        <a:lnTo>
                          <a:pt x="99" y="85"/>
                        </a:lnTo>
                        <a:lnTo>
                          <a:pt x="99" y="87"/>
                        </a:lnTo>
                        <a:lnTo>
                          <a:pt x="99" y="90"/>
                        </a:lnTo>
                        <a:lnTo>
                          <a:pt x="99" y="95"/>
                        </a:lnTo>
                        <a:lnTo>
                          <a:pt x="99" y="97"/>
                        </a:lnTo>
                        <a:lnTo>
                          <a:pt x="98" y="100"/>
                        </a:lnTo>
                        <a:lnTo>
                          <a:pt x="97" y="105"/>
                        </a:lnTo>
                        <a:lnTo>
                          <a:pt x="97" y="108"/>
                        </a:lnTo>
                        <a:lnTo>
                          <a:pt x="97" y="112"/>
                        </a:lnTo>
                        <a:lnTo>
                          <a:pt x="97" y="115"/>
                        </a:lnTo>
                        <a:lnTo>
                          <a:pt x="97" y="119"/>
                        </a:lnTo>
                        <a:lnTo>
                          <a:pt x="97" y="123"/>
                        </a:lnTo>
                        <a:lnTo>
                          <a:pt x="97" y="128"/>
                        </a:lnTo>
                        <a:lnTo>
                          <a:pt x="95" y="131"/>
                        </a:lnTo>
                        <a:lnTo>
                          <a:pt x="94" y="135"/>
                        </a:lnTo>
                        <a:lnTo>
                          <a:pt x="94" y="138"/>
                        </a:lnTo>
                        <a:lnTo>
                          <a:pt x="94" y="143"/>
                        </a:lnTo>
                        <a:lnTo>
                          <a:pt x="94" y="148"/>
                        </a:lnTo>
                        <a:lnTo>
                          <a:pt x="94" y="152"/>
                        </a:lnTo>
                        <a:lnTo>
                          <a:pt x="93" y="156"/>
                        </a:lnTo>
                        <a:lnTo>
                          <a:pt x="93" y="161"/>
                        </a:lnTo>
                        <a:lnTo>
                          <a:pt x="92" y="165"/>
                        </a:lnTo>
                        <a:lnTo>
                          <a:pt x="92" y="169"/>
                        </a:lnTo>
                        <a:lnTo>
                          <a:pt x="91" y="173"/>
                        </a:lnTo>
                        <a:lnTo>
                          <a:pt x="91" y="179"/>
                        </a:lnTo>
                        <a:lnTo>
                          <a:pt x="91" y="182"/>
                        </a:lnTo>
                        <a:lnTo>
                          <a:pt x="91" y="187"/>
                        </a:lnTo>
                        <a:lnTo>
                          <a:pt x="91" y="192"/>
                        </a:lnTo>
                        <a:lnTo>
                          <a:pt x="91" y="198"/>
                        </a:lnTo>
                        <a:lnTo>
                          <a:pt x="89" y="201"/>
                        </a:lnTo>
                        <a:lnTo>
                          <a:pt x="89" y="207"/>
                        </a:lnTo>
                        <a:lnTo>
                          <a:pt x="89" y="211"/>
                        </a:lnTo>
                        <a:lnTo>
                          <a:pt x="89" y="217"/>
                        </a:lnTo>
                        <a:lnTo>
                          <a:pt x="88" y="214"/>
                        </a:lnTo>
                        <a:lnTo>
                          <a:pt x="86" y="211"/>
                        </a:lnTo>
                        <a:lnTo>
                          <a:pt x="83" y="207"/>
                        </a:lnTo>
                        <a:lnTo>
                          <a:pt x="80" y="205"/>
                        </a:lnTo>
                        <a:lnTo>
                          <a:pt x="76" y="201"/>
                        </a:lnTo>
                        <a:lnTo>
                          <a:pt x="70" y="199"/>
                        </a:lnTo>
                        <a:lnTo>
                          <a:pt x="68" y="198"/>
                        </a:lnTo>
                        <a:lnTo>
                          <a:pt x="66" y="197"/>
                        </a:lnTo>
                        <a:lnTo>
                          <a:pt x="63" y="197"/>
                        </a:lnTo>
                        <a:lnTo>
                          <a:pt x="61" y="195"/>
                        </a:lnTo>
                        <a:lnTo>
                          <a:pt x="60" y="197"/>
                        </a:lnTo>
                        <a:lnTo>
                          <a:pt x="59" y="199"/>
                        </a:lnTo>
                        <a:lnTo>
                          <a:pt x="59" y="201"/>
                        </a:lnTo>
                        <a:lnTo>
                          <a:pt x="57" y="206"/>
                        </a:lnTo>
                        <a:lnTo>
                          <a:pt x="56" y="208"/>
                        </a:lnTo>
                        <a:lnTo>
                          <a:pt x="55" y="213"/>
                        </a:lnTo>
                        <a:lnTo>
                          <a:pt x="54" y="218"/>
                        </a:lnTo>
                        <a:lnTo>
                          <a:pt x="54" y="222"/>
                        </a:lnTo>
                        <a:lnTo>
                          <a:pt x="53" y="226"/>
                        </a:lnTo>
                        <a:lnTo>
                          <a:pt x="53" y="231"/>
                        </a:lnTo>
                        <a:lnTo>
                          <a:pt x="53" y="235"/>
                        </a:lnTo>
                        <a:lnTo>
                          <a:pt x="53" y="239"/>
                        </a:lnTo>
                        <a:lnTo>
                          <a:pt x="53" y="243"/>
                        </a:lnTo>
                        <a:lnTo>
                          <a:pt x="53" y="246"/>
                        </a:lnTo>
                        <a:lnTo>
                          <a:pt x="54" y="250"/>
                        </a:lnTo>
                        <a:lnTo>
                          <a:pt x="56" y="254"/>
                        </a:lnTo>
                        <a:lnTo>
                          <a:pt x="51" y="255"/>
                        </a:lnTo>
                        <a:lnTo>
                          <a:pt x="48" y="257"/>
                        </a:lnTo>
                        <a:lnTo>
                          <a:pt x="44" y="257"/>
                        </a:lnTo>
                        <a:lnTo>
                          <a:pt x="41" y="260"/>
                        </a:lnTo>
                        <a:lnTo>
                          <a:pt x="38" y="262"/>
                        </a:lnTo>
                        <a:lnTo>
                          <a:pt x="35" y="263"/>
                        </a:lnTo>
                        <a:lnTo>
                          <a:pt x="32" y="264"/>
                        </a:lnTo>
                        <a:lnTo>
                          <a:pt x="30" y="267"/>
                        </a:lnTo>
                        <a:lnTo>
                          <a:pt x="25" y="271"/>
                        </a:lnTo>
                        <a:lnTo>
                          <a:pt x="22" y="275"/>
                        </a:lnTo>
                        <a:lnTo>
                          <a:pt x="19" y="280"/>
                        </a:lnTo>
                        <a:lnTo>
                          <a:pt x="17" y="284"/>
                        </a:lnTo>
                        <a:lnTo>
                          <a:pt x="15" y="289"/>
                        </a:lnTo>
                        <a:lnTo>
                          <a:pt x="13" y="294"/>
                        </a:lnTo>
                        <a:lnTo>
                          <a:pt x="12" y="299"/>
                        </a:lnTo>
                        <a:lnTo>
                          <a:pt x="12" y="303"/>
                        </a:lnTo>
                        <a:lnTo>
                          <a:pt x="12" y="306"/>
                        </a:lnTo>
                        <a:lnTo>
                          <a:pt x="12" y="308"/>
                        </a:lnTo>
                        <a:lnTo>
                          <a:pt x="12" y="312"/>
                        </a:lnTo>
                        <a:lnTo>
                          <a:pt x="13" y="314"/>
                        </a:lnTo>
                        <a:lnTo>
                          <a:pt x="13" y="317"/>
                        </a:lnTo>
                        <a:lnTo>
                          <a:pt x="15" y="319"/>
                        </a:lnTo>
                        <a:lnTo>
                          <a:pt x="15" y="322"/>
                        </a:lnTo>
                        <a:lnTo>
                          <a:pt x="17" y="325"/>
                        </a:lnTo>
                        <a:lnTo>
                          <a:pt x="18" y="330"/>
                        </a:lnTo>
                        <a:lnTo>
                          <a:pt x="21" y="336"/>
                        </a:lnTo>
                        <a:lnTo>
                          <a:pt x="21" y="338"/>
                        </a:lnTo>
                        <a:lnTo>
                          <a:pt x="23" y="340"/>
                        </a:lnTo>
                        <a:lnTo>
                          <a:pt x="24" y="343"/>
                        </a:lnTo>
                        <a:lnTo>
                          <a:pt x="25" y="345"/>
                        </a:lnTo>
                        <a:lnTo>
                          <a:pt x="28" y="351"/>
                        </a:lnTo>
                        <a:lnTo>
                          <a:pt x="31" y="356"/>
                        </a:lnTo>
                        <a:lnTo>
                          <a:pt x="32" y="358"/>
                        </a:lnTo>
                        <a:lnTo>
                          <a:pt x="35" y="360"/>
                        </a:lnTo>
                        <a:lnTo>
                          <a:pt x="36" y="364"/>
                        </a:lnTo>
                        <a:lnTo>
                          <a:pt x="38" y="368"/>
                        </a:lnTo>
                        <a:lnTo>
                          <a:pt x="42" y="372"/>
                        </a:lnTo>
                        <a:lnTo>
                          <a:pt x="45" y="376"/>
                        </a:lnTo>
                        <a:lnTo>
                          <a:pt x="49" y="381"/>
                        </a:lnTo>
                        <a:lnTo>
                          <a:pt x="53" y="387"/>
                        </a:lnTo>
                        <a:lnTo>
                          <a:pt x="56" y="391"/>
                        </a:lnTo>
                        <a:lnTo>
                          <a:pt x="60" y="396"/>
                        </a:lnTo>
                        <a:lnTo>
                          <a:pt x="63" y="400"/>
                        </a:lnTo>
                        <a:lnTo>
                          <a:pt x="67" y="404"/>
                        </a:lnTo>
                        <a:lnTo>
                          <a:pt x="68" y="401"/>
                        </a:lnTo>
                        <a:lnTo>
                          <a:pt x="70" y="396"/>
                        </a:lnTo>
                        <a:lnTo>
                          <a:pt x="73" y="394"/>
                        </a:lnTo>
                        <a:lnTo>
                          <a:pt x="74" y="391"/>
                        </a:lnTo>
                        <a:lnTo>
                          <a:pt x="76" y="388"/>
                        </a:lnTo>
                        <a:lnTo>
                          <a:pt x="78" y="384"/>
                        </a:lnTo>
                        <a:lnTo>
                          <a:pt x="79" y="381"/>
                        </a:lnTo>
                        <a:lnTo>
                          <a:pt x="81" y="378"/>
                        </a:lnTo>
                        <a:lnTo>
                          <a:pt x="81" y="374"/>
                        </a:lnTo>
                        <a:lnTo>
                          <a:pt x="83" y="371"/>
                        </a:lnTo>
                        <a:lnTo>
                          <a:pt x="86" y="366"/>
                        </a:lnTo>
                        <a:lnTo>
                          <a:pt x="87" y="363"/>
                        </a:lnTo>
                        <a:lnTo>
                          <a:pt x="88" y="358"/>
                        </a:lnTo>
                        <a:lnTo>
                          <a:pt x="91" y="356"/>
                        </a:lnTo>
                        <a:lnTo>
                          <a:pt x="91" y="359"/>
                        </a:lnTo>
                        <a:lnTo>
                          <a:pt x="91" y="363"/>
                        </a:lnTo>
                        <a:lnTo>
                          <a:pt x="91" y="366"/>
                        </a:lnTo>
                        <a:lnTo>
                          <a:pt x="91" y="370"/>
                        </a:lnTo>
                        <a:lnTo>
                          <a:pt x="91" y="374"/>
                        </a:lnTo>
                        <a:lnTo>
                          <a:pt x="91" y="376"/>
                        </a:lnTo>
                        <a:lnTo>
                          <a:pt x="92" y="379"/>
                        </a:lnTo>
                        <a:lnTo>
                          <a:pt x="92" y="383"/>
                        </a:lnTo>
                        <a:lnTo>
                          <a:pt x="92" y="387"/>
                        </a:lnTo>
                        <a:lnTo>
                          <a:pt x="93" y="389"/>
                        </a:lnTo>
                        <a:lnTo>
                          <a:pt x="94" y="391"/>
                        </a:lnTo>
                        <a:lnTo>
                          <a:pt x="94" y="396"/>
                        </a:lnTo>
                        <a:lnTo>
                          <a:pt x="94" y="398"/>
                        </a:lnTo>
                        <a:lnTo>
                          <a:pt x="94" y="401"/>
                        </a:lnTo>
                        <a:lnTo>
                          <a:pt x="94" y="404"/>
                        </a:lnTo>
                        <a:lnTo>
                          <a:pt x="95" y="407"/>
                        </a:lnTo>
                        <a:lnTo>
                          <a:pt x="92" y="408"/>
                        </a:lnTo>
                        <a:lnTo>
                          <a:pt x="88" y="409"/>
                        </a:lnTo>
                        <a:lnTo>
                          <a:pt x="83" y="411"/>
                        </a:lnTo>
                        <a:lnTo>
                          <a:pt x="81" y="414"/>
                        </a:lnTo>
                        <a:lnTo>
                          <a:pt x="76" y="416"/>
                        </a:lnTo>
                        <a:lnTo>
                          <a:pt x="70" y="419"/>
                        </a:lnTo>
                        <a:lnTo>
                          <a:pt x="66" y="421"/>
                        </a:lnTo>
                        <a:lnTo>
                          <a:pt x="62" y="425"/>
                        </a:lnTo>
                        <a:lnTo>
                          <a:pt x="57" y="427"/>
                        </a:lnTo>
                        <a:lnTo>
                          <a:pt x="53" y="429"/>
                        </a:lnTo>
                        <a:lnTo>
                          <a:pt x="48" y="432"/>
                        </a:lnTo>
                        <a:lnTo>
                          <a:pt x="44" y="435"/>
                        </a:lnTo>
                        <a:lnTo>
                          <a:pt x="40" y="438"/>
                        </a:lnTo>
                        <a:lnTo>
                          <a:pt x="37" y="440"/>
                        </a:lnTo>
                        <a:lnTo>
                          <a:pt x="34" y="442"/>
                        </a:lnTo>
                        <a:lnTo>
                          <a:pt x="32" y="445"/>
                        </a:lnTo>
                        <a:lnTo>
                          <a:pt x="36" y="445"/>
                        </a:lnTo>
                        <a:lnTo>
                          <a:pt x="41" y="445"/>
                        </a:lnTo>
                        <a:lnTo>
                          <a:pt x="44" y="445"/>
                        </a:lnTo>
                        <a:lnTo>
                          <a:pt x="48" y="445"/>
                        </a:lnTo>
                        <a:lnTo>
                          <a:pt x="53" y="445"/>
                        </a:lnTo>
                        <a:lnTo>
                          <a:pt x="56" y="445"/>
                        </a:lnTo>
                        <a:lnTo>
                          <a:pt x="61" y="445"/>
                        </a:lnTo>
                        <a:lnTo>
                          <a:pt x="66" y="445"/>
                        </a:lnTo>
                        <a:lnTo>
                          <a:pt x="66" y="447"/>
                        </a:lnTo>
                        <a:lnTo>
                          <a:pt x="68" y="449"/>
                        </a:lnTo>
                        <a:lnTo>
                          <a:pt x="69" y="452"/>
                        </a:lnTo>
                        <a:lnTo>
                          <a:pt x="70" y="454"/>
                        </a:lnTo>
                        <a:lnTo>
                          <a:pt x="74" y="457"/>
                        </a:lnTo>
                        <a:lnTo>
                          <a:pt x="78" y="460"/>
                        </a:lnTo>
                        <a:lnTo>
                          <a:pt x="81" y="461"/>
                        </a:lnTo>
                        <a:lnTo>
                          <a:pt x="85" y="463"/>
                        </a:lnTo>
                        <a:lnTo>
                          <a:pt x="88" y="463"/>
                        </a:lnTo>
                        <a:lnTo>
                          <a:pt x="92" y="463"/>
                        </a:lnTo>
                        <a:lnTo>
                          <a:pt x="94" y="461"/>
                        </a:lnTo>
                        <a:lnTo>
                          <a:pt x="99" y="459"/>
                        </a:lnTo>
                        <a:lnTo>
                          <a:pt x="101" y="458"/>
                        </a:lnTo>
                        <a:lnTo>
                          <a:pt x="104" y="455"/>
                        </a:lnTo>
                        <a:lnTo>
                          <a:pt x="107" y="452"/>
                        </a:lnTo>
                        <a:lnTo>
                          <a:pt x="110" y="449"/>
                        </a:lnTo>
                        <a:lnTo>
                          <a:pt x="112" y="446"/>
                        </a:lnTo>
                        <a:lnTo>
                          <a:pt x="114" y="442"/>
                        </a:lnTo>
                        <a:lnTo>
                          <a:pt x="117" y="442"/>
                        </a:lnTo>
                        <a:lnTo>
                          <a:pt x="121" y="444"/>
                        </a:lnTo>
                        <a:lnTo>
                          <a:pt x="125" y="445"/>
                        </a:lnTo>
                        <a:lnTo>
                          <a:pt x="130" y="446"/>
                        </a:lnTo>
                        <a:lnTo>
                          <a:pt x="133" y="446"/>
                        </a:lnTo>
                        <a:lnTo>
                          <a:pt x="138" y="446"/>
                        </a:lnTo>
                        <a:lnTo>
                          <a:pt x="142" y="446"/>
                        </a:lnTo>
                        <a:lnTo>
                          <a:pt x="146" y="447"/>
                        </a:lnTo>
                        <a:lnTo>
                          <a:pt x="149" y="446"/>
                        </a:lnTo>
                        <a:lnTo>
                          <a:pt x="152" y="446"/>
                        </a:lnTo>
                        <a:lnTo>
                          <a:pt x="156" y="446"/>
                        </a:lnTo>
                        <a:lnTo>
                          <a:pt x="158" y="446"/>
                        </a:lnTo>
                        <a:lnTo>
                          <a:pt x="162" y="446"/>
                        </a:lnTo>
                        <a:lnTo>
                          <a:pt x="164" y="446"/>
                        </a:lnTo>
                        <a:lnTo>
                          <a:pt x="175" y="446"/>
                        </a:lnTo>
                        <a:lnTo>
                          <a:pt x="184" y="447"/>
                        </a:lnTo>
                        <a:lnTo>
                          <a:pt x="195" y="447"/>
                        </a:lnTo>
                        <a:lnTo>
                          <a:pt x="204" y="447"/>
                        </a:lnTo>
                        <a:lnTo>
                          <a:pt x="215" y="447"/>
                        </a:lnTo>
                        <a:lnTo>
                          <a:pt x="225" y="447"/>
                        </a:lnTo>
                        <a:lnTo>
                          <a:pt x="235" y="447"/>
                        </a:lnTo>
                        <a:lnTo>
                          <a:pt x="246" y="447"/>
                        </a:lnTo>
                        <a:lnTo>
                          <a:pt x="255" y="447"/>
                        </a:lnTo>
                        <a:lnTo>
                          <a:pt x="265" y="447"/>
                        </a:lnTo>
                        <a:lnTo>
                          <a:pt x="274" y="447"/>
                        </a:lnTo>
                        <a:lnTo>
                          <a:pt x="285" y="447"/>
                        </a:lnTo>
                        <a:lnTo>
                          <a:pt x="293" y="447"/>
                        </a:lnTo>
                        <a:lnTo>
                          <a:pt x="304" y="447"/>
                        </a:lnTo>
                        <a:lnTo>
                          <a:pt x="314" y="447"/>
                        </a:lnTo>
                        <a:lnTo>
                          <a:pt x="323" y="447"/>
                        </a:lnTo>
                        <a:lnTo>
                          <a:pt x="331" y="447"/>
                        </a:lnTo>
                        <a:lnTo>
                          <a:pt x="341" y="446"/>
                        </a:lnTo>
                        <a:lnTo>
                          <a:pt x="349" y="446"/>
                        </a:lnTo>
                        <a:lnTo>
                          <a:pt x="359" y="446"/>
                        </a:lnTo>
                        <a:lnTo>
                          <a:pt x="367" y="445"/>
                        </a:lnTo>
                        <a:lnTo>
                          <a:pt x="377" y="445"/>
                        </a:lnTo>
                        <a:lnTo>
                          <a:pt x="385" y="445"/>
                        </a:lnTo>
                        <a:lnTo>
                          <a:pt x="393" y="445"/>
                        </a:lnTo>
                        <a:lnTo>
                          <a:pt x="401" y="445"/>
                        </a:lnTo>
                        <a:lnTo>
                          <a:pt x="410" y="444"/>
                        </a:lnTo>
                        <a:lnTo>
                          <a:pt x="417" y="444"/>
                        </a:lnTo>
                        <a:lnTo>
                          <a:pt x="425" y="444"/>
                        </a:lnTo>
                        <a:lnTo>
                          <a:pt x="432" y="442"/>
                        </a:lnTo>
                        <a:lnTo>
                          <a:pt x="441" y="442"/>
                        </a:lnTo>
                        <a:lnTo>
                          <a:pt x="448" y="442"/>
                        </a:lnTo>
                        <a:lnTo>
                          <a:pt x="455" y="442"/>
                        </a:lnTo>
                        <a:lnTo>
                          <a:pt x="462" y="441"/>
                        </a:lnTo>
                        <a:lnTo>
                          <a:pt x="468" y="441"/>
                        </a:lnTo>
                        <a:lnTo>
                          <a:pt x="475" y="440"/>
                        </a:lnTo>
                        <a:lnTo>
                          <a:pt x="482" y="440"/>
                        </a:lnTo>
                        <a:lnTo>
                          <a:pt x="488" y="439"/>
                        </a:lnTo>
                        <a:lnTo>
                          <a:pt x="494" y="439"/>
                        </a:lnTo>
                        <a:lnTo>
                          <a:pt x="500" y="439"/>
                        </a:lnTo>
                        <a:lnTo>
                          <a:pt x="506" y="439"/>
                        </a:lnTo>
                        <a:lnTo>
                          <a:pt x="512" y="438"/>
                        </a:lnTo>
                        <a:lnTo>
                          <a:pt x="517" y="438"/>
                        </a:lnTo>
                        <a:lnTo>
                          <a:pt x="521" y="436"/>
                        </a:lnTo>
                        <a:lnTo>
                          <a:pt x="526" y="436"/>
                        </a:lnTo>
                        <a:lnTo>
                          <a:pt x="532" y="436"/>
                        </a:lnTo>
                        <a:lnTo>
                          <a:pt x="537" y="436"/>
                        </a:lnTo>
                        <a:lnTo>
                          <a:pt x="540" y="435"/>
                        </a:lnTo>
                        <a:lnTo>
                          <a:pt x="545" y="435"/>
                        </a:lnTo>
                        <a:lnTo>
                          <a:pt x="549" y="435"/>
                        </a:lnTo>
                        <a:lnTo>
                          <a:pt x="552" y="434"/>
                        </a:lnTo>
                        <a:lnTo>
                          <a:pt x="556" y="434"/>
                        </a:lnTo>
                        <a:lnTo>
                          <a:pt x="559" y="434"/>
                        </a:lnTo>
                        <a:lnTo>
                          <a:pt x="562" y="434"/>
                        </a:lnTo>
                        <a:lnTo>
                          <a:pt x="564" y="433"/>
                        </a:lnTo>
                        <a:lnTo>
                          <a:pt x="566" y="433"/>
                        </a:lnTo>
                        <a:lnTo>
                          <a:pt x="570" y="433"/>
                        </a:lnTo>
                        <a:lnTo>
                          <a:pt x="572" y="433"/>
                        </a:lnTo>
                        <a:lnTo>
                          <a:pt x="576" y="433"/>
                        </a:lnTo>
                        <a:lnTo>
                          <a:pt x="577" y="433"/>
                        </a:lnTo>
                        <a:lnTo>
                          <a:pt x="578" y="433"/>
                        </a:lnTo>
                        <a:lnTo>
                          <a:pt x="578" y="432"/>
                        </a:lnTo>
                        <a:lnTo>
                          <a:pt x="578" y="428"/>
                        </a:lnTo>
                        <a:lnTo>
                          <a:pt x="578" y="425"/>
                        </a:lnTo>
                        <a:lnTo>
                          <a:pt x="578" y="422"/>
                        </a:lnTo>
                        <a:lnTo>
                          <a:pt x="578" y="419"/>
                        </a:lnTo>
                        <a:lnTo>
                          <a:pt x="578" y="415"/>
                        </a:lnTo>
                        <a:lnTo>
                          <a:pt x="578" y="410"/>
                        </a:lnTo>
                        <a:lnTo>
                          <a:pt x="578" y="406"/>
                        </a:lnTo>
                        <a:lnTo>
                          <a:pt x="578" y="402"/>
                        </a:lnTo>
                        <a:lnTo>
                          <a:pt x="578" y="400"/>
                        </a:lnTo>
                        <a:lnTo>
                          <a:pt x="578" y="397"/>
                        </a:lnTo>
                        <a:lnTo>
                          <a:pt x="578" y="395"/>
                        </a:lnTo>
                        <a:lnTo>
                          <a:pt x="578" y="391"/>
                        </a:lnTo>
                        <a:lnTo>
                          <a:pt x="578" y="389"/>
                        </a:lnTo>
                        <a:lnTo>
                          <a:pt x="578" y="385"/>
                        </a:lnTo>
                        <a:lnTo>
                          <a:pt x="578" y="383"/>
                        </a:lnTo>
                        <a:lnTo>
                          <a:pt x="578" y="378"/>
                        </a:lnTo>
                        <a:lnTo>
                          <a:pt x="578" y="376"/>
                        </a:lnTo>
                        <a:lnTo>
                          <a:pt x="578" y="372"/>
                        </a:lnTo>
                        <a:lnTo>
                          <a:pt x="579" y="369"/>
                        </a:lnTo>
                        <a:lnTo>
                          <a:pt x="578" y="364"/>
                        </a:lnTo>
                        <a:lnTo>
                          <a:pt x="578" y="360"/>
                        </a:lnTo>
                        <a:lnTo>
                          <a:pt x="578" y="357"/>
                        </a:lnTo>
                        <a:lnTo>
                          <a:pt x="578" y="353"/>
                        </a:lnTo>
                        <a:lnTo>
                          <a:pt x="578" y="349"/>
                        </a:lnTo>
                        <a:lnTo>
                          <a:pt x="578" y="344"/>
                        </a:lnTo>
                        <a:lnTo>
                          <a:pt x="578" y="340"/>
                        </a:lnTo>
                        <a:lnTo>
                          <a:pt x="578" y="336"/>
                        </a:lnTo>
                        <a:lnTo>
                          <a:pt x="578" y="331"/>
                        </a:lnTo>
                        <a:lnTo>
                          <a:pt x="578" y="327"/>
                        </a:lnTo>
                        <a:lnTo>
                          <a:pt x="578" y="322"/>
                        </a:lnTo>
                        <a:lnTo>
                          <a:pt x="578" y="318"/>
                        </a:lnTo>
                        <a:lnTo>
                          <a:pt x="578" y="313"/>
                        </a:lnTo>
                        <a:lnTo>
                          <a:pt x="578" y="308"/>
                        </a:lnTo>
                        <a:lnTo>
                          <a:pt x="578" y="303"/>
                        </a:lnTo>
                        <a:lnTo>
                          <a:pt x="578" y="300"/>
                        </a:lnTo>
                        <a:lnTo>
                          <a:pt x="578" y="294"/>
                        </a:lnTo>
                        <a:lnTo>
                          <a:pt x="578" y="290"/>
                        </a:lnTo>
                        <a:lnTo>
                          <a:pt x="578" y="284"/>
                        </a:lnTo>
                        <a:lnTo>
                          <a:pt x="578" y="280"/>
                        </a:lnTo>
                        <a:lnTo>
                          <a:pt x="578" y="275"/>
                        </a:lnTo>
                        <a:lnTo>
                          <a:pt x="578" y="269"/>
                        </a:lnTo>
                        <a:lnTo>
                          <a:pt x="578" y="264"/>
                        </a:lnTo>
                        <a:lnTo>
                          <a:pt x="578" y="260"/>
                        </a:lnTo>
                        <a:lnTo>
                          <a:pt x="578" y="254"/>
                        </a:lnTo>
                        <a:lnTo>
                          <a:pt x="578" y="249"/>
                        </a:lnTo>
                        <a:lnTo>
                          <a:pt x="578" y="243"/>
                        </a:lnTo>
                        <a:lnTo>
                          <a:pt x="578" y="237"/>
                        </a:lnTo>
                        <a:lnTo>
                          <a:pt x="578" y="232"/>
                        </a:lnTo>
                        <a:lnTo>
                          <a:pt x="578" y="226"/>
                        </a:lnTo>
                        <a:lnTo>
                          <a:pt x="578" y="222"/>
                        </a:lnTo>
                        <a:lnTo>
                          <a:pt x="578" y="217"/>
                        </a:lnTo>
                        <a:lnTo>
                          <a:pt x="578" y="211"/>
                        </a:lnTo>
                        <a:lnTo>
                          <a:pt x="578" y="205"/>
                        </a:lnTo>
                        <a:lnTo>
                          <a:pt x="577" y="200"/>
                        </a:lnTo>
                        <a:lnTo>
                          <a:pt x="577" y="195"/>
                        </a:lnTo>
                        <a:lnTo>
                          <a:pt x="577" y="190"/>
                        </a:lnTo>
                        <a:lnTo>
                          <a:pt x="577" y="185"/>
                        </a:lnTo>
                        <a:lnTo>
                          <a:pt x="577" y="180"/>
                        </a:lnTo>
                        <a:lnTo>
                          <a:pt x="577" y="176"/>
                        </a:lnTo>
                        <a:lnTo>
                          <a:pt x="576" y="171"/>
                        </a:lnTo>
                        <a:lnTo>
                          <a:pt x="576" y="166"/>
                        </a:lnTo>
                        <a:lnTo>
                          <a:pt x="575" y="162"/>
                        </a:lnTo>
                        <a:lnTo>
                          <a:pt x="575" y="159"/>
                        </a:lnTo>
                        <a:lnTo>
                          <a:pt x="575" y="154"/>
                        </a:lnTo>
                        <a:lnTo>
                          <a:pt x="575" y="150"/>
                        </a:lnTo>
                        <a:lnTo>
                          <a:pt x="575" y="146"/>
                        </a:lnTo>
                        <a:lnTo>
                          <a:pt x="575" y="143"/>
                        </a:lnTo>
                        <a:lnTo>
                          <a:pt x="573" y="138"/>
                        </a:lnTo>
                        <a:lnTo>
                          <a:pt x="573" y="135"/>
                        </a:lnTo>
                        <a:lnTo>
                          <a:pt x="572" y="131"/>
                        </a:lnTo>
                        <a:lnTo>
                          <a:pt x="572" y="128"/>
                        </a:lnTo>
                        <a:lnTo>
                          <a:pt x="571" y="125"/>
                        </a:lnTo>
                        <a:lnTo>
                          <a:pt x="571" y="122"/>
                        </a:lnTo>
                        <a:lnTo>
                          <a:pt x="570" y="118"/>
                        </a:lnTo>
                        <a:lnTo>
                          <a:pt x="570" y="116"/>
                        </a:lnTo>
                        <a:lnTo>
                          <a:pt x="570" y="112"/>
                        </a:lnTo>
                        <a:lnTo>
                          <a:pt x="570" y="110"/>
                        </a:lnTo>
                        <a:lnTo>
                          <a:pt x="569" y="108"/>
                        </a:lnTo>
                        <a:lnTo>
                          <a:pt x="569" y="105"/>
                        </a:lnTo>
                        <a:lnTo>
                          <a:pt x="568" y="100"/>
                        </a:lnTo>
                        <a:lnTo>
                          <a:pt x="566" y="95"/>
                        </a:lnTo>
                        <a:lnTo>
                          <a:pt x="565" y="90"/>
                        </a:lnTo>
                        <a:lnTo>
                          <a:pt x="565" y="87"/>
                        </a:lnTo>
                        <a:lnTo>
                          <a:pt x="564" y="83"/>
                        </a:lnTo>
                        <a:lnTo>
                          <a:pt x="563" y="79"/>
                        </a:lnTo>
                        <a:lnTo>
                          <a:pt x="562" y="77"/>
                        </a:lnTo>
                        <a:lnTo>
                          <a:pt x="562" y="74"/>
                        </a:lnTo>
                        <a:lnTo>
                          <a:pt x="560" y="71"/>
                        </a:lnTo>
                        <a:lnTo>
                          <a:pt x="560" y="70"/>
                        </a:lnTo>
                        <a:lnTo>
                          <a:pt x="559" y="66"/>
                        </a:lnTo>
                        <a:lnTo>
                          <a:pt x="558" y="64"/>
                        </a:lnTo>
                        <a:lnTo>
                          <a:pt x="557" y="62"/>
                        </a:lnTo>
                        <a:lnTo>
                          <a:pt x="626" y="0"/>
                        </a:lnTo>
                        <a:lnTo>
                          <a:pt x="628" y="3"/>
                        </a:lnTo>
                        <a:lnTo>
                          <a:pt x="633" y="8"/>
                        </a:lnTo>
                        <a:lnTo>
                          <a:pt x="634" y="10"/>
                        </a:lnTo>
                        <a:lnTo>
                          <a:pt x="635" y="13"/>
                        </a:lnTo>
                        <a:lnTo>
                          <a:pt x="638" y="16"/>
                        </a:lnTo>
                        <a:lnTo>
                          <a:pt x="640" y="19"/>
                        </a:lnTo>
                        <a:lnTo>
                          <a:pt x="640" y="21"/>
                        </a:lnTo>
                        <a:lnTo>
                          <a:pt x="642" y="24"/>
                        </a:lnTo>
                        <a:lnTo>
                          <a:pt x="643" y="28"/>
                        </a:lnTo>
                        <a:lnTo>
                          <a:pt x="646" y="32"/>
                        </a:lnTo>
                        <a:lnTo>
                          <a:pt x="646" y="34"/>
                        </a:lnTo>
                        <a:lnTo>
                          <a:pt x="648" y="39"/>
                        </a:lnTo>
                        <a:lnTo>
                          <a:pt x="648" y="41"/>
                        </a:lnTo>
                        <a:lnTo>
                          <a:pt x="651" y="46"/>
                        </a:lnTo>
                        <a:lnTo>
                          <a:pt x="651" y="49"/>
                        </a:lnTo>
                        <a:lnTo>
                          <a:pt x="652" y="53"/>
                        </a:lnTo>
                        <a:lnTo>
                          <a:pt x="653" y="58"/>
                        </a:lnTo>
                        <a:lnTo>
                          <a:pt x="653" y="62"/>
                        </a:lnTo>
                        <a:lnTo>
                          <a:pt x="654" y="66"/>
                        </a:lnTo>
                        <a:lnTo>
                          <a:pt x="655" y="71"/>
                        </a:lnTo>
                        <a:lnTo>
                          <a:pt x="655" y="74"/>
                        </a:lnTo>
                        <a:lnTo>
                          <a:pt x="657" y="79"/>
                        </a:lnTo>
                        <a:lnTo>
                          <a:pt x="658" y="83"/>
                        </a:lnTo>
                        <a:lnTo>
                          <a:pt x="658" y="87"/>
                        </a:lnTo>
                        <a:lnTo>
                          <a:pt x="658" y="92"/>
                        </a:lnTo>
                        <a:lnTo>
                          <a:pt x="659" y="97"/>
                        </a:lnTo>
                        <a:lnTo>
                          <a:pt x="660" y="100"/>
                        </a:lnTo>
                        <a:lnTo>
                          <a:pt x="660" y="105"/>
                        </a:lnTo>
                        <a:lnTo>
                          <a:pt x="660" y="110"/>
                        </a:lnTo>
                        <a:lnTo>
                          <a:pt x="661" y="115"/>
                        </a:lnTo>
                        <a:lnTo>
                          <a:pt x="661" y="121"/>
                        </a:lnTo>
                        <a:lnTo>
                          <a:pt x="662" y="124"/>
                        </a:lnTo>
                        <a:lnTo>
                          <a:pt x="662" y="129"/>
                        </a:lnTo>
                        <a:lnTo>
                          <a:pt x="662" y="134"/>
                        </a:lnTo>
                        <a:lnTo>
                          <a:pt x="662" y="138"/>
                        </a:lnTo>
                        <a:lnTo>
                          <a:pt x="664" y="142"/>
                        </a:lnTo>
                        <a:lnTo>
                          <a:pt x="664" y="147"/>
                        </a:lnTo>
                        <a:lnTo>
                          <a:pt x="664" y="152"/>
                        </a:lnTo>
                        <a:lnTo>
                          <a:pt x="664" y="156"/>
                        </a:lnTo>
                        <a:lnTo>
                          <a:pt x="664" y="161"/>
                        </a:lnTo>
                        <a:lnTo>
                          <a:pt x="664" y="165"/>
                        </a:lnTo>
                        <a:lnTo>
                          <a:pt x="664" y="169"/>
                        </a:lnTo>
                        <a:lnTo>
                          <a:pt x="664" y="173"/>
                        </a:lnTo>
                        <a:lnTo>
                          <a:pt x="664" y="178"/>
                        </a:lnTo>
                        <a:lnTo>
                          <a:pt x="664" y="182"/>
                        </a:lnTo>
                        <a:lnTo>
                          <a:pt x="665" y="186"/>
                        </a:lnTo>
                        <a:lnTo>
                          <a:pt x="665" y="191"/>
                        </a:lnTo>
                        <a:lnTo>
                          <a:pt x="665" y="193"/>
                        </a:lnTo>
                        <a:lnTo>
                          <a:pt x="665" y="198"/>
                        </a:lnTo>
                        <a:lnTo>
                          <a:pt x="665" y="201"/>
                        </a:lnTo>
                        <a:lnTo>
                          <a:pt x="665" y="205"/>
                        </a:lnTo>
                        <a:lnTo>
                          <a:pt x="665" y="208"/>
                        </a:lnTo>
                        <a:lnTo>
                          <a:pt x="665" y="212"/>
                        </a:lnTo>
                        <a:lnTo>
                          <a:pt x="665" y="217"/>
                        </a:lnTo>
                        <a:lnTo>
                          <a:pt x="665" y="219"/>
                        </a:lnTo>
                        <a:lnTo>
                          <a:pt x="665" y="222"/>
                        </a:lnTo>
                        <a:lnTo>
                          <a:pt x="665" y="224"/>
                        </a:lnTo>
                        <a:lnTo>
                          <a:pt x="666" y="229"/>
                        </a:lnTo>
                        <a:lnTo>
                          <a:pt x="666" y="231"/>
                        </a:lnTo>
                        <a:lnTo>
                          <a:pt x="666" y="233"/>
                        </a:lnTo>
                        <a:lnTo>
                          <a:pt x="666" y="236"/>
                        </a:lnTo>
                        <a:lnTo>
                          <a:pt x="666" y="239"/>
                        </a:lnTo>
                        <a:lnTo>
                          <a:pt x="666" y="241"/>
                        </a:lnTo>
                        <a:lnTo>
                          <a:pt x="666" y="243"/>
                        </a:lnTo>
                        <a:lnTo>
                          <a:pt x="666" y="246"/>
                        </a:lnTo>
                        <a:lnTo>
                          <a:pt x="666" y="249"/>
                        </a:lnTo>
                        <a:lnTo>
                          <a:pt x="666" y="252"/>
                        </a:lnTo>
                        <a:lnTo>
                          <a:pt x="666" y="256"/>
                        </a:lnTo>
                        <a:lnTo>
                          <a:pt x="666" y="260"/>
                        </a:lnTo>
                        <a:lnTo>
                          <a:pt x="666" y="264"/>
                        </a:lnTo>
                        <a:lnTo>
                          <a:pt x="666" y="267"/>
                        </a:lnTo>
                        <a:lnTo>
                          <a:pt x="666" y="273"/>
                        </a:lnTo>
                        <a:lnTo>
                          <a:pt x="666" y="276"/>
                        </a:lnTo>
                        <a:lnTo>
                          <a:pt x="666" y="281"/>
                        </a:lnTo>
                        <a:lnTo>
                          <a:pt x="666" y="284"/>
                        </a:lnTo>
                        <a:lnTo>
                          <a:pt x="666" y="290"/>
                        </a:lnTo>
                        <a:lnTo>
                          <a:pt x="666" y="295"/>
                        </a:lnTo>
                        <a:lnTo>
                          <a:pt x="667" y="301"/>
                        </a:lnTo>
                        <a:lnTo>
                          <a:pt x="666" y="306"/>
                        </a:lnTo>
                        <a:lnTo>
                          <a:pt x="666" y="311"/>
                        </a:lnTo>
                        <a:lnTo>
                          <a:pt x="666" y="317"/>
                        </a:lnTo>
                        <a:lnTo>
                          <a:pt x="666" y="322"/>
                        </a:lnTo>
                        <a:lnTo>
                          <a:pt x="666" y="328"/>
                        </a:lnTo>
                        <a:lnTo>
                          <a:pt x="666" y="334"/>
                        </a:lnTo>
                        <a:lnTo>
                          <a:pt x="666" y="340"/>
                        </a:lnTo>
                        <a:lnTo>
                          <a:pt x="666" y="345"/>
                        </a:lnTo>
                        <a:lnTo>
                          <a:pt x="666" y="351"/>
                        </a:lnTo>
                        <a:lnTo>
                          <a:pt x="666" y="357"/>
                        </a:lnTo>
                        <a:lnTo>
                          <a:pt x="666" y="363"/>
                        </a:lnTo>
                        <a:lnTo>
                          <a:pt x="666" y="370"/>
                        </a:lnTo>
                        <a:lnTo>
                          <a:pt x="666" y="376"/>
                        </a:lnTo>
                        <a:lnTo>
                          <a:pt x="666" y="381"/>
                        </a:lnTo>
                        <a:lnTo>
                          <a:pt x="666" y="387"/>
                        </a:lnTo>
                        <a:lnTo>
                          <a:pt x="666" y="394"/>
                        </a:lnTo>
                        <a:lnTo>
                          <a:pt x="665" y="398"/>
                        </a:lnTo>
                        <a:lnTo>
                          <a:pt x="665" y="404"/>
                        </a:lnTo>
                        <a:lnTo>
                          <a:pt x="665" y="411"/>
                        </a:lnTo>
                        <a:lnTo>
                          <a:pt x="665" y="416"/>
                        </a:lnTo>
                        <a:lnTo>
                          <a:pt x="665" y="421"/>
                        </a:lnTo>
                        <a:lnTo>
                          <a:pt x="665" y="427"/>
                        </a:lnTo>
                        <a:lnTo>
                          <a:pt x="665" y="433"/>
                        </a:lnTo>
                        <a:lnTo>
                          <a:pt x="665" y="439"/>
                        </a:lnTo>
                        <a:lnTo>
                          <a:pt x="664" y="444"/>
                        </a:lnTo>
                        <a:lnTo>
                          <a:pt x="664" y="448"/>
                        </a:lnTo>
                        <a:lnTo>
                          <a:pt x="664" y="453"/>
                        </a:lnTo>
                        <a:lnTo>
                          <a:pt x="664" y="459"/>
                        </a:lnTo>
                        <a:lnTo>
                          <a:pt x="664" y="464"/>
                        </a:lnTo>
                        <a:lnTo>
                          <a:pt x="664" y="468"/>
                        </a:lnTo>
                        <a:lnTo>
                          <a:pt x="664" y="472"/>
                        </a:lnTo>
                        <a:lnTo>
                          <a:pt x="664" y="477"/>
                        </a:lnTo>
                        <a:lnTo>
                          <a:pt x="664" y="482"/>
                        </a:lnTo>
                        <a:lnTo>
                          <a:pt x="664" y="485"/>
                        </a:lnTo>
                        <a:lnTo>
                          <a:pt x="664" y="489"/>
                        </a:lnTo>
                        <a:lnTo>
                          <a:pt x="664" y="492"/>
                        </a:lnTo>
                        <a:lnTo>
                          <a:pt x="664" y="495"/>
                        </a:lnTo>
                        <a:lnTo>
                          <a:pt x="664" y="498"/>
                        </a:lnTo>
                        <a:lnTo>
                          <a:pt x="664" y="501"/>
                        </a:lnTo>
                        <a:lnTo>
                          <a:pt x="664" y="504"/>
                        </a:lnTo>
                        <a:lnTo>
                          <a:pt x="664" y="508"/>
                        </a:lnTo>
                        <a:lnTo>
                          <a:pt x="664" y="510"/>
                        </a:lnTo>
                        <a:lnTo>
                          <a:pt x="664" y="512"/>
                        </a:lnTo>
                        <a:lnTo>
                          <a:pt x="664" y="514"/>
                        </a:lnTo>
                        <a:lnTo>
                          <a:pt x="659" y="515"/>
                        </a:lnTo>
                        <a:lnTo>
                          <a:pt x="655" y="515"/>
                        </a:lnTo>
                        <a:lnTo>
                          <a:pt x="652" y="515"/>
                        </a:lnTo>
                        <a:lnTo>
                          <a:pt x="649" y="516"/>
                        </a:lnTo>
                        <a:lnTo>
                          <a:pt x="647" y="517"/>
                        </a:lnTo>
                        <a:lnTo>
                          <a:pt x="645" y="518"/>
                        </a:lnTo>
                        <a:lnTo>
                          <a:pt x="641" y="518"/>
                        </a:lnTo>
                        <a:lnTo>
                          <a:pt x="638" y="518"/>
                        </a:lnTo>
                        <a:lnTo>
                          <a:pt x="635" y="518"/>
                        </a:lnTo>
                        <a:lnTo>
                          <a:pt x="632" y="520"/>
                        </a:lnTo>
                        <a:lnTo>
                          <a:pt x="628" y="520"/>
                        </a:lnTo>
                        <a:lnTo>
                          <a:pt x="624" y="521"/>
                        </a:lnTo>
                        <a:lnTo>
                          <a:pt x="620" y="521"/>
                        </a:lnTo>
                        <a:lnTo>
                          <a:pt x="617" y="521"/>
                        </a:lnTo>
                        <a:lnTo>
                          <a:pt x="613" y="521"/>
                        </a:lnTo>
                        <a:lnTo>
                          <a:pt x="608" y="522"/>
                        </a:lnTo>
                        <a:lnTo>
                          <a:pt x="604" y="522"/>
                        </a:lnTo>
                        <a:lnTo>
                          <a:pt x="600" y="523"/>
                        </a:lnTo>
                        <a:lnTo>
                          <a:pt x="596" y="523"/>
                        </a:lnTo>
                        <a:lnTo>
                          <a:pt x="591" y="523"/>
                        </a:lnTo>
                        <a:lnTo>
                          <a:pt x="588" y="523"/>
                        </a:lnTo>
                        <a:lnTo>
                          <a:pt x="583" y="524"/>
                        </a:lnTo>
                        <a:lnTo>
                          <a:pt x="578" y="524"/>
                        </a:lnTo>
                        <a:lnTo>
                          <a:pt x="575" y="524"/>
                        </a:lnTo>
                        <a:lnTo>
                          <a:pt x="570" y="524"/>
                        </a:lnTo>
                        <a:lnTo>
                          <a:pt x="565" y="525"/>
                        </a:lnTo>
                        <a:lnTo>
                          <a:pt x="560" y="525"/>
                        </a:lnTo>
                        <a:lnTo>
                          <a:pt x="556" y="525"/>
                        </a:lnTo>
                        <a:lnTo>
                          <a:pt x="552" y="525"/>
                        </a:lnTo>
                        <a:lnTo>
                          <a:pt x="547" y="525"/>
                        </a:lnTo>
                        <a:lnTo>
                          <a:pt x="543" y="525"/>
                        </a:lnTo>
                        <a:lnTo>
                          <a:pt x="538" y="525"/>
                        </a:lnTo>
                        <a:lnTo>
                          <a:pt x="534" y="525"/>
                        </a:lnTo>
                        <a:lnTo>
                          <a:pt x="528" y="527"/>
                        </a:lnTo>
                        <a:lnTo>
                          <a:pt x="525" y="527"/>
                        </a:lnTo>
                        <a:lnTo>
                          <a:pt x="521" y="527"/>
                        </a:lnTo>
                        <a:lnTo>
                          <a:pt x="517" y="527"/>
                        </a:lnTo>
                        <a:lnTo>
                          <a:pt x="513" y="528"/>
                        </a:lnTo>
                        <a:lnTo>
                          <a:pt x="508" y="528"/>
                        </a:lnTo>
                        <a:lnTo>
                          <a:pt x="503" y="528"/>
                        </a:lnTo>
                        <a:lnTo>
                          <a:pt x="501" y="528"/>
                        </a:lnTo>
                        <a:lnTo>
                          <a:pt x="498" y="528"/>
                        </a:lnTo>
                        <a:lnTo>
                          <a:pt x="494" y="528"/>
                        </a:lnTo>
                        <a:lnTo>
                          <a:pt x="490" y="528"/>
                        </a:lnTo>
                        <a:lnTo>
                          <a:pt x="486" y="528"/>
                        </a:lnTo>
                        <a:lnTo>
                          <a:pt x="483" y="528"/>
                        </a:lnTo>
                        <a:lnTo>
                          <a:pt x="481" y="528"/>
                        </a:lnTo>
                        <a:lnTo>
                          <a:pt x="477" y="528"/>
                        </a:lnTo>
                        <a:lnTo>
                          <a:pt x="475" y="528"/>
                        </a:lnTo>
                        <a:lnTo>
                          <a:pt x="473" y="529"/>
                        </a:lnTo>
                        <a:lnTo>
                          <a:pt x="468" y="529"/>
                        </a:lnTo>
                        <a:lnTo>
                          <a:pt x="463" y="530"/>
                        </a:lnTo>
                        <a:lnTo>
                          <a:pt x="461" y="530"/>
                        </a:lnTo>
                        <a:lnTo>
                          <a:pt x="458" y="530"/>
                        </a:lnTo>
                        <a:lnTo>
                          <a:pt x="456" y="530"/>
                        </a:lnTo>
                        <a:lnTo>
                          <a:pt x="445" y="530"/>
                        </a:lnTo>
                        <a:lnTo>
                          <a:pt x="436" y="530"/>
                        </a:lnTo>
                        <a:lnTo>
                          <a:pt x="425" y="530"/>
                        </a:lnTo>
                        <a:lnTo>
                          <a:pt x="414" y="530"/>
                        </a:lnTo>
                        <a:lnTo>
                          <a:pt x="405" y="530"/>
                        </a:lnTo>
                        <a:lnTo>
                          <a:pt x="394" y="530"/>
                        </a:lnTo>
                        <a:lnTo>
                          <a:pt x="385" y="530"/>
                        </a:lnTo>
                        <a:lnTo>
                          <a:pt x="374" y="531"/>
                        </a:lnTo>
                        <a:lnTo>
                          <a:pt x="365" y="530"/>
                        </a:lnTo>
                        <a:lnTo>
                          <a:pt x="354" y="530"/>
                        </a:lnTo>
                        <a:lnTo>
                          <a:pt x="344" y="530"/>
                        </a:lnTo>
                        <a:lnTo>
                          <a:pt x="336" y="530"/>
                        </a:lnTo>
                        <a:lnTo>
                          <a:pt x="327" y="530"/>
                        </a:lnTo>
                        <a:lnTo>
                          <a:pt x="317" y="530"/>
                        </a:lnTo>
                        <a:lnTo>
                          <a:pt x="309" y="530"/>
                        </a:lnTo>
                        <a:lnTo>
                          <a:pt x="299" y="530"/>
                        </a:lnTo>
                        <a:lnTo>
                          <a:pt x="291" y="530"/>
                        </a:lnTo>
                        <a:lnTo>
                          <a:pt x="280" y="530"/>
                        </a:lnTo>
                        <a:lnTo>
                          <a:pt x="273" y="529"/>
                        </a:lnTo>
                        <a:lnTo>
                          <a:pt x="264" y="529"/>
                        </a:lnTo>
                        <a:lnTo>
                          <a:pt x="255" y="528"/>
                        </a:lnTo>
                        <a:lnTo>
                          <a:pt x="247" y="528"/>
                        </a:lnTo>
                        <a:lnTo>
                          <a:pt x="239" y="528"/>
                        </a:lnTo>
                        <a:lnTo>
                          <a:pt x="232" y="528"/>
                        </a:lnTo>
                        <a:lnTo>
                          <a:pt x="223" y="527"/>
                        </a:lnTo>
                        <a:lnTo>
                          <a:pt x="215" y="527"/>
                        </a:lnTo>
                        <a:lnTo>
                          <a:pt x="208" y="525"/>
                        </a:lnTo>
                        <a:lnTo>
                          <a:pt x="201" y="525"/>
                        </a:lnTo>
                        <a:lnTo>
                          <a:pt x="194" y="525"/>
                        </a:lnTo>
                        <a:lnTo>
                          <a:pt x="187" y="525"/>
                        </a:lnTo>
                        <a:lnTo>
                          <a:pt x="180" y="524"/>
                        </a:lnTo>
                        <a:lnTo>
                          <a:pt x="174" y="524"/>
                        </a:lnTo>
                        <a:lnTo>
                          <a:pt x="167" y="523"/>
                        </a:lnTo>
                        <a:lnTo>
                          <a:pt x="161" y="523"/>
                        </a:lnTo>
                        <a:lnTo>
                          <a:pt x="155" y="522"/>
                        </a:lnTo>
                        <a:lnTo>
                          <a:pt x="149" y="522"/>
                        </a:lnTo>
                        <a:lnTo>
                          <a:pt x="142" y="521"/>
                        </a:lnTo>
                        <a:lnTo>
                          <a:pt x="137" y="521"/>
                        </a:lnTo>
                        <a:lnTo>
                          <a:pt x="131" y="520"/>
                        </a:lnTo>
                        <a:lnTo>
                          <a:pt x="126" y="520"/>
                        </a:lnTo>
                        <a:lnTo>
                          <a:pt x="120" y="518"/>
                        </a:lnTo>
                        <a:lnTo>
                          <a:pt x="115" y="518"/>
                        </a:lnTo>
                        <a:lnTo>
                          <a:pt x="110" y="518"/>
                        </a:lnTo>
                        <a:lnTo>
                          <a:pt x="106" y="518"/>
                        </a:lnTo>
                        <a:lnTo>
                          <a:pt x="101" y="517"/>
                        </a:lnTo>
                        <a:lnTo>
                          <a:pt x="97" y="517"/>
                        </a:lnTo>
                        <a:lnTo>
                          <a:pt x="94" y="516"/>
                        </a:lnTo>
                        <a:lnTo>
                          <a:pt x="89" y="516"/>
                        </a:lnTo>
                        <a:lnTo>
                          <a:pt x="86" y="515"/>
                        </a:lnTo>
                        <a:lnTo>
                          <a:pt x="82" y="515"/>
                        </a:lnTo>
                        <a:lnTo>
                          <a:pt x="80" y="515"/>
                        </a:lnTo>
                        <a:lnTo>
                          <a:pt x="76" y="515"/>
                        </a:lnTo>
                        <a:lnTo>
                          <a:pt x="73" y="514"/>
                        </a:lnTo>
                        <a:lnTo>
                          <a:pt x="70" y="512"/>
                        </a:lnTo>
                        <a:lnTo>
                          <a:pt x="68" y="512"/>
                        </a:lnTo>
                        <a:lnTo>
                          <a:pt x="63" y="512"/>
                        </a:lnTo>
                        <a:lnTo>
                          <a:pt x="61" y="512"/>
                        </a:lnTo>
                        <a:lnTo>
                          <a:pt x="60" y="512"/>
                        </a:lnTo>
                        <a:lnTo>
                          <a:pt x="56" y="509"/>
                        </a:lnTo>
                        <a:lnTo>
                          <a:pt x="51" y="506"/>
                        </a:lnTo>
                        <a:lnTo>
                          <a:pt x="48" y="503"/>
                        </a:lnTo>
                        <a:lnTo>
                          <a:pt x="44" y="499"/>
                        </a:lnTo>
                        <a:lnTo>
                          <a:pt x="41" y="495"/>
                        </a:lnTo>
                        <a:lnTo>
                          <a:pt x="37" y="490"/>
                        </a:lnTo>
                        <a:lnTo>
                          <a:pt x="34" y="485"/>
                        </a:lnTo>
                        <a:lnTo>
                          <a:pt x="31" y="480"/>
                        </a:lnTo>
                        <a:lnTo>
                          <a:pt x="30" y="477"/>
                        </a:lnTo>
                        <a:lnTo>
                          <a:pt x="28" y="473"/>
                        </a:lnTo>
                        <a:lnTo>
                          <a:pt x="26" y="470"/>
                        </a:lnTo>
                        <a:lnTo>
                          <a:pt x="25" y="467"/>
                        </a:lnTo>
                        <a:lnTo>
                          <a:pt x="24" y="464"/>
                        </a:lnTo>
                        <a:lnTo>
                          <a:pt x="23" y="460"/>
                        </a:lnTo>
                        <a:lnTo>
                          <a:pt x="22" y="457"/>
                        </a:lnTo>
                        <a:lnTo>
                          <a:pt x="21" y="454"/>
                        </a:lnTo>
                        <a:lnTo>
                          <a:pt x="19" y="451"/>
                        </a:lnTo>
                        <a:lnTo>
                          <a:pt x="18" y="447"/>
                        </a:lnTo>
                        <a:lnTo>
                          <a:pt x="17" y="444"/>
                        </a:lnTo>
                        <a:lnTo>
                          <a:pt x="16" y="440"/>
                        </a:lnTo>
                        <a:lnTo>
                          <a:pt x="15" y="436"/>
                        </a:lnTo>
                        <a:lnTo>
                          <a:pt x="15" y="433"/>
                        </a:lnTo>
                        <a:lnTo>
                          <a:pt x="13" y="429"/>
                        </a:lnTo>
                        <a:lnTo>
                          <a:pt x="12" y="426"/>
                        </a:lnTo>
                        <a:lnTo>
                          <a:pt x="11" y="421"/>
                        </a:lnTo>
                        <a:lnTo>
                          <a:pt x="11" y="417"/>
                        </a:lnTo>
                        <a:lnTo>
                          <a:pt x="10" y="414"/>
                        </a:lnTo>
                        <a:lnTo>
                          <a:pt x="9" y="409"/>
                        </a:lnTo>
                        <a:lnTo>
                          <a:pt x="8" y="404"/>
                        </a:lnTo>
                        <a:lnTo>
                          <a:pt x="8" y="401"/>
                        </a:lnTo>
                        <a:lnTo>
                          <a:pt x="6" y="397"/>
                        </a:lnTo>
                        <a:lnTo>
                          <a:pt x="6" y="394"/>
                        </a:lnTo>
                        <a:lnTo>
                          <a:pt x="5" y="389"/>
                        </a:lnTo>
                        <a:lnTo>
                          <a:pt x="5" y="384"/>
                        </a:lnTo>
                        <a:lnTo>
                          <a:pt x="5" y="381"/>
                        </a:lnTo>
                        <a:lnTo>
                          <a:pt x="5" y="376"/>
                        </a:lnTo>
                        <a:lnTo>
                          <a:pt x="4" y="372"/>
                        </a:lnTo>
                        <a:lnTo>
                          <a:pt x="3" y="369"/>
                        </a:lnTo>
                        <a:lnTo>
                          <a:pt x="3" y="363"/>
                        </a:lnTo>
                        <a:lnTo>
                          <a:pt x="3" y="360"/>
                        </a:lnTo>
                        <a:lnTo>
                          <a:pt x="3" y="356"/>
                        </a:lnTo>
                        <a:lnTo>
                          <a:pt x="2" y="351"/>
                        </a:lnTo>
                        <a:lnTo>
                          <a:pt x="0" y="347"/>
                        </a:lnTo>
                        <a:lnTo>
                          <a:pt x="0" y="343"/>
                        </a:lnTo>
                        <a:lnTo>
                          <a:pt x="0" y="338"/>
                        </a:lnTo>
                        <a:lnTo>
                          <a:pt x="0" y="334"/>
                        </a:lnTo>
                        <a:lnTo>
                          <a:pt x="0" y="330"/>
                        </a:lnTo>
                        <a:lnTo>
                          <a:pt x="0" y="325"/>
                        </a:lnTo>
                        <a:lnTo>
                          <a:pt x="0" y="321"/>
                        </a:lnTo>
                        <a:lnTo>
                          <a:pt x="0" y="317"/>
                        </a:lnTo>
                        <a:lnTo>
                          <a:pt x="0" y="313"/>
                        </a:lnTo>
                        <a:lnTo>
                          <a:pt x="0" y="308"/>
                        </a:lnTo>
                        <a:lnTo>
                          <a:pt x="0" y="303"/>
                        </a:lnTo>
                        <a:lnTo>
                          <a:pt x="0" y="300"/>
                        </a:lnTo>
                        <a:lnTo>
                          <a:pt x="0" y="295"/>
                        </a:lnTo>
                        <a:lnTo>
                          <a:pt x="0" y="292"/>
                        </a:lnTo>
                        <a:lnTo>
                          <a:pt x="0" y="287"/>
                        </a:lnTo>
                        <a:lnTo>
                          <a:pt x="0" y="282"/>
                        </a:lnTo>
                        <a:lnTo>
                          <a:pt x="3" y="281"/>
                        </a:lnTo>
                        <a:lnTo>
                          <a:pt x="6" y="280"/>
                        </a:lnTo>
                        <a:lnTo>
                          <a:pt x="10" y="277"/>
                        </a:lnTo>
                        <a:lnTo>
                          <a:pt x="15" y="275"/>
                        </a:lnTo>
                        <a:lnTo>
                          <a:pt x="18" y="271"/>
                        </a:lnTo>
                        <a:lnTo>
                          <a:pt x="22" y="268"/>
                        </a:lnTo>
                        <a:lnTo>
                          <a:pt x="24" y="264"/>
                        </a:lnTo>
                        <a:lnTo>
                          <a:pt x="28" y="260"/>
                        </a:lnTo>
                        <a:lnTo>
                          <a:pt x="30" y="255"/>
                        </a:lnTo>
                        <a:lnTo>
                          <a:pt x="31" y="250"/>
                        </a:lnTo>
                        <a:lnTo>
                          <a:pt x="32" y="246"/>
                        </a:lnTo>
                        <a:lnTo>
                          <a:pt x="32" y="242"/>
                        </a:lnTo>
                        <a:lnTo>
                          <a:pt x="31" y="238"/>
                        </a:lnTo>
                        <a:lnTo>
                          <a:pt x="29" y="235"/>
                        </a:lnTo>
                        <a:lnTo>
                          <a:pt x="26" y="233"/>
                        </a:lnTo>
                        <a:lnTo>
                          <a:pt x="25" y="231"/>
                        </a:lnTo>
                        <a:lnTo>
                          <a:pt x="23" y="231"/>
                        </a:lnTo>
                        <a:lnTo>
                          <a:pt x="21" y="230"/>
                        </a:lnTo>
                        <a:lnTo>
                          <a:pt x="16" y="235"/>
                        </a:lnTo>
                        <a:lnTo>
                          <a:pt x="11" y="239"/>
                        </a:lnTo>
                        <a:lnTo>
                          <a:pt x="8" y="242"/>
                        </a:lnTo>
                        <a:lnTo>
                          <a:pt x="5" y="244"/>
                        </a:lnTo>
                        <a:lnTo>
                          <a:pt x="3" y="246"/>
                        </a:lnTo>
                        <a:lnTo>
                          <a:pt x="0" y="249"/>
                        </a:lnTo>
                        <a:lnTo>
                          <a:pt x="0" y="246"/>
                        </a:lnTo>
                        <a:lnTo>
                          <a:pt x="0" y="244"/>
                        </a:lnTo>
                        <a:lnTo>
                          <a:pt x="0" y="242"/>
                        </a:lnTo>
                        <a:lnTo>
                          <a:pt x="0" y="239"/>
                        </a:lnTo>
                        <a:lnTo>
                          <a:pt x="0" y="236"/>
                        </a:lnTo>
                        <a:lnTo>
                          <a:pt x="0" y="233"/>
                        </a:lnTo>
                        <a:lnTo>
                          <a:pt x="0" y="231"/>
                        </a:lnTo>
                        <a:lnTo>
                          <a:pt x="2" y="229"/>
                        </a:lnTo>
                        <a:lnTo>
                          <a:pt x="2" y="225"/>
                        </a:lnTo>
                        <a:lnTo>
                          <a:pt x="2" y="223"/>
                        </a:lnTo>
                        <a:lnTo>
                          <a:pt x="2" y="219"/>
                        </a:lnTo>
                        <a:lnTo>
                          <a:pt x="3" y="217"/>
                        </a:lnTo>
                        <a:lnTo>
                          <a:pt x="3" y="214"/>
                        </a:lnTo>
                        <a:lnTo>
                          <a:pt x="3" y="211"/>
                        </a:lnTo>
                        <a:lnTo>
                          <a:pt x="3" y="208"/>
                        </a:lnTo>
                        <a:lnTo>
                          <a:pt x="3" y="206"/>
                        </a:lnTo>
                        <a:lnTo>
                          <a:pt x="3" y="204"/>
                        </a:lnTo>
                        <a:lnTo>
                          <a:pt x="3" y="201"/>
                        </a:lnTo>
                        <a:lnTo>
                          <a:pt x="3" y="198"/>
                        </a:lnTo>
                        <a:lnTo>
                          <a:pt x="3" y="195"/>
                        </a:lnTo>
                        <a:lnTo>
                          <a:pt x="3" y="192"/>
                        </a:lnTo>
                        <a:lnTo>
                          <a:pt x="4" y="190"/>
                        </a:lnTo>
                        <a:lnTo>
                          <a:pt x="5" y="186"/>
                        </a:lnTo>
                        <a:lnTo>
                          <a:pt x="5" y="184"/>
                        </a:lnTo>
                        <a:lnTo>
                          <a:pt x="5" y="181"/>
                        </a:lnTo>
                        <a:lnTo>
                          <a:pt x="5" y="178"/>
                        </a:lnTo>
                        <a:lnTo>
                          <a:pt x="5" y="175"/>
                        </a:lnTo>
                        <a:lnTo>
                          <a:pt x="5" y="172"/>
                        </a:lnTo>
                        <a:lnTo>
                          <a:pt x="5" y="169"/>
                        </a:lnTo>
                        <a:lnTo>
                          <a:pt x="5" y="166"/>
                        </a:lnTo>
                        <a:lnTo>
                          <a:pt x="6" y="163"/>
                        </a:lnTo>
                        <a:lnTo>
                          <a:pt x="6" y="161"/>
                        </a:lnTo>
                        <a:lnTo>
                          <a:pt x="8" y="165"/>
                        </a:lnTo>
                        <a:lnTo>
                          <a:pt x="11" y="167"/>
                        </a:lnTo>
                        <a:lnTo>
                          <a:pt x="13" y="167"/>
                        </a:lnTo>
                        <a:lnTo>
                          <a:pt x="16" y="168"/>
                        </a:lnTo>
                        <a:lnTo>
                          <a:pt x="19" y="168"/>
                        </a:lnTo>
                        <a:lnTo>
                          <a:pt x="23" y="168"/>
                        </a:lnTo>
                        <a:lnTo>
                          <a:pt x="25" y="166"/>
                        </a:lnTo>
                        <a:lnTo>
                          <a:pt x="29" y="166"/>
                        </a:lnTo>
                        <a:lnTo>
                          <a:pt x="32" y="163"/>
                        </a:lnTo>
                        <a:lnTo>
                          <a:pt x="36" y="162"/>
                        </a:lnTo>
                        <a:lnTo>
                          <a:pt x="40" y="160"/>
                        </a:lnTo>
                        <a:lnTo>
                          <a:pt x="43" y="159"/>
                        </a:lnTo>
                        <a:lnTo>
                          <a:pt x="47" y="155"/>
                        </a:lnTo>
                        <a:lnTo>
                          <a:pt x="50" y="153"/>
                        </a:lnTo>
                        <a:lnTo>
                          <a:pt x="53" y="150"/>
                        </a:lnTo>
                        <a:lnTo>
                          <a:pt x="56" y="147"/>
                        </a:lnTo>
                        <a:lnTo>
                          <a:pt x="59" y="143"/>
                        </a:lnTo>
                        <a:lnTo>
                          <a:pt x="61" y="141"/>
                        </a:lnTo>
                        <a:lnTo>
                          <a:pt x="62" y="136"/>
                        </a:lnTo>
                        <a:lnTo>
                          <a:pt x="64" y="133"/>
                        </a:lnTo>
                        <a:lnTo>
                          <a:pt x="66" y="129"/>
                        </a:lnTo>
                        <a:lnTo>
                          <a:pt x="66" y="125"/>
                        </a:lnTo>
                        <a:lnTo>
                          <a:pt x="66" y="122"/>
                        </a:lnTo>
                        <a:lnTo>
                          <a:pt x="66" y="117"/>
                        </a:lnTo>
                        <a:lnTo>
                          <a:pt x="63" y="114"/>
                        </a:lnTo>
                        <a:lnTo>
                          <a:pt x="62" y="110"/>
                        </a:lnTo>
                        <a:lnTo>
                          <a:pt x="59" y="105"/>
                        </a:lnTo>
                        <a:lnTo>
                          <a:pt x="56" y="102"/>
                        </a:lnTo>
                        <a:lnTo>
                          <a:pt x="51" y="97"/>
                        </a:lnTo>
                        <a:lnTo>
                          <a:pt x="47" y="95"/>
                        </a:lnTo>
                        <a:lnTo>
                          <a:pt x="44" y="97"/>
                        </a:lnTo>
                        <a:lnTo>
                          <a:pt x="42" y="99"/>
                        </a:lnTo>
                        <a:lnTo>
                          <a:pt x="40" y="103"/>
                        </a:lnTo>
                        <a:lnTo>
                          <a:pt x="38" y="105"/>
                        </a:lnTo>
                        <a:lnTo>
                          <a:pt x="35" y="110"/>
                        </a:lnTo>
                        <a:lnTo>
                          <a:pt x="32" y="112"/>
                        </a:lnTo>
                        <a:lnTo>
                          <a:pt x="30" y="115"/>
                        </a:lnTo>
                        <a:lnTo>
                          <a:pt x="29" y="117"/>
                        </a:lnTo>
                        <a:lnTo>
                          <a:pt x="25" y="121"/>
                        </a:lnTo>
                        <a:lnTo>
                          <a:pt x="24" y="123"/>
                        </a:lnTo>
                        <a:lnTo>
                          <a:pt x="22" y="125"/>
                        </a:lnTo>
                        <a:lnTo>
                          <a:pt x="19" y="129"/>
                        </a:lnTo>
                        <a:lnTo>
                          <a:pt x="16" y="134"/>
                        </a:lnTo>
                        <a:lnTo>
                          <a:pt x="13" y="138"/>
                        </a:lnTo>
                        <a:lnTo>
                          <a:pt x="10" y="142"/>
                        </a:lnTo>
                        <a:lnTo>
                          <a:pt x="9" y="147"/>
                        </a:lnTo>
                        <a:lnTo>
                          <a:pt x="8" y="150"/>
                        </a:lnTo>
                        <a:lnTo>
                          <a:pt x="8" y="154"/>
                        </a:lnTo>
                        <a:lnTo>
                          <a:pt x="8" y="150"/>
                        </a:lnTo>
                        <a:lnTo>
                          <a:pt x="8" y="147"/>
                        </a:lnTo>
                        <a:lnTo>
                          <a:pt x="8" y="143"/>
                        </a:lnTo>
                        <a:lnTo>
                          <a:pt x="8" y="140"/>
                        </a:lnTo>
                        <a:lnTo>
                          <a:pt x="8" y="135"/>
                        </a:lnTo>
                        <a:lnTo>
                          <a:pt x="9" y="133"/>
                        </a:lnTo>
                        <a:lnTo>
                          <a:pt x="9" y="128"/>
                        </a:lnTo>
                        <a:lnTo>
                          <a:pt x="10" y="125"/>
                        </a:lnTo>
                        <a:lnTo>
                          <a:pt x="10" y="121"/>
                        </a:lnTo>
                        <a:lnTo>
                          <a:pt x="10" y="117"/>
                        </a:lnTo>
                        <a:lnTo>
                          <a:pt x="10" y="115"/>
                        </a:lnTo>
                        <a:lnTo>
                          <a:pt x="10" y="110"/>
                        </a:lnTo>
                        <a:lnTo>
                          <a:pt x="10" y="108"/>
                        </a:lnTo>
                        <a:lnTo>
                          <a:pt x="11" y="104"/>
                        </a:lnTo>
                        <a:lnTo>
                          <a:pt x="11" y="100"/>
                        </a:lnTo>
                        <a:lnTo>
                          <a:pt x="12" y="97"/>
                        </a:lnTo>
                        <a:lnTo>
                          <a:pt x="12" y="95"/>
                        </a:lnTo>
                        <a:lnTo>
                          <a:pt x="12" y="91"/>
                        </a:lnTo>
                        <a:lnTo>
                          <a:pt x="12" y="87"/>
                        </a:lnTo>
                        <a:lnTo>
                          <a:pt x="12" y="85"/>
                        </a:lnTo>
                        <a:lnTo>
                          <a:pt x="12" y="81"/>
                        </a:lnTo>
                        <a:lnTo>
                          <a:pt x="13" y="78"/>
                        </a:lnTo>
                        <a:lnTo>
                          <a:pt x="13" y="74"/>
                        </a:lnTo>
                        <a:lnTo>
                          <a:pt x="15" y="72"/>
                        </a:lnTo>
                        <a:lnTo>
                          <a:pt x="15" y="70"/>
                        </a:lnTo>
                        <a:lnTo>
                          <a:pt x="15" y="67"/>
                        </a:lnTo>
                        <a:lnTo>
                          <a:pt x="15" y="64"/>
                        </a:lnTo>
                        <a:lnTo>
                          <a:pt x="15" y="61"/>
                        </a:lnTo>
                        <a:lnTo>
                          <a:pt x="15" y="58"/>
                        </a:lnTo>
                        <a:lnTo>
                          <a:pt x="16" y="55"/>
                        </a:lnTo>
                        <a:lnTo>
                          <a:pt x="16" y="53"/>
                        </a:lnTo>
                        <a:lnTo>
                          <a:pt x="17" y="51"/>
                        </a:lnTo>
                        <a:lnTo>
                          <a:pt x="17" y="47"/>
                        </a:lnTo>
                        <a:lnTo>
                          <a:pt x="17" y="45"/>
                        </a:lnTo>
                        <a:lnTo>
                          <a:pt x="17" y="41"/>
                        </a:lnTo>
                        <a:lnTo>
                          <a:pt x="17" y="40"/>
                        </a:lnTo>
                        <a:lnTo>
                          <a:pt x="18" y="35"/>
                        </a:lnTo>
                        <a:lnTo>
                          <a:pt x="18" y="32"/>
                        </a:lnTo>
                        <a:lnTo>
                          <a:pt x="18" y="27"/>
                        </a:lnTo>
                        <a:lnTo>
                          <a:pt x="19" y="23"/>
                        </a:lnTo>
                        <a:lnTo>
                          <a:pt x="19" y="20"/>
                        </a:lnTo>
                        <a:lnTo>
                          <a:pt x="21" y="16"/>
                        </a:lnTo>
                        <a:lnTo>
                          <a:pt x="21" y="14"/>
                        </a:lnTo>
                        <a:lnTo>
                          <a:pt x="21" y="11"/>
                        </a:lnTo>
                        <a:lnTo>
                          <a:pt x="21" y="9"/>
                        </a:lnTo>
                        <a:lnTo>
                          <a:pt x="21" y="8"/>
                        </a:lnTo>
                        <a:lnTo>
                          <a:pt x="21" y="5"/>
                        </a:lnTo>
                        <a:lnTo>
                          <a:pt x="22" y="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70" name="Freeform 52">
                    <a:extLst>
                      <a:ext uri="{FF2B5EF4-FFF2-40B4-BE49-F238E27FC236}">
                        <a16:creationId xmlns:a16="http://schemas.microsoft.com/office/drawing/2014/main" id="{77ACCA5E-3B76-4677-ABE6-0ACA412FF8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8" y="1947"/>
                    <a:ext cx="14" cy="10"/>
                  </a:xfrm>
                  <a:custGeom>
                    <a:avLst/>
                    <a:gdLst>
                      <a:gd name="T0" fmla="*/ 0 w 43"/>
                      <a:gd name="T1" fmla="*/ 0 h 31"/>
                      <a:gd name="T2" fmla="*/ 0 w 43"/>
                      <a:gd name="T3" fmla="*/ 0 h 31"/>
                      <a:gd name="T4" fmla="*/ 0 w 43"/>
                      <a:gd name="T5" fmla="*/ 0 h 31"/>
                      <a:gd name="T6" fmla="*/ 0 w 43"/>
                      <a:gd name="T7" fmla="*/ 0 h 31"/>
                      <a:gd name="T8" fmla="*/ 0 w 43"/>
                      <a:gd name="T9" fmla="*/ 0 h 31"/>
                      <a:gd name="T10" fmla="*/ 0 w 43"/>
                      <a:gd name="T11" fmla="*/ 0 h 31"/>
                      <a:gd name="T12" fmla="*/ 0 w 43"/>
                      <a:gd name="T13" fmla="*/ 0 h 31"/>
                      <a:gd name="T14" fmla="*/ 0 w 43"/>
                      <a:gd name="T15" fmla="*/ 0 h 31"/>
                      <a:gd name="T16" fmla="*/ 0 w 43"/>
                      <a:gd name="T17" fmla="*/ 0 h 31"/>
                      <a:gd name="T18" fmla="*/ 0 w 43"/>
                      <a:gd name="T19" fmla="*/ 0 h 31"/>
                      <a:gd name="T20" fmla="*/ 0 w 43"/>
                      <a:gd name="T21" fmla="*/ 0 h 31"/>
                      <a:gd name="T22" fmla="*/ 0 w 43"/>
                      <a:gd name="T23" fmla="*/ 0 h 31"/>
                      <a:gd name="T24" fmla="*/ 0 w 43"/>
                      <a:gd name="T25" fmla="*/ 0 h 31"/>
                      <a:gd name="T26" fmla="*/ 0 w 43"/>
                      <a:gd name="T27" fmla="*/ 0 h 31"/>
                      <a:gd name="T28" fmla="*/ 0 w 43"/>
                      <a:gd name="T29" fmla="*/ 0 h 31"/>
                      <a:gd name="T30" fmla="*/ 0 w 43"/>
                      <a:gd name="T31" fmla="*/ 0 h 31"/>
                      <a:gd name="T32" fmla="*/ 0 w 43"/>
                      <a:gd name="T33" fmla="*/ 0 h 31"/>
                      <a:gd name="T34" fmla="*/ 0 w 43"/>
                      <a:gd name="T35" fmla="*/ 0 h 31"/>
                      <a:gd name="T36" fmla="*/ 0 w 43"/>
                      <a:gd name="T37" fmla="*/ 0 h 31"/>
                      <a:gd name="T38" fmla="*/ 0 w 43"/>
                      <a:gd name="T39" fmla="*/ 0 h 31"/>
                      <a:gd name="T40" fmla="*/ 0 w 43"/>
                      <a:gd name="T41" fmla="*/ 0 h 31"/>
                      <a:gd name="T42" fmla="*/ 0 w 43"/>
                      <a:gd name="T43" fmla="*/ 0 h 31"/>
                      <a:gd name="T44" fmla="*/ 0 w 43"/>
                      <a:gd name="T45" fmla="*/ 0 h 31"/>
                      <a:gd name="T46" fmla="*/ 0 w 43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43"/>
                      <a:gd name="T73" fmla="*/ 0 h 31"/>
                      <a:gd name="T74" fmla="*/ 43 w 43"/>
                      <a:gd name="T75" fmla="*/ 31 h 31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43" h="31">
                        <a:moveTo>
                          <a:pt x="0" y="0"/>
                        </a:moveTo>
                        <a:lnTo>
                          <a:pt x="43" y="3"/>
                        </a:lnTo>
                        <a:lnTo>
                          <a:pt x="42" y="6"/>
                        </a:lnTo>
                        <a:lnTo>
                          <a:pt x="41" y="9"/>
                        </a:lnTo>
                        <a:lnTo>
                          <a:pt x="40" y="11"/>
                        </a:lnTo>
                        <a:lnTo>
                          <a:pt x="37" y="13"/>
                        </a:lnTo>
                        <a:lnTo>
                          <a:pt x="37" y="16"/>
                        </a:lnTo>
                        <a:lnTo>
                          <a:pt x="35" y="18"/>
                        </a:lnTo>
                        <a:lnTo>
                          <a:pt x="33" y="20"/>
                        </a:lnTo>
                        <a:lnTo>
                          <a:pt x="32" y="23"/>
                        </a:lnTo>
                        <a:lnTo>
                          <a:pt x="30" y="26"/>
                        </a:lnTo>
                        <a:lnTo>
                          <a:pt x="26" y="29"/>
                        </a:lnTo>
                        <a:lnTo>
                          <a:pt x="20" y="31"/>
                        </a:lnTo>
                        <a:lnTo>
                          <a:pt x="16" y="30"/>
                        </a:lnTo>
                        <a:lnTo>
                          <a:pt x="13" y="28"/>
                        </a:lnTo>
                        <a:lnTo>
                          <a:pt x="13" y="24"/>
                        </a:lnTo>
                        <a:lnTo>
                          <a:pt x="13" y="20"/>
                        </a:lnTo>
                        <a:lnTo>
                          <a:pt x="13" y="17"/>
                        </a:lnTo>
                        <a:lnTo>
                          <a:pt x="13" y="13"/>
                        </a:lnTo>
                        <a:lnTo>
                          <a:pt x="14" y="11"/>
                        </a:lnTo>
                        <a:lnTo>
                          <a:pt x="15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71" name="Freeform 53">
                    <a:extLst>
                      <a:ext uri="{FF2B5EF4-FFF2-40B4-BE49-F238E27FC236}">
                        <a16:creationId xmlns:a16="http://schemas.microsoft.com/office/drawing/2014/main" id="{4C6C37DA-716A-4507-A468-A86F716EA5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7" y="1968"/>
                    <a:ext cx="19" cy="7"/>
                  </a:xfrm>
                  <a:custGeom>
                    <a:avLst/>
                    <a:gdLst>
                      <a:gd name="T0" fmla="*/ 0 w 57"/>
                      <a:gd name="T1" fmla="*/ 0 h 22"/>
                      <a:gd name="T2" fmla="*/ 0 w 57"/>
                      <a:gd name="T3" fmla="*/ 0 h 22"/>
                      <a:gd name="T4" fmla="*/ 0 w 57"/>
                      <a:gd name="T5" fmla="*/ 0 h 22"/>
                      <a:gd name="T6" fmla="*/ 0 w 57"/>
                      <a:gd name="T7" fmla="*/ 0 h 22"/>
                      <a:gd name="T8" fmla="*/ 0 w 57"/>
                      <a:gd name="T9" fmla="*/ 0 h 22"/>
                      <a:gd name="T10" fmla="*/ 0 w 57"/>
                      <a:gd name="T11" fmla="*/ 0 h 22"/>
                      <a:gd name="T12" fmla="*/ 0 w 57"/>
                      <a:gd name="T13" fmla="*/ 0 h 22"/>
                      <a:gd name="T14" fmla="*/ 0 w 57"/>
                      <a:gd name="T15" fmla="*/ 0 h 22"/>
                      <a:gd name="T16" fmla="*/ 0 w 57"/>
                      <a:gd name="T17" fmla="*/ 0 h 22"/>
                      <a:gd name="T18" fmla="*/ 0 w 57"/>
                      <a:gd name="T19" fmla="*/ 0 h 22"/>
                      <a:gd name="T20" fmla="*/ 0 w 57"/>
                      <a:gd name="T21" fmla="*/ 0 h 22"/>
                      <a:gd name="T22" fmla="*/ 0 w 57"/>
                      <a:gd name="T23" fmla="*/ 0 h 22"/>
                      <a:gd name="T24" fmla="*/ 0 w 57"/>
                      <a:gd name="T25" fmla="*/ 0 h 22"/>
                      <a:gd name="T26" fmla="*/ 0 w 57"/>
                      <a:gd name="T27" fmla="*/ 0 h 22"/>
                      <a:gd name="T28" fmla="*/ 0 w 57"/>
                      <a:gd name="T29" fmla="*/ 0 h 22"/>
                      <a:gd name="T30" fmla="*/ 0 w 57"/>
                      <a:gd name="T31" fmla="*/ 0 h 2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7"/>
                      <a:gd name="T49" fmla="*/ 0 h 22"/>
                      <a:gd name="T50" fmla="*/ 57 w 57"/>
                      <a:gd name="T51" fmla="*/ 22 h 22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7" h="22">
                        <a:moveTo>
                          <a:pt x="57" y="19"/>
                        </a:moveTo>
                        <a:lnTo>
                          <a:pt x="0" y="22"/>
                        </a:lnTo>
                        <a:lnTo>
                          <a:pt x="20" y="0"/>
                        </a:lnTo>
                        <a:lnTo>
                          <a:pt x="23" y="0"/>
                        </a:lnTo>
                        <a:lnTo>
                          <a:pt x="26" y="3"/>
                        </a:lnTo>
                        <a:lnTo>
                          <a:pt x="29" y="4"/>
                        </a:lnTo>
                        <a:lnTo>
                          <a:pt x="32" y="6"/>
                        </a:lnTo>
                        <a:lnTo>
                          <a:pt x="36" y="7"/>
                        </a:lnTo>
                        <a:lnTo>
                          <a:pt x="39" y="8"/>
                        </a:lnTo>
                        <a:lnTo>
                          <a:pt x="43" y="11"/>
                        </a:lnTo>
                        <a:lnTo>
                          <a:pt x="45" y="13"/>
                        </a:lnTo>
                        <a:lnTo>
                          <a:pt x="49" y="13"/>
                        </a:lnTo>
                        <a:lnTo>
                          <a:pt x="51" y="16"/>
                        </a:lnTo>
                        <a:lnTo>
                          <a:pt x="56" y="18"/>
                        </a:lnTo>
                        <a:lnTo>
                          <a:pt x="57" y="1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</p:grpSp>
        <p:grpSp>
          <p:nvGrpSpPr>
            <p:cNvPr id="21" name="Group 54">
              <a:extLst>
                <a:ext uri="{FF2B5EF4-FFF2-40B4-BE49-F238E27FC236}">
                  <a16:creationId xmlns:a16="http://schemas.microsoft.com/office/drawing/2014/main" id="{071FD97F-60CE-40DA-B6AD-A8DB4CDC0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2493"/>
              <a:ext cx="363" cy="369"/>
              <a:chOff x="1884" y="1812"/>
              <a:chExt cx="363" cy="369"/>
            </a:xfrm>
          </p:grpSpPr>
          <p:sp>
            <p:nvSpPr>
              <p:cNvPr id="233" name="AutoShape 55">
                <a:extLst>
                  <a:ext uri="{FF2B5EF4-FFF2-40B4-BE49-F238E27FC236}">
                    <a16:creationId xmlns:a16="http://schemas.microsoft.com/office/drawing/2014/main" id="{92222F2C-F524-4D57-8907-7B20BE2A1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812"/>
                <a:ext cx="363" cy="369"/>
              </a:xfrm>
              <a:prstGeom prst="can">
                <a:avLst>
                  <a:gd name="adj" fmla="val 50826"/>
                </a:avLst>
              </a:prstGeom>
              <a:gradFill rotWithShape="0">
                <a:gsLst>
                  <a:gs pos="0">
                    <a:srgbClr val="764801"/>
                  </a:gs>
                  <a:gs pos="100000">
                    <a:srgbClr val="FE9B03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34" name="Group 56">
                <a:extLst>
                  <a:ext uri="{FF2B5EF4-FFF2-40B4-BE49-F238E27FC236}">
                    <a16:creationId xmlns:a16="http://schemas.microsoft.com/office/drawing/2014/main" id="{576B3159-AC43-4A18-86EF-8147ADAE78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2" y="1863"/>
                <a:ext cx="279" cy="81"/>
                <a:chOff x="1470" y="1821"/>
                <a:chExt cx="279" cy="93"/>
              </a:xfrm>
            </p:grpSpPr>
            <p:sp>
              <p:nvSpPr>
                <p:cNvPr id="235" name="Freeform 57">
                  <a:extLst>
                    <a:ext uri="{FF2B5EF4-FFF2-40B4-BE49-F238E27FC236}">
                      <a16:creationId xmlns:a16="http://schemas.microsoft.com/office/drawing/2014/main" id="{96E6A93C-AFDC-414E-BB08-4FA0A7A672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6" y="1821"/>
                  <a:ext cx="273" cy="90"/>
                </a:xfrm>
                <a:custGeom>
                  <a:avLst/>
                  <a:gdLst>
                    <a:gd name="T0" fmla="*/ 0 w 273"/>
                    <a:gd name="T1" fmla="*/ 0 h 90"/>
                    <a:gd name="T2" fmla="*/ 60 w 273"/>
                    <a:gd name="T3" fmla="*/ 0 h 90"/>
                    <a:gd name="T4" fmla="*/ 198 w 273"/>
                    <a:gd name="T5" fmla="*/ 90 h 90"/>
                    <a:gd name="T6" fmla="*/ 273 w 273"/>
                    <a:gd name="T7" fmla="*/ 90 h 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3"/>
                    <a:gd name="T13" fmla="*/ 0 h 90"/>
                    <a:gd name="T14" fmla="*/ 273 w 273"/>
                    <a:gd name="T15" fmla="*/ 90 h 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3" h="90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198" y="90"/>
                      </a:lnTo>
                      <a:lnTo>
                        <a:pt x="273" y="90"/>
                      </a:lnTo>
                    </a:path>
                  </a:pathLst>
                </a:custGeom>
                <a:gradFill rotWithShape="0">
                  <a:gsLst>
                    <a:gs pos="0">
                      <a:srgbClr val="764801"/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36" name="Freeform 58">
                  <a:extLst>
                    <a:ext uri="{FF2B5EF4-FFF2-40B4-BE49-F238E27FC236}">
                      <a16:creationId xmlns:a16="http://schemas.microsoft.com/office/drawing/2014/main" id="{7025315D-21D2-4ED4-B5B8-D483CF059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470" y="1824"/>
                  <a:ext cx="273" cy="90"/>
                </a:xfrm>
                <a:custGeom>
                  <a:avLst/>
                  <a:gdLst>
                    <a:gd name="T0" fmla="*/ 0 w 273"/>
                    <a:gd name="T1" fmla="*/ 0 h 90"/>
                    <a:gd name="T2" fmla="*/ 60 w 273"/>
                    <a:gd name="T3" fmla="*/ 0 h 90"/>
                    <a:gd name="T4" fmla="*/ 198 w 273"/>
                    <a:gd name="T5" fmla="*/ 90 h 90"/>
                    <a:gd name="T6" fmla="*/ 273 w 273"/>
                    <a:gd name="T7" fmla="*/ 90 h 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3"/>
                    <a:gd name="T13" fmla="*/ 0 h 90"/>
                    <a:gd name="T14" fmla="*/ 273 w 273"/>
                    <a:gd name="T15" fmla="*/ 90 h 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3" h="90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198" y="90"/>
                      </a:lnTo>
                      <a:lnTo>
                        <a:pt x="273" y="90"/>
                      </a:lnTo>
                    </a:path>
                  </a:pathLst>
                </a:custGeom>
                <a:gradFill rotWithShape="0">
                  <a:gsLst>
                    <a:gs pos="0">
                      <a:srgbClr val="764801"/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</p:grpSp>
        </p:grpSp>
        <p:grpSp>
          <p:nvGrpSpPr>
            <p:cNvPr id="22" name="Group 59">
              <a:extLst>
                <a:ext uri="{FF2B5EF4-FFF2-40B4-BE49-F238E27FC236}">
                  <a16:creationId xmlns:a16="http://schemas.microsoft.com/office/drawing/2014/main" id="{4495A26E-612D-453B-8F70-E080F7591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584"/>
              <a:ext cx="363" cy="369"/>
              <a:chOff x="1884" y="1812"/>
              <a:chExt cx="363" cy="369"/>
            </a:xfrm>
          </p:grpSpPr>
          <p:sp>
            <p:nvSpPr>
              <p:cNvPr id="229" name="AutoShape 60">
                <a:extLst>
                  <a:ext uri="{FF2B5EF4-FFF2-40B4-BE49-F238E27FC236}">
                    <a16:creationId xmlns:a16="http://schemas.microsoft.com/office/drawing/2014/main" id="{369C6000-32D7-4542-A626-98C4FAB5C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812"/>
                <a:ext cx="363" cy="369"/>
              </a:xfrm>
              <a:prstGeom prst="can">
                <a:avLst>
                  <a:gd name="adj" fmla="val 50826"/>
                </a:avLst>
              </a:prstGeom>
              <a:gradFill rotWithShape="0">
                <a:gsLst>
                  <a:gs pos="0">
                    <a:srgbClr val="764801"/>
                  </a:gs>
                  <a:gs pos="100000">
                    <a:srgbClr val="FE9B03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30" name="Group 61">
                <a:extLst>
                  <a:ext uri="{FF2B5EF4-FFF2-40B4-BE49-F238E27FC236}">
                    <a16:creationId xmlns:a16="http://schemas.microsoft.com/office/drawing/2014/main" id="{DE6CBEFC-14A6-42E3-BF40-7490B08196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2" y="1863"/>
                <a:ext cx="279" cy="81"/>
                <a:chOff x="1470" y="1821"/>
                <a:chExt cx="279" cy="93"/>
              </a:xfrm>
            </p:grpSpPr>
            <p:sp>
              <p:nvSpPr>
                <p:cNvPr id="231" name="Freeform 62">
                  <a:extLst>
                    <a:ext uri="{FF2B5EF4-FFF2-40B4-BE49-F238E27FC236}">
                      <a16:creationId xmlns:a16="http://schemas.microsoft.com/office/drawing/2014/main" id="{9A58DD5A-B654-475D-B527-A9E75FE12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6" y="1821"/>
                  <a:ext cx="273" cy="90"/>
                </a:xfrm>
                <a:custGeom>
                  <a:avLst/>
                  <a:gdLst>
                    <a:gd name="T0" fmla="*/ 0 w 273"/>
                    <a:gd name="T1" fmla="*/ 0 h 90"/>
                    <a:gd name="T2" fmla="*/ 60 w 273"/>
                    <a:gd name="T3" fmla="*/ 0 h 90"/>
                    <a:gd name="T4" fmla="*/ 198 w 273"/>
                    <a:gd name="T5" fmla="*/ 90 h 90"/>
                    <a:gd name="T6" fmla="*/ 273 w 273"/>
                    <a:gd name="T7" fmla="*/ 90 h 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3"/>
                    <a:gd name="T13" fmla="*/ 0 h 90"/>
                    <a:gd name="T14" fmla="*/ 273 w 273"/>
                    <a:gd name="T15" fmla="*/ 90 h 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3" h="90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198" y="90"/>
                      </a:lnTo>
                      <a:lnTo>
                        <a:pt x="273" y="90"/>
                      </a:lnTo>
                    </a:path>
                  </a:pathLst>
                </a:custGeom>
                <a:gradFill rotWithShape="0">
                  <a:gsLst>
                    <a:gs pos="0">
                      <a:srgbClr val="764801"/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32" name="Freeform 63">
                  <a:extLst>
                    <a:ext uri="{FF2B5EF4-FFF2-40B4-BE49-F238E27FC236}">
                      <a16:creationId xmlns:a16="http://schemas.microsoft.com/office/drawing/2014/main" id="{201248EA-DEFA-4F42-A566-B00373DB7A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470" y="1824"/>
                  <a:ext cx="273" cy="90"/>
                </a:xfrm>
                <a:custGeom>
                  <a:avLst/>
                  <a:gdLst>
                    <a:gd name="T0" fmla="*/ 0 w 273"/>
                    <a:gd name="T1" fmla="*/ 0 h 90"/>
                    <a:gd name="T2" fmla="*/ 60 w 273"/>
                    <a:gd name="T3" fmla="*/ 0 h 90"/>
                    <a:gd name="T4" fmla="*/ 198 w 273"/>
                    <a:gd name="T5" fmla="*/ 90 h 90"/>
                    <a:gd name="T6" fmla="*/ 273 w 273"/>
                    <a:gd name="T7" fmla="*/ 90 h 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3"/>
                    <a:gd name="T13" fmla="*/ 0 h 90"/>
                    <a:gd name="T14" fmla="*/ 273 w 273"/>
                    <a:gd name="T15" fmla="*/ 90 h 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3" h="90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198" y="90"/>
                      </a:lnTo>
                      <a:lnTo>
                        <a:pt x="273" y="90"/>
                      </a:lnTo>
                    </a:path>
                  </a:pathLst>
                </a:custGeom>
                <a:gradFill rotWithShape="0">
                  <a:gsLst>
                    <a:gs pos="0">
                      <a:srgbClr val="764801"/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</p:grpSp>
        </p:grpSp>
        <p:grpSp>
          <p:nvGrpSpPr>
            <p:cNvPr id="23" name="Group 64">
              <a:extLst>
                <a:ext uri="{FF2B5EF4-FFF2-40B4-BE49-F238E27FC236}">
                  <a16:creationId xmlns:a16="http://schemas.microsoft.com/office/drawing/2014/main" id="{775682C2-2CEE-4656-A506-8698FDD28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725"/>
              <a:ext cx="363" cy="369"/>
              <a:chOff x="1884" y="1812"/>
              <a:chExt cx="363" cy="369"/>
            </a:xfrm>
          </p:grpSpPr>
          <p:sp>
            <p:nvSpPr>
              <p:cNvPr id="225" name="AutoShape 65">
                <a:extLst>
                  <a:ext uri="{FF2B5EF4-FFF2-40B4-BE49-F238E27FC236}">
                    <a16:creationId xmlns:a16="http://schemas.microsoft.com/office/drawing/2014/main" id="{C099C5B9-821C-436D-9AE1-47A5958C2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812"/>
                <a:ext cx="363" cy="369"/>
              </a:xfrm>
              <a:prstGeom prst="can">
                <a:avLst>
                  <a:gd name="adj" fmla="val 50826"/>
                </a:avLst>
              </a:prstGeom>
              <a:gradFill rotWithShape="0">
                <a:gsLst>
                  <a:gs pos="0">
                    <a:srgbClr val="764801"/>
                  </a:gs>
                  <a:gs pos="100000">
                    <a:srgbClr val="FE9B03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26" name="Group 66">
                <a:extLst>
                  <a:ext uri="{FF2B5EF4-FFF2-40B4-BE49-F238E27FC236}">
                    <a16:creationId xmlns:a16="http://schemas.microsoft.com/office/drawing/2014/main" id="{44484552-5912-475E-8E7B-C1A388C67D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2" y="1863"/>
                <a:ext cx="279" cy="81"/>
                <a:chOff x="1470" y="1821"/>
                <a:chExt cx="279" cy="93"/>
              </a:xfrm>
            </p:grpSpPr>
            <p:sp>
              <p:nvSpPr>
                <p:cNvPr id="227" name="Freeform 67">
                  <a:extLst>
                    <a:ext uri="{FF2B5EF4-FFF2-40B4-BE49-F238E27FC236}">
                      <a16:creationId xmlns:a16="http://schemas.microsoft.com/office/drawing/2014/main" id="{AC446874-A713-4CD7-A4D5-BE57B5406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6" y="1821"/>
                  <a:ext cx="273" cy="90"/>
                </a:xfrm>
                <a:custGeom>
                  <a:avLst/>
                  <a:gdLst>
                    <a:gd name="T0" fmla="*/ 0 w 273"/>
                    <a:gd name="T1" fmla="*/ 0 h 90"/>
                    <a:gd name="T2" fmla="*/ 60 w 273"/>
                    <a:gd name="T3" fmla="*/ 0 h 90"/>
                    <a:gd name="T4" fmla="*/ 198 w 273"/>
                    <a:gd name="T5" fmla="*/ 90 h 90"/>
                    <a:gd name="T6" fmla="*/ 273 w 273"/>
                    <a:gd name="T7" fmla="*/ 90 h 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3"/>
                    <a:gd name="T13" fmla="*/ 0 h 90"/>
                    <a:gd name="T14" fmla="*/ 273 w 273"/>
                    <a:gd name="T15" fmla="*/ 90 h 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3" h="90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198" y="90"/>
                      </a:lnTo>
                      <a:lnTo>
                        <a:pt x="273" y="90"/>
                      </a:lnTo>
                    </a:path>
                  </a:pathLst>
                </a:custGeom>
                <a:gradFill rotWithShape="0">
                  <a:gsLst>
                    <a:gs pos="0">
                      <a:srgbClr val="764801"/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28" name="Freeform 68">
                  <a:extLst>
                    <a:ext uri="{FF2B5EF4-FFF2-40B4-BE49-F238E27FC236}">
                      <a16:creationId xmlns:a16="http://schemas.microsoft.com/office/drawing/2014/main" id="{F7F051E8-312A-440F-83B9-8051D3BFE0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470" y="1824"/>
                  <a:ext cx="273" cy="90"/>
                </a:xfrm>
                <a:custGeom>
                  <a:avLst/>
                  <a:gdLst>
                    <a:gd name="T0" fmla="*/ 0 w 273"/>
                    <a:gd name="T1" fmla="*/ 0 h 90"/>
                    <a:gd name="T2" fmla="*/ 60 w 273"/>
                    <a:gd name="T3" fmla="*/ 0 h 90"/>
                    <a:gd name="T4" fmla="*/ 198 w 273"/>
                    <a:gd name="T5" fmla="*/ 90 h 90"/>
                    <a:gd name="T6" fmla="*/ 273 w 273"/>
                    <a:gd name="T7" fmla="*/ 90 h 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3"/>
                    <a:gd name="T13" fmla="*/ 0 h 90"/>
                    <a:gd name="T14" fmla="*/ 273 w 273"/>
                    <a:gd name="T15" fmla="*/ 90 h 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3" h="90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198" y="90"/>
                      </a:lnTo>
                      <a:lnTo>
                        <a:pt x="273" y="90"/>
                      </a:lnTo>
                    </a:path>
                  </a:pathLst>
                </a:custGeom>
                <a:gradFill rotWithShape="0">
                  <a:gsLst>
                    <a:gs pos="0">
                      <a:srgbClr val="764801"/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</p:grpSp>
        </p:grpSp>
        <p:grpSp>
          <p:nvGrpSpPr>
            <p:cNvPr id="24" name="Group 69">
              <a:extLst>
                <a:ext uri="{FF2B5EF4-FFF2-40B4-BE49-F238E27FC236}">
                  <a16:creationId xmlns:a16="http://schemas.microsoft.com/office/drawing/2014/main" id="{FD09A5CE-BE70-40F9-9D09-B048D818D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733"/>
              <a:ext cx="363" cy="369"/>
              <a:chOff x="1884" y="1812"/>
              <a:chExt cx="363" cy="369"/>
            </a:xfrm>
          </p:grpSpPr>
          <p:sp>
            <p:nvSpPr>
              <p:cNvPr id="221" name="AutoShape 70">
                <a:extLst>
                  <a:ext uri="{FF2B5EF4-FFF2-40B4-BE49-F238E27FC236}">
                    <a16:creationId xmlns:a16="http://schemas.microsoft.com/office/drawing/2014/main" id="{7D08727B-E4E5-4D85-97D1-233F22621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812"/>
                <a:ext cx="363" cy="369"/>
              </a:xfrm>
              <a:prstGeom prst="can">
                <a:avLst>
                  <a:gd name="adj" fmla="val 50826"/>
                </a:avLst>
              </a:prstGeom>
              <a:gradFill rotWithShape="0">
                <a:gsLst>
                  <a:gs pos="0">
                    <a:srgbClr val="764801"/>
                  </a:gs>
                  <a:gs pos="100000">
                    <a:srgbClr val="FE9B03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22" name="Group 71">
                <a:extLst>
                  <a:ext uri="{FF2B5EF4-FFF2-40B4-BE49-F238E27FC236}">
                    <a16:creationId xmlns:a16="http://schemas.microsoft.com/office/drawing/2014/main" id="{AEE9DCDE-C1A8-457B-84D7-6430686F8B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2" y="1863"/>
                <a:ext cx="279" cy="81"/>
                <a:chOff x="1470" y="1821"/>
                <a:chExt cx="279" cy="93"/>
              </a:xfrm>
            </p:grpSpPr>
            <p:sp>
              <p:nvSpPr>
                <p:cNvPr id="223" name="Freeform 72">
                  <a:extLst>
                    <a:ext uri="{FF2B5EF4-FFF2-40B4-BE49-F238E27FC236}">
                      <a16:creationId xmlns:a16="http://schemas.microsoft.com/office/drawing/2014/main" id="{3743060F-E167-4E3E-A95A-8032F5BADF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6" y="1821"/>
                  <a:ext cx="273" cy="90"/>
                </a:xfrm>
                <a:custGeom>
                  <a:avLst/>
                  <a:gdLst>
                    <a:gd name="T0" fmla="*/ 0 w 273"/>
                    <a:gd name="T1" fmla="*/ 0 h 90"/>
                    <a:gd name="T2" fmla="*/ 60 w 273"/>
                    <a:gd name="T3" fmla="*/ 0 h 90"/>
                    <a:gd name="T4" fmla="*/ 198 w 273"/>
                    <a:gd name="T5" fmla="*/ 90 h 90"/>
                    <a:gd name="T6" fmla="*/ 273 w 273"/>
                    <a:gd name="T7" fmla="*/ 90 h 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3"/>
                    <a:gd name="T13" fmla="*/ 0 h 90"/>
                    <a:gd name="T14" fmla="*/ 273 w 273"/>
                    <a:gd name="T15" fmla="*/ 90 h 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3" h="90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198" y="90"/>
                      </a:lnTo>
                      <a:lnTo>
                        <a:pt x="273" y="90"/>
                      </a:lnTo>
                    </a:path>
                  </a:pathLst>
                </a:custGeom>
                <a:gradFill rotWithShape="0">
                  <a:gsLst>
                    <a:gs pos="0">
                      <a:srgbClr val="764801"/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24" name="Freeform 73">
                  <a:extLst>
                    <a:ext uri="{FF2B5EF4-FFF2-40B4-BE49-F238E27FC236}">
                      <a16:creationId xmlns:a16="http://schemas.microsoft.com/office/drawing/2014/main" id="{97DA5AFD-616F-4FBC-ADCE-64A75BD87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470" y="1824"/>
                  <a:ext cx="273" cy="90"/>
                </a:xfrm>
                <a:custGeom>
                  <a:avLst/>
                  <a:gdLst>
                    <a:gd name="T0" fmla="*/ 0 w 273"/>
                    <a:gd name="T1" fmla="*/ 0 h 90"/>
                    <a:gd name="T2" fmla="*/ 60 w 273"/>
                    <a:gd name="T3" fmla="*/ 0 h 90"/>
                    <a:gd name="T4" fmla="*/ 198 w 273"/>
                    <a:gd name="T5" fmla="*/ 90 h 90"/>
                    <a:gd name="T6" fmla="*/ 273 w 273"/>
                    <a:gd name="T7" fmla="*/ 90 h 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3"/>
                    <a:gd name="T13" fmla="*/ 0 h 90"/>
                    <a:gd name="T14" fmla="*/ 273 w 273"/>
                    <a:gd name="T15" fmla="*/ 90 h 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3" h="90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198" y="90"/>
                      </a:lnTo>
                      <a:lnTo>
                        <a:pt x="273" y="90"/>
                      </a:lnTo>
                    </a:path>
                  </a:pathLst>
                </a:custGeom>
                <a:gradFill rotWithShape="0">
                  <a:gsLst>
                    <a:gs pos="0">
                      <a:srgbClr val="764801"/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</p:grpSp>
        </p:grpSp>
        <p:grpSp>
          <p:nvGrpSpPr>
            <p:cNvPr id="25" name="Group 74">
              <a:extLst>
                <a:ext uri="{FF2B5EF4-FFF2-40B4-BE49-F238E27FC236}">
                  <a16:creationId xmlns:a16="http://schemas.microsoft.com/office/drawing/2014/main" id="{067336F0-3FD7-4A2F-B55C-182C04F68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" y="2253"/>
              <a:ext cx="475" cy="442"/>
              <a:chOff x="287" y="2253"/>
              <a:chExt cx="475" cy="442"/>
            </a:xfrm>
          </p:grpSpPr>
          <p:sp>
            <p:nvSpPr>
              <p:cNvPr id="186" name="Rectangle 75">
                <a:extLst>
                  <a:ext uri="{FF2B5EF4-FFF2-40B4-BE49-F238E27FC236}">
                    <a16:creationId xmlns:a16="http://schemas.microsoft.com/office/drawing/2014/main" id="{DFE14EE3-8267-4283-82B2-69EADC294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" y="2275"/>
                <a:ext cx="288" cy="240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Rectangle 76">
                <a:extLst>
                  <a:ext uri="{FF2B5EF4-FFF2-40B4-BE49-F238E27FC236}">
                    <a16:creationId xmlns:a16="http://schemas.microsoft.com/office/drawing/2014/main" id="{762600ED-2010-47BA-955D-C6B070F19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" y="2577"/>
                <a:ext cx="418" cy="96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8" name="Group 77">
                <a:extLst>
                  <a:ext uri="{FF2B5EF4-FFF2-40B4-BE49-F238E27FC236}">
                    <a16:creationId xmlns:a16="http://schemas.microsoft.com/office/drawing/2014/main" id="{F5DD82AA-299B-4D48-8855-CBFD765AA4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" y="2253"/>
                <a:ext cx="475" cy="442"/>
                <a:chOff x="287" y="2253"/>
                <a:chExt cx="475" cy="442"/>
              </a:xfrm>
            </p:grpSpPr>
            <p:sp>
              <p:nvSpPr>
                <p:cNvPr id="189" name="Rectangle 78">
                  <a:extLst>
                    <a:ext uri="{FF2B5EF4-FFF2-40B4-BE49-F238E27FC236}">
                      <a16:creationId xmlns:a16="http://schemas.microsoft.com/office/drawing/2014/main" id="{1EA56FFC-D39D-4B94-9C05-A64B43013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" y="2329"/>
                  <a:ext cx="192" cy="144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90" name="Group 79">
                  <a:extLst>
                    <a:ext uri="{FF2B5EF4-FFF2-40B4-BE49-F238E27FC236}">
                      <a16:creationId xmlns:a16="http://schemas.microsoft.com/office/drawing/2014/main" id="{FBCFC3FC-AE2B-4E12-9889-BE7E65E91B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7" y="2253"/>
                  <a:ext cx="475" cy="442"/>
                  <a:chOff x="5285" y="1536"/>
                  <a:chExt cx="475" cy="442"/>
                </a:xfrm>
              </p:grpSpPr>
              <p:sp>
                <p:nvSpPr>
                  <p:cNvPr id="191" name="Freeform 80">
                    <a:extLst>
                      <a:ext uri="{FF2B5EF4-FFF2-40B4-BE49-F238E27FC236}">
                        <a16:creationId xmlns:a16="http://schemas.microsoft.com/office/drawing/2014/main" id="{0C618B12-6280-49F8-915F-89BF913149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" y="1943"/>
                    <a:ext cx="369" cy="35"/>
                  </a:xfrm>
                  <a:custGeom>
                    <a:avLst/>
                    <a:gdLst>
                      <a:gd name="T0" fmla="*/ 0 w 1105"/>
                      <a:gd name="T1" fmla="*/ 0 h 104"/>
                      <a:gd name="T2" fmla="*/ 0 w 1105"/>
                      <a:gd name="T3" fmla="*/ 0 h 104"/>
                      <a:gd name="T4" fmla="*/ 0 w 1105"/>
                      <a:gd name="T5" fmla="*/ 0 h 104"/>
                      <a:gd name="T6" fmla="*/ 0 w 1105"/>
                      <a:gd name="T7" fmla="*/ 0 h 104"/>
                      <a:gd name="T8" fmla="*/ 0 w 1105"/>
                      <a:gd name="T9" fmla="*/ 0 h 104"/>
                      <a:gd name="T10" fmla="*/ 0 w 1105"/>
                      <a:gd name="T11" fmla="*/ 0 h 104"/>
                      <a:gd name="T12" fmla="*/ 0 w 1105"/>
                      <a:gd name="T13" fmla="*/ 0 h 104"/>
                      <a:gd name="T14" fmla="*/ 0 w 1105"/>
                      <a:gd name="T15" fmla="*/ 0 h 104"/>
                      <a:gd name="T16" fmla="*/ 0 w 1105"/>
                      <a:gd name="T17" fmla="*/ 0 h 104"/>
                      <a:gd name="T18" fmla="*/ 0 w 1105"/>
                      <a:gd name="T19" fmla="*/ 0 h 104"/>
                      <a:gd name="T20" fmla="*/ 0 w 1105"/>
                      <a:gd name="T21" fmla="*/ 0 h 104"/>
                      <a:gd name="T22" fmla="*/ 0 w 1105"/>
                      <a:gd name="T23" fmla="*/ 0 h 104"/>
                      <a:gd name="T24" fmla="*/ 0 w 1105"/>
                      <a:gd name="T25" fmla="*/ 0 h 104"/>
                      <a:gd name="T26" fmla="*/ 0 w 1105"/>
                      <a:gd name="T27" fmla="*/ 0 h 104"/>
                      <a:gd name="T28" fmla="*/ 0 w 1105"/>
                      <a:gd name="T29" fmla="*/ 0 h 104"/>
                      <a:gd name="T30" fmla="*/ 0 w 1105"/>
                      <a:gd name="T31" fmla="*/ 0 h 104"/>
                      <a:gd name="T32" fmla="*/ 0 w 1105"/>
                      <a:gd name="T33" fmla="*/ 0 h 104"/>
                      <a:gd name="T34" fmla="*/ 0 w 1105"/>
                      <a:gd name="T35" fmla="*/ 0 h 104"/>
                      <a:gd name="T36" fmla="*/ 0 w 1105"/>
                      <a:gd name="T37" fmla="*/ 0 h 104"/>
                      <a:gd name="T38" fmla="*/ 0 w 1105"/>
                      <a:gd name="T39" fmla="*/ 0 h 104"/>
                      <a:gd name="T40" fmla="*/ 0 w 1105"/>
                      <a:gd name="T41" fmla="*/ 0 h 104"/>
                      <a:gd name="T42" fmla="*/ 0 w 1105"/>
                      <a:gd name="T43" fmla="*/ 0 h 104"/>
                      <a:gd name="T44" fmla="*/ 0 w 1105"/>
                      <a:gd name="T45" fmla="*/ 0 h 104"/>
                      <a:gd name="T46" fmla="*/ 0 w 1105"/>
                      <a:gd name="T47" fmla="*/ 0 h 104"/>
                      <a:gd name="T48" fmla="*/ 0 w 1105"/>
                      <a:gd name="T49" fmla="*/ 0 h 104"/>
                      <a:gd name="T50" fmla="*/ 0 w 1105"/>
                      <a:gd name="T51" fmla="*/ 0 h 104"/>
                      <a:gd name="T52" fmla="*/ 0 w 1105"/>
                      <a:gd name="T53" fmla="*/ 0 h 104"/>
                      <a:gd name="T54" fmla="*/ 0 w 1105"/>
                      <a:gd name="T55" fmla="*/ 0 h 104"/>
                      <a:gd name="T56" fmla="*/ 0 w 1105"/>
                      <a:gd name="T57" fmla="*/ 0 h 104"/>
                      <a:gd name="T58" fmla="*/ 0 w 1105"/>
                      <a:gd name="T59" fmla="*/ 0 h 104"/>
                      <a:gd name="T60" fmla="*/ 0 w 1105"/>
                      <a:gd name="T61" fmla="*/ 0 h 104"/>
                      <a:gd name="T62" fmla="*/ 0 w 1105"/>
                      <a:gd name="T63" fmla="*/ 0 h 104"/>
                      <a:gd name="T64" fmla="*/ 0 w 1105"/>
                      <a:gd name="T65" fmla="*/ 0 h 104"/>
                      <a:gd name="T66" fmla="*/ 0 w 1105"/>
                      <a:gd name="T67" fmla="*/ 0 h 104"/>
                      <a:gd name="T68" fmla="*/ 0 w 1105"/>
                      <a:gd name="T69" fmla="*/ 0 h 104"/>
                      <a:gd name="T70" fmla="*/ 0 w 1105"/>
                      <a:gd name="T71" fmla="*/ 0 h 104"/>
                      <a:gd name="T72" fmla="*/ 0 w 1105"/>
                      <a:gd name="T73" fmla="*/ 0 h 104"/>
                      <a:gd name="T74" fmla="*/ 0 w 1105"/>
                      <a:gd name="T75" fmla="*/ 0 h 104"/>
                      <a:gd name="T76" fmla="*/ 0 w 1105"/>
                      <a:gd name="T77" fmla="*/ 0 h 104"/>
                      <a:gd name="T78" fmla="*/ 0 w 1105"/>
                      <a:gd name="T79" fmla="*/ 0 h 104"/>
                      <a:gd name="T80" fmla="*/ 0 w 1105"/>
                      <a:gd name="T81" fmla="*/ 0 h 104"/>
                      <a:gd name="T82" fmla="*/ 0 w 1105"/>
                      <a:gd name="T83" fmla="*/ 0 h 104"/>
                      <a:gd name="T84" fmla="*/ 0 w 1105"/>
                      <a:gd name="T85" fmla="*/ 0 h 104"/>
                      <a:gd name="T86" fmla="*/ 0 w 1105"/>
                      <a:gd name="T87" fmla="*/ 0 h 104"/>
                      <a:gd name="T88" fmla="*/ 0 w 1105"/>
                      <a:gd name="T89" fmla="*/ 0 h 104"/>
                      <a:gd name="T90" fmla="*/ 0 w 1105"/>
                      <a:gd name="T91" fmla="*/ 0 h 104"/>
                      <a:gd name="T92" fmla="*/ 0 w 1105"/>
                      <a:gd name="T93" fmla="*/ 0 h 104"/>
                      <a:gd name="T94" fmla="*/ 0 w 1105"/>
                      <a:gd name="T95" fmla="*/ 0 h 104"/>
                      <a:gd name="T96" fmla="*/ 0 w 1105"/>
                      <a:gd name="T97" fmla="*/ 0 h 104"/>
                      <a:gd name="T98" fmla="*/ 0 w 1105"/>
                      <a:gd name="T99" fmla="*/ 0 h 104"/>
                      <a:gd name="T100" fmla="*/ 0 w 1105"/>
                      <a:gd name="T101" fmla="*/ 0 h 104"/>
                      <a:gd name="T102" fmla="*/ 0 w 1105"/>
                      <a:gd name="T103" fmla="*/ 0 h 104"/>
                      <a:gd name="T104" fmla="*/ 0 w 1105"/>
                      <a:gd name="T105" fmla="*/ 0 h 104"/>
                      <a:gd name="T106" fmla="*/ 0 w 1105"/>
                      <a:gd name="T107" fmla="*/ 0 h 104"/>
                      <a:gd name="T108" fmla="*/ 0 w 1105"/>
                      <a:gd name="T109" fmla="*/ 0 h 104"/>
                      <a:gd name="T110" fmla="*/ 0 w 1105"/>
                      <a:gd name="T111" fmla="*/ 0 h 104"/>
                      <a:gd name="T112" fmla="*/ 0 w 1105"/>
                      <a:gd name="T113" fmla="*/ 0 h 104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105"/>
                      <a:gd name="T172" fmla="*/ 0 h 104"/>
                      <a:gd name="T173" fmla="*/ 1105 w 1105"/>
                      <a:gd name="T174" fmla="*/ 104 h 104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105" h="104">
                        <a:moveTo>
                          <a:pt x="872" y="13"/>
                        </a:moveTo>
                        <a:lnTo>
                          <a:pt x="876" y="13"/>
                        </a:lnTo>
                        <a:lnTo>
                          <a:pt x="879" y="13"/>
                        </a:lnTo>
                        <a:lnTo>
                          <a:pt x="883" y="13"/>
                        </a:lnTo>
                        <a:lnTo>
                          <a:pt x="886" y="13"/>
                        </a:lnTo>
                        <a:lnTo>
                          <a:pt x="890" y="13"/>
                        </a:lnTo>
                        <a:lnTo>
                          <a:pt x="893" y="13"/>
                        </a:lnTo>
                        <a:lnTo>
                          <a:pt x="897" y="13"/>
                        </a:lnTo>
                        <a:lnTo>
                          <a:pt x="900" y="13"/>
                        </a:lnTo>
                        <a:lnTo>
                          <a:pt x="904" y="13"/>
                        </a:lnTo>
                        <a:lnTo>
                          <a:pt x="909" y="13"/>
                        </a:lnTo>
                        <a:lnTo>
                          <a:pt x="911" y="13"/>
                        </a:lnTo>
                        <a:lnTo>
                          <a:pt x="916" y="13"/>
                        </a:lnTo>
                        <a:lnTo>
                          <a:pt x="918" y="11"/>
                        </a:lnTo>
                        <a:lnTo>
                          <a:pt x="923" y="11"/>
                        </a:lnTo>
                        <a:lnTo>
                          <a:pt x="927" y="11"/>
                        </a:lnTo>
                        <a:lnTo>
                          <a:pt x="930" y="11"/>
                        </a:lnTo>
                        <a:lnTo>
                          <a:pt x="932" y="10"/>
                        </a:lnTo>
                        <a:lnTo>
                          <a:pt x="936" y="10"/>
                        </a:lnTo>
                        <a:lnTo>
                          <a:pt x="940" y="10"/>
                        </a:lnTo>
                        <a:lnTo>
                          <a:pt x="943" y="10"/>
                        </a:lnTo>
                        <a:lnTo>
                          <a:pt x="947" y="9"/>
                        </a:lnTo>
                        <a:lnTo>
                          <a:pt x="950" y="9"/>
                        </a:lnTo>
                        <a:lnTo>
                          <a:pt x="954" y="8"/>
                        </a:lnTo>
                        <a:lnTo>
                          <a:pt x="957" y="8"/>
                        </a:lnTo>
                        <a:lnTo>
                          <a:pt x="960" y="8"/>
                        </a:lnTo>
                        <a:lnTo>
                          <a:pt x="964" y="8"/>
                        </a:lnTo>
                        <a:lnTo>
                          <a:pt x="967" y="7"/>
                        </a:lnTo>
                        <a:lnTo>
                          <a:pt x="972" y="7"/>
                        </a:lnTo>
                        <a:lnTo>
                          <a:pt x="974" y="5"/>
                        </a:lnTo>
                        <a:lnTo>
                          <a:pt x="978" y="5"/>
                        </a:lnTo>
                        <a:lnTo>
                          <a:pt x="981" y="5"/>
                        </a:lnTo>
                        <a:lnTo>
                          <a:pt x="985" y="5"/>
                        </a:lnTo>
                        <a:lnTo>
                          <a:pt x="988" y="4"/>
                        </a:lnTo>
                        <a:lnTo>
                          <a:pt x="992" y="3"/>
                        </a:lnTo>
                        <a:lnTo>
                          <a:pt x="994" y="3"/>
                        </a:lnTo>
                        <a:lnTo>
                          <a:pt x="998" y="3"/>
                        </a:lnTo>
                        <a:lnTo>
                          <a:pt x="1001" y="3"/>
                        </a:lnTo>
                        <a:lnTo>
                          <a:pt x="1005" y="2"/>
                        </a:lnTo>
                        <a:lnTo>
                          <a:pt x="1007" y="2"/>
                        </a:lnTo>
                        <a:lnTo>
                          <a:pt x="1012" y="2"/>
                        </a:lnTo>
                        <a:lnTo>
                          <a:pt x="1014" y="1"/>
                        </a:lnTo>
                        <a:lnTo>
                          <a:pt x="1018" y="1"/>
                        </a:lnTo>
                        <a:lnTo>
                          <a:pt x="1021" y="1"/>
                        </a:lnTo>
                        <a:lnTo>
                          <a:pt x="1025" y="1"/>
                        </a:lnTo>
                        <a:lnTo>
                          <a:pt x="1029" y="1"/>
                        </a:lnTo>
                        <a:lnTo>
                          <a:pt x="1032" y="1"/>
                        </a:lnTo>
                        <a:lnTo>
                          <a:pt x="1034" y="1"/>
                        </a:lnTo>
                        <a:lnTo>
                          <a:pt x="1039" y="1"/>
                        </a:lnTo>
                        <a:lnTo>
                          <a:pt x="1042" y="0"/>
                        </a:lnTo>
                        <a:lnTo>
                          <a:pt x="1045" y="0"/>
                        </a:lnTo>
                        <a:lnTo>
                          <a:pt x="1048" y="0"/>
                        </a:lnTo>
                        <a:lnTo>
                          <a:pt x="1052" y="0"/>
                        </a:lnTo>
                        <a:lnTo>
                          <a:pt x="1055" y="0"/>
                        </a:lnTo>
                        <a:lnTo>
                          <a:pt x="1058" y="1"/>
                        </a:lnTo>
                        <a:lnTo>
                          <a:pt x="1062" y="1"/>
                        </a:lnTo>
                        <a:lnTo>
                          <a:pt x="1065" y="1"/>
                        </a:lnTo>
                        <a:lnTo>
                          <a:pt x="1068" y="1"/>
                        </a:lnTo>
                        <a:lnTo>
                          <a:pt x="1072" y="2"/>
                        </a:lnTo>
                        <a:lnTo>
                          <a:pt x="1075" y="2"/>
                        </a:lnTo>
                        <a:lnTo>
                          <a:pt x="1078" y="3"/>
                        </a:lnTo>
                        <a:lnTo>
                          <a:pt x="1082" y="3"/>
                        </a:lnTo>
                        <a:lnTo>
                          <a:pt x="1086" y="4"/>
                        </a:lnTo>
                        <a:lnTo>
                          <a:pt x="1089" y="5"/>
                        </a:lnTo>
                        <a:lnTo>
                          <a:pt x="1093" y="7"/>
                        </a:lnTo>
                        <a:lnTo>
                          <a:pt x="1093" y="9"/>
                        </a:lnTo>
                        <a:lnTo>
                          <a:pt x="1094" y="11"/>
                        </a:lnTo>
                        <a:lnTo>
                          <a:pt x="1095" y="14"/>
                        </a:lnTo>
                        <a:lnTo>
                          <a:pt x="1095" y="17"/>
                        </a:lnTo>
                        <a:lnTo>
                          <a:pt x="1096" y="20"/>
                        </a:lnTo>
                        <a:lnTo>
                          <a:pt x="1097" y="22"/>
                        </a:lnTo>
                        <a:lnTo>
                          <a:pt x="1097" y="24"/>
                        </a:lnTo>
                        <a:lnTo>
                          <a:pt x="1099" y="28"/>
                        </a:lnTo>
                        <a:lnTo>
                          <a:pt x="1099" y="30"/>
                        </a:lnTo>
                        <a:lnTo>
                          <a:pt x="1100" y="33"/>
                        </a:lnTo>
                        <a:lnTo>
                          <a:pt x="1101" y="35"/>
                        </a:lnTo>
                        <a:lnTo>
                          <a:pt x="1101" y="39"/>
                        </a:lnTo>
                        <a:lnTo>
                          <a:pt x="1102" y="41"/>
                        </a:lnTo>
                        <a:lnTo>
                          <a:pt x="1103" y="43"/>
                        </a:lnTo>
                        <a:lnTo>
                          <a:pt x="1103" y="46"/>
                        </a:lnTo>
                        <a:lnTo>
                          <a:pt x="1105" y="49"/>
                        </a:lnTo>
                        <a:lnTo>
                          <a:pt x="1099" y="53"/>
                        </a:lnTo>
                        <a:lnTo>
                          <a:pt x="1093" y="57"/>
                        </a:lnTo>
                        <a:lnTo>
                          <a:pt x="1086" y="60"/>
                        </a:lnTo>
                        <a:lnTo>
                          <a:pt x="1077" y="64"/>
                        </a:lnTo>
                        <a:lnTo>
                          <a:pt x="1068" y="66"/>
                        </a:lnTo>
                        <a:lnTo>
                          <a:pt x="1057" y="68"/>
                        </a:lnTo>
                        <a:lnTo>
                          <a:pt x="1048" y="72"/>
                        </a:lnTo>
                        <a:lnTo>
                          <a:pt x="1036" y="76"/>
                        </a:lnTo>
                        <a:lnTo>
                          <a:pt x="1024" y="78"/>
                        </a:lnTo>
                        <a:lnTo>
                          <a:pt x="1011" y="80"/>
                        </a:lnTo>
                        <a:lnTo>
                          <a:pt x="997" y="81"/>
                        </a:lnTo>
                        <a:lnTo>
                          <a:pt x="982" y="84"/>
                        </a:lnTo>
                        <a:lnTo>
                          <a:pt x="968" y="86"/>
                        </a:lnTo>
                        <a:lnTo>
                          <a:pt x="953" y="89"/>
                        </a:lnTo>
                        <a:lnTo>
                          <a:pt x="936" y="90"/>
                        </a:lnTo>
                        <a:lnTo>
                          <a:pt x="921" y="92"/>
                        </a:lnTo>
                        <a:lnTo>
                          <a:pt x="903" y="92"/>
                        </a:lnTo>
                        <a:lnTo>
                          <a:pt x="885" y="95"/>
                        </a:lnTo>
                        <a:lnTo>
                          <a:pt x="866" y="96"/>
                        </a:lnTo>
                        <a:lnTo>
                          <a:pt x="847" y="97"/>
                        </a:lnTo>
                        <a:lnTo>
                          <a:pt x="829" y="98"/>
                        </a:lnTo>
                        <a:lnTo>
                          <a:pt x="809" y="99"/>
                        </a:lnTo>
                        <a:lnTo>
                          <a:pt x="790" y="99"/>
                        </a:lnTo>
                        <a:lnTo>
                          <a:pt x="770" y="102"/>
                        </a:lnTo>
                        <a:lnTo>
                          <a:pt x="750" y="102"/>
                        </a:lnTo>
                        <a:lnTo>
                          <a:pt x="728" y="102"/>
                        </a:lnTo>
                        <a:lnTo>
                          <a:pt x="708" y="102"/>
                        </a:lnTo>
                        <a:lnTo>
                          <a:pt x="688" y="104"/>
                        </a:lnTo>
                        <a:lnTo>
                          <a:pt x="665" y="104"/>
                        </a:lnTo>
                        <a:lnTo>
                          <a:pt x="645" y="104"/>
                        </a:lnTo>
                        <a:lnTo>
                          <a:pt x="623" y="104"/>
                        </a:lnTo>
                        <a:lnTo>
                          <a:pt x="601" y="104"/>
                        </a:lnTo>
                        <a:lnTo>
                          <a:pt x="580" y="104"/>
                        </a:lnTo>
                        <a:lnTo>
                          <a:pt x="558" y="104"/>
                        </a:lnTo>
                        <a:lnTo>
                          <a:pt x="536" y="104"/>
                        </a:lnTo>
                        <a:lnTo>
                          <a:pt x="514" y="104"/>
                        </a:lnTo>
                        <a:lnTo>
                          <a:pt x="492" y="104"/>
                        </a:lnTo>
                        <a:lnTo>
                          <a:pt x="471" y="104"/>
                        </a:lnTo>
                        <a:lnTo>
                          <a:pt x="450" y="104"/>
                        </a:lnTo>
                        <a:lnTo>
                          <a:pt x="427" y="104"/>
                        </a:lnTo>
                        <a:lnTo>
                          <a:pt x="407" y="104"/>
                        </a:lnTo>
                        <a:lnTo>
                          <a:pt x="384" y="104"/>
                        </a:lnTo>
                        <a:lnTo>
                          <a:pt x="363" y="103"/>
                        </a:lnTo>
                        <a:lnTo>
                          <a:pt x="343" y="103"/>
                        </a:lnTo>
                        <a:lnTo>
                          <a:pt x="321" y="102"/>
                        </a:lnTo>
                        <a:lnTo>
                          <a:pt x="301" y="102"/>
                        </a:lnTo>
                        <a:lnTo>
                          <a:pt x="282" y="102"/>
                        </a:lnTo>
                        <a:lnTo>
                          <a:pt x="263" y="102"/>
                        </a:lnTo>
                        <a:lnTo>
                          <a:pt x="243" y="102"/>
                        </a:lnTo>
                        <a:lnTo>
                          <a:pt x="224" y="102"/>
                        </a:lnTo>
                        <a:lnTo>
                          <a:pt x="205" y="100"/>
                        </a:lnTo>
                        <a:lnTo>
                          <a:pt x="187" y="100"/>
                        </a:lnTo>
                        <a:lnTo>
                          <a:pt x="170" y="99"/>
                        </a:lnTo>
                        <a:lnTo>
                          <a:pt x="153" y="99"/>
                        </a:lnTo>
                        <a:lnTo>
                          <a:pt x="136" y="99"/>
                        </a:lnTo>
                        <a:lnTo>
                          <a:pt x="120" y="99"/>
                        </a:lnTo>
                        <a:lnTo>
                          <a:pt x="104" y="99"/>
                        </a:lnTo>
                        <a:lnTo>
                          <a:pt x="89" y="99"/>
                        </a:lnTo>
                        <a:lnTo>
                          <a:pt x="76" y="99"/>
                        </a:lnTo>
                        <a:lnTo>
                          <a:pt x="63" y="99"/>
                        </a:lnTo>
                        <a:lnTo>
                          <a:pt x="49" y="99"/>
                        </a:lnTo>
                        <a:lnTo>
                          <a:pt x="37" y="99"/>
                        </a:lnTo>
                        <a:lnTo>
                          <a:pt x="25" y="99"/>
                        </a:lnTo>
                        <a:lnTo>
                          <a:pt x="15" y="99"/>
                        </a:lnTo>
                        <a:lnTo>
                          <a:pt x="14" y="97"/>
                        </a:lnTo>
                        <a:lnTo>
                          <a:pt x="12" y="93"/>
                        </a:lnTo>
                        <a:lnTo>
                          <a:pt x="11" y="91"/>
                        </a:lnTo>
                        <a:lnTo>
                          <a:pt x="9" y="89"/>
                        </a:lnTo>
                        <a:lnTo>
                          <a:pt x="7" y="83"/>
                        </a:lnTo>
                        <a:lnTo>
                          <a:pt x="6" y="78"/>
                        </a:lnTo>
                        <a:lnTo>
                          <a:pt x="5" y="76"/>
                        </a:lnTo>
                        <a:lnTo>
                          <a:pt x="5" y="73"/>
                        </a:lnTo>
                        <a:lnTo>
                          <a:pt x="3" y="70"/>
                        </a:lnTo>
                        <a:lnTo>
                          <a:pt x="2" y="67"/>
                        </a:lnTo>
                        <a:lnTo>
                          <a:pt x="2" y="65"/>
                        </a:lnTo>
                        <a:lnTo>
                          <a:pt x="2" y="62"/>
                        </a:lnTo>
                        <a:lnTo>
                          <a:pt x="0" y="59"/>
                        </a:lnTo>
                        <a:lnTo>
                          <a:pt x="0" y="57"/>
                        </a:lnTo>
                        <a:lnTo>
                          <a:pt x="2" y="54"/>
                        </a:lnTo>
                        <a:lnTo>
                          <a:pt x="7" y="51"/>
                        </a:lnTo>
                        <a:lnTo>
                          <a:pt x="9" y="48"/>
                        </a:lnTo>
                        <a:lnTo>
                          <a:pt x="14" y="46"/>
                        </a:lnTo>
                        <a:lnTo>
                          <a:pt x="18" y="42"/>
                        </a:lnTo>
                        <a:lnTo>
                          <a:pt x="21" y="41"/>
                        </a:lnTo>
                        <a:lnTo>
                          <a:pt x="25" y="39"/>
                        </a:lnTo>
                        <a:lnTo>
                          <a:pt x="28" y="36"/>
                        </a:lnTo>
                        <a:lnTo>
                          <a:pt x="32" y="35"/>
                        </a:lnTo>
                        <a:lnTo>
                          <a:pt x="35" y="33"/>
                        </a:lnTo>
                        <a:lnTo>
                          <a:pt x="40" y="32"/>
                        </a:lnTo>
                        <a:lnTo>
                          <a:pt x="44" y="30"/>
                        </a:lnTo>
                        <a:lnTo>
                          <a:pt x="47" y="29"/>
                        </a:lnTo>
                        <a:lnTo>
                          <a:pt x="52" y="28"/>
                        </a:lnTo>
                        <a:lnTo>
                          <a:pt x="57" y="27"/>
                        </a:lnTo>
                        <a:lnTo>
                          <a:pt x="60" y="26"/>
                        </a:lnTo>
                        <a:lnTo>
                          <a:pt x="65" y="24"/>
                        </a:lnTo>
                        <a:lnTo>
                          <a:pt x="69" y="23"/>
                        </a:lnTo>
                        <a:lnTo>
                          <a:pt x="73" y="23"/>
                        </a:lnTo>
                        <a:lnTo>
                          <a:pt x="78" y="23"/>
                        </a:lnTo>
                        <a:lnTo>
                          <a:pt x="82" y="22"/>
                        </a:lnTo>
                        <a:lnTo>
                          <a:pt x="85" y="21"/>
                        </a:lnTo>
                        <a:lnTo>
                          <a:pt x="91" y="21"/>
                        </a:lnTo>
                        <a:lnTo>
                          <a:pt x="95" y="21"/>
                        </a:lnTo>
                        <a:lnTo>
                          <a:pt x="98" y="21"/>
                        </a:lnTo>
                        <a:lnTo>
                          <a:pt x="103" y="21"/>
                        </a:lnTo>
                        <a:lnTo>
                          <a:pt x="108" y="21"/>
                        </a:lnTo>
                        <a:lnTo>
                          <a:pt x="113" y="21"/>
                        </a:lnTo>
                        <a:lnTo>
                          <a:pt x="116" y="21"/>
                        </a:lnTo>
                        <a:lnTo>
                          <a:pt x="121" y="21"/>
                        </a:lnTo>
                        <a:lnTo>
                          <a:pt x="126" y="21"/>
                        </a:lnTo>
                        <a:lnTo>
                          <a:pt x="130" y="21"/>
                        </a:lnTo>
                        <a:lnTo>
                          <a:pt x="135" y="21"/>
                        </a:lnTo>
                        <a:lnTo>
                          <a:pt x="139" y="21"/>
                        </a:lnTo>
                        <a:lnTo>
                          <a:pt x="143" y="21"/>
                        </a:lnTo>
                        <a:lnTo>
                          <a:pt x="148" y="21"/>
                        </a:lnTo>
                        <a:lnTo>
                          <a:pt x="153" y="21"/>
                        </a:lnTo>
                        <a:lnTo>
                          <a:pt x="158" y="22"/>
                        </a:lnTo>
                        <a:lnTo>
                          <a:pt x="161" y="22"/>
                        </a:lnTo>
                        <a:lnTo>
                          <a:pt x="167" y="23"/>
                        </a:lnTo>
                        <a:lnTo>
                          <a:pt x="171" y="23"/>
                        </a:lnTo>
                        <a:lnTo>
                          <a:pt x="175" y="23"/>
                        </a:lnTo>
                        <a:lnTo>
                          <a:pt x="179" y="23"/>
                        </a:lnTo>
                        <a:lnTo>
                          <a:pt x="184" y="23"/>
                        </a:lnTo>
                        <a:lnTo>
                          <a:pt x="190" y="23"/>
                        </a:lnTo>
                        <a:lnTo>
                          <a:pt x="194" y="23"/>
                        </a:lnTo>
                        <a:lnTo>
                          <a:pt x="199" y="23"/>
                        </a:lnTo>
                        <a:lnTo>
                          <a:pt x="203" y="24"/>
                        </a:lnTo>
                        <a:lnTo>
                          <a:pt x="208" y="23"/>
                        </a:lnTo>
                        <a:lnTo>
                          <a:pt x="212" y="23"/>
                        </a:lnTo>
                        <a:lnTo>
                          <a:pt x="216" y="23"/>
                        </a:lnTo>
                        <a:lnTo>
                          <a:pt x="221" y="23"/>
                        </a:lnTo>
                        <a:lnTo>
                          <a:pt x="225" y="23"/>
                        </a:lnTo>
                        <a:lnTo>
                          <a:pt x="230" y="23"/>
                        </a:lnTo>
                        <a:lnTo>
                          <a:pt x="234" y="23"/>
                        </a:lnTo>
                        <a:lnTo>
                          <a:pt x="238" y="23"/>
                        </a:lnTo>
                        <a:lnTo>
                          <a:pt x="243" y="22"/>
                        </a:lnTo>
                        <a:lnTo>
                          <a:pt x="248" y="22"/>
                        </a:lnTo>
                        <a:lnTo>
                          <a:pt x="251" y="21"/>
                        </a:lnTo>
                        <a:lnTo>
                          <a:pt x="256" y="21"/>
                        </a:lnTo>
                        <a:lnTo>
                          <a:pt x="260" y="21"/>
                        </a:lnTo>
                        <a:lnTo>
                          <a:pt x="264" y="20"/>
                        </a:lnTo>
                        <a:lnTo>
                          <a:pt x="269" y="19"/>
                        </a:lnTo>
                        <a:lnTo>
                          <a:pt x="273" y="19"/>
                        </a:lnTo>
                        <a:lnTo>
                          <a:pt x="282" y="17"/>
                        </a:lnTo>
                        <a:lnTo>
                          <a:pt x="291" y="17"/>
                        </a:lnTo>
                        <a:lnTo>
                          <a:pt x="300" y="17"/>
                        </a:lnTo>
                        <a:lnTo>
                          <a:pt x="310" y="17"/>
                        </a:lnTo>
                        <a:lnTo>
                          <a:pt x="319" y="16"/>
                        </a:lnTo>
                        <a:lnTo>
                          <a:pt x="329" y="16"/>
                        </a:lnTo>
                        <a:lnTo>
                          <a:pt x="337" y="16"/>
                        </a:lnTo>
                        <a:lnTo>
                          <a:pt x="346" y="16"/>
                        </a:lnTo>
                        <a:lnTo>
                          <a:pt x="356" y="16"/>
                        </a:lnTo>
                        <a:lnTo>
                          <a:pt x="365" y="16"/>
                        </a:lnTo>
                        <a:lnTo>
                          <a:pt x="374" y="16"/>
                        </a:lnTo>
                        <a:lnTo>
                          <a:pt x="384" y="16"/>
                        </a:lnTo>
                        <a:lnTo>
                          <a:pt x="394" y="16"/>
                        </a:lnTo>
                        <a:lnTo>
                          <a:pt x="402" y="16"/>
                        </a:lnTo>
                        <a:lnTo>
                          <a:pt x="412" y="16"/>
                        </a:lnTo>
                        <a:lnTo>
                          <a:pt x="422" y="17"/>
                        </a:lnTo>
                        <a:lnTo>
                          <a:pt x="431" y="17"/>
                        </a:lnTo>
                        <a:lnTo>
                          <a:pt x="440" y="17"/>
                        </a:lnTo>
                        <a:lnTo>
                          <a:pt x="450" y="17"/>
                        </a:lnTo>
                        <a:lnTo>
                          <a:pt x="459" y="17"/>
                        </a:lnTo>
                        <a:lnTo>
                          <a:pt x="469" y="17"/>
                        </a:lnTo>
                        <a:lnTo>
                          <a:pt x="478" y="17"/>
                        </a:lnTo>
                        <a:lnTo>
                          <a:pt x="488" y="17"/>
                        </a:lnTo>
                        <a:lnTo>
                          <a:pt x="498" y="17"/>
                        </a:lnTo>
                        <a:lnTo>
                          <a:pt x="507" y="17"/>
                        </a:lnTo>
                        <a:lnTo>
                          <a:pt x="516" y="17"/>
                        </a:lnTo>
                        <a:lnTo>
                          <a:pt x="525" y="17"/>
                        </a:lnTo>
                        <a:lnTo>
                          <a:pt x="536" y="17"/>
                        </a:lnTo>
                        <a:lnTo>
                          <a:pt x="544" y="17"/>
                        </a:lnTo>
                        <a:lnTo>
                          <a:pt x="554" y="17"/>
                        </a:lnTo>
                        <a:lnTo>
                          <a:pt x="563" y="17"/>
                        </a:lnTo>
                        <a:lnTo>
                          <a:pt x="574" y="19"/>
                        </a:lnTo>
                        <a:lnTo>
                          <a:pt x="582" y="17"/>
                        </a:lnTo>
                        <a:lnTo>
                          <a:pt x="592" y="17"/>
                        </a:lnTo>
                        <a:lnTo>
                          <a:pt x="601" y="17"/>
                        </a:lnTo>
                        <a:lnTo>
                          <a:pt x="611" y="17"/>
                        </a:lnTo>
                        <a:lnTo>
                          <a:pt x="619" y="17"/>
                        </a:lnTo>
                        <a:lnTo>
                          <a:pt x="630" y="17"/>
                        </a:lnTo>
                        <a:lnTo>
                          <a:pt x="639" y="17"/>
                        </a:lnTo>
                        <a:lnTo>
                          <a:pt x="649" y="17"/>
                        </a:lnTo>
                        <a:lnTo>
                          <a:pt x="657" y="17"/>
                        </a:lnTo>
                        <a:lnTo>
                          <a:pt x="668" y="17"/>
                        </a:lnTo>
                        <a:lnTo>
                          <a:pt x="677" y="17"/>
                        </a:lnTo>
                        <a:lnTo>
                          <a:pt x="687" y="17"/>
                        </a:lnTo>
                        <a:lnTo>
                          <a:pt x="695" y="17"/>
                        </a:lnTo>
                        <a:lnTo>
                          <a:pt x="706" y="17"/>
                        </a:lnTo>
                        <a:lnTo>
                          <a:pt x="715" y="17"/>
                        </a:lnTo>
                        <a:lnTo>
                          <a:pt x="724" y="17"/>
                        </a:lnTo>
                        <a:lnTo>
                          <a:pt x="733" y="16"/>
                        </a:lnTo>
                        <a:lnTo>
                          <a:pt x="743" y="16"/>
                        </a:lnTo>
                        <a:lnTo>
                          <a:pt x="751" y="16"/>
                        </a:lnTo>
                        <a:lnTo>
                          <a:pt x="762" y="16"/>
                        </a:lnTo>
                        <a:lnTo>
                          <a:pt x="770" y="16"/>
                        </a:lnTo>
                        <a:lnTo>
                          <a:pt x="779" y="16"/>
                        </a:lnTo>
                        <a:lnTo>
                          <a:pt x="789" y="15"/>
                        </a:lnTo>
                        <a:lnTo>
                          <a:pt x="798" y="15"/>
                        </a:lnTo>
                        <a:lnTo>
                          <a:pt x="807" y="15"/>
                        </a:lnTo>
                        <a:lnTo>
                          <a:pt x="817" y="14"/>
                        </a:lnTo>
                        <a:lnTo>
                          <a:pt x="824" y="14"/>
                        </a:lnTo>
                        <a:lnTo>
                          <a:pt x="835" y="14"/>
                        </a:lnTo>
                        <a:lnTo>
                          <a:pt x="843" y="13"/>
                        </a:lnTo>
                        <a:lnTo>
                          <a:pt x="853" y="13"/>
                        </a:lnTo>
                        <a:lnTo>
                          <a:pt x="862" y="13"/>
                        </a:lnTo>
                        <a:lnTo>
                          <a:pt x="872" y="13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92" name="Freeform 81">
                    <a:extLst>
                      <a:ext uri="{FF2B5EF4-FFF2-40B4-BE49-F238E27FC236}">
                        <a16:creationId xmlns:a16="http://schemas.microsoft.com/office/drawing/2014/main" id="{082DC678-CF87-4477-A196-CDF7B9DAFE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" y="1536"/>
                    <a:ext cx="315" cy="39"/>
                  </a:xfrm>
                  <a:custGeom>
                    <a:avLst/>
                    <a:gdLst>
                      <a:gd name="T0" fmla="*/ 0 w 943"/>
                      <a:gd name="T1" fmla="*/ 0 h 116"/>
                      <a:gd name="T2" fmla="*/ 0 w 943"/>
                      <a:gd name="T3" fmla="*/ 0 h 116"/>
                      <a:gd name="T4" fmla="*/ 0 w 943"/>
                      <a:gd name="T5" fmla="*/ 0 h 116"/>
                      <a:gd name="T6" fmla="*/ 0 w 943"/>
                      <a:gd name="T7" fmla="*/ 0 h 116"/>
                      <a:gd name="T8" fmla="*/ 0 w 943"/>
                      <a:gd name="T9" fmla="*/ 0 h 116"/>
                      <a:gd name="T10" fmla="*/ 0 w 943"/>
                      <a:gd name="T11" fmla="*/ 0 h 116"/>
                      <a:gd name="T12" fmla="*/ 0 w 943"/>
                      <a:gd name="T13" fmla="*/ 0 h 116"/>
                      <a:gd name="T14" fmla="*/ 0 w 943"/>
                      <a:gd name="T15" fmla="*/ 0 h 116"/>
                      <a:gd name="T16" fmla="*/ 0 w 943"/>
                      <a:gd name="T17" fmla="*/ 0 h 116"/>
                      <a:gd name="T18" fmla="*/ 0 w 943"/>
                      <a:gd name="T19" fmla="*/ 0 h 116"/>
                      <a:gd name="T20" fmla="*/ 0 w 943"/>
                      <a:gd name="T21" fmla="*/ 0 h 116"/>
                      <a:gd name="T22" fmla="*/ 0 w 943"/>
                      <a:gd name="T23" fmla="*/ 0 h 116"/>
                      <a:gd name="T24" fmla="*/ 0 w 943"/>
                      <a:gd name="T25" fmla="*/ 0 h 116"/>
                      <a:gd name="T26" fmla="*/ 0 w 943"/>
                      <a:gd name="T27" fmla="*/ 0 h 116"/>
                      <a:gd name="T28" fmla="*/ 0 w 943"/>
                      <a:gd name="T29" fmla="*/ 0 h 116"/>
                      <a:gd name="T30" fmla="*/ 0 w 943"/>
                      <a:gd name="T31" fmla="*/ 0 h 116"/>
                      <a:gd name="T32" fmla="*/ 0 w 943"/>
                      <a:gd name="T33" fmla="*/ 0 h 116"/>
                      <a:gd name="T34" fmla="*/ 0 w 943"/>
                      <a:gd name="T35" fmla="*/ 0 h 116"/>
                      <a:gd name="T36" fmla="*/ 0 w 943"/>
                      <a:gd name="T37" fmla="*/ 0 h 116"/>
                      <a:gd name="T38" fmla="*/ 0 w 943"/>
                      <a:gd name="T39" fmla="*/ 0 h 116"/>
                      <a:gd name="T40" fmla="*/ 0 w 943"/>
                      <a:gd name="T41" fmla="*/ 0 h 116"/>
                      <a:gd name="T42" fmla="*/ 0 w 943"/>
                      <a:gd name="T43" fmla="*/ 0 h 116"/>
                      <a:gd name="T44" fmla="*/ 0 w 943"/>
                      <a:gd name="T45" fmla="*/ 0 h 116"/>
                      <a:gd name="T46" fmla="*/ 0 w 943"/>
                      <a:gd name="T47" fmla="*/ 0 h 116"/>
                      <a:gd name="T48" fmla="*/ 0 w 943"/>
                      <a:gd name="T49" fmla="*/ 0 h 116"/>
                      <a:gd name="T50" fmla="*/ 0 w 943"/>
                      <a:gd name="T51" fmla="*/ 0 h 116"/>
                      <a:gd name="T52" fmla="*/ 0 w 943"/>
                      <a:gd name="T53" fmla="*/ 0 h 116"/>
                      <a:gd name="T54" fmla="*/ 0 w 943"/>
                      <a:gd name="T55" fmla="*/ 0 h 116"/>
                      <a:gd name="T56" fmla="*/ 0 w 943"/>
                      <a:gd name="T57" fmla="*/ 0 h 116"/>
                      <a:gd name="T58" fmla="*/ 0 w 943"/>
                      <a:gd name="T59" fmla="*/ 0 h 116"/>
                      <a:gd name="T60" fmla="*/ 0 w 943"/>
                      <a:gd name="T61" fmla="*/ 0 h 116"/>
                      <a:gd name="T62" fmla="*/ 0 w 943"/>
                      <a:gd name="T63" fmla="*/ 0 h 116"/>
                      <a:gd name="T64" fmla="*/ 0 w 943"/>
                      <a:gd name="T65" fmla="*/ 0 h 116"/>
                      <a:gd name="T66" fmla="*/ 0 w 943"/>
                      <a:gd name="T67" fmla="*/ 0 h 116"/>
                      <a:gd name="T68" fmla="*/ 0 w 943"/>
                      <a:gd name="T69" fmla="*/ 0 h 116"/>
                      <a:gd name="T70" fmla="*/ 0 w 943"/>
                      <a:gd name="T71" fmla="*/ 0 h 116"/>
                      <a:gd name="T72" fmla="*/ 0 w 943"/>
                      <a:gd name="T73" fmla="*/ 0 h 116"/>
                      <a:gd name="T74" fmla="*/ 0 w 943"/>
                      <a:gd name="T75" fmla="*/ 0 h 116"/>
                      <a:gd name="T76" fmla="*/ 0 w 943"/>
                      <a:gd name="T77" fmla="*/ 0 h 116"/>
                      <a:gd name="T78" fmla="*/ 0 w 943"/>
                      <a:gd name="T79" fmla="*/ 0 h 116"/>
                      <a:gd name="T80" fmla="*/ 0 w 943"/>
                      <a:gd name="T81" fmla="*/ 0 h 116"/>
                      <a:gd name="T82" fmla="*/ 0 w 943"/>
                      <a:gd name="T83" fmla="*/ 0 h 116"/>
                      <a:gd name="T84" fmla="*/ 0 w 943"/>
                      <a:gd name="T85" fmla="*/ 0 h 116"/>
                      <a:gd name="T86" fmla="*/ 0 w 943"/>
                      <a:gd name="T87" fmla="*/ 0 h 116"/>
                      <a:gd name="T88" fmla="*/ 0 w 943"/>
                      <a:gd name="T89" fmla="*/ 0 h 116"/>
                      <a:gd name="T90" fmla="*/ 0 w 943"/>
                      <a:gd name="T91" fmla="*/ 0 h 116"/>
                      <a:gd name="T92" fmla="*/ 0 w 943"/>
                      <a:gd name="T93" fmla="*/ 0 h 116"/>
                      <a:gd name="T94" fmla="*/ 0 w 943"/>
                      <a:gd name="T95" fmla="*/ 0 h 116"/>
                      <a:gd name="T96" fmla="*/ 0 w 943"/>
                      <a:gd name="T97" fmla="*/ 0 h 116"/>
                      <a:gd name="T98" fmla="*/ 0 w 943"/>
                      <a:gd name="T99" fmla="*/ 0 h 116"/>
                      <a:gd name="T100" fmla="*/ 0 w 943"/>
                      <a:gd name="T101" fmla="*/ 0 h 116"/>
                      <a:gd name="T102" fmla="*/ 0 w 943"/>
                      <a:gd name="T103" fmla="*/ 0 h 116"/>
                      <a:gd name="T104" fmla="*/ 0 w 943"/>
                      <a:gd name="T105" fmla="*/ 0 h 116"/>
                      <a:gd name="T106" fmla="*/ 0 w 943"/>
                      <a:gd name="T107" fmla="*/ 0 h 116"/>
                      <a:gd name="T108" fmla="*/ 0 w 943"/>
                      <a:gd name="T109" fmla="*/ 0 h 116"/>
                      <a:gd name="T110" fmla="*/ 0 w 943"/>
                      <a:gd name="T111" fmla="*/ 0 h 11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943"/>
                      <a:gd name="T169" fmla="*/ 0 h 116"/>
                      <a:gd name="T170" fmla="*/ 943 w 943"/>
                      <a:gd name="T171" fmla="*/ 116 h 11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943" h="116">
                        <a:moveTo>
                          <a:pt x="435" y="0"/>
                        </a:moveTo>
                        <a:lnTo>
                          <a:pt x="442" y="0"/>
                        </a:lnTo>
                        <a:lnTo>
                          <a:pt x="450" y="1"/>
                        </a:lnTo>
                        <a:lnTo>
                          <a:pt x="458" y="1"/>
                        </a:lnTo>
                        <a:lnTo>
                          <a:pt x="465" y="1"/>
                        </a:lnTo>
                        <a:lnTo>
                          <a:pt x="472" y="1"/>
                        </a:lnTo>
                        <a:lnTo>
                          <a:pt x="480" y="1"/>
                        </a:lnTo>
                        <a:lnTo>
                          <a:pt x="488" y="1"/>
                        </a:lnTo>
                        <a:lnTo>
                          <a:pt x="496" y="2"/>
                        </a:lnTo>
                        <a:lnTo>
                          <a:pt x="503" y="2"/>
                        </a:lnTo>
                        <a:lnTo>
                          <a:pt x="510" y="2"/>
                        </a:lnTo>
                        <a:lnTo>
                          <a:pt x="518" y="2"/>
                        </a:lnTo>
                        <a:lnTo>
                          <a:pt x="525" y="4"/>
                        </a:lnTo>
                        <a:lnTo>
                          <a:pt x="533" y="4"/>
                        </a:lnTo>
                        <a:lnTo>
                          <a:pt x="540" y="5"/>
                        </a:lnTo>
                        <a:lnTo>
                          <a:pt x="548" y="5"/>
                        </a:lnTo>
                        <a:lnTo>
                          <a:pt x="555" y="5"/>
                        </a:lnTo>
                        <a:lnTo>
                          <a:pt x="562" y="5"/>
                        </a:lnTo>
                        <a:lnTo>
                          <a:pt x="571" y="5"/>
                        </a:lnTo>
                        <a:lnTo>
                          <a:pt x="578" y="5"/>
                        </a:lnTo>
                        <a:lnTo>
                          <a:pt x="586" y="5"/>
                        </a:lnTo>
                        <a:lnTo>
                          <a:pt x="593" y="5"/>
                        </a:lnTo>
                        <a:lnTo>
                          <a:pt x="600" y="6"/>
                        </a:lnTo>
                        <a:lnTo>
                          <a:pt x="609" y="6"/>
                        </a:lnTo>
                        <a:lnTo>
                          <a:pt x="616" y="7"/>
                        </a:lnTo>
                        <a:lnTo>
                          <a:pt x="623" y="7"/>
                        </a:lnTo>
                        <a:lnTo>
                          <a:pt x="630" y="7"/>
                        </a:lnTo>
                        <a:lnTo>
                          <a:pt x="638" y="7"/>
                        </a:lnTo>
                        <a:lnTo>
                          <a:pt x="645" y="7"/>
                        </a:lnTo>
                        <a:lnTo>
                          <a:pt x="652" y="7"/>
                        </a:lnTo>
                        <a:lnTo>
                          <a:pt x="661" y="8"/>
                        </a:lnTo>
                        <a:lnTo>
                          <a:pt x="668" y="9"/>
                        </a:lnTo>
                        <a:lnTo>
                          <a:pt x="676" y="9"/>
                        </a:lnTo>
                        <a:lnTo>
                          <a:pt x="683" y="9"/>
                        </a:lnTo>
                        <a:lnTo>
                          <a:pt x="690" y="9"/>
                        </a:lnTo>
                        <a:lnTo>
                          <a:pt x="699" y="9"/>
                        </a:lnTo>
                        <a:lnTo>
                          <a:pt x="706" y="11"/>
                        </a:lnTo>
                        <a:lnTo>
                          <a:pt x="713" y="11"/>
                        </a:lnTo>
                        <a:lnTo>
                          <a:pt x="720" y="12"/>
                        </a:lnTo>
                        <a:lnTo>
                          <a:pt x="728" y="12"/>
                        </a:lnTo>
                        <a:lnTo>
                          <a:pt x="735" y="12"/>
                        </a:lnTo>
                        <a:lnTo>
                          <a:pt x="743" y="12"/>
                        </a:lnTo>
                        <a:lnTo>
                          <a:pt x="750" y="13"/>
                        </a:lnTo>
                        <a:lnTo>
                          <a:pt x="757" y="14"/>
                        </a:lnTo>
                        <a:lnTo>
                          <a:pt x="765" y="14"/>
                        </a:lnTo>
                        <a:lnTo>
                          <a:pt x="772" y="15"/>
                        </a:lnTo>
                        <a:lnTo>
                          <a:pt x="779" y="17"/>
                        </a:lnTo>
                        <a:lnTo>
                          <a:pt x="787" y="17"/>
                        </a:lnTo>
                        <a:lnTo>
                          <a:pt x="795" y="18"/>
                        </a:lnTo>
                        <a:lnTo>
                          <a:pt x="802" y="18"/>
                        </a:lnTo>
                        <a:lnTo>
                          <a:pt x="809" y="19"/>
                        </a:lnTo>
                        <a:lnTo>
                          <a:pt x="816" y="19"/>
                        </a:lnTo>
                        <a:lnTo>
                          <a:pt x="824" y="20"/>
                        </a:lnTo>
                        <a:lnTo>
                          <a:pt x="832" y="23"/>
                        </a:lnTo>
                        <a:lnTo>
                          <a:pt x="839" y="23"/>
                        </a:lnTo>
                        <a:lnTo>
                          <a:pt x="846" y="24"/>
                        </a:lnTo>
                        <a:lnTo>
                          <a:pt x="853" y="25"/>
                        </a:lnTo>
                        <a:lnTo>
                          <a:pt x="860" y="26"/>
                        </a:lnTo>
                        <a:lnTo>
                          <a:pt x="867" y="27"/>
                        </a:lnTo>
                        <a:lnTo>
                          <a:pt x="876" y="28"/>
                        </a:lnTo>
                        <a:lnTo>
                          <a:pt x="883" y="30"/>
                        </a:lnTo>
                        <a:lnTo>
                          <a:pt x="890" y="31"/>
                        </a:lnTo>
                        <a:lnTo>
                          <a:pt x="897" y="32"/>
                        </a:lnTo>
                        <a:lnTo>
                          <a:pt x="904" y="34"/>
                        </a:lnTo>
                        <a:lnTo>
                          <a:pt x="912" y="36"/>
                        </a:lnTo>
                        <a:lnTo>
                          <a:pt x="916" y="39"/>
                        </a:lnTo>
                        <a:lnTo>
                          <a:pt x="919" y="44"/>
                        </a:lnTo>
                        <a:lnTo>
                          <a:pt x="923" y="49"/>
                        </a:lnTo>
                        <a:lnTo>
                          <a:pt x="928" y="52"/>
                        </a:lnTo>
                        <a:lnTo>
                          <a:pt x="931" y="57"/>
                        </a:lnTo>
                        <a:lnTo>
                          <a:pt x="934" y="62"/>
                        </a:lnTo>
                        <a:lnTo>
                          <a:pt x="938" y="65"/>
                        </a:lnTo>
                        <a:lnTo>
                          <a:pt x="943" y="70"/>
                        </a:lnTo>
                        <a:lnTo>
                          <a:pt x="940" y="75"/>
                        </a:lnTo>
                        <a:lnTo>
                          <a:pt x="936" y="78"/>
                        </a:lnTo>
                        <a:lnTo>
                          <a:pt x="934" y="83"/>
                        </a:lnTo>
                        <a:lnTo>
                          <a:pt x="931" y="88"/>
                        </a:lnTo>
                        <a:lnTo>
                          <a:pt x="929" y="91"/>
                        </a:lnTo>
                        <a:lnTo>
                          <a:pt x="927" y="95"/>
                        </a:lnTo>
                        <a:lnTo>
                          <a:pt x="925" y="101"/>
                        </a:lnTo>
                        <a:lnTo>
                          <a:pt x="923" y="106"/>
                        </a:lnTo>
                        <a:lnTo>
                          <a:pt x="918" y="106"/>
                        </a:lnTo>
                        <a:lnTo>
                          <a:pt x="915" y="106"/>
                        </a:lnTo>
                        <a:lnTo>
                          <a:pt x="911" y="106"/>
                        </a:lnTo>
                        <a:lnTo>
                          <a:pt x="906" y="106"/>
                        </a:lnTo>
                        <a:lnTo>
                          <a:pt x="902" y="106"/>
                        </a:lnTo>
                        <a:lnTo>
                          <a:pt x="898" y="106"/>
                        </a:lnTo>
                        <a:lnTo>
                          <a:pt x="893" y="106"/>
                        </a:lnTo>
                        <a:lnTo>
                          <a:pt x="889" y="106"/>
                        </a:lnTo>
                        <a:lnTo>
                          <a:pt x="885" y="106"/>
                        </a:lnTo>
                        <a:lnTo>
                          <a:pt x="880" y="106"/>
                        </a:lnTo>
                        <a:lnTo>
                          <a:pt x="876" y="106"/>
                        </a:lnTo>
                        <a:lnTo>
                          <a:pt x="872" y="106"/>
                        </a:lnTo>
                        <a:lnTo>
                          <a:pt x="867" y="106"/>
                        </a:lnTo>
                        <a:lnTo>
                          <a:pt x="864" y="106"/>
                        </a:lnTo>
                        <a:lnTo>
                          <a:pt x="859" y="106"/>
                        </a:lnTo>
                        <a:lnTo>
                          <a:pt x="855" y="106"/>
                        </a:lnTo>
                        <a:lnTo>
                          <a:pt x="851" y="104"/>
                        </a:lnTo>
                        <a:lnTo>
                          <a:pt x="847" y="104"/>
                        </a:lnTo>
                        <a:lnTo>
                          <a:pt x="842" y="103"/>
                        </a:lnTo>
                        <a:lnTo>
                          <a:pt x="838" y="103"/>
                        </a:lnTo>
                        <a:lnTo>
                          <a:pt x="834" y="103"/>
                        </a:lnTo>
                        <a:lnTo>
                          <a:pt x="829" y="102"/>
                        </a:lnTo>
                        <a:lnTo>
                          <a:pt x="826" y="102"/>
                        </a:lnTo>
                        <a:lnTo>
                          <a:pt x="822" y="102"/>
                        </a:lnTo>
                        <a:lnTo>
                          <a:pt x="817" y="101"/>
                        </a:lnTo>
                        <a:lnTo>
                          <a:pt x="814" y="101"/>
                        </a:lnTo>
                        <a:lnTo>
                          <a:pt x="809" y="100"/>
                        </a:lnTo>
                        <a:lnTo>
                          <a:pt x="806" y="100"/>
                        </a:lnTo>
                        <a:lnTo>
                          <a:pt x="801" y="100"/>
                        </a:lnTo>
                        <a:lnTo>
                          <a:pt x="797" y="99"/>
                        </a:lnTo>
                        <a:lnTo>
                          <a:pt x="792" y="99"/>
                        </a:lnTo>
                        <a:lnTo>
                          <a:pt x="789" y="99"/>
                        </a:lnTo>
                        <a:lnTo>
                          <a:pt x="784" y="97"/>
                        </a:lnTo>
                        <a:lnTo>
                          <a:pt x="781" y="97"/>
                        </a:lnTo>
                        <a:lnTo>
                          <a:pt x="776" y="96"/>
                        </a:lnTo>
                        <a:lnTo>
                          <a:pt x="772" y="95"/>
                        </a:lnTo>
                        <a:lnTo>
                          <a:pt x="768" y="95"/>
                        </a:lnTo>
                        <a:lnTo>
                          <a:pt x="764" y="95"/>
                        </a:lnTo>
                        <a:lnTo>
                          <a:pt x="759" y="94"/>
                        </a:lnTo>
                        <a:lnTo>
                          <a:pt x="756" y="94"/>
                        </a:lnTo>
                        <a:lnTo>
                          <a:pt x="751" y="93"/>
                        </a:lnTo>
                        <a:lnTo>
                          <a:pt x="746" y="93"/>
                        </a:lnTo>
                        <a:lnTo>
                          <a:pt x="743" y="93"/>
                        </a:lnTo>
                        <a:lnTo>
                          <a:pt x="739" y="93"/>
                        </a:lnTo>
                        <a:lnTo>
                          <a:pt x="734" y="91"/>
                        </a:lnTo>
                        <a:lnTo>
                          <a:pt x="731" y="91"/>
                        </a:lnTo>
                        <a:lnTo>
                          <a:pt x="726" y="91"/>
                        </a:lnTo>
                        <a:lnTo>
                          <a:pt x="722" y="91"/>
                        </a:lnTo>
                        <a:lnTo>
                          <a:pt x="719" y="90"/>
                        </a:lnTo>
                        <a:lnTo>
                          <a:pt x="713" y="90"/>
                        </a:lnTo>
                        <a:lnTo>
                          <a:pt x="709" y="90"/>
                        </a:lnTo>
                        <a:lnTo>
                          <a:pt x="706" y="90"/>
                        </a:lnTo>
                        <a:lnTo>
                          <a:pt x="701" y="89"/>
                        </a:lnTo>
                        <a:lnTo>
                          <a:pt x="696" y="89"/>
                        </a:lnTo>
                        <a:lnTo>
                          <a:pt x="693" y="89"/>
                        </a:lnTo>
                        <a:lnTo>
                          <a:pt x="688" y="89"/>
                        </a:lnTo>
                        <a:lnTo>
                          <a:pt x="684" y="89"/>
                        </a:lnTo>
                        <a:lnTo>
                          <a:pt x="680" y="89"/>
                        </a:lnTo>
                        <a:lnTo>
                          <a:pt x="675" y="89"/>
                        </a:lnTo>
                        <a:lnTo>
                          <a:pt x="671" y="89"/>
                        </a:lnTo>
                        <a:lnTo>
                          <a:pt x="667" y="89"/>
                        </a:lnTo>
                        <a:lnTo>
                          <a:pt x="663" y="89"/>
                        </a:lnTo>
                        <a:lnTo>
                          <a:pt x="658" y="89"/>
                        </a:lnTo>
                        <a:lnTo>
                          <a:pt x="655" y="90"/>
                        </a:lnTo>
                        <a:lnTo>
                          <a:pt x="650" y="89"/>
                        </a:lnTo>
                        <a:lnTo>
                          <a:pt x="645" y="88"/>
                        </a:lnTo>
                        <a:lnTo>
                          <a:pt x="641" y="88"/>
                        </a:lnTo>
                        <a:lnTo>
                          <a:pt x="636" y="88"/>
                        </a:lnTo>
                        <a:lnTo>
                          <a:pt x="632" y="87"/>
                        </a:lnTo>
                        <a:lnTo>
                          <a:pt x="628" y="87"/>
                        </a:lnTo>
                        <a:lnTo>
                          <a:pt x="623" y="85"/>
                        </a:lnTo>
                        <a:lnTo>
                          <a:pt x="619" y="85"/>
                        </a:lnTo>
                        <a:lnTo>
                          <a:pt x="614" y="85"/>
                        </a:lnTo>
                        <a:lnTo>
                          <a:pt x="610" y="84"/>
                        </a:lnTo>
                        <a:lnTo>
                          <a:pt x="605" y="84"/>
                        </a:lnTo>
                        <a:lnTo>
                          <a:pt x="600" y="84"/>
                        </a:lnTo>
                        <a:lnTo>
                          <a:pt x="595" y="83"/>
                        </a:lnTo>
                        <a:lnTo>
                          <a:pt x="592" y="83"/>
                        </a:lnTo>
                        <a:lnTo>
                          <a:pt x="587" y="83"/>
                        </a:lnTo>
                        <a:lnTo>
                          <a:pt x="582" y="83"/>
                        </a:lnTo>
                        <a:lnTo>
                          <a:pt x="578" y="82"/>
                        </a:lnTo>
                        <a:lnTo>
                          <a:pt x="573" y="82"/>
                        </a:lnTo>
                        <a:lnTo>
                          <a:pt x="568" y="81"/>
                        </a:lnTo>
                        <a:lnTo>
                          <a:pt x="563" y="81"/>
                        </a:lnTo>
                        <a:lnTo>
                          <a:pt x="559" y="81"/>
                        </a:lnTo>
                        <a:lnTo>
                          <a:pt x="554" y="81"/>
                        </a:lnTo>
                        <a:lnTo>
                          <a:pt x="549" y="81"/>
                        </a:lnTo>
                        <a:lnTo>
                          <a:pt x="544" y="81"/>
                        </a:lnTo>
                        <a:lnTo>
                          <a:pt x="540" y="81"/>
                        </a:lnTo>
                        <a:lnTo>
                          <a:pt x="536" y="81"/>
                        </a:lnTo>
                        <a:lnTo>
                          <a:pt x="531" y="81"/>
                        </a:lnTo>
                        <a:lnTo>
                          <a:pt x="525" y="81"/>
                        </a:lnTo>
                        <a:lnTo>
                          <a:pt x="521" y="81"/>
                        </a:lnTo>
                        <a:lnTo>
                          <a:pt x="516" y="81"/>
                        </a:lnTo>
                        <a:lnTo>
                          <a:pt x="512" y="81"/>
                        </a:lnTo>
                        <a:lnTo>
                          <a:pt x="508" y="82"/>
                        </a:lnTo>
                        <a:lnTo>
                          <a:pt x="501" y="81"/>
                        </a:lnTo>
                        <a:lnTo>
                          <a:pt x="493" y="81"/>
                        </a:lnTo>
                        <a:lnTo>
                          <a:pt x="485" y="81"/>
                        </a:lnTo>
                        <a:lnTo>
                          <a:pt x="479" y="81"/>
                        </a:lnTo>
                        <a:lnTo>
                          <a:pt x="472" y="80"/>
                        </a:lnTo>
                        <a:lnTo>
                          <a:pt x="465" y="80"/>
                        </a:lnTo>
                        <a:lnTo>
                          <a:pt x="458" y="80"/>
                        </a:lnTo>
                        <a:lnTo>
                          <a:pt x="451" y="80"/>
                        </a:lnTo>
                        <a:lnTo>
                          <a:pt x="444" y="78"/>
                        </a:lnTo>
                        <a:lnTo>
                          <a:pt x="438" y="78"/>
                        </a:lnTo>
                        <a:lnTo>
                          <a:pt x="429" y="78"/>
                        </a:lnTo>
                        <a:lnTo>
                          <a:pt x="422" y="78"/>
                        </a:lnTo>
                        <a:lnTo>
                          <a:pt x="415" y="78"/>
                        </a:lnTo>
                        <a:lnTo>
                          <a:pt x="409" y="78"/>
                        </a:lnTo>
                        <a:lnTo>
                          <a:pt x="402" y="78"/>
                        </a:lnTo>
                        <a:lnTo>
                          <a:pt x="395" y="78"/>
                        </a:lnTo>
                        <a:lnTo>
                          <a:pt x="387" y="78"/>
                        </a:lnTo>
                        <a:lnTo>
                          <a:pt x="381" y="78"/>
                        </a:lnTo>
                        <a:lnTo>
                          <a:pt x="374" y="78"/>
                        </a:lnTo>
                        <a:lnTo>
                          <a:pt x="366" y="78"/>
                        </a:lnTo>
                        <a:lnTo>
                          <a:pt x="359" y="78"/>
                        </a:lnTo>
                        <a:lnTo>
                          <a:pt x="352" y="78"/>
                        </a:lnTo>
                        <a:lnTo>
                          <a:pt x="345" y="80"/>
                        </a:lnTo>
                        <a:lnTo>
                          <a:pt x="339" y="80"/>
                        </a:lnTo>
                        <a:lnTo>
                          <a:pt x="331" y="80"/>
                        </a:lnTo>
                        <a:lnTo>
                          <a:pt x="325" y="80"/>
                        </a:lnTo>
                        <a:lnTo>
                          <a:pt x="318" y="81"/>
                        </a:lnTo>
                        <a:lnTo>
                          <a:pt x="311" y="81"/>
                        </a:lnTo>
                        <a:lnTo>
                          <a:pt x="304" y="81"/>
                        </a:lnTo>
                        <a:lnTo>
                          <a:pt x="298" y="82"/>
                        </a:lnTo>
                        <a:lnTo>
                          <a:pt x="291" y="82"/>
                        </a:lnTo>
                        <a:lnTo>
                          <a:pt x="283" y="83"/>
                        </a:lnTo>
                        <a:lnTo>
                          <a:pt x="276" y="83"/>
                        </a:lnTo>
                        <a:lnTo>
                          <a:pt x="269" y="83"/>
                        </a:lnTo>
                        <a:lnTo>
                          <a:pt x="263" y="84"/>
                        </a:lnTo>
                        <a:lnTo>
                          <a:pt x="256" y="84"/>
                        </a:lnTo>
                        <a:lnTo>
                          <a:pt x="249" y="85"/>
                        </a:lnTo>
                        <a:lnTo>
                          <a:pt x="242" y="85"/>
                        </a:lnTo>
                        <a:lnTo>
                          <a:pt x="235" y="87"/>
                        </a:lnTo>
                        <a:lnTo>
                          <a:pt x="229" y="88"/>
                        </a:lnTo>
                        <a:lnTo>
                          <a:pt x="222" y="88"/>
                        </a:lnTo>
                        <a:lnTo>
                          <a:pt x="215" y="89"/>
                        </a:lnTo>
                        <a:lnTo>
                          <a:pt x="208" y="90"/>
                        </a:lnTo>
                        <a:lnTo>
                          <a:pt x="202" y="90"/>
                        </a:lnTo>
                        <a:lnTo>
                          <a:pt x="194" y="91"/>
                        </a:lnTo>
                        <a:lnTo>
                          <a:pt x="187" y="93"/>
                        </a:lnTo>
                        <a:lnTo>
                          <a:pt x="181" y="94"/>
                        </a:lnTo>
                        <a:lnTo>
                          <a:pt x="174" y="95"/>
                        </a:lnTo>
                        <a:lnTo>
                          <a:pt x="167" y="95"/>
                        </a:lnTo>
                        <a:lnTo>
                          <a:pt x="161" y="96"/>
                        </a:lnTo>
                        <a:lnTo>
                          <a:pt x="154" y="97"/>
                        </a:lnTo>
                        <a:lnTo>
                          <a:pt x="147" y="99"/>
                        </a:lnTo>
                        <a:lnTo>
                          <a:pt x="141" y="100"/>
                        </a:lnTo>
                        <a:lnTo>
                          <a:pt x="134" y="101"/>
                        </a:lnTo>
                        <a:lnTo>
                          <a:pt x="127" y="103"/>
                        </a:lnTo>
                        <a:lnTo>
                          <a:pt x="121" y="104"/>
                        </a:lnTo>
                        <a:lnTo>
                          <a:pt x="114" y="106"/>
                        </a:lnTo>
                        <a:lnTo>
                          <a:pt x="108" y="107"/>
                        </a:lnTo>
                        <a:lnTo>
                          <a:pt x="101" y="108"/>
                        </a:lnTo>
                        <a:lnTo>
                          <a:pt x="95" y="110"/>
                        </a:lnTo>
                        <a:lnTo>
                          <a:pt x="88" y="112"/>
                        </a:lnTo>
                        <a:lnTo>
                          <a:pt x="82" y="113"/>
                        </a:lnTo>
                        <a:lnTo>
                          <a:pt x="76" y="115"/>
                        </a:lnTo>
                        <a:lnTo>
                          <a:pt x="69" y="116"/>
                        </a:lnTo>
                        <a:lnTo>
                          <a:pt x="65" y="115"/>
                        </a:lnTo>
                        <a:lnTo>
                          <a:pt x="62" y="115"/>
                        </a:lnTo>
                        <a:lnTo>
                          <a:pt x="58" y="114"/>
                        </a:lnTo>
                        <a:lnTo>
                          <a:pt x="56" y="114"/>
                        </a:lnTo>
                        <a:lnTo>
                          <a:pt x="52" y="113"/>
                        </a:lnTo>
                        <a:lnTo>
                          <a:pt x="49" y="113"/>
                        </a:lnTo>
                        <a:lnTo>
                          <a:pt x="45" y="113"/>
                        </a:lnTo>
                        <a:lnTo>
                          <a:pt x="43" y="113"/>
                        </a:lnTo>
                        <a:lnTo>
                          <a:pt x="39" y="113"/>
                        </a:lnTo>
                        <a:lnTo>
                          <a:pt x="37" y="113"/>
                        </a:lnTo>
                        <a:lnTo>
                          <a:pt x="33" y="113"/>
                        </a:lnTo>
                        <a:lnTo>
                          <a:pt x="31" y="113"/>
                        </a:lnTo>
                        <a:lnTo>
                          <a:pt x="27" y="113"/>
                        </a:lnTo>
                        <a:lnTo>
                          <a:pt x="25" y="113"/>
                        </a:lnTo>
                        <a:lnTo>
                          <a:pt x="22" y="113"/>
                        </a:lnTo>
                        <a:lnTo>
                          <a:pt x="19" y="113"/>
                        </a:lnTo>
                        <a:lnTo>
                          <a:pt x="18" y="109"/>
                        </a:lnTo>
                        <a:lnTo>
                          <a:pt x="16" y="107"/>
                        </a:lnTo>
                        <a:lnTo>
                          <a:pt x="15" y="103"/>
                        </a:lnTo>
                        <a:lnTo>
                          <a:pt x="14" y="101"/>
                        </a:lnTo>
                        <a:lnTo>
                          <a:pt x="12" y="95"/>
                        </a:lnTo>
                        <a:lnTo>
                          <a:pt x="9" y="91"/>
                        </a:lnTo>
                        <a:lnTo>
                          <a:pt x="7" y="87"/>
                        </a:lnTo>
                        <a:lnTo>
                          <a:pt x="5" y="83"/>
                        </a:lnTo>
                        <a:lnTo>
                          <a:pt x="2" y="78"/>
                        </a:lnTo>
                        <a:lnTo>
                          <a:pt x="0" y="75"/>
                        </a:lnTo>
                        <a:lnTo>
                          <a:pt x="2" y="70"/>
                        </a:lnTo>
                        <a:lnTo>
                          <a:pt x="6" y="68"/>
                        </a:lnTo>
                        <a:lnTo>
                          <a:pt x="8" y="64"/>
                        </a:lnTo>
                        <a:lnTo>
                          <a:pt x="12" y="61"/>
                        </a:lnTo>
                        <a:lnTo>
                          <a:pt x="14" y="58"/>
                        </a:lnTo>
                        <a:lnTo>
                          <a:pt x="18" y="55"/>
                        </a:lnTo>
                        <a:lnTo>
                          <a:pt x="21" y="52"/>
                        </a:lnTo>
                        <a:lnTo>
                          <a:pt x="25" y="51"/>
                        </a:lnTo>
                        <a:lnTo>
                          <a:pt x="27" y="49"/>
                        </a:lnTo>
                        <a:lnTo>
                          <a:pt x="31" y="46"/>
                        </a:lnTo>
                        <a:lnTo>
                          <a:pt x="34" y="44"/>
                        </a:lnTo>
                        <a:lnTo>
                          <a:pt x="38" y="43"/>
                        </a:lnTo>
                        <a:lnTo>
                          <a:pt x="41" y="40"/>
                        </a:lnTo>
                        <a:lnTo>
                          <a:pt x="45" y="39"/>
                        </a:lnTo>
                        <a:lnTo>
                          <a:pt x="49" y="38"/>
                        </a:lnTo>
                        <a:lnTo>
                          <a:pt x="53" y="37"/>
                        </a:lnTo>
                        <a:lnTo>
                          <a:pt x="56" y="34"/>
                        </a:lnTo>
                        <a:lnTo>
                          <a:pt x="60" y="33"/>
                        </a:lnTo>
                        <a:lnTo>
                          <a:pt x="64" y="32"/>
                        </a:lnTo>
                        <a:lnTo>
                          <a:pt x="67" y="31"/>
                        </a:lnTo>
                        <a:lnTo>
                          <a:pt x="71" y="30"/>
                        </a:lnTo>
                        <a:lnTo>
                          <a:pt x="76" y="30"/>
                        </a:lnTo>
                        <a:lnTo>
                          <a:pt x="79" y="28"/>
                        </a:lnTo>
                        <a:lnTo>
                          <a:pt x="83" y="27"/>
                        </a:lnTo>
                        <a:lnTo>
                          <a:pt x="88" y="27"/>
                        </a:lnTo>
                        <a:lnTo>
                          <a:pt x="91" y="26"/>
                        </a:lnTo>
                        <a:lnTo>
                          <a:pt x="95" y="25"/>
                        </a:lnTo>
                        <a:lnTo>
                          <a:pt x="98" y="25"/>
                        </a:lnTo>
                        <a:lnTo>
                          <a:pt x="103" y="25"/>
                        </a:lnTo>
                        <a:lnTo>
                          <a:pt x="107" y="25"/>
                        </a:lnTo>
                        <a:lnTo>
                          <a:pt x="111" y="24"/>
                        </a:lnTo>
                        <a:lnTo>
                          <a:pt x="116" y="24"/>
                        </a:lnTo>
                        <a:lnTo>
                          <a:pt x="120" y="23"/>
                        </a:lnTo>
                        <a:lnTo>
                          <a:pt x="123" y="23"/>
                        </a:lnTo>
                        <a:lnTo>
                          <a:pt x="127" y="23"/>
                        </a:lnTo>
                        <a:lnTo>
                          <a:pt x="132" y="23"/>
                        </a:lnTo>
                        <a:lnTo>
                          <a:pt x="135" y="23"/>
                        </a:lnTo>
                        <a:lnTo>
                          <a:pt x="140" y="21"/>
                        </a:lnTo>
                        <a:lnTo>
                          <a:pt x="143" y="21"/>
                        </a:lnTo>
                        <a:lnTo>
                          <a:pt x="148" y="21"/>
                        </a:lnTo>
                        <a:lnTo>
                          <a:pt x="152" y="20"/>
                        </a:lnTo>
                        <a:lnTo>
                          <a:pt x="156" y="20"/>
                        </a:lnTo>
                        <a:lnTo>
                          <a:pt x="161" y="20"/>
                        </a:lnTo>
                        <a:lnTo>
                          <a:pt x="165" y="20"/>
                        </a:lnTo>
                        <a:lnTo>
                          <a:pt x="170" y="19"/>
                        </a:lnTo>
                        <a:lnTo>
                          <a:pt x="173" y="19"/>
                        </a:lnTo>
                        <a:lnTo>
                          <a:pt x="177" y="19"/>
                        </a:lnTo>
                        <a:lnTo>
                          <a:pt x="181" y="19"/>
                        </a:lnTo>
                        <a:lnTo>
                          <a:pt x="186" y="19"/>
                        </a:lnTo>
                        <a:lnTo>
                          <a:pt x="190" y="19"/>
                        </a:lnTo>
                        <a:lnTo>
                          <a:pt x="194" y="18"/>
                        </a:lnTo>
                        <a:lnTo>
                          <a:pt x="198" y="18"/>
                        </a:lnTo>
                        <a:lnTo>
                          <a:pt x="202" y="17"/>
                        </a:lnTo>
                        <a:lnTo>
                          <a:pt x="206" y="17"/>
                        </a:lnTo>
                        <a:lnTo>
                          <a:pt x="210" y="15"/>
                        </a:lnTo>
                        <a:lnTo>
                          <a:pt x="215" y="15"/>
                        </a:lnTo>
                        <a:lnTo>
                          <a:pt x="218" y="14"/>
                        </a:lnTo>
                        <a:lnTo>
                          <a:pt x="222" y="14"/>
                        </a:lnTo>
                        <a:lnTo>
                          <a:pt x="225" y="13"/>
                        </a:lnTo>
                        <a:lnTo>
                          <a:pt x="230" y="12"/>
                        </a:lnTo>
                        <a:lnTo>
                          <a:pt x="234" y="12"/>
                        </a:lnTo>
                        <a:lnTo>
                          <a:pt x="237" y="11"/>
                        </a:lnTo>
                        <a:lnTo>
                          <a:pt x="242" y="9"/>
                        </a:lnTo>
                        <a:lnTo>
                          <a:pt x="245" y="9"/>
                        </a:lnTo>
                        <a:lnTo>
                          <a:pt x="249" y="7"/>
                        </a:lnTo>
                        <a:lnTo>
                          <a:pt x="251" y="7"/>
                        </a:lnTo>
                        <a:lnTo>
                          <a:pt x="255" y="7"/>
                        </a:lnTo>
                        <a:lnTo>
                          <a:pt x="257" y="7"/>
                        </a:lnTo>
                        <a:lnTo>
                          <a:pt x="260" y="7"/>
                        </a:lnTo>
                        <a:lnTo>
                          <a:pt x="263" y="6"/>
                        </a:lnTo>
                        <a:lnTo>
                          <a:pt x="266" y="6"/>
                        </a:lnTo>
                        <a:lnTo>
                          <a:pt x="269" y="6"/>
                        </a:lnTo>
                        <a:lnTo>
                          <a:pt x="272" y="5"/>
                        </a:lnTo>
                        <a:lnTo>
                          <a:pt x="275" y="5"/>
                        </a:lnTo>
                        <a:lnTo>
                          <a:pt x="278" y="5"/>
                        </a:lnTo>
                        <a:lnTo>
                          <a:pt x="281" y="5"/>
                        </a:lnTo>
                        <a:lnTo>
                          <a:pt x="283" y="5"/>
                        </a:lnTo>
                        <a:lnTo>
                          <a:pt x="287" y="5"/>
                        </a:lnTo>
                        <a:lnTo>
                          <a:pt x="289" y="5"/>
                        </a:lnTo>
                        <a:lnTo>
                          <a:pt x="293" y="5"/>
                        </a:lnTo>
                        <a:lnTo>
                          <a:pt x="295" y="5"/>
                        </a:lnTo>
                        <a:lnTo>
                          <a:pt x="298" y="5"/>
                        </a:lnTo>
                        <a:lnTo>
                          <a:pt x="301" y="5"/>
                        </a:lnTo>
                        <a:lnTo>
                          <a:pt x="304" y="5"/>
                        </a:lnTo>
                        <a:lnTo>
                          <a:pt x="307" y="5"/>
                        </a:lnTo>
                        <a:lnTo>
                          <a:pt x="311" y="5"/>
                        </a:lnTo>
                        <a:lnTo>
                          <a:pt x="313" y="5"/>
                        </a:lnTo>
                        <a:lnTo>
                          <a:pt x="315" y="5"/>
                        </a:lnTo>
                        <a:lnTo>
                          <a:pt x="319" y="5"/>
                        </a:lnTo>
                        <a:lnTo>
                          <a:pt x="321" y="5"/>
                        </a:lnTo>
                        <a:lnTo>
                          <a:pt x="325" y="5"/>
                        </a:lnTo>
                        <a:lnTo>
                          <a:pt x="329" y="5"/>
                        </a:lnTo>
                        <a:lnTo>
                          <a:pt x="331" y="5"/>
                        </a:lnTo>
                        <a:lnTo>
                          <a:pt x="333" y="5"/>
                        </a:lnTo>
                        <a:lnTo>
                          <a:pt x="337" y="5"/>
                        </a:lnTo>
                        <a:lnTo>
                          <a:pt x="340" y="6"/>
                        </a:lnTo>
                        <a:lnTo>
                          <a:pt x="343" y="5"/>
                        </a:lnTo>
                        <a:lnTo>
                          <a:pt x="346" y="5"/>
                        </a:lnTo>
                        <a:lnTo>
                          <a:pt x="349" y="5"/>
                        </a:lnTo>
                        <a:lnTo>
                          <a:pt x="351" y="5"/>
                        </a:lnTo>
                        <a:lnTo>
                          <a:pt x="355" y="5"/>
                        </a:lnTo>
                        <a:lnTo>
                          <a:pt x="357" y="5"/>
                        </a:lnTo>
                        <a:lnTo>
                          <a:pt x="361" y="5"/>
                        </a:lnTo>
                        <a:lnTo>
                          <a:pt x="364" y="5"/>
                        </a:lnTo>
                        <a:lnTo>
                          <a:pt x="366" y="5"/>
                        </a:lnTo>
                        <a:lnTo>
                          <a:pt x="369" y="5"/>
                        </a:lnTo>
                        <a:lnTo>
                          <a:pt x="371" y="5"/>
                        </a:lnTo>
                        <a:lnTo>
                          <a:pt x="376" y="5"/>
                        </a:lnTo>
                        <a:lnTo>
                          <a:pt x="378" y="5"/>
                        </a:lnTo>
                        <a:lnTo>
                          <a:pt x="382" y="5"/>
                        </a:lnTo>
                        <a:lnTo>
                          <a:pt x="384" y="5"/>
                        </a:lnTo>
                        <a:lnTo>
                          <a:pt x="387" y="5"/>
                        </a:lnTo>
                        <a:lnTo>
                          <a:pt x="390" y="5"/>
                        </a:lnTo>
                        <a:lnTo>
                          <a:pt x="394" y="5"/>
                        </a:lnTo>
                        <a:lnTo>
                          <a:pt x="396" y="5"/>
                        </a:lnTo>
                        <a:lnTo>
                          <a:pt x="400" y="5"/>
                        </a:lnTo>
                        <a:lnTo>
                          <a:pt x="402" y="5"/>
                        </a:lnTo>
                        <a:lnTo>
                          <a:pt x="404" y="5"/>
                        </a:lnTo>
                        <a:lnTo>
                          <a:pt x="407" y="4"/>
                        </a:lnTo>
                        <a:lnTo>
                          <a:pt x="410" y="4"/>
                        </a:lnTo>
                        <a:lnTo>
                          <a:pt x="414" y="2"/>
                        </a:lnTo>
                        <a:lnTo>
                          <a:pt x="418" y="2"/>
                        </a:lnTo>
                        <a:lnTo>
                          <a:pt x="420" y="1"/>
                        </a:lnTo>
                        <a:lnTo>
                          <a:pt x="422" y="1"/>
                        </a:lnTo>
                        <a:lnTo>
                          <a:pt x="426" y="1"/>
                        </a:lnTo>
                        <a:lnTo>
                          <a:pt x="428" y="1"/>
                        </a:lnTo>
                        <a:lnTo>
                          <a:pt x="432" y="0"/>
                        </a:lnTo>
                        <a:lnTo>
                          <a:pt x="435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93" name="Freeform 82">
                    <a:extLst>
                      <a:ext uri="{FF2B5EF4-FFF2-40B4-BE49-F238E27FC236}">
                        <a16:creationId xmlns:a16="http://schemas.microsoft.com/office/drawing/2014/main" id="{9608D6B3-1CFC-4803-9A89-B82F970150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6" y="1602"/>
                    <a:ext cx="36" cy="166"/>
                  </a:xfrm>
                  <a:custGeom>
                    <a:avLst/>
                    <a:gdLst>
                      <a:gd name="T0" fmla="*/ 0 w 107"/>
                      <a:gd name="T1" fmla="*/ 0 h 499"/>
                      <a:gd name="T2" fmla="*/ 0 w 107"/>
                      <a:gd name="T3" fmla="*/ 0 h 499"/>
                      <a:gd name="T4" fmla="*/ 0 w 107"/>
                      <a:gd name="T5" fmla="*/ 0 h 499"/>
                      <a:gd name="T6" fmla="*/ 0 w 107"/>
                      <a:gd name="T7" fmla="*/ 0 h 499"/>
                      <a:gd name="T8" fmla="*/ 0 w 107"/>
                      <a:gd name="T9" fmla="*/ 0 h 499"/>
                      <a:gd name="T10" fmla="*/ 0 w 107"/>
                      <a:gd name="T11" fmla="*/ 0 h 499"/>
                      <a:gd name="T12" fmla="*/ 0 w 107"/>
                      <a:gd name="T13" fmla="*/ 0 h 499"/>
                      <a:gd name="T14" fmla="*/ 0 w 107"/>
                      <a:gd name="T15" fmla="*/ 0 h 499"/>
                      <a:gd name="T16" fmla="*/ 0 w 107"/>
                      <a:gd name="T17" fmla="*/ 0 h 499"/>
                      <a:gd name="T18" fmla="*/ 0 w 107"/>
                      <a:gd name="T19" fmla="*/ 0 h 499"/>
                      <a:gd name="T20" fmla="*/ 0 w 107"/>
                      <a:gd name="T21" fmla="*/ 0 h 499"/>
                      <a:gd name="T22" fmla="*/ 0 w 107"/>
                      <a:gd name="T23" fmla="*/ 0 h 499"/>
                      <a:gd name="T24" fmla="*/ 0 w 107"/>
                      <a:gd name="T25" fmla="*/ 0 h 499"/>
                      <a:gd name="T26" fmla="*/ 0 w 107"/>
                      <a:gd name="T27" fmla="*/ 0 h 499"/>
                      <a:gd name="T28" fmla="*/ 0 w 107"/>
                      <a:gd name="T29" fmla="*/ 0 h 499"/>
                      <a:gd name="T30" fmla="*/ 0 w 107"/>
                      <a:gd name="T31" fmla="*/ 0 h 499"/>
                      <a:gd name="T32" fmla="*/ 0 w 107"/>
                      <a:gd name="T33" fmla="*/ 0 h 499"/>
                      <a:gd name="T34" fmla="*/ 0 w 107"/>
                      <a:gd name="T35" fmla="*/ 0 h 499"/>
                      <a:gd name="T36" fmla="*/ 0 w 107"/>
                      <a:gd name="T37" fmla="*/ 0 h 499"/>
                      <a:gd name="T38" fmla="*/ 0 w 107"/>
                      <a:gd name="T39" fmla="*/ 0 h 499"/>
                      <a:gd name="T40" fmla="*/ 0 w 107"/>
                      <a:gd name="T41" fmla="*/ 0 h 499"/>
                      <a:gd name="T42" fmla="*/ 0 w 107"/>
                      <a:gd name="T43" fmla="*/ 0 h 499"/>
                      <a:gd name="T44" fmla="*/ 0 w 107"/>
                      <a:gd name="T45" fmla="*/ 0 h 499"/>
                      <a:gd name="T46" fmla="*/ 0 w 107"/>
                      <a:gd name="T47" fmla="*/ 0 h 499"/>
                      <a:gd name="T48" fmla="*/ 0 w 107"/>
                      <a:gd name="T49" fmla="*/ 0 h 499"/>
                      <a:gd name="T50" fmla="*/ 0 w 107"/>
                      <a:gd name="T51" fmla="*/ 0 h 499"/>
                      <a:gd name="T52" fmla="*/ 0 w 107"/>
                      <a:gd name="T53" fmla="*/ 0 h 499"/>
                      <a:gd name="T54" fmla="*/ 0 w 107"/>
                      <a:gd name="T55" fmla="*/ 0 h 499"/>
                      <a:gd name="T56" fmla="*/ 0 w 107"/>
                      <a:gd name="T57" fmla="*/ 0 h 499"/>
                      <a:gd name="T58" fmla="*/ 0 w 107"/>
                      <a:gd name="T59" fmla="*/ 0 h 499"/>
                      <a:gd name="T60" fmla="*/ 0 w 107"/>
                      <a:gd name="T61" fmla="*/ 0 h 499"/>
                      <a:gd name="T62" fmla="*/ 0 w 107"/>
                      <a:gd name="T63" fmla="*/ 0 h 499"/>
                      <a:gd name="T64" fmla="*/ 0 w 107"/>
                      <a:gd name="T65" fmla="*/ 0 h 499"/>
                      <a:gd name="T66" fmla="*/ 0 w 107"/>
                      <a:gd name="T67" fmla="*/ 0 h 499"/>
                      <a:gd name="T68" fmla="*/ 0 w 107"/>
                      <a:gd name="T69" fmla="*/ 0 h 499"/>
                      <a:gd name="T70" fmla="*/ 0 w 107"/>
                      <a:gd name="T71" fmla="*/ 0 h 499"/>
                      <a:gd name="T72" fmla="*/ 0 w 107"/>
                      <a:gd name="T73" fmla="*/ 0 h 499"/>
                      <a:gd name="T74" fmla="*/ 0 w 107"/>
                      <a:gd name="T75" fmla="*/ 0 h 499"/>
                      <a:gd name="T76" fmla="*/ 0 w 107"/>
                      <a:gd name="T77" fmla="*/ 0 h 499"/>
                      <a:gd name="T78" fmla="*/ 0 w 107"/>
                      <a:gd name="T79" fmla="*/ 0 h 499"/>
                      <a:gd name="T80" fmla="*/ 0 w 107"/>
                      <a:gd name="T81" fmla="*/ 0 h 499"/>
                      <a:gd name="T82" fmla="*/ 0 w 107"/>
                      <a:gd name="T83" fmla="*/ 0 h 499"/>
                      <a:gd name="T84" fmla="*/ 0 w 107"/>
                      <a:gd name="T85" fmla="*/ 0 h 499"/>
                      <a:gd name="T86" fmla="*/ 0 w 107"/>
                      <a:gd name="T87" fmla="*/ 0 h 499"/>
                      <a:gd name="T88" fmla="*/ 0 w 107"/>
                      <a:gd name="T89" fmla="*/ 0 h 499"/>
                      <a:gd name="T90" fmla="*/ 0 w 107"/>
                      <a:gd name="T91" fmla="*/ 0 h 499"/>
                      <a:gd name="T92" fmla="*/ 0 w 107"/>
                      <a:gd name="T93" fmla="*/ 0 h 499"/>
                      <a:gd name="T94" fmla="*/ 0 w 107"/>
                      <a:gd name="T95" fmla="*/ 0 h 499"/>
                      <a:gd name="T96" fmla="*/ 0 w 107"/>
                      <a:gd name="T97" fmla="*/ 0 h 499"/>
                      <a:gd name="T98" fmla="*/ 0 w 107"/>
                      <a:gd name="T99" fmla="*/ 0 h 499"/>
                      <a:gd name="T100" fmla="*/ 0 w 107"/>
                      <a:gd name="T101" fmla="*/ 0 h 499"/>
                      <a:gd name="T102" fmla="*/ 0 w 107"/>
                      <a:gd name="T103" fmla="*/ 0 h 499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07"/>
                      <a:gd name="T157" fmla="*/ 0 h 499"/>
                      <a:gd name="T158" fmla="*/ 107 w 107"/>
                      <a:gd name="T159" fmla="*/ 499 h 499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07" h="499">
                        <a:moveTo>
                          <a:pt x="54" y="0"/>
                        </a:moveTo>
                        <a:lnTo>
                          <a:pt x="57" y="2"/>
                        </a:lnTo>
                        <a:lnTo>
                          <a:pt x="61" y="4"/>
                        </a:lnTo>
                        <a:lnTo>
                          <a:pt x="64" y="5"/>
                        </a:lnTo>
                        <a:lnTo>
                          <a:pt x="69" y="7"/>
                        </a:lnTo>
                        <a:lnTo>
                          <a:pt x="71" y="8"/>
                        </a:lnTo>
                        <a:lnTo>
                          <a:pt x="74" y="11"/>
                        </a:lnTo>
                        <a:lnTo>
                          <a:pt x="76" y="12"/>
                        </a:lnTo>
                        <a:lnTo>
                          <a:pt x="80" y="15"/>
                        </a:lnTo>
                        <a:lnTo>
                          <a:pt x="85" y="19"/>
                        </a:lnTo>
                        <a:lnTo>
                          <a:pt x="88" y="24"/>
                        </a:lnTo>
                        <a:lnTo>
                          <a:pt x="89" y="26"/>
                        </a:lnTo>
                        <a:lnTo>
                          <a:pt x="92" y="30"/>
                        </a:lnTo>
                        <a:lnTo>
                          <a:pt x="92" y="32"/>
                        </a:lnTo>
                        <a:lnTo>
                          <a:pt x="94" y="36"/>
                        </a:lnTo>
                        <a:lnTo>
                          <a:pt x="94" y="38"/>
                        </a:lnTo>
                        <a:lnTo>
                          <a:pt x="95" y="40"/>
                        </a:lnTo>
                        <a:lnTo>
                          <a:pt x="95" y="44"/>
                        </a:lnTo>
                        <a:lnTo>
                          <a:pt x="96" y="46"/>
                        </a:lnTo>
                        <a:lnTo>
                          <a:pt x="96" y="50"/>
                        </a:lnTo>
                        <a:lnTo>
                          <a:pt x="96" y="53"/>
                        </a:lnTo>
                        <a:lnTo>
                          <a:pt x="96" y="56"/>
                        </a:lnTo>
                        <a:lnTo>
                          <a:pt x="98" y="59"/>
                        </a:lnTo>
                        <a:lnTo>
                          <a:pt x="96" y="63"/>
                        </a:lnTo>
                        <a:lnTo>
                          <a:pt x="96" y="65"/>
                        </a:lnTo>
                        <a:lnTo>
                          <a:pt x="96" y="69"/>
                        </a:lnTo>
                        <a:lnTo>
                          <a:pt x="96" y="74"/>
                        </a:lnTo>
                        <a:lnTo>
                          <a:pt x="95" y="76"/>
                        </a:lnTo>
                        <a:lnTo>
                          <a:pt x="95" y="81"/>
                        </a:lnTo>
                        <a:lnTo>
                          <a:pt x="94" y="83"/>
                        </a:lnTo>
                        <a:lnTo>
                          <a:pt x="94" y="88"/>
                        </a:lnTo>
                        <a:lnTo>
                          <a:pt x="93" y="90"/>
                        </a:lnTo>
                        <a:lnTo>
                          <a:pt x="92" y="94"/>
                        </a:lnTo>
                        <a:lnTo>
                          <a:pt x="92" y="97"/>
                        </a:lnTo>
                        <a:lnTo>
                          <a:pt x="90" y="101"/>
                        </a:lnTo>
                        <a:lnTo>
                          <a:pt x="89" y="105"/>
                        </a:lnTo>
                        <a:lnTo>
                          <a:pt x="89" y="108"/>
                        </a:lnTo>
                        <a:lnTo>
                          <a:pt x="87" y="112"/>
                        </a:lnTo>
                        <a:lnTo>
                          <a:pt x="87" y="116"/>
                        </a:lnTo>
                        <a:lnTo>
                          <a:pt x="86" y="119"/>
                        </a:lnTo>
                        <a:lnTo>
                          <a:pt x="85" y="122"/>
                        </a:lnTo>
                        <a:lnTo>
                          <a:pt x="85" y="126"/>
                        </a:lnTo>
                        <a:lnTo>
                          <a:pt x="83" y="129"/>
                        </a:lnTo>
                        <a:lnTo>
                          <a:pt x="82" y="133"/>
                        </a:lnTo>
                        <a:lnTo>
                          <a:pt x="82" y="137"/>
                        </a:lnTo>
                        <a:lnTo>
                          <a:pt x="80" y="140"/>
                        </a:lnTo>
                        <a:lnTo>
                          <a:pt x="80" y="144"/>
                        </a:lnTo>
                        <a:lnTo>
                          <a:pt x="79" y="147"/>
                        </a:lnTo>
                        <a:lnTo>
                          <a:pt x="77" y="151"/>
                        </a:lnTo>
                        <a:lnTo>
                          <a:pt x="76" y="154"/>
                        </a:lnTo>
                        <a:lnTo>
                          <a:pt x="76" y="158"/>
                        </a:lnTo>
                        <a:lnTo>
                          <a:pt x="76" y="162"/>
                        </a:lnTo>
                        <a:lnTo>
                          <a:pt x="76" y="165"/>
                        </a:lnTo>
                        <a:lnTo>
                          <a:pt x="75" y="169"/>
                        </a:lnTo>
                        <a:lnTo>
                          <a:pt x="75" y="172"/>
                        </a:lnTo>
                        <a:lnTo>
                          <a:pt x="74" y="175"/>
                        </a:lnTo>
                        <a:lnTo>
                          <a:pt x="74" y="178"/>
                        </a:lnTo>
                        <a:lnTo>
                          <a:pt x="74" y="182"/>
                        </a:lnTo>
                        <a:lnTo>
                          <a:pt x="75" y="184"/>
                        </a:lnTo>
                        <a:lnTo>
                          <a:pt x="75" y="188"/>
                        </a:lnTo>
                        <a:lnTo>
                          <a:pt x="76" y="191"/>
                        </a:lnTo>
                        <a:lnTo>
                          <a:pt x="76" y="195"/>
                        </a:lnTo>
                        <a:lnTo>
                          <a:pt x="77" y="197"/>
                        </a:lnTo>
                        <a:lnTo>
                          <a:pt x="76" y="202"/>
                        </a:lnTo>
                        <a:lnTo>
                          <a:pt x="76" y="207"/>
                        </a:lnTo>
                        <a:lnTo>
                          <a:pt x="76" y="210"/>
                        </a:lnTo>
                        <a:lnTo>
                          <a:pt x="76" y="215"/>
                        </a:lnTo>
                        <a:lnTo>
                          <a:pt x="75" y="220"/>
                        </a:lnTo>
                        <a:lnTo>
                          <a:pt x="74" y="224"/>
                        </a:lnTo>
                        <a:lnTo>
                          <a:pt x="74" y="228"/>
                        </a:lnTo>
                        <a:lnTo>
                          <a:pt x="74" y="233"/>
                        </a:lnTo>
                        <a:lnTo>
                          <a:pt x="74" y="237"/>
                        </a:lnTo>
                        <a:lnTo>
                          <a:pt x="74" y="241"/>
                        </a:lnTo>
                        <a:lnTo>
                          <a:pt x="74" y="246"/>
                        </a:lnTo>
                        <a:lnTo>
                          <a:pt x="74" y="251"/>
                        </a:lnTo>
                        <a:lnTo>
                          <a:pt x="74" y="255"/>
                        </a:lnTo>
                        <a:lnTo>
                          <a:pt x="74" y="259"/>
                        </a:lnTo>
                        <a:lnTo>
                          <a:pt x="74" y="264"/>
                        </a:lnTo>
                        <a:lnTo>
                          <a:pt x="74" y="268"/>
                        </a:lnTo>
                        <a:lnTo>
                          <a:pt x="74" y="272"/>
                        </a:lnTo>
                        <a:lnTo>
                          <a:pt x="74" y="277"/>
                        </a:lnTo>
                        <a:lnTo>
                          <a:pt x="74" y="281"/>
                        </a:lnTo>
                        <a:lnTo>
                          <a:pt x="74" y="285"/>
                        </a:lnTo>
                        <a:lnTo>
                          <a:pt x="74" y="290"/>
                        </a:lnTo>
                        <a:lnTo>
                          <a:pt x="75" y="293"/>
                        </a:lnTo>
                        <a:lnTo>
                          <a:pt x="76" y="298"/>
                        </a:lnTo>
                        <a:lnTo>
                          <a:pt x="76" y="303"/>
                        </a:lnTo>
                        <a:lnTo>
                          <a:pt x="76" y="306"/>
                        </a:lnTo>
                        <a:lnTo>
                          <a:pt x="76" y="311"/>
                        </a:lnTo>
                        <a:lnTo>
                          <a:pt x="76" y="316"/>
                        </a:lnTo>
                        <a:lnTo>
                          <a:pt x="76" y="319"/>
                        </a:lnTo>
                        <a:lnTo>
                          <a:pt x="77" y="324"/>
                        </a:lnTo>
                        <a:lnTo>
                          <a:pt x="77" y="329"/>
                        </a:lnTo>
                        <a:lnTo>
                          <a:pt x="79" y="332"/>
                        </a:lnTo>
                        <a:lnTo>
                          <a:pt x="79" y="336"/>
                        </a:lnTo>
                        <a:lnTo>
                          <a:pt x="79" y="341"/>
                        </a:lnTo>
                        <a:lnTo>
                          <a:pt x="80" y="346"/>
                        </a:lnTo>
                        <a:lnTo>
                          <a:pt x="80" y="349"/>
                        </a:lnTo>
                        <a:lnTo>
                          <a:pt x="81" y="354"/>
                        </a:lnTo>
                        <a:lnTo>
                          <a:pt x="82" y="357"/>
                        </a:lnTo>
                        <a:lnTo>
                          <a:pt x="82" y="362"/>
                        </a:lnTo>
                        <a:lnTo>
                          <a:pt x="82" y="366"/>
                        </a:lnTo>
                        <a:lnTo>
                          <a:pt x="85" y="369"/>
                        </a:lnTo>
                        <a:lnTo>
                          <a:pt x="85" y="374"/>
                        </a:lnTo>
                        <a:lnTo>
                          <a:pt x="85" y="378"/>
                        </a:lnTo>
                        <a:lnTo>
                          <a:pt x="86" y="382"/>
                        </a:lnTo>
                        <a:lnTo>
                          <a:pt x="87" y="387"/>
                        </a:lnTo>
                        <a:lnTo>
                          <a:pt x="87" y="391"/>
                        </a:lnTo>
                        <a:lnTo>
                          <a:pt x="89" y="395"/>
                        </a:lnTo>
                        <a:lnTo>
                          <a:pt x="89" y="400"/>
                        </a:lnTo>
                        <a:lnTo>
                          <a:pt x="90" y="404"/>
                        </a:lnTo>
                        <a:lnTo>
                          <a:pt x="92" y="407"/>
                        </a:lnTo>
                        <a:lnTo>
                          <a:pt x="92" y="412"/>
                        </a:lnTo>
                        <a:lnTo>
                          <a:pt x="93" y="416"/>
                        </a:lnTo>
                        <a:lnTo>
                          <a:pt x="94" y="420"/>
                        </a:lnTo>
                        <a:lnTo>
                          <a:pt x="94" y="424"/>
                        </a:lnTo>
                        <a:lnTo>
                          <a:pt x="95" y="429"/>
                        </a:lnTo>
                        <a:lnTo>
                          <a:pt x="96" y="433"/>
                        </a:lnTo>
                        <a:lnTo>
                          <a:pt x="98" y="437"/>
                        </a:lnTo>
                        <a:lnTo>
                          <a:pt x="99" y="440"/>
                        </a:lnTo>
                        <a:lnTo>
                          <a:pt x="100" y="445"/>
                        </a:lnTo>
                        <a:lnTo>
                          <a:pt x="101" y="449"/>
                        </a:lnTo>
                        <a:lnTo>
                          <a:pt x="102" y="454"/>
                        </a:lnTo>
                        <a:lnTo>
                          <a:pt x="103" y="458"/>
                        </a:lnTo>
                        <a:lnTo>
                          <a:pt x="105" y="462"/>
                        </a:lnTo>
                        <a:lnTo>
                          <a:pt x="106" y="467"/>
                        </a:lnTo>
                        <a:lnTo>
                          <a:pt x="107" y="471"/>
                        </a:lnTo>
                        <a:lnTo>
                          <a:pt x="103" y="474"/>
                        </a:lnTo>
                        <a:lnTo>
                          <a:pt x="99" y="477"/>
                        </a:lnTo>
                        <a:lnTo>
                          <a:pt x="94" y="481"/>
                        </a:lnTo>
                        <a:lnTo>
                          <a:pt x="90" y="484"/>
                        </a:lnTo>
                        <a:lnTo>
                          <a:pt x="87" y="488"/>
                        </a:lnTo>
                        <a:lnTo>
                          <a:pt x="82" y="492"/>
                        </a:lnTo>
                        <a:lnTo>
                          <a:pt x="77" y="494"/>
                        </a:lnTo>
                        <a:lnTo>
                          <a:pt x="74" y="499"/>
                        </a:lnTo>
                        <a:lnTo>
                          <a:pt x="68" y="495"/>
                        </a:lnTo>
                        <a:lnTo>
                          <a:pt x="64" y="493"/>
                        </a:lnTo>
                        <a:lnTo>
                          <a:pt x="58" y="489"/>
                        </a:lnTo>
                        <a:lnTo>
                          <a:pt x="55" y="487"/>
                        </a:lnTo>
                        <a:lnTo>
                          <a:pt x="51" y="483"/>
                        </a:lnTo>
                        <a:lnTo>
                          <a:pt x="48" y="481"/>
                        </a:lnTo>
                        <a:lnTo>
                          <a:pt x="44" y="477"/>
                        </a:lnTo>
                        <a:lnTo>
                          <a:pt x="41" y="475"/>
                        </a:lnTo>
                        <a:lnTo>
                          <a:pt x="37" y="471"/>
                        </a:lnTo>
                        <a:lnTo>
                          <a:pt x="33" y="467"/>
                        </a:lnTo>
                        <a:lnTo>
                          <a:pt x="31" y="463"/>
                        </a:lnTo>
                        <a:lnTo>
                          <a:pt x="29" y="459"/>
                        </a:lnTo>
                        <a:lnTo>
                          <a:pt x="26" y="456"/>
                        </a:lnTo>
                        <a:lnTo>
                          <a:pt x="23" y="451"/>
                        </a:lnTo>
                        <a:lnTo>
                          <a:pt x="20" y="448"/>
                        </a:lnTo>
                        <a:lnTo>
                          <a:pt x="19" y="444"/>
                        </a:lnTo>
                        <a:lnTo>
                          <a:pt x="17" y="439"/>
                        </a:lnTo>
                        <a:lnTo>
                          <a:pt x="16" y="435"/>
                        </a:lnTo>
                        <a:lnTo>
                          <a:pt x="13" y="430"/>
                        </a:lnTo>
                        <a:lnTo>
                          <a:pt x="12" y="426"/>
                        </a:lnTo>
                        <a:lnTo>
                          <a:pt x="11" y="421"/>
                        </a:lnTo>
                        <a:lnTo>
                          <a:pt x="9" y="417"/>
                        </a:lnTo>
                        <a:lnTo>
                          <a:pt x="9" y="412"/>
                        </a:lnTo>
                        <a:lnTo>
                          <a:pt x="7" y="407"/>
                        </a:lnTo>
                        <a:lnTo>
                          <a:pt x="6" y="402"/>
                        </a:lnTo>
                        <a:lnTo>
                          <a:pt x="5" y="398"/>
                        </a:lnTo>
                        <a:lnTo>
                          <a:pt x="4" y="392"/>
                        </a:lnTo>
                        <a:lnTo>
                          <a:pt x="4" y="387"/>
                        </a:lnTo>
                        <a:lnTo>
                          <a:pt x="3" y="382"/>
                        </a:lnTo>
                        <a:lnTo>
                          <a:pt x="3" y="378"/>
                        </a:lnTo>
                        <a:lnTo>
                          <a:pt x="1" y="372"/>
                        </a:lnTo>
                        <a:lnTo>
                          <a:pt x="1" y="367"/>
                        </a:lnTo>
                        <a:lnTo>
                          <a:pt x="1" y="362"/>
                        </a:lnTo>
                        <a:lnTo>
                          <a:pt x="0" y="357"/>
                        </a:lnTo>
                        <a:lnTo>
                          <a:pt x="0" y="351"/>
                        </a:lnTo>
                        <a:lnTo>
                          <a:pt x="0" y="347"/>
                        </a:lnTo>
                        <a:lnTo>
                          <a:pt x="0" y="341"/>
                        </a:lnTo>
                        <a:lnTo>
                          <a:pt x="0" y="336"/>
                        </a:lnTo>
                        <a:lnTo>
                          <a:pt x="0" y="330"/>
                        </a:lnTo>
                        <a:lnTo>
                          <a:pt x="0" y="325"/>
                        </a:lnTo>
                        <a:lnTo>
                          <a:pt x="0" y="319"/>
                        </a:lnTo>
                        <a:lnTo>
                          <a:pt x="0" y="313"/>
                        </a:lnTo>
                        <a:lnTo>
                          <a:pt x="0" y="309"/>
                        </a:lnTo>
                        <a:lnTo>
                          <a:pt x="0" y="304"/>
                        </a:lnTo>
                        <a:lnTo>
                          <a:pt x="0" y="298"/>
                        </a:lnTo>
                        <a:lnTo>
                          <a:pt x="0" y="292"/>
                        </a:lnTo>
                        <a:lnTo>
                          <a:pt x="0" y="287"/>
                        </a:lnTo>
                        <a:lnTo>
                          <a:pt x="1" y="281"/>
                        </a:lnTo>
                        <a:lnTo>
                          <a:pt x="1" y="275"/>
                        </a:lnTo>
                        <a:lnTo>
                          <a:pt x="1" y="271"/>
                        </a:lnTo>
                        <a:lnTo>
                          <a:pt x="1" y="266"/>
                        </a:lnTo>
                        <a:lnTo>
                          <a:pt x="1" y="260"/>
                        </a:lnTo>
                        <a:lnTo>
                          <a:pt x="1" y="255"/>
                        </a:lnTo>
                        <a:lnTo>
                          <a:pt x="1" y="251"/>
                        </a:lnTo>
                        <a:lnTo>
                          <a:pt x="1" y="245"/>
                        </a:lnTo>
                        <a:lnTo>
                          <a:pt x="1" y="240"/>
                        </a:lnTo>
                        <a:lnTo>
                          <a:pt x="1" y="235"/>
                        </a:lnTo>
                        <a:lnTo>
                          <a:pt x="1" y="230"/>
                        </a:lnTo>
                        <a:lnTo>
                          <a:pt x="1" y="224"/>
                        </a:lnTo>
                        <a:lnTo>
                          <a:pt x="1" y="220"/>
                        </a:lnTo>
                        <a:lnTo>
                          <a:pt x="0" y="215"/>
                        </a:lnTo>
                        <a:lnTo>
                          <a:pt x="0" y="210"/>
                        </a:lnTo>
                        <a:lnTo>
                          <a:pt x="0" y="205"/>
                        </a:lnTo>
                        <a:lnTo>
                          <a:pt x="0" y="201"/>
                        </a:lnTo>
                        <a:lnTo>
                          <a:pt x="0" y="197"/>
                        </a:lnTo>
                        <a:lnTo>
                          <a:pt x="0" y="194"/>
                        </a:lnTo>
                        <a:lnTo>
                          <a:pt x="0" y="190"/>
                        </a:lnTo>
                        <a:lnTo>
                          <a:pt x="0" y="188"/>
                        </a:lnTo>
                        <a:lnTo>
                          <a:pt x="0" y="183"/>
                        </a:lnTo>
                        <a:lnTo>
                          <a:pt x="1" y="181"/>
                        </a:lnTo>
                        <a:lnTo>
                          <a:pt x="1" y="177"/>
                        </a:lnTo>
                        <a:lnTo>
                          <a:pt x="1" y="173"/>
                        </a:lnTo>
                        <a:lnTo>
                          <a:pt x="1" y="170"/>
                        </a:lnTo>
                        <a:lnTo>
                          <a:pt x="1" y="166"/>
                        </a:lnTo>
                        <a:lnTo>
                          <a:pt x="1" y="163"/>
                        </a:lnTo>
                        <a:lnTo>
                          <a:pt x="3" y="159"/>
                        </a:lnTo>
                        <a:lnTo>
                          <a:pt x="3" y="156"/>
                        </a:lnTo>
                        <a:lnTo>
                          <a:pt x="3" y="153"/>
                        </a:lnTo>
                        <a:lnTo>
                          <a:pt x="3" y="150"/>
                        </a:lnTo>
                        <a:lnTo>
                          <a:pt x="3" y="146"/>
                        </a:lnTo>
                        <a:lnTo>
                          <a:pt x="3" y="143"/>
                        </a:lnTo>
                        <a:lnTo>
                          <a:pt x="3" y="139"/>
                        </a:lnTo>
                        <a:lnTo>
                          <a:pt x="3" y="135"/>
                        </a:lnTo>
                        <a:lnTo>
                          <a:pt x="4" y="132"/>
                        </a:lnTo>
                        <a:lnTo>
                          <a:pt x="4" y="129"/>
                        </a:lnTo>
                        <a:lnTo>
                          <a:pt x="4" y="126"/>
                        </a:lnTo>
                        <a:lnTo>
                          <a:pt x="4" y="121"/>
                        </a:lnTo>
                        <a:lnTo>
                          <a:pt x="5" y="119"/>
                        </a:lnTo>
                        <a:lnTo>
                          <a:pt x="5" y="115"/>
                        </a:lnTo>
                        <a:lnTo>
                          <a:pt x="5" y="112"/>
                        </a:lnTo>
                        <a:lnTo>
                          <a:pt x="6" y="108"/>
                        </a:lnTo>
                        <a:lnTo>
                          <a:pt x="6" y="106"/>
                        </a:lnTo>
                        <a:lnTo>
                          <a:pt x="6" y="101"/>
                        </a:lnTo>
                        <a:lnTo>
                          <a:pt x="6" y="99"/>
                        </a:lnTo>
                        <a:lnTo>
                          <a:pt x="7" y="95"/>
                        </a:lnTo>
                        <a:lnTo>
                          <a:pt x="9" y="91"/>
                        </a:lnTo>
                        <a:lnTo>
                          <a:pt x="9" y="88"/>
                        </a:lnTo>
                        <a:lnTo>
                          <a:pt x="9" y="86"/>
                        </a:lnTo>
                        <a:lnTo>
                          <a:pt x="9" y="81"/>
                        </a:lnTo>
                        <a:lnTo>
                          <a:pt x="10" y="78"/>
                        </a:lnTo>
                        <a:lnTo>
                          <a:pt x="11" y="75"/>
                        </a:lnTo>
                        <a:lnTo>
                          <a:pt x="11" y="71"/>
                        </a:lnTo>
                        <a:lnTo>
                          <a:pt x="12" y="68"/>
                        </a:lnTo>
                        <a:lnTo>
                          <a:pt x="13" y="65"/>
                        </a:lnTo>
                        <a:lnTo>
                          <a:pt x="13" y="62"/>
                        </a:lnTo>
                        <a:lnTo>
                          <a:pt x="14" y="59"/>
                        </a:lnTo>
                        <a:lnTo>
                          <a:pt x="16" y="56"/>
                        </a:lnTo>
                        <a:lnTo>
                          <a:pt x="17" y="53"/>
                        </a:lnTo>
                        <a:lnTo>
                          <a:pt x="18" y="50"/>
                        </a:lnTo>
                        <a:lnTo>
                          <a:pt x="19" y="48"/>
                        </a:lnTo>
                        <a:lnTo>
                          <a:pt x="20" y="44"/>
                        </a:lnTo>
                        <a:lnTo>
                          <a:pt x="22" y="42"/>
                        </a:lnTo>
                        <a:lnTo>
                          <a:pt x="23" y="38"/>
                        </a:lnTo>
                        <a:lnTo>
                          <a:pt x="24" y="36"/>
                        </a:lnTo>
                        <a:lnTo>
                          <a:pt x="26" y="32"/>
                        </a:lnTo>
                        <a:lnTo>
                          <a:pt x="28" y="30"/>
                        </a:lnTo>
                        <a:lnTo>
                          <a:pt x="29" y="27"/>
                        </a:lnTo>
                        <a:lnTo>
                          <a:pt x="31" y="24"/>
                        </a:lnTo>
                        <a:lnTo>
                          <a:pt x="32" y="21"/>
                        </a:lnTo>
                        <a:lnTo>
                          <a:pt x="35" y="19"/>
                        </a:lnTo>
                        <a:lnTo>
                          <a:pt x="38" y="14"/>
                        </a:lnTo>
                        <a:lnTo>
                          <a:pt x="44" y="10"/>
                        </a:lnTo>
                        <a:lnTo>
                          <a:pt x="45" y="7"/>
                        </a:lnTo>
                        <a:lnTo>
                          <a:pt x="48" y="5"/>
                        </a:lnTo>
                        <a:lnTo>
                          <a:pt x="51" y="2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94" name="Freeform 83">
                    <a:extLst>
                      <a:ext uri="{FF2B5EF4-FFF2-40B4-BE49-F238E27FC236}">
                        <a16:creationId xmlns:a16="http://schemas.microsoft.com/office/drawing/2014/main" id="{1379E8AF-026F-42BF-8AEA-7676951C57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6" y="1551"/>
                    <a:ext cx="53" cy="264"/>
                  </a:xfrm>
                  <a:custGeom>
                    <a:avLst/>
                    <a:gdLst>
                      <a:gd name="T0" fmla="*/ 0 w 159"/>
                      <a:gd name="T1" fmla="*/ 0 h 792"/>
                      <a:gd name="T2" fmla="*/ 0 w 159"/>
                      <a:gd name="T3" fmla="*/ 0 h 792"/>
                      <a:gd name="T4" fmla="*/ 0 w 159"/>
                      <a:gd name="T5" fmla="*/ 0 h 792"/>
                      <a:gd name="T6" fmla="*/ 0 w 159"/>
                      <a:gd name="T7" fmla="*/ 0 h 792"/>
                      <a:gd name="T8" fmla="*/ 0 w 159"/>
                      <a:gd name="T9" fmla="*/ 0 h 792"/>
                      <a:gd name="T10" fmla="*/ 0 w 159"/>
                      <a:gd name="T11" fmla="*/ 0 h 792"/>
                      <a:gd name="T12" fmla="*/ 0 w 159"/>
                      <a:gd name="T13" fmla="*/ 0 h 792"/>
                      <a:gd name="T14" fmla="*/ 0 w 159"/>
                      <a:gd name="T15" fmla="*/ 0 h 792"/>
                      <a:gd name="T16" fmla="*/ 0 w 159"/>
                      <a:gd name="T17" fmla="*/ 0 h 792"/>
                      <a:gd name="T18" fmla="*/ 0 w 159"/>
                      <a:gd name="T19" fmla="*/ 0 h 792"/>
                      <a:gd name="T20" fmla="*/ 0 w 159"/>
                      <a:gd name="T21" fmla="*/ 0 h 792"/>
                      <a:gd name="T22" fmla="*/ 0 w 159"/>
                      <a:gd name="T23" fmla="*/ 0 h 792"/>
                      <a:gd name="T24" fmla="*/ 0 w 159"/>
                      <a:gd name="T25" fmla="*/ 0 h 792"/>
                      <a:gd name="T26" fmla="*/ 0 w 159"/>
                      <a:gd name="T27" fmla="*/ 0 h 792"/>
                      <a:gd name="T28" fmla="*/ 0 w 159"/>
                      <a:gd name="T29" fmla="*/ 0 h 792"/>
                      <a:gd name="T30" fmla="*/ 0 w 159"/>
                      <a:gd name="T31" fmla="*/ 0 h 792"/>
                      <a:gd name="T32" fmla="*/ 0 w 159"/>
                      <a:gd name="T33" fmla="*/ 0 h 792"/>
                      <a:gd name="T34" fmla="*/ 0 w 159"/>
                      <a:gd name="T35" fmla="*/ 0 h 792"/>
                      <a:gd name="T36" fmla="*/ 0 w 159"/>
                      <a:gd name="T37" fmla="*/ 0 h 792"/>
                      <a:gd name="T38" fmla="*/ 0 w 159"/>
                      <a:gd name="T39" fmla="*/ 0 h 792"/>
                      <a:gd name="T40" fmla="*/ 0 w 159"/>
                      <a:gd name="T41" fmla="*/ 0 h 792"/>
                      <a:gd name="T42" fmla="*/ 0 w 159"/>
                      <a:gd name="T43" fmla="*/ 0 h 792"/>
                      <a:gd name="T44" fmla="*/ 0 w 159"/>
                      <a:gd name="T45" fmla="*/ 0 h 792"/>
                      <a:gd name="T46" fmla="*/ 0 w 159"/>
                      <a:gd name="T47" fmla="*/ 0 h 792"/>
                      <a:gd name="T48" fmla="*/ 0 w 159"/>
                      <a:gd name="T49" fmla="*/ 0 h 792"/>
                      <a:gd name="T50" fmla="*/ 0 w 159"/>
                      <a:gd name="T51" fmla="*/ 0 h 792"/>
                      <a:gd name="T52" fmla="*/ 0 w 159"/>
                      <a:gd name="T53" fmla="*/ 0 h 792"/>
                      <a:gd name="T54" fmla="*/ 0 w 159"/>
                      <a:gd name="T55" fmla="*/ 0 h 792"/>
                      <a:gd name="T56" fmla="*/ 0 w 159"/>
                      <a:gd name="T57" fmla="*/ 0 h 792"/>
                      <a:gd name="T58" fmla="*/ 0 w 159"/>
                      <a:gd name="T59" fmla="*/ 0 h 792"/>
                      <a:gd name="T60" fmla="*/ 0 w 159"/>
                      <a:gd name="T61" fmla="*/ 0 h 792"/>
                      <a:gd name="T62" fmla="*/ 0 w 159"/>
                      <a:gd name="T63" fmla="*/ 0 h 792"/>
                      <a:gd name="T64" fmla="*/ 0 w 159"/>
                      <a:gd name="T65" fmla="*/ 0 h 792"/>
                      <a:gd name="T66" fmla="*/ 0 w 159"/>
                      <a:gd name="T67" fmla="*/ 0 h 792"/>
                      <a:gd name="T68" fmla="*/ 0 w 159"/>
                      <a:gd name="T69" fmla="*/ 0 h 792"/>
                      <a:gd name="T70" fmla="*/ 0 w 159"/>
                      <a:gd name="T71" fmla="*/ 0 h 792"/>
                      <a:gd name="T72" fmla="*/ 0 w 159"/>
                      <a:gd name="T73" fmla="*/ 0 h 792"/>
                      <a:gd name="T74" fmla="*/ 0 w 159"/>
                      <a:gd name="T75" fmla="*/ 0 h 792"/>
                      <a:gd name="T76" fmla="*/ 0 w 159"/>
                      <a:gd name="T77" fmla="*/ 0 h 792"/>
                      <a:gd name="T78" fmla="*/ 0 w 159"/>
                      <a:gd name="T79" fmla="*/ 0 h 792"/>
                      <a:gd name="T80" fmla="*/ 0 w 159"/>
                      <a:gd name="T81" fmla="*/ 0 h 792"/>
                      <a:gd name="T82" fmla="*/ 0 w 159"/>
                      <a:gd name="T83" fmla="*/ 0 h 792"/>
                      <a:gd name="T84" fmla="*/ 0 w 159"/>
                      <a:gd name="T85" fmla="*/ 0 h 792"/>
                      <a:gd name="T86" fmla="*/ 0 w 159"/>
                      <a:gd name="T87" fmla="*/ 0 h 79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59"/>
                      <a:gd name="T133" fmla="*/ 0 h 792"/>
                      <a:gd name="T134" fmla="*/ 159 w 159"/>
                      <a:gd name="T135" fmla="*/ 792 h 79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59" h="792">
                        <a:moveTo>
                          <a:pt x="144" y="0"/>
                        </a:moveTo>
                        <a:lnTo>
                          <a:pt x="58" y="8"/>
                        </a:lnTo>
                        <a:lnTo>
                          <a:pt x="60" y="23"/>
                        </a:lnTo>
                        <a:lnTo>
                          <a:pt x="60" y="38"/>
                        </a:lnTo>
                        <a:lnTo>
                          <a:pt x="63" y="52"/>
                        </a:lnTo>
                        <a:lnTo>
                          <a:pt x="64" y="67"/>
                        </a:lnTo>
                        <a:lnTo>
                          <a:pt x="65" y="81"/>
                        </a:lnTo>
                        <a:lnTo>
                          <a:pt x="65" y="95"/>
                        </a:lnTo>
                        <a:lnTo>
                          <a:pt x="66" y="109"/>
                        </a:lnTo>
                        <a:lnTo>
                          <a:pt x="67" y="124"/>
                        </a:lnTo>
                        <a:lnTo>
                          <a:pt x="68" y="137"/>
                        </a:lnTo>
                        <a:lnTo>
                          <a:pt x="70" y="151"/>
                        </a:lnTo>
                        <a:lnTo>
                          <a:pt x="70" y="165"/>
                        </a:lnTo>
                        <a:lnTo>
                          <a:pt x="71" y="179"/>
                        </a:lnTo>
                        <a:lnTo>
                          <a:pt x="71" y="192"/>
                        </a:lnTo>
                        <a:lnTo>
                          <a:pt x="72" y="205"/>
                        </a:lnTo>
                        <a:lnTo>
                          <a:pt x="72" y="219"/>
                        </a:lnTo>
                        <a:lnTo>
                          <a:pt x="73" y="233"/>
                        </a:lnTo>
                        <a:lnTo>
                          <a:pt x="73" y="246"/>
                        </a:lnTo>
                        <a:lnTo>
                          <a:pt x="73" y="258"/>
                        </a:lnTo>
                        <a:lnTo>
                          <a:pt x="73" y="271"/>
                        </a:lnTo>
                        <a:lnTo>
                          <a:pt x="73" y="284"/>
                        </a:lnTo>
                        <a:lnTo>
                          <a:pt x="73" y="297"/>
                        </a:lnTo>
                        <a:lnTo>
                          <a:pt x="73" y="310"/>
                        </a:lnTo>
                        <a:lnTo>
                          <a:pt x="73" y="322"/>
                        </a:lnTo>
                        <a:lnTo>
                          <a:pt x="73" y="335"/>
                        </a:lnTo>
                        <a:lnTo>
                          <a:pt x="72" y="347"/>
                        </a:lnTo>
                        <a:lnTo>
                          <a:pt x="72" y="360"/>
                        </a:lnTo>
                        <a:lnTo>
                          <a:pt x="71" y="372"/>
                        </a:lnTo>
                        <a:lnTo>
                          <a:pt x="71" y="385"/>
                        </a:lnTo>
                        <a:lnTo>
                          <a:pt x="70" y="395"/>
                        </a:lnTo>
                        <a:lnTo>
                          <a:pt x="70" y="407"/>
                        </a:lnTo>
                        <a:lnTo>
                          <a:pt x="68" y="420"/>
                        </a:lnTo>
                        <a:lnTo>
                          <a:pt x="68" y="432"/>
                        </a:lnTo>
                        <a:lnTo>
                          <a:pt x="67" y="443"/>
                        </a:lnTo>
                        <a:lnTo>
                          <a:pt x="66" y="455"/>
                        </a:lnTo>
                        <a:lnTo>
                          <a:pt x="65" y="467"/>
                        </a:lnTo>
                        <a:lnTo>
                          <a:pt x="64" y="479"/>
                        </a:lnTo>
                        <a:lnTo>
                          <a:pt x="63" y="488"/>
                        </a:lnTo>
                        <a:lnTo>
                          <a:pt x="61" y="500"/>
                        </a:lnTo>
                        <a:lnTo>
                          <a:pt x="60" y="512"/>
                        </a:lnTo>
                        <a:lnTo>
                          <a:pt x="58" y="522"/>
                        </a:lnTo>
                        <a:lnTo>
                          <a:pt x="57" y="533"/>
                        </a:lnTo>
                        <a:lnTo>
                          <a:pt x="54" y="544"/>
                        </a:lnTo>
                        <a:lnTo>
                          <a:pt x="53" y="554"/>
                        </a:lnTo>
                        <a:lnTo>
                          <a:pt x="52" y="565"/>
                        </a:lnTo>
                        <a:lnTo>
                          <a:pt x="49" y="576"/>
                        </a:lnTo>
                        <a:lnTo>
                          <a:pt x="47" y="587"/>
                        </a:lnTo>
                        <a:lnTo>
                          <a:pt x="46" y="597"/>
                        </a:lnTo>
                        <a:lnTo>
                          <a:pt x="45" y="608"/>
                        </a:lnTo>
                        <a:lnTo>
                          <a:pt x="42" y="617"/>
                        </a:lnTo>
                        <a:lnTo>
                          <a:pt x="40" y="628"/>
                        </a:lnTo>
                        <a:lnTo>
                          <a:pt x="38" y="638"/>
                        </a:lnTo>
                        <a:lnTo>
                          <a:pt x="34" y="648"/>
                        </a:lnTo>
                        <a:lnTo>
                          <a:pt x="32" y="658"/>
                        </a:lnTo>
                        <a:lnTo>
                          <a:pt x="29" y="667"/>
                        </a:lnTo>
                        <a:lnTo>
                          <a:pt x="27" y="677"/>
                        </a:lnTo>
                        <a:lnTo>
                          <a:pt x="25" y="686"/>
                        </a:lnTo>
                        <a:lnTo>
                          <a:pt x="21" y="696"/>
                        </a:lnTo>
                        <a:lnTo>
                          <a:pt x="19" y="706"/>
                        </a:lnTo>
                        <a:lnTo>
                          <a:pt x="15" y="715"/>
                        </a:lnTo>
                        <a:lnTo>
                          <a:pt x="11" y="724"/>
                        </a:lnTo>
                        <a:lnTo>
                          <a:pt x="9" y="734"/>
                        </a:lnTo>
                        <a:lnTo>
                          <a:pt x="6" y="743"/>
                        </a:lnTo>
                        <a:lnTo>
                          <a:pt x="2" y="752"/>
                        </a:lnTo>
                        <a:lnTo>
                          <a:pt x="0" y="762"/>
                        </a:lnTo>
                        <a:lnTo>
                          <a:pt x="80" y="792"/>
                        </a:lnTo>
                        <a:lnTo>
                          <a:pt x="83" y="782"/>
                        </a:lnTo>
                        <a:lnTo>
                          <a:pt x="86" y="773"/>
                        </a:lnTo>
                        <a:lnTo>
                          <a:pt x="90" y="763"/>
                        </a:lnTo>
                        <a:lnTo>
                          <a:pt x="93" y="754"/>
                        </a:lnTo>
                        <a:lnTo>
                          <a:pt x="96" y="743"/>
                        </a:lnTo>
                        <a:lnTo>
                          <a:pt x="99" y="734"/>
                        </a:lnTo>
                        <a:lnTo>
                          <a:pt x="103" y="723"/>
                        </a:lnTo>
                        <a:lnTo>
                          <a:pt x="105" y="714"/>
                        </a:lnTo>
                        <a:lnTo>
                          <a:pt x="108" y="703"/>
                        </a:lnTo>
                        <a:lnTo>
                          <a:pt x="111" y="692"/>
                        </a:lnTo>
                        <a:lnTo>
                          <a:pt x="115" y="682"/>
                        </a:lnTo>
                        <a:lnTo>
                          <a:pt x="117" y="671"/>
                        </a:lnTo>
                        <a:lnTo>
                          <a:pt x="119" y="661"/>
                        </a:lnTo>
                        <a:lnTo>
                          <a:pt x="122" y="651"/>
                        </a:lnTo>
                        <a:lnTo>
                          <a:pt x="124" y="640"/>
                        </a:lnTo>
                        <a:lnTo>
                          <a:pt x="128" y="629"/>
                        </a:lnTo>
                        <a:lnTo>
                          <a:pt x="129" y="617"/>
                        </a:lnTo>
                        <a:lnTo>
                          <a:pt x="131" y="607"/>
                        </a:lnTo>
                        <a:lnTo>
                          <a:pt x="134" y="595"/>
                        </a:lnTo>
                        <a:lnTo>
                          <a:pt x="136" y="584"/>
                        </a:lnTo>
                        <a:lnTo>
                          <a:pt x="137" y="572"/>
                        </a:lnTo>
                        <a:lnTo>
                          <a:pt x="138" y="562"/>
                        </a:lnTo>
                        <a:lnTo>
                          <a:pt x="141" y="550"/>
                        </a:lnTo>
                        <a:lnTo>
                          <a:pt x="143" y="539"/>
                        </a:lnTo>
                        <a:lnTo>
                          <a:pt x="144" y="526"/>
                        </a:lnTo>
                        <a:lnTo>
                          <a:pt x="146" y="515"/>
                        </a:lnTo>
                        <a:lnTo>
                          <a:pt x="147" y="503"/>
                        </a:lnTo>
                        <a:lnTo>
                          <a:pt x="149" y="492"/>
                        </a:lnTo>
                        <a:lnTo>
                          <a:pt x="150" y="480"/>
                        </a:lnTo>
                        <a:lnTo>
                          <a:pt x="151" y="468"/>
                        </a:lnTo>
                        <a:lnTo>
                          <a:pt x="153" y="456"/>
                        </a:lnTo>
                        <a:lnTo>
                          <a:pt x="154" y="443"/>
                        </a:lnTo>
                        <a:lnTo>
                          <a:pt x="154" y="430"/>
                        </a:lnTo>
                        <a:lnTo>
                          <a:pt x="156" y="418"/>
                        </a:lnTo>
                        <a:lnTo>
                          <a:pt x="156" y="405"/>
                        </a:lnTo>
                        <a:lnTo>
                          <a:pt x="156" y="393"/>
                        </a:lnTo>
                        <a:lnTo>
                          <a:pt x="157" y="380"/>
                        </a:lnTo>
                        <a:lnTo>
                          <a:pt x="157" y="367"/>
                        </a:lnTo>
                        <a:lnTo>
                          <a:pt x="159" y="354"/>
                        </a:lnTo>
                        <a:lnTo>
                          <a:pt x="159" y="342"/>
                        </a:lnTo>
                        <a:lnTo>
                          <a:pt x="159" y="328"/>
                        </a:lnTo>
                        <a:lnTo>
                          <a:pt x="159" y="315"/>
                        </a:lnTo>
                        <a:lnTo>
                          <a:pt x="159" y="302"/>
                        </a:lnTo>
                        <a:lnTo>
                          <a:pt x="159" y="289"/>
                        </a:lnTo>
                        <a:lnTo>
                          <a:pt x="159" y="274"/>
                        </a:lnTo>
                        <a:lnTo>
                          <a:pt x="159" y="260"/>
                        </a:lnTo>
                        <a:lnTo>
                          <a:pt x="159" y="248"/>
                        </a:lnTo>
                        <a:lnTo>
                          <a:pt x="159" y="234"/>
                        </a:lnTo>
                        <a:lnTo>
                          <a:pt x="159" y="220"/>
                        </a:lnTo>
                        <a:lnTo>
                          <a:pt x="159" y="205"/>
                        </a:lnTo>
                        <a:lnTo>
                          <a:pt x="157" y="191"/>
                        </a:lnTo>
                        <a:lnTo>
                          <a:pt x="157" y="177"/>
                        </a:lnTo>
                        <a:lnTo>
                          <a:pt x="156" y="163"/>
                        </a:lnTo>
                        <a:lnTo>
                          <a:pt x="156" y="148"/>
                        </a:lnTo>
                        <a:lnTo>
                          <a:pt x="154" y="134"/>
                        </a:lnTo>
                        <a:lnTo>
                          <a:pt x="154" y="120"/>
                        </a:lnTo>
                        <a:lnTo>
                          <a:pt x="153" y="105"/>
                        </a:lnTo>
                        <a:lnTo>
                          <a:pt x="151" y="90"/>
                        </a:lnTo>
                        <a:lnTo>
                          <a:pt x="151" y="76"/>
                        </a:lnTo>
                        <a:lnTo>
                          <a:pt x="149" y="61"/>
                        </a:lnTo>
                        <a:lnTo>
                          <a:pt x="148" y="45"/>
                        </a:lnTo>
                        <a:lnTo>
                          <a:pt x="147" y="30"/>
                        </a:lnTo>
                        <a:lnTo>
                          <a:pt x="146" y="16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95" name="Freeform 84">
                    <a:extLst>
                      <a:ext uri="{FF2B5EF4-FFF2-40B4-BE49-F238E27FC236}">
                        <a16:creationId xmlns:a16="http://schemas.microsoft.com/office/drawing/2014/main" id="{ECE96872-CA4E-4406-B6AE-8A313C8544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45" y="1557"/>
                    <a:ext cx="318" cy="269"/>
                  </a:xfrm>
                  <a:custGeom>
                    <a:avLst/>
                    <a:gdLst>
                      <a:gd name="T0" fmla="*/ 0 w 954"/>
                      <a:gd name="T1" fmla="*/ 0 h 808"/>
                      <a:gd name="T2" fmla="*/ 0 w 954"/>
                      <a:gd name="T3" fmla="*/ 0 h 808"/>
                      <a:gd name="T4" fmla="*/ 0 w 954"/>
                      <a:gd name="T5" fmla="*/ 0 h 808"/>
                      <a:gd name="T6" fmla="*/ 0 w 954"/>
                      <a:gd name="T7" fmla="*/ 0 h 808"/>
                      <a:gd name="T8" fmla="*/ 0 w 954"/>
                      <a:gd name="T9" fmla="*/ 0 h 808"/>
                      <a:gd name="T10" fmla="*/ 0 w 954"/>
                      <a:gd name="T11" fmla="*/ 0 h 808"/>
                      <a:gd name="T12" fmla="*/ 0 w 954"/>
                      <a:gd name="T13" fmla="*/ 0 h 808"/>
                      <a:gd name="T14" fmla="*/ 0 w 954"/>
                      <a:gd name="T15" fmla="*/ 0 h 808"/>
                      <a:gd name="T16" fmla="*/ 0 w 954"/>
                      <a:gd name="T17" fmla="*/ 0 h 808"/>
                      <a:gd name="T18" fmla="*/ 0 w 954"/>
                      <a:gd name="T19" fmla="*/ 0 h 808"/>
                      <a:gd name="T20" fmla="*/ 0 w 954"/>
                      <a:gd name="T21" fmla="*/ 0 h 808"/>
                      <a:gd name="T22" fmla="*/ 0 w 954"/>
                      <a:gd name="T23" fmla="*/ 0 h 808"/>
                      <a:gd name="T24" fmla="*/ 0 w 954"/>
                      <a:gd name="T25" fmla="*/ 0 h 808"/>
                      <a:gd name="T26" fmla="*/ 0 w 954"/>
                      <a:gd name="T27" fmla="*/ 0 h 808"/>
                      <a:gd name="T28" fmla="*/ 0 w 954"/>
                      <a:gd name="T29" fmla="*/ 0 h 808"/>
                      <a:gd name="T30" fmla="*/ 0 w 954"/>
                      <a:gd name="T31" fmla="*/ 0 h 808"/>
                      <a:gd name="T32" fmla="*/ 0 w 954"/>
                      <a:gd name="T33" fmla="*/ 0 h 808"/>
                      <a:gd name="T34" fmla="*/ 0 w 954"/>
                      <a:gd name="T35" fmla="*/ 0 h 808"/>
                      <a:gd name="T36" fmla="*/ 0 w 954"/>
                      <a:gd name="T37" fmla="*/ 0 h 808"/>
                      <a:gd name="T38" fmla="*/ 0 w 954"/>
                      <a:gd name="T39" fmla="*/ 0 h 808"/>
                      <a:gd name="T40" fmla="*/ 0 w 954"/>
                      <a:gd name="T41" fmla="*/ 0 h 808"/>
                      <a:gd name="T42" fmla="*/ 0 w 954"/>
                      <a:gd name="T43" fmla="*/ 0 h 808"/>
                      <a:gd name="T44" fmla="*/ 0 w 954"/>
                      <a:gd name="T45" fmla="*/ 0 h 808"/>
                      <a:gd name="T46" fmla="*/ 0 w 954"/>
                      <a:gd name="T47" fmla="*/ 0 h 808"/>
                      <a:gd name="T48" fmla="*/ 0 w 954"/>
                      <a:gd name="T49" fmla="*/ 0 h 808"/>
                      <a:gd name="T50" fmla="*/ 0 w 954"/>
                      <a:gd name="T51" fmla="*/ 0 h 808"/>
                      <a:gd name="T52" fmla="*/ 0 w 954"/>
                      <a:gd name="T53" fmla="*/ 0 h 808"/>
                      <a:gd name="T54" fmla="*/ 0 w 954"/>
                      <a:gd name="T55" fmla="*/ 0 h 808"/>
                      <a:gd name="T56" fmla="*/ 0 w 954"/>
                      <a:gd name="T57" fmla="*/ 0 h 808"/>
                      <a:gd name="T58" fmla="*/ 0 w 954"/>
                      <a:gd name="T59" fmla="*/ 0 h 808"/>
                      <a:gd name="T60" fmla="*/ 0 w 954"/>
                      <a:gd name="T61" fmla="*/ 0 h 808"/>
                      <a:gd name="T62" fmla="*/ 0 w 954"/>
                      <a:gd name="T63" fmla="*/ 0 h 808"/>
                      <a:gd name="T64" fmla="*/ 0 w 954"/>
                      <a:gd name="T65" fmla="*/ 0 h 808"/>
                      <a:gd name="T66" fmla="*/ 0 w 954"/>
                      <a:gd name="T67" fmla="*/ 0 h 808"/>
                      <a:gd name="T68" fmla="*/ 0 w 954"/>
                      <a:gd name="T69" fmla="*/ 0 h 808"/>
                      <a:gd name="T70" fmla="*/ 0 w 954"/>
                      <a:gd name="T71" fmla="*/ 0 h 808"/>
                      <a:gd name="T72" fmla="*/ 0 w 954"/>
                      <a:gd name="T73" fmla="*/ 0 h 808"/>
                      <a:gd name="T74" fmla="*/ 0 w 954"/>
                      <a:gd name="T75" fmla="*/ 0 h 808"/>
                      <a:gd name="T76" fmla="*/ 0 w 954"/>
                      <a:gd name="T77" fmla="*/ 0 h 808"/>
                      <a:gd name="T78" fmla="*/ 0 w 954"/>
                      <a:gd name="T79" fmla="*/ 0 h 808"/>
                      <a:gd name="T80" fmla="*/ 0 w 954"/>
                      <a:gd name="T81" fmla="*/ 0 h 808"/>
                      <a:gd name="T82" fmla="*/ 0 w 954"/>
                      <a:gd name="T83" fmla="*/ 0 h 808"/>
                      <a:gd name="T84" fmla="*/ 0 w 954"/>
                      <a:gd name="T85" fmla="*/ 0 h 808"/>
                      <a:gd name="T86" fmla="*/ 0 w 954"/>
                      <a:gd name="T87" fmla="*/ 0 h 808"/>
                      <a:gd name="T88" fmla="*/ 0 w 954"/>
                      <a:gd name="T89" fmla="*/ 0 h 808"/>
                      <a:gd name="T90" fmla="*/ 0 w 954"/>
                      <a:gd name="T91" fmla="*/ 0 h 808"/>
                      <a:gd name="T92" fmla="*/ 0 w 954"/>
                      <a:gd name="T93" fmla="*/ 0 h 808"/>
                      <a:gd name="T94" fmla="*/ 0 w 954"/>
                      <a:gd name="T95" fmla="*/ 0 h 808"/>
                      <a:gd name="T96" fmla="*/ 0 w 954"/>
                      <a:gd name="T97" fmla="*/ 0 h 808"/>
                      <a:gd name="T98" fmla="*/ 0 w 954"/>
                      <a:gd name="T99" fmla="*/ 0 h 808"/>
                      <a:gd name="T100" fmla="*/ 0 w 954"/>
                      <a:gd name="T101" fmla="*/ 0 h 808"/>
                      <a:gd name="T102" fmla="*/ 0 w 954"/>
                      <a:gd name="T103" fmla="*/ 0 h 808"/>
                      <a:gd name="T104" fmla="*/ 0 w 954"/>
                      <a:gd name="T105" fmla="*/ 0 h 808"/>
                      <a:gd name="T106" fmla="*/ 0 w 954"/>
                      <a:gd name="T107" fmla="*/ 0 h 808"/>
                      <a:gd name="T108" fmla="*/ 0 w 954"/>
                      <a:gd name="T109" fmla="*/ 0 h 808"/>
                      <a:gd name="T110" fmla="*/ 0 w 954"/>
                      <a:gd name="T111" fmla="*/ 0 h 808"/>
                      <a:gd name="T112" fmla="*/ 0 w 954"/>
                      <a:gd name="T113" fmla="*/ 0 h 808"/>
                      <a:gd name="T114" fmla="*/ 0 w 954"/>
                      <a:gd name="T115" fmla="*/ 0 h 808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954"/>
                      <a:gd name="T175" fmla="*/ 0 h 808"/>
                      <a:gd name="T176" fmla="*/ 954 w 954"/>
                      <a:gd name="T177" fmla="*/ 808 h 808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954" h="808">
                        <a:moveTo>
                          <a:pt x="932" y="710"/>
                        </a:moveTo>
                        <a:lnTo>
                          <a:pt x="916" y="711"/>
                        </a:lnTo>
                        <a:lnTo>
                          <a:pt x="899" y="711"/>
                        </a:lnTo>
                        <a:lnTo>
                          <a:pt x="882" y="712"/>
                        </a:lnTo>
                        <a:lnTo>
                          <a:pt x="865" y="712"/>
                        </a:lnTo>
                        <a:lnTo>
                          <a:pt x="849" y="713"/>
                        </a:lnTo>
                        <a:lnTo>
                          <a:pt x="832" y="714"/>
                        </a:lnTo>
                        <a:lnTo>
                          <a:pt x="814" y="714"/>
                        </a:lnTo>
                        <a:lnTo>
                          <a:pt x="799" y="716"/>
                        </a:lnTo>
                        <a:lnTo>
                          <a:pt x="782" y="716"/>
                        </a:lnTo>
                        <a:lnTo>
                          <a:pt x="764" y="717"/>
                        </a:lnTo>
                        <a:lnTo>
                          <a:pt x="748" y="717"/>
                        </a:lnTo>
                        <a:lnTo>
                          <a:pt x="731" y="717"/>
                        </a:lnTo>
                        <a:lnTo>
                          <a:pt x="715" y="717"/>
                        </a:lnTo>
                        <a:lnTo>
                          <a:pt x="698" y="718"/>
                        </a:lnTo>
                        <a:lnTo>
                          <a:pt x="681" y="718"/>
                        </a:lnTo>
                        <a:lnTo>
                          <a:pt x="666" y="719"/>
                        </a:lnTo>
                        <a:lnTo>
                          <a:pt x="648" y="719"/>
                        </a:lnTo>
                        <a:lnTo>
                          <a:pt x="633" y="720"/>
                        </a:lnTo>
                        <a:lnTo>
                          <a:pt x="615" y="720"/>
                        </a:lnTo>
                        <a:lnTo>
                          <a:pt x="600" y="720"/>
                        </a:lnTo>
                        <a:lnTo>
                          <a:pt x="583" y="720"/>
                        </a:lnTo>
                        <a:lnTo>
                          <a:pt x="566" y="720"/>
                        </a:lnTo>
                        <a:lnTo>
                          <a:pt x="552" y="720"/>
                        </a:lnTo>
                        <a:lnTo>
                          <a:pt x="535" y="721"/>
                        </a:lnTo>
                        <a:lnTo>
                          <a:pt x="520" y="721"/>
                        </a:lnTo>
                        <a:lnTo>
                          <a:pt x="503" y="721"/>
                        </a:lnTo>
                        <a:lnTo>
                          <a:pt x="488" y="721"/>
                        </a:lnTo>
                        <a:lnTo>
                          <a:pt x="474" y="721"/>
                        </a:lnTo>
                        <a:lnTo>
                          <a:pt x="458" y="721"/>
                        </a:lnTo>
                        <a:lnTo>
                          <a:pt x="444" y="721"/>
                        </a:lnTo>
                        <a:lnTo>
                          <a:pt x="430" y="721"/>
                        </a:lnTo>
                        <a:lnTo>
                          <a:pt x="414" y="721"/>
                        </a:lnTo>
                        <a:lnTo>
                          <a:pt x="400" y="721"/>
                        </a:lnTo>
                        <a:lnTo>
                          <a:pt x="387" y="720"/>
                        </a:lnTo>
                        <a:lnTo>
                          <a:pt x="372" y="720"/>
                        </a:lnTo>
                        <a:lnTo>
                          <a:pt x="359" y="720"/>
                        </a:lnTo>
                        <a:lnTo>
                          <a:pt x="346" y="720"/>
                        </a:lnTo>
                        <a:lnTo>
                          <a:pt x="333" y="719"/>
                        </a:lnTo>
                        <a:lnTo>
                          <a:pt x="320" y="719"/>
                        </a:lnTo>
                        <a:lnTo>
                          <a:pt x="308" y="719"/>
                        </a:lnTo>
                        <a:lnTo>
                          <a:pt x="295" y="718"/>
                        </a:lnTo>
                        <a:lnTo>
                          <a:pt x="283" y="717"/>
                        </a:lnTo>
                        <a:lnTo>
                          <a:pt x="271" y="717"/>
                        </a:lnTo>
                        <a:lnTo>
                          <a:pt x="260" y="717"/>
                        </a:lnTo>
                        <a:lnTo>
                          <a:pt x="248" y="716"/>
                        </a:lnTo>
                        <a:lnTo>
                          <a:pt x="238" y="714"/>
                        </a:lnTo>
                        <a:lnTo>
                          <a:pt x="228" y="714"/>
                        </a:lnTo>
                        <a:lnTo>
                          <a:pt x="219" y="714"/>
                        </a:lnTo>
                        <a:lnTo>
                          <a:pt x="208" y="713"/>
                        </a:lnTo>
                        <a:lnTo>
                          <a:pt x="200" y="712"/>
                        </a:lnTo>
                        <a:lnTo>
                          <a:pt x="190" y="711"/>
                        </a:lnTo>
                        <a:lnTo>
                          <a:pt x="182" y="711"/>
                        </a:lnTo>
                        <a:lnTo>
                          <a:pt x="174" y="710"/>
                        </a:lnTo>
                        <a:lnTo>
                          <a:pt x="166" y="708"/>
                        </a:lnTo>
                        <a:lnTo>
                          <a:pt x="159" y="707"/>
                        </a:lnTo>
                        <a:lnTo>
                          <a:pt x="152" y="707"/>
                        </a:lnTo>
                        <a:lnTo>
                          <a:pt x="145" y="705"/>
                        </a:lnTo>
                        <a:lnTo>
                          <a:pt x="139" y="705"/>
                        </a:lnTo>
                        <a:lnTo>
                          <a:pt x="134" y="702"/>
                        </a:lnTo>
                        <a:lnTo>
                          <a:pt x="128" y="702"/>
                        </a:lnTo>
                        <a:lnTo>
                          <a:pt x="125" y="700"/>
                        </a:lnTo>
                        <a:lnTo>
                          <a:pt x="120" y="699"/>
                        </a:lnTo>
                        <a:lnTo>
                          <a:pt x="117" y="698"/>
                        </a:lnTo>
                        <a:lnTo>
                          <a:pt x="114" y="697"/>
                        </a:lnTo>
                        <a:lnTo>
                          <a:pt x="113" y="693"/>
                        </a:lnTo>
                        <a:lnTo>
                          <a:pt x="111" y="689"/>
                        </a:lnTo>
                        <a:lnTo>
                          <a:pt x="110" y="687"/>
                        </a:lnTo>
                        <a:lnTo>
                          <a:pt x="108" y="682"/>
                        </a:lnTo>
                        <a:lnTo>
                          <a:pt x="107" y="678"/>
                        </a:lnTo>
                        <a:lnTo>
                          <a:pt x="106" y="674"/>
                        </a:lnTo>
                        <a:lnTo>
                          <a:pt x="105" y="668"/>
                        </a:lnTo>
                        <a:lnTo>
                          <a:pt x="104" y="663"/>
                        </a:lnTo>
                        <a:lnTo>
                          <a:pt x="102" y="656"/>
                        </a:lnTo>
                        <a:lnTo>
                          <a:pt x="101" y="650"/>
                        </a:lnTo>
                        <a:lnTo>
                          <a:pt x="101" y="644"/>
                        </a:lnTo>
                        <a:lnTo>
                          <a:pt x="100" y="636"/>
                        </a:lnTo>
                        <a:lnTo>
                          <a:pt x="99" y="629"/>
                        </a:lnTo>
                        <a:lnTo>
                          <a:pt x="99" y="622"/>
                        </a:lnTo>
                        <a:lnTo>
                          <a:pt x="98" y="613"/>
                        </a:lnTo>
                        <a:lnTo>
                          <a:pt x="96" y="606"/>
                        </a:lnTo>
                        <a:lnTo>
                          <a:pt x="95" y="597"/>
                        </a:lnTo>
                        <a:lnTo>
                          <a:pt x="95" y="589"/>
                        </a:lnTo>
                        <a:lnTo>
                          <a:pt x="94" y="578"/>
                        </a:lnTo>
                        <a:lnTo>
                          <a:pt x="93" y="570"/>
                        </a:lnTo>
                        <a:lnTo>
                          <a:pt x="93" y="559"/>
                        </a:lnTo>
                        <a:lnTo>
                          <a:pt x="92" y="549"/>
                        </a:lnTo>
                        <a:lnTo>
                          <a:pt x="91" y="540"/>
                        </a:lnTo>
                        <a:lnTo>
                          <a:pt x="91" y="529"/>
                        </a:lnTo>
                        <a:lnTo>
                          <a:pt x="91" y="517"/>
                        </a:lnTo>
                        <a:lnTo>
                          <a:pt x="89" y="507"/>
                        </a:lnTo>
                        <a:lnTo>
                          <a:pt x="89" y="496"/>
                        </a:lnTo>
                        <a:lnTo>
                          <a:pt x="89" y="484"/>
                        </a:lnTo>
                        <a:lnTo>
                          <a:pt x="88" y="473"/>
                        </a:lnTo>
                        <a:lnTo>
                          <a:pt x="88" y="462"/>
                        </a:lnTo>
                        <a:lnTo>
                          <a:pt x="88" y="450"/>
                        </a:lnTo>
                        <a:lnTo>
                          <a:pt x="88" y="438"/>
                        </a:lnTo>
                        <a:lnTo>
                          <a:pt x="87" y="425"/>
                        </a:lnTo>
                        <a:lnTo>
                          <a:pt x="87" y="413"/>
                        </a:lnTo>
                        <a:lnTo>
                          <a:pt x="86" y="400"/>
                        </a:lnTo>
                        <a:lnTo>
                          <a:pt x="86" y="388"/>
                        </a:lnTo>
                        <a:lnTo>
                          <a:pt x="86" y="374"/>
                        </a:lnTo>
                        <a:lnTo>
                          <a:pt x="86" y="361"/>
                        </a:lnTo>
                        <a:lnTo>
                          <a:pt x="86" y="348"/>
                        </a:lnTo>
                        <a:lnTo>
                          <a:pt x="86" y="334"/>
                        </a:lnTo>
                        <a:lnTo>
                          <a:pt x="85" y="320"/>
                        </a:lnTo>
                        <a:lnTo>
                          <a:pt x="85" y="307"/>
                        </a:lnTo>
                        <a:lnTo>
                          <a:pt x="85" y="294"/>
                        </a:lnTo>
                        <a:lnTo>
                          <a:pt x="85" y="280"/>
                        </a:lnTo>
                        <a:lnTo>
                          <a:pt x="85" y="267"/>
                        </a:lnTo>
                        <a:lnTo>
                          <a:pt x="85" y="253"/>
                        </a:lnTo>
                        <a:lnTo>
                          <a:pt x="85" y="238"/>
                        </a:lnTo>
                        <a:lnTo>
                          <a:pt x="86" y="226"/>
                        </a:lnTo>
                        <a:lnTo>
                          <a:pt x="86" y="211"/>
                        </a:lnTo>
                        <a:lnTo>
                          <a:pt x="86" y="198"/>
                        </a:lnTo>
                        <a:lnTo>
                          <a:pt x="86" y="184"/>
                        </a:lnTo>
                        <a:lnTo>
                          <a:pt x="86" y="169"/>
                        </a:lnTo>
                        <a:lnTo>
                          <a:pt x="86" y="155"/>
                        </a:lnTo>
                        <a:lnTo>
                          <a:pt x="86" y="141"/>
                        </a:lnTo>
                        <a:lnTo>
                          <a:pt x="86" y="127"/>
                        </a:lnTo>
                        <a:lnTo>
                          <a:pt x="87" y="114"/>
                        </a:lnTo>
                        <a:lnTo>
                          <a:pt x="87" y="99"/>
                        </a:lnTo>
                        <a:lnTo>
                          <a:pt x="87" y="85"/>
                        </a:lnTo>
                        <a:lnTo>
                          <a:pt x="87" y="71"/>
                        </a:lnTo>
                        <a:lnTo>
                          <a:pt x="88" y="58"/>
                        </a:lnTo>
                        <a:lnTo>
                          <a:pt x="88" y="44"/>
                        </a:lnTo>
                        <a:lnTo>
                          <a:pt x="88" y="31"/>
                        </a:lnTo>
                        <a:lnTo>
                          <a:pt x="89" y="18"/>
                        </a:lnTo>
                        <a:lnTo>
                          <a:pt x="91" y="4"/>
                        </a:lnTo>
                        <a:lnTo>
                          <a:pt x="88" y="2"/>
                        </a:lnTo>
                        <a:lnTo>
                          <a:pt x="86" y="1"/>
                        </a:lnTo>
                        <a:lnTo>
                          <a:pt x="83" y="1"/>
                        </a:lnTo>
                        <a:lnTo>
                          <a:pt x="81" y="1"/>
                        </a:lnTo>
                        <a:lnTo>
                          <a:pt x="79" y="1"/>
                        </a:lnTo>
                        <a:lnTo>
                          <a:pt x="76" y="1"/>
                        </a:lnTo>
                        <a:lnTo>
                          <a:pt x="73" y="0"/>
                        </a:lnTo>
                        <a:lnTo>
                          <a:pt x="69" y="0"/>
                        </a:lnTo>
                        <a:lnTo>
                          <a:pt x="66" y="0"/>
                        </a:lnTo>
                        <a:lnTo>
                          <a:pt x="63" y="0"/>
                        </a:lnTo>
                        <a:lnTo>
                          <a:pt x="58" y="0"/>
                        </a:lnTo>
                        <a:lnTo>
                          <a:pt x="55" y="1"/>
                        </a:lnTo>
                        <a:lnTo>
                          <a:pt x="50" y="1"/>
                        </a:lnTo>
                        <a:lnTo>
                          <a:pt x="48" y="1"/>
                        </a:lnTo>
                        <a:lnTo>
                          <a:pt x="43" y="1"/>
                        </a:lnTo>
                        <a:lnTo>
                          <a:pt x="38" y="1"/>
                        </a:lnTo>
                        <a:lnTo>
                          <a:pt x="35" y="2"/>
                        </a:lnTo>
                        <a:lnTo>
                          <a:pt x="30" y="2"/>
                        </a:lnTo>
                        <a:lnTo>
                          <a:pt x="28" y="2"/>
                        </a:lnTo>
                        <a:lnTo>
                          <a:pt x="24" y="3"/>
                        </a:lnTo>
                        <a:lnTo>
                          <a:pt x="21" y="3"/>
                        </a:lnTo>
                        <a:lnTo>
                          <a:pt x="17" y="4"/>
                        </a:lnTo>
                        <a:lnTo>
                          <a:pt x="15" y="4"/>
                        </a:lnTo>
                        <a:lnTo>
                          <a:pt x="12" y="6"/>
                        </a:lnTo>
                        <a:lnTo>
                          <a:pt x="9" y="6"/>
                        </a:lnTo>
                        <a:lnTo>
                          <a:pt x="7" y="6"/>
                        </a:lnTo>
                        <a:lnTo>
                          <a:pt x="5" y="7"/>
                        </a:lnTo>
                        <a:lnTo>
                          <a:pt x="4" y="8"/>
                        </a:lnTo>
                        <a:lnTo>
                          <a:pt x="4" y="10"/>
                        </a:lnTo>
                        <a:lnTo>
                          <a:pt x="4" y="13"/>
                        </a:lnTo>
                        <a:lnTo>
                          <a:pt x="4" y="16"/>
                        </a:lnTo>
                        <a:lnTo>
                          <a:pt x="3" y="20"/>
                        </a:lnTo>
                        <a:lnTo>
                          <a:pt x="3" y="26"/>
                        </a:lnTo>
                        <a:lnTo>
                          <a:pt x="3" y="28"/>
                        </a:lnTo>
                        <a:lnTo>
                          <a:pt x="3" y="31"/>
                        </a:lnTo>
                        <a:lnTo>
                          <a:pt x="3" y="34"/>
                        </a:lnTo>
                        <a:lnTo>
                          <a:pt x="3" y="39"/>
                        </a:lnTo>
                        <a:lnTo>
                          <a:pt x="3" y="41"/>
                        </a:lnTo>
                        <a:lnTo>
                          <a:pt x="3" y="46"/>
                        </a:lnTo>
                        <a:lnTo>
                          <a:pt x="3" y="50"/>
                        </a:lnTo>
                        <a:lnTo>
                          <a:pt x="3" y="53"/>
                        </a:lnTo>
                        <a:lnTo>
                          <a:pt x="3" y="58"/>
                        </a:lnTo>
                        <a:lnTo>
                          <a:pt x="3" y="61"/>
                        </a:lnTo>
                        <a:lnTo>
                          <a:pt x="3" y="66"/>
                        </a:lnTo>
                        <a:lnTo>
                          <a:pt x="3" y="72"/>
                        </a:lnTo>
                        <a:lnTo>
                          <a:pt x="2" y="77"/>
                        </a:lnTo>
                        <a:lnTo>
                          <a:pt x="2" y="82"/>
                        </a:lnTo>
                        <a:lnTo>
                          <a:pt x="2" y="86"/>
                        </a:lnTo>
                        <a:lnTo>
                          <a:pt x="2" y="92"/>
                        </a:lnTo>
                        <a:lnTo>
                          <a:pt x="2" y="98"/>
                        </a:lnTo>
                        <a:lnTo>
                          <a:pt x="2" y="104"/>
                        </a:lnTo>
                        <a:lnTo>
                          <a:pt x="2" y="110"/>
                        </a:lnTo>
                        <a:lnTo>
                          <a:pt x="2" y="117"/>
                        </a:lnTo>
                        <a:lnTo>
                          <a:pt x="0" y="122"/>
                        </a:lnTo>
                        <a:lnTo>
                          <a:pt x="0" y="128"/>
                        </a:lnTo>
                        <a:lnTo>
                          <a:pt x="0" y="134"/>
                        </a:lnTo>
                        <a:lnTo>
                          <a:pt x="0" y="141"/>
                        </a:lnTo>
                        <a:lnTo>
                          <a:pt x="0" y="147"/>
                        </a:lnTo>
                        <a:lnTo>
                          <a:pt x="0" y="154"/>
                        </a:lnTo>
                        <a:lnTo>
                          <a:pt x="0" y="160"/>
                        </a:lnTo>
                        <a:lnTo>
                          <a:pt x="0" y="167"/>
                        </a:lnTo>
                        <a:lnTo>
                          <a:pt x="0" y="174"/>
                        </a:lnTo>
                        <a:lnTo>
                          <a:pt x="0" y="181"/>
                        </a:lnTo>
                        <a:lnTo>
                          <a:pt x="0" y="188"/>
                        </a:lnTo>
                        <a:lnTo>
                          <a:pt x="0" y="196"/>
                        </a:lnTo>
                        <a:lnTo>
                          <a:pt x="0" y="203"/>
                        </a:lnTo>
                        <a:lnTo>
                          <a:pt x="0" y="210"/>
                        </a:lnTo>
                        <a:lnTo>
                          <a:pt x="0" y="218"/>
                        </a:lnTo>
                        <a:lnTo>
                          <a:pt x="0" y="225"/>
                        </a:lnTo>
                        <a:lnTo>
                          <a:pt x="0" y="232"/>
                        </a:lnTo>
                        <a:lnTo>
                          <a:pt x="0" y="240"/>
                        </a:lnTo>
                        <a:lnTo>
                          <a:pt x="0" y="247"/>
                        </a:lnTo>
                        <a:lnTo>
                          <a:pt x="0" y="255"/>
                        </a:lnTo>
                        <a:lnTo>
                          <a:pt x="0" y="262"/>
                        </a:lnTo>
                        <a:lnTo>
                          <a:pt x="0" y="269"/>
                        </a:lnTo>
                        <a:lnTo>
                          <a:pt x="0" y="278"/>
                        </a:lnTo>
                        <a:lnTo>
                          <a:pt x="0" y="286"/>
                        </a:lnTo>
                        <a:lnTo>
                          <a:pt x="0" y="293"/>
                        </a:lnTo>
                        <a:lnTo>
                          <a:pt x="0" y="301"/>
                        </a:lnTo>
                        <a:lnTo>
                          <a:pt x="0" y="308"/>
                        </a:lnTo>
                        <a:lnTo>
                          <a:pt x="0" y="317"/>
                        </a:lnTo>
                        <a:lnTo>
                          <a:pt x="0" y="325"/>
                        </a:lnTo>
                        <a:lnTo>
                          <a:pt x="0" y="332"/>
                        </a:lnTo>
                        <a:lnTo>
                          <a:pt x="0" y="340"/>
                        </a:lnTo>
                        <a:lnTo>
                          <a:pt x="0" y="349"/>
                        </a:lnTo>
                        <a:lnTo>
                          <a:pt x="0" y="364"/>
                        </a:lnTo>
                        <a:lnTo>
                          <a:pt x="0" y="381"/>
                        </a:lnTo>
                        <a:lnTo>
                          <a:pt x="0" y="395"/>
                        </a:lnTo>
                        <a:lnTo>
                          <a:pt x="0" y="410"/>
                        </a:lnTo>
                        <a:lnTo>
                          <a:pt x="0" y="424"/>
                        </a:lnTo>
                        <a:lnTo>
                          <a:pt x="2" y="439"/>
                        </a:lnTo>
                        <a:lnTo>
                          <a:pt x="2" y="452"/>
                        </a:lnTo>
                        <a:lnTo>
                          <a:pt x="3" y="465"/>
                        </a:lnTo>
                        <a:lnTo>
                          <a:pt x="3" y="478"/>
                        </a:lnTo>
                        <a:lnTo>
                          <a:pt x="3" y="490"/>
                        </a:lnTo>
                        <a:lnTo>
                          <a:pt x="3" y="502"/>
                        </a:lnTo>
                        <a:lnTo>
                          <a:pt x="4" y="514"/>
                        </a:lnTo>
                        <a:lnTo>
                          <a:pt x="4" y="524"/>
                        </a:lnTo>
                        <a:lnTo>
                          <a:pt x="5" y="535"/>
                        </a:lnTo>
                        <a:lnTo>
                          <a:pt x="5" y="546"/>
                        </a:lnTo>
                        <a:lnTo>
                          <a:pt x="6" y="556"/>
                        </a:lnTo>
                        <a:lnTo>
                          <a:pt x="6" y="565"/>
                        </a:lnTo>
                        <a:lnTo>
                          <a:pt x="7" y="575"/>
                        </a:lnTo>
                        <a:lnTo>
                          <a:pt x="7" y="584"/>
                        </a:lnTo>
                        <a:lnTo>
                          <a:pt x="9" y="593"/>
                        </a:lnTo>
                        <a:lnTo>
                          <a:pt x="10" y="600"/>
                        </a:lnTo>
                        <a:lnTo>
                          <a:pt x="10" y="609"/>
                        </a:lnTo>
                        <a:lnTo>
                          <a:pt x="11" y="617"/>
                        </a:lnTo>
                        <a:lnTo>
                          <a:pt x="12" y="625"/>
                        </a:lnTo>
                        <a:lnTo>
                          <a:pt x="12" y="631"/>
                        </a:lnTo>
                        <a:lnTo>
                          <a:pt x="13" y="638"/>
                        </a:lnTo>
                        <a:lnTo>
                          <a:pt x="15" y="646"/>
                        </a:lnTo>
                        <a:lnTo>
                          <a:pt x="15" y="651"/>
                        </a:lnTo>
                        <a:lnTo>
                          <a:pt x="16" y="657"/>
                        </a:lnTo>
                        <a:lnTo>
                          <a:pt x="17" y="663"/>
                        </a:lnTo>
                        <a:lnTo>
                          <a:pt x="17" y="669"/>
                        </a:lnTo>
                        <a:lnTo>
                          <a:pt x="19" y="674"/>
                        </a:lnTo>
                        <a:lnTo>
                          <a:pt x="21" y="679"/>
                        </a:lnTo>
                        <a:lnTo>
                          <a:pt x="21" y="685"/>
                        </a:lnTo>
                        <a:lnTo>
                          <a:pt x="22" y="689"/>
                        </a:lnTo>
                        <a:lnTo>
                          <a:pt x="23" y="693"/>
                        </a:lnTo>
                        <a:lnTo>
                          <a:pt x="23" y="697"/>
                        </a:lnTo>
                        <a:lnTo>
                          <a:pt x="25" y="701"/>
                        </a:lnTo>
                        <a:lnTo>
                          <a:pt x="25" y="705"/>
                        </a:lnTo>
                        <a:lnTo>
                          <a:pt x="26" y="708"/>
                        </a:lnTo>
                        <a:lnTo>
                          <a:pt x="28" y="712"/>
                        </a:lnTo>
                        <a:lnTo>
                          <a:pt x="28" y="714"/>
                        </a:lnTo>
                        <a:lnTo>
                          <a:pt x="29" y="718"/>
                        </a:lnTo>
                        <a:lnTo>
                          <a:pt x="30" y="720"/>
                        </a:lnTo>
                        <a:lnTo>
                          <a:pt x="30" y="723"/>
                        </a:lnTo>
                        <a:lnTo>
                          <a:pt x="32" y="726"/>
                        </a:lnTo>
                        <a:lnTo>
                          <a:pt x="32" y="729"/>
                        </a:lnTo>
                        <a:lnTo>
                          <a:pt x="34" y="731"/>
                        </a:lnTo>
                        <a:lnTo>
                          <a:pt x="35" y="735"/>
                        </a:lnTo>
                        <a:lnTo>
                          <a:pt x="37" y="738"/>
                        </a:lnTo>
                        <a:lnTo>
                          <a:pt x="38" y="740"/>
                        </a:lnTo>
                        <a:lnTo>
                          <a:pt x="41" y="744"/>
                        </a:lnTo>
                        <a:lnTo>
                          <a:pt x="43" y="749"/>
                        </a:lnTo>
                        <a:lnTo>
                          <a:pt x="48" y="752"/>
                        </a:lnTo>
                        <a:lnTo>
                          <a:pt x="50" y="757"/>
                        </a:lnTo>
                        <a:lnTo>
                          <a:pt x="55" y="762"/>
                        </a:lnTo>
                        <a:lnTo>
                          <a:pt x="56" y="763"/>
                        </a:lnTo>
                        <a:lnTo>
                          <a:pt x="61" y="765"/>
                        </a:lnTo>
                        <a:lnTo>
                          <a:pt x="63" y="768"/>
                        </a:lnTo>
                        <a:lnTo>
                          <a:pt x="68" y="771"/>
                        </a:lnTo>
                        <a:lnTo>
                          <a:pt x="70" y="773"/>
                        </a:lnTo>
                        <a:lnTo>
                          <a:pt x="73" y="774"/>
                        </a:lnTo>
                        <a:lnTo>
                          <a:pt x="75" y="775"/>
                        </a:lnTo>
                        <a:lnTo>
                          <a:pt x="79" y="775"/>
                        </a:lnTo>
                        <a:lnTo>
                          <a:pt x="81" y="777"/>
                        </a:lnTo>
                        <a:lnTo>
                          <a:pt x="85" y="778"/>
                        </a:lnTo>
                        <a:lnTo>
                          <a:pt x="88" y="780"/>
                        </a:lnTo>
                        <a:lnTo>
                          <a:pt x="92" y="781"/>
                        </a:lnTo>
                        <a:lnTo>
                          <a:pt x="96" y="782"/>
                        </a:lnTo>
                        <a:lnTo>
                          <a:pt x="100" y="783"/>
                        </a:lnTo>
                        <a:lnTo>
                          <a:pt x="105" y="784"/>
                        </a:lnTo>
                        <a:lnTo>
                          <a:pt x="110" y="786"/>
                        </a:lnTo>
                        <a:lnTo>
                          <a:pt x="114" y="786"/>
                        </a:lnTo>
                        <a:lnTo>
                          <a:pt x="119" y="788"/>
                        </a:lnTo>
                        <a:lnTo>
                          <a:pt x="125" y="788"/>
                        </a:lnTo>
                        <a:lnTo>
                          <a:pt x="131" y="790"/>
                        </a:lnTo>
                        <a:lnTo>
                          <a:pt x="137" y="790"/>
                        </a:lnTo>
                        <a:lnTo>
                          <a:pt x="144" y="793"/>
                        </a:lnTo>
                        <a:lnTo>
                          <a:pt x="150" y="793"/>
                        </a:lnTo>
                        <a:lnTo>
                          <a:pt x="157" y="794"/>
                        </a:lnTo>
                        <a:lnTo>
                          <a:pt x="164" y="795"/>
                        </a:lnTo>
                        <a:lnTo>
                          <a:pt x="172" y="796"/>
                        </a:lnTo>
                        <a:lnTo>
                          <a:pt x="181" y="796"/>
                        </a:lnTo>
                        <a:lnTo>
                          <a:pt x="190" y="799"/>
                        </a:lnTo>
                        <a:lnTo>
                          <a:pt x="198" y="799"/>
                        </a:lnTo>
                        <a:lnTo>
                          <a:pt x="208" y="800"/>
                        </a:lnTo>
                        <a:lnTo>
                          <a:pt x="217" y="800"/>
                        </a:lnTo>
                        <a:lnTo>
                          <a:pt x="228" y="801"/>
                        </a:lnTo>
                        <a:lnTo>
                          <a:pt x="238" y="801"/>
                        </a:lnTo>
                        <a:lnTo>
                          <a:pt x="250" y="802"/>
                        </a:lnTo>
                        <a:lnTo>
                          <a:pt x="260" y="803"/>
                        </a:lnTo>
                        <a:lnTo>
                          <a:pt x="273" y="803"/>
                        </a:lnTo>
                        <a:lnTo>
                          <a:pt x="284" y="803"/>
                        </a:lnTo>
                        <a:lnTo>
                          <a:pt x="297" y="805"/>
                        </a:lnTo>
                        <a:lnTo>
                          <a:pt x="310" y="806"/>
                        </a:lnTo>
                        <a:lnTo>
                          <a:pt x="324" y="806"/>
                        </a:lnTo>
                        <a:lnTo>
                          <a:pt x="339" y="806"/>
                        </a:lnTo>
                        <a:lnTo>
                          <a:pt x="352" y="806"/>
                        </a:lnTo>
                        <a:lnTo>
                          <a:pt x="367" y="807"/>
                        </a:lnTo>
                        <a:lnTo>
                          <a:pt x="384" y="808"/>
                        </a:lnTo>
                        <a:lnTo>
                          <a:pt x="399" y="808"/>
                        </a:lnTo>
                        <a:lnTo>
                          <a:pt x="416" y="808"/>
                        </a:lnTo>
                        <a:lnTo>
                          <a:pt x="432" y="808"/>
                        </a:lnTo>
                        <a:lnTo>
                          <a:pt x="451" y="808"/>
                        </a:lnTo>
                        <a:lnTo>
                          <a:pt x="470" y="808"/>
                        </a:lnTo>
                        <a:lnTo>
                          <a:pt x="488" y="808"/>
                        </a:lnTo>
                        <a:lnTo>
                          <a:pt x="508" y="808"/>
                        </a:lnTo>
                        <a:lnTo>
                          <a:pt x="528" y="808"/>
                        </a:lnTo>
                        <a:lnTo>
                          <a:pt x="538" y="808"/>
                        </a:lnTo>
                        <a:lnTo>
                          <a:pt x="546" y="808"/>
                        </a:lnTo>
                        <a:lnTo>
                          <a:pt x="557" y="807"/>
                        </a:lnTo>
                        <a:lnTo>
                          <a:pt x="566" y="807"/>
                        </a:lnTo>
                        <a:lnTo>
                          <a:pt x="575" y="806"/>
                        </a:lnTo>
                        <a:lnTo>
                          <a:pt x="585" y="806"/>
                        </a:lnTo>
                        <a:lnTo>
                          <a:pt x="595" y="806"/>
                        </a:lnTo>
                        <a:lnTo>
                          <a:pt x="604" y="806"/>
                        </a:lnTo>
                        <a:lnTo>
                          <a:pt x="614" y="806"/>
                        </a:lnTo>
                        <a:lnTo>
                          <a:pt x="622" y="806"/>
                        </a:lnTo>
                        <a:lnTo>
                          <a:pt x="632" y="806"/>
                        </a:lnTo>
                        <a:lnTo>
                          <a:pt x="641" y="806"/>
                        </a:lnTo>
                        <a:lnTo>
                          <a:pt x="651" y="806"/>
                        </a:lnTo>
                        <a:lnTo>
                          <a:pt x="660" y="806"/>
                        </a:lnTo>
                        <a:lnTo>
                          <a:pt x="668" y="806"/>
                        </a:lnTo>
                        <a:lnTo>
                          <a:pt x="678" y="806"/>
                        </a:lnTo>
                        <a:lnTo>
                          <a:pt x="686" y="805"/>
                        </a:lnTo>
                        <a:lnTo>
                          <a:pt x="696" y="803"/>
                        </a:lnTo>
                        <a:lnTo>
                          <a:pt x="704" y="803"/>
                        </a:lnTo>
                        <a:lnTo>
                          <a:pt x="713" y="803"/>
                        </a:lnTo>
                        <a:lnTo>
                          <a:pt x="722" y="803"/>
                        </a:lnTo>
                        <a:lnTo>
                          <a:pt x="730" y="803"/>
                        </a:lnTo>
                        <a:lnTo>
                          <a:pt x="738" y="803"/>
                        </a:lnTo>
                        <a:lnTo>
                          <a:pt x="747" y="803"/>
                        </a:lnTo>
                        <a:lnTo>
                          <a:pt x="755" y="802"/>
                        </a:lnTo>
                        <a:lnTo>
                          <a:pt x="763" y="801"/>
                        </a:lnTo>
                        <a:lnTo>
                          <a:pt x="772" y="801"/>
                        </a:lnTo>
                        <a:lnTo>
                          <a:pt x="780" y="801"/>
                        </a:lnTo>
                        <a:lnTo>
                          <a:pt x="787" y="801"/>
                        </a:lnTo>
                        <a:lnTo>
                          <a:pt x="794" y="801"/>
                        </a:lnTo>
                        <a:lnTo>
                          <a:pt x="802" y="801"/>
                        </a:lnTo>
                        <a:lnTo>
                          <a:pt x="810" y="801"/>
                        </a:lnTo>
                        <a:lnTo>
                          <a:pt x="817" y="801"/>
                        </a:lnTo>
                        <a:lnTo>
                          <a:pt x="824" y="800"/>
                        </a:lnTo>
                        <a:lnTo>
                          <a:pt x="830" y="800"/>
                        </a:lnTo>
                        <a:lnTo>
                          <a:pt x="838" y="800"/>
                        </a:lnTo>
                        <a:lnTo>
                          <a:pt x="844" y="799"/>
                        </a:lnTo>
                        <a:lnTo>
                          <a:pt x="850" y="799"/>
                        </a:lnTo>
                        <a:lnTo>
                          <a:pt x="856" y="799"/>
                        </a:lnTo>
                        <a:lnTo>
                          <a:pt x="863" y="799"/>
                        </a:lnTo>
                        <a:lnTo>
                          <a:pt x="868" y="797"/>
                        </a:lnTo>
                        <a:lnTo>
                          <a:pt x="875" y="797"/>
                        </a:lnTo>
                        <a:lnTo>
                          <a:pt x="881" y="797"/>
                        </a:lnTo>
                        <a:lnTo>
                          <a:pt x="885" y="797"/>
                        </a:lnTo>
                        <a:lnTo>
                          <a:pt x="890" y="796"/>
                        </a:lnTo>
                        <a:lnTo>
                          <a:pt x="896" y="796"/>
                        </a:lnTo>
                        <a:lnTo>
                          <a:pt x="901" y="796"/>
                        </a:lnTo>
                        <a:lnTo>
                          <a:pt x="906" y="796"/>
                        </a:lnTo>
                        <a:lnTo>
                          <a:pt x="909" y="796"/>
                        </a:lnTo>
                        <a:lnTo>
                          <a:pt x="914" y="795"/>
                        </a:lnTo>
                        <a:lnTo>
                          <a:pt x="919" y="795"/>
                        </a:lnTo>
                        <a:lnTo>
                          <a:pt x="921" y="795"/>
                        </a:lnTo>
                        <a:lnTo>
                          <a:pt x="925" y="794"/>
                        </a:lnTo>
                        <a:lnTo>
                          <a:pt x="928" y="794"/>
                        </a:lnTo>
                        <a:lnTo>
                          <a:pt x="932" y="794"/>
                        </a:lnTo>
                        <a:lnTo>
                          <a:pt x="935" y="794"/>
                        </a:lnTo>
                        <a:lnTo>
                          <a:pt x="940" y="794"/>
                        </a:lnTo>
                        <a:lnTo>
                          <a:pt x="944" y="794"/>
                        </a:lnTo>
                        <a:lnTo>
                          <a:pt x="947" y="794"/>
                        </a:lnTo>
                        <a:lnTo>
                          <a:pt x="950" y="794"/>
                        </a:lnTo>
                        <a:lnTo>
                          <a:pt x="952" y="793"/>
                        </a:lnTo>
                        <a:lnTo>
                          <a:pt x="954" y="790"/>
                        </a:lnTo>
                        <a:lnTo>
                          <a:pt x="954" y="788"/>
                        </a:lnTo>
                        <a:lnTo>
                          <a:pt x="954" y="786"/>
                        </a:lnTo>
                        <a:lnTo>
                          <a:pt x="954" y="783"/>
                        </a:lnTo>
                        <a:lnTo>
                          <a:pt x="954" y="781"/>
                        </a:lnTo>
                        <a:lnTo>
                          <a:pt x="954" y="777"/>
                        </a:lnTo>
                        <a:lnTo>
                          <a:pt x="953" y="774"/>
                        </a:lnTo>
                        <a:lnTo>
                          <a:pt x="952" y="770"/>
                        </a:lnTo>
                        <a:lnTo>
                          <a:pt x="952" y="767"/>
                        </a:lnTo>
                        <a:lnTo>
                          <a:pt x="951" y="763"/>
                        </a:lnTo>
                        <a:lnTo>
                          <a:pt x="950" y="759"/>
                        </a:lnTo>
                        <a:lnTo>
                          <a:pt x="950" y="755"/>
                        </a:lnTo>
                        <a:lnTo>
                          <a:pt x="948" y="751"/>
                        </a:lnTo>
                        <a:lnTo>
                          <a:pt x="946" y="748"/>
                        </a:lnTo>
                        <a:lnTo>
                          <a:pt x="945" y="743"/>
                        </a:lnTo>
                        <a:lnTo>
                          <a:pt x="944" y="739"/>
                        </a:lnTo>
                        <a:lnTo>
                          <a:pt x="942" y="736"/>
                        </a:lnTo>
                        <a:lnTo>
                          <a:pt x="941" y="732"/>
                        </a:lnTo>
                        <a:lnTo>
                          <a:pt x="939" y="729"/>
                        </a:lnTo>
                        <a:lnTo>
                          <a:pt x="939" y="725"/>
                        </a:lnTo>
                        <a:lnTo>
                          <a:pt x="938" y="723"/>
                        </a:lnTo>
                        <a:lnTo>
                          <a:pt x="937" y="720"/>
                        </a:lnTo>
                        <a:lnTo>
                          <a:pt x="934" y="717"/>
                        </a:lnTo>
                        <a:lnTo>
                          <a:pt x="934" y="714"/>
                        </a:lnTo>
                        <a:lnTo>
                          <a:pt x="934" y="713"/>
                        </a:lnTo>
                        <a:lnTo>
                          <a:pt x="932" y="711"/>
                        </a:lnTo>
                        <a:lnTo>
                          <a:pt x="932" y="71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96" name="Freeform 85">
                    <a:extLst>
                      <a:ext uri="{FF2B5EF4-FFF2-40B4-BE49-F238E27FC236}">
                        <a16:creationId xmlns:a16="http://schemas.microsoft.com/office/drawing/2014/main" id="{8C4D8C56-2ACD-499F-8E04-D7149419E0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9" y="1590"/>
                    <a:ext cx="202" cy="39"/>
                  </a:xfrm>
                  <a:custGeom>
                    <a:avLst/>
                    <a:gdLst>
                      <a:gd name="T0" fmla="*/ 0 w 605"/>
                      <a:gd name="T1" fmla="*/ 0 h 119"/>
                      <a:gd name="T2" fmla="*/ 0 w 605"/>
                      <a:gd name="T3" fmla="*/ 0 h 119"/>
                      <a:gd name="T4" fmla="*/ 0 w 605"/>
                      <a:gd name="T5" fmla="*/ 0 h 119"/>
                      <a:gd name="T6" fmla="*/ 0 w 605"/>
                      <a:gd name="T7" fmla="*/ 0 h 119"/>
                      <a:gd name="T8" fmla="*/ 0 w 605"/>
                      <a:gd name="T9" fmla="*/ 0 h 119"/>
                      <a:gd name="T10" fmla="*/ 0 w 605"/>
                      <a:gd name="T11" fmla="*/ 0 h 119"/>
                      <a:gd name="T12" fmla="*/ 0 w 605"/>
                      <a:gd name="T13" fmla="*/ 0 h 119"/>
                      <a:gd name="T14" fmla="*/ 0 w 605"/>
                      <a:gd name="T15" fmla="*/ 0 h 119"/>
                      <a:gd name="T16" fmla="*/ 0 w 605"/>
                      <a:gd name="T17" fmla="*/ 0 h 119"/>
                      <a:gd name="T18" fmla="*/ 0 w 605"/>
                      <a:gd name="T19" fmla="*/ 0 h 119"/>
                      <a:gd name="T20" fmla="*/ 0 w 605"/>
                      <a:gd name="T21" fmla="*/ 0 h 119"/>
                      <a:gd name="T22" fmla="*/ 0 w 605"/>
                      <a:gd name="T23" fmla="*/ 0 h 119"/>
                      <a:gd name="T24" fmla="*/ 0 w 605"/>
                      <a:gd name="T25" fmla="*/ 0 h 119"/>
                      <a:gd name="T26" fmla="*/ 0 w 605"/>
                      <a:gd name="T27" fmla="*/ 0 h 119"/>
                      <a:gd name="T28" fmla="*/ 0 w 605"/>
                      <a:gd name="T29" fmla="*/ 0 h 119"/>
                      <a:gd name="T30" fmla="*/ 0 w 605"/>
                      <a:gd name="T31" fmla="*/ 0 h 119"/>
                      <a:gd name="T32" fmla="*/ 0 w 605"/>
                      <a:gd name="T33" fmla="*/ 0 h 119"/>
                      <a:gd name="T34" fmla="*/ 0 w 605"/>
                      <a:gd name="T35" fmla="*/ 0 h 119"/>
                      <a:gd name="T36" fmla="*/ 0 w 605"/>
                      <a:gd name="T37" fmla="*/ 0 h 119"/>
                      <a:gd name="T38" fmla="*/ 0 w 605"/>
                      <a:gd name="T39" fmla="*/ 0 h 119"/>
                      <a:gd name="T40" fmla="*/ 0 w 605"/>
                      <a:gd name="T41" fmla="*/ 0 h 119"/>
                      <a:gd name="T42" fmla="*/ 0 w 605"/>
                      <a:gd name="T43" fmla="*/ 0 h 119"/>
                      <a:gd name="T44" fmla="*/ 0 w 605"/>
                      <a:gd name="T45" fmla="*/ 0 h 119"/>
                      <a:gd name="T46" fmla="*/ 0 w 605"/>
                      <a:gd name="T47" fmla="*/ 0 h 119"/>
                      <a:gd name="T48" fmla="*/ 0 w 605"/>
                      <a:gd name="T49" fmla="*/ 0 h 119"/>
                      <a:gd name="T50" fmla="*/ 0 w 605"/>
                      <a:gd name="T51" fmla="*/ 0 h 119"/>
                      <a:gd name="T52" fmla="*/ 0 w 605"/>
                      <a:gd name="T53" fmla="*/ 0 h 119"/>
                      <a:gd name="T54" fmla="*/ 0 w 605"/>
                      <a:gd name="T55" fmla="*/ 0 h 119"/>
                      <a:gd name="T56" fmla="*/ 0 w 605"/>
                      <a:gd name="T57" fmla="*/ 0 h 119"/>
                      <a:gd name="T58" fmla="*/ 0 w 605"/>
                      <a:gd name="T59" fmla="*/ 0 h 119"/>
                      <a:gd name="T60" fmla="*/ 0 w 605"/>
                      <a:gd name="T61" fmla="*/ 0 h 119"/>
                      <a:gd name="T62" fmla="*/ 0 w 605"/>
                      <a:gd name="T63" fmla="*/ 0 h 119"/>
                      <a:gd name="T64" fmla="*/ 0 w 605"/>
                      <a:gd name="T65" fmla="*/ 0 h 119"/>
                      <a:gd name="T66" fmla="*/ 0 w 605"/>
                      <a:gd name="T67" fmla="*/ 0 h 119"/>
                      <a:gd name="T68" fmla="*/ 0 w 605"/>
                      <a:gd name="T69" fmla="*/ 0 h 119"/>
                      <a:gd name="T70" fmla="*/ 0 w 605"/>
                      <a:gd name="T71" fmla="*/ 0 h 119"/>
                      <a:gd name="T72" fmla="*/ 0 w 605"/>
                      <a:gd name="T73" fmla="*/ 0 h 119"/>
                      <a:gd name="T74" fmla="*/ 0 w 605"/>
                      <a:gd name="T75" fmla="*/ 0 h 119"/>
                      <a:gd name="T76" fmla="*/ 0 w 605"/>
                      <a:gd name="T77" fmla="*/ 0 h 119"/>
                      <a:gd name="T78" fmla="*/ 0 w 605"/>
                      <a:gd name="T79" fmla="*/ 0 h 119"/>
                      <a:gd name="T80" fmla="*/ 0 w 605"/>
                      <a:gd name="T81" fmla="*/ 0 h 119"/>
                      <a:gd name="T82" fmla="*/ 0 w 605"/>
                      <a:gd name="T83" fmla="*/ 0 h 119"/>
                      <a:gd name="T84" fmla="*/ 0 w 605"/>
                      <a:gd name="T85" fmla="*/ 0 h 119"/>
                      <a:gd name="T86" fmla="*/ 0 w 605"/>
                      <a:gd name="T87" fmla="*/ 0 h 119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605"/>
                      <a:gd name="T133" fmla="*/ 0 h 119"/>
                      <a:gd name="T134" fmla="*/ 605 w 605"/>
                      <a:gd name="T135" fmla="*/ 119 h 119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605" h="119">
                        <a:moveTo>
                          <a:pt x="0" y="34"/>
                        </a:moveTo>
                        <a:lnTo>
                          <a:pt x="14" y="119"/>
                        </a:lnTo>
                        <a:lnTo>
                          <a:pt x="23" y="117"/>
                        </a:lnTo>
                        <a:lnTo>
                          <a:pt x="34" y="114"/>
                        </a:lnTo>
                        <a:lnTo>
                          <a:pt x="42" y="112"/>
                        </a:lnTo>
                        <a:lnTo>
                          <a:pt x="52" y="111"/>
                        </a:lnTo>
                        <a:lnTo>
                          <a:pt x="62" y="110"/>
                        </a:lnTo>
                        <a:lnTo>
                          <a:pt x="72" y="108"/>
                        </a:lnTo>
                        <a:lnTo>
                          <a:pt x="80" y="106"/>
                        </a:lnTo>
                        <a:lnTo>
                          <a:pt x="91" y="105"/>
                        </a:lnTo>
                        <a:lnTo>
                          <a:pt x="100" y="104"/>
                        </a:lnTo>
                        <a:lnTo>
                          <a:pt x="110" y="101"/>
                        </a:lnTo>
                        <a:lnTo>
                          <a:pt x="119" y="101"/>
                        </a:lnTo>
                        <a:lnTo>
                          <a:pt x="129" y="99"/>
                        </a:lnTo>
                        <a:lnTo>
                          <a:pt x="138" y="98"/>
                        </a:lnTo>
                        <a:lnTo>
                          <a:pt x="148" y="97"/>
                        </a:lnTo>
                        <a:lnTo>
                          <a:pt x="156" y="97"/>
                        </a:lnTo>
                        <a:lnTo>
                          <a:pt x="166" y="95"/>
                        </a:lnTo>
                        <a:lnTo>
                          <a:pt x="176" y="94"/>
                        </a:lnTo>
                        <a:lnTo>
                          <a:pt x="185" y="94"/>
                        </a:lnTo>
                        <a:lnTo>
                          <a:pt x="194" y="93"/>
                        </a:lnTo>
                        <a:lnTo>
                          <a:pt x="204" y="92"/>
                        </a:lnTo>
                        <a:lnTo>
                          <a:pt x="212" y="92"/>
                        </a:lnTo>
                        <a:lnTo>
                          <a:pt x="221" y="91"/>
                        </a:lnTo>
                        <a:lnTo>
                          <a:pt x="231" y="89"/>
                        </a:lnTo>
                        <a:lnTo>
                          <a:pt x="239" y="89"/>
                        </a:lnTo>
                        <a:lnTo>
                          <a:pt x="249" y="89"/>
                        </a:lnTo>
                        <a:lnTo>
                          <a:pt x="257" y="88"/>
                        </a:lnTo>
                        <a:lnTo>
                          <a:pt x="268" y="88"/>
                        </a:lnTo>
                        <a:lnTo>
                          <a:pt x="276" y="88"/>
                        </a:lnTo>
                        <a:lnTo>
                          <a:pt x="286" y="87"/>
                        </a:lnTo>
                        <a:lnTo>
                          <a:pt x="294" y="87"/>
                        </a:lnTo>
                        <a:lnTo>
                          <a:pt x="303" y="87"/>
                        </a:lnTo>
                        <a:lnTo>
                          <a:pt x="313" y="87"/>
                        </a:lnTo>
                        <a:lnTo>
                          <a:pt x="321" y="86"/>
                        </a:lnTo>
                        <a:lnTo>
                          <a:pt x="329" y="86"/>
                        </a:lnTo>
                        <a:lnTo>
                          <a:pt x="339" y="86"/>
                        </a:lnTo>
                        <a:lnTo>
                          <a:pt x="347" y="86"/>
                        </a:lnTo>
                        <a:lnTo>
                          <a:pt x="356" y="86"/>
                        </a:lnTo>
                        <a:lnTo>
                          <a:pt x="365" y="86"/>
                        </a:lnTo>
                        <a:lnTo>
                          <a:pt x="373" y="86"/>
                        </a:lnTo>
                        <a:lnTo>
                          <a:pt x="383" y="87"/>
                        </a:lnTo>
                        <a:lnTo>
                          <a:pt x="391" y="87"/>
                        </a:lnTo>
                        <a:lnTo>
                          <a:pt x="399" y="88"/>
                        </a:lnTo>
                        <a:lnTo>
                          <a:pt x="409" y="88"/>
                        </a:lnTo>
                        <a:lnTo>
                          <a:pt x="417" y="89"/>
                        </a:lnTo>
                        <a:lnTo>
                          <a:pt x="427" y="89"/>
                        </a:lnTo>
                        <a:lnTo>
                          <a:pt x="435" y="91"/>
                        </a:lnTo>
                        <a:lnTo>
                          <a:pt x="443" y="91"/>
                        </a:lnTo>
                        <a:lnTo>
                          <a:pt x="453" y="92"/>
                        </a:lnTo>
                        <a:lnTo>
                          <a:pt x="461" y="92"/>
                        </a:lnTo>
                        <a:lnTo>
                          <a:pt x="469" y="93"/>
                        </a:lnTo>
                        <a:lnTo>
                          <a:pt x="478" y="94"/>
                        </a:lnTo>
                        <a:lnTo>
                          <a:pt x="487" y="95"/>
                        </a:lnTo>
                        <a:lnTo>
                          <a:pt x="496" y="97"/>
                        </a:lnTo>
                        <a:lnTo>
                          <a:pt x="503" y="97"/>
                        </a:lnTo>
                        <a:lnTo>
                          <a:pt x="512" y="98"/>
                        </a:lnTo>
                        <a:lnTo>
                          <a:pt x="520" y="99"/>
                        </a:lnTo>
                        <a:lnTo>
                          <a:pt x="529" y="100"/>
                        </a:lnTo>
                        <a:lnTo>
                          <a:pt x="537" y="101"/>
                        </a:lnTo>
                        <a:lnTo>
                          <a:pt x="545" y="104"/>
                        </a:lnTo>
                        <a:lnTo>
                          <a:pt x="555" y="104"/>
                        </a:lnTo>
                        <a:lnTo>
                          <a:pt x="563" y="106"/>
                        </a:lnTo>
                        <a:lnTo>
                          <a:pt x="571" y="107"/>
                        </a:lnTo>
                        <a:lnTo>
                          <a:pt x="580" y="110"/>
                        </a:lnTo>
                        <a:lnTo>
                          <a:pt x="589" y="111"/>
                        </a:lnTo>
                        <a:lnTo>
                          <a:pt x="605" y="25"/>
                        </a:lnTo>
                        <a:lnTo>
                          <a:pt x="594" y="23"/>
                        </a:lnTo>
                        <a:lnTo>
                          <a:pt x="586" y="22"/>
                        </a:lnTo>
                        <a:lnTo>
                          <a:pt x="576" y="21"/>
                        </a:lnTo>
                        <a:lnTo>
                          <a:pt x="568" y="18"/>
                        </a:lnTo>
                        <a:lnTo>
                          <a:pt x="558" y="18"/>
                        </a:lnTo>
                        <a:lnTo>
                          <a:pt x="550" y="16"/>
                        </a:lnTo>
                        <a:lnTo>
                          <a:pt x="541" y="15"/>
                        </a:lnTo>
                        <a:lnTo>
                          <a:pt x="532" y="14"/>
                        </a:lnTo>
                        <a:lnTo>
                          <a:pt x="523" y="12"/>
                        </a:lnTo>
                        <a:lnTo>
                          <a:pt x="513" y="11"/>
                        </a:lnTo>
                        <a:lnTo>
                          <a:pt x="505" y="10"/>
                        </a:lnTo>
                        <a:lnTo>
                          <a:pt x="496" y="9"/>
                        </a:lnTo>
                        <a:lnTo>
                          <a:pt x="487" y="8"/>
                        </a:lnTo>
                        <a:lnTo>
                          <a:pt x="478" y="8"/>
                        </a:lnTo>
                        <a:lnTo>
                          <a:pt x="468" y="6"/>
                        </a:lnTo>
                        <a:lnTo>
                          <a:pt x="460" y="5"/>
                        </a:lnTo>
                        <a:lnTo>
                          <a:pt x="450" y="4"/>
                        </a:lnTo>
                        <a:lnTo>
                          <a:pt x="441" y="4"/>
                        </a:lnTo>
                        <a:lnTo>
                          <a:pt x="431" y="3"/>
                        </a:lnTo>
                        <a:lnTo>
                          <a:pt x="423" y="3"/>
                        </a:lnTo>
                        <a:lnTo>
                          <a:pt x="414" y="2"/>
                        </a:lnTo>
                        <a:lnTo>
                          <a:pt x="404" y="2"/>
                        </a:lnTo>
                        <a:lnTo>
                          <a:pt x="395" y="0"/>
                        </a:lnTo>
                        <a:lnTo>
                          <a:pt x="386" y="0"/>
                        </a:lnTo>
                        <a:lnTo>
                          <a:pt x="377" y="0"/>
                        </a:lnTo>
                        <a:lnTo>
                          <a:pt x="369" y="0"/>
                        </a:lnTo>
                        <a:lnTo>
                          <a:pt x="359" y="0"/>
                        </a:lnTo>
                        <a:lnTo>
                          <a:pt x="350" y="0"/>
                        </a:lnTo>
                        <a:lnTo>
                          <a:pt x="340" y="0"/>
                        </a:lnTo>
                        <a:lnTo>
                          <a:pt x="331" y="0"/>
                        </a:lnTo>
                        <a:lnTo>
                          <a:pt x="321" y="0"/>
                        </a:lnTo>
                        <a:lnTo>
                          <a:pt x="312" y="0"/>
                        </a:lnTo>
                        <a:lnTo>
                          <a:pt x="302" y="0"/>
                        </a:lnTo>
                        <a:lnTo>
                          <a:pt x="293" y="0"/>
                        </a:lnTo>
                        <a:lnTo>
                          <a:pt x="283" y="0"/>
                        </a:lnTo>
                        <a:lnTo>
                          <a:pt x="274" y="0"/>
                        </a:lnTo>
                        <a:lnTo>
                          <a:pt x="264" y="0"/>
                        </a:lnTo>
                        <a:lnTo>
                          <a:pt x="255" y="2"/>
                        </a:lnTo>
                        <a:lnTo>
                          <a:pt x="245" y="2"/>
                        </a:lnTo>
                        <a:lnTo>
                          <a:pt x="236" y="3"/>
                        </a:lnTo>
                        <a:lnTo>
                          <a:pt x="226" y="3"/>
                        </a:lnTo>
                        <a:lnTo>
                          <a:pt x="217" y="4"/>
                        </a:lnTo>
                        <a:lnTo>
                          <a:pt x="207" y="5"/>
                        </a:lnTo>
                        <a:lnTo>
                          <a:pt x="197" y="5"/>
                        </a:lnTo>
                        <a:lnTo>
                          <a:pt x="187" y="6"/>
                        </a:lnTo>
                        <a:lnTo>
                          <a:pt x="178" y="8"/>
                        </a:lnTo>
                        <a:lnTo>
                          <a:pt x="168" y="8"/>
                        </a:lnTo>
                        <a:lnTo>
                          <a:pt x="159" y="10"/>
                        </a:lnTo>
                        <a:lnTo>
                          <a:pt x="149" y="10"/>
                        </a:lnTo>
                        <a:lnTo>
                          <a:pt x="138" y="11"/>
                        </a:lnTo>
                        <a:lnTo>
                          <a:pt x="128" y="14"/>
                        </a:lnTo>
                        <a:lnTo>
                          <a:pt x="118" y="14"/>
                        </a:lnTo>
                        <a:lnTo>
                          <a:pt x="109" y="16"/>
                        </a:lnTo>
                        <a:lnTo>
                          <a:pt x="99" y="17"/>
                        </a:lnTo>
                        <a:lnTo>
                          <a:pt x="89" y="18"/>
                        </a:lnTo>
                        <a:lnTo>
                          <a:pt x="80" y="19"/>
                        </a:lnTo>
                        <a:lnTo>
                          <a:pt x="70" y="21"/>
                        </a:lnTo>
                        <a:lnTo>
                          <a:pt x="60" y="23"/>
                        </a:lnTo>
                        <a:lnTo>
                          <a:pt x="49" y="24"/>
                        </a:lnTo>
                        <a:lnTo>
                          <a:pt x="40" y="25"/>
                        </a:lnTo>
                        <a:lnTo>
                          <a:pt x="29" y="28"/>
                        </a:lnTo>
                        <a:lnTo>
                          <a:pt x="20" y="29"/>
                        </a:lnTo>
                        <a:lnTo>
                          <a:pt x="9" y="31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97" name="Freeform 86">
                    <a:extLst>
                      <a:ext uri="{FF2B5EF4-FFF2-40B4-BE49-F238E27FC236}">
                        <a16:creationId xmlns:a16="http://schemas.microsoft.com/office/drawing/2014/main" id="{DCD98640-CD12-4ED2-91FC-388C7B6D5E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38" y="1833"/>
                    <a:ext cx="380" cy="33"/>
                  </a:xfrm>
                  <a:custGeom>
                    <a:avLst/>
                    <a:gdLst>
                      <a:gd name="T0" fmla="*/ 0 w 1140"/>
                      <a:gd name="T1" fmla="*/ 0 h 99"/>
                      <a:gd name="T2" fmla="*/ 0 w 1140"/>
                      <a:gd name="T3" fmla="*/ 0 h 99"/>
                      <a:gd name="T4" fmla="*/ 0 w 1140"/>
                      <a:gd name="T5" fmla="*/ 0 h 99"/>
                      <a:gd name="T6" fmla="*/ 0 w 1140"/>
                      <a:gd name="T7" fmla="*/ 0 h 99"/>
                      <a:gd name="T8" fmla="*/ 0 w 1140"/>
                      <a:gd name="T9" fmla="*/ 0 h 99"/>
                      <a:gd name="T10" fmla="*/ 0 w 1140"/>
                      <a:gd name="T11" fmla="*/ 0 h 99"/>
                      <a:gd name="T12" fmla="*/ 0 w 1140"/>
                      <a:gd name="T13" fmla="*/ 0 h 99"/>
                      <a:gd name="T14" fmla="*/ 0 w 1140"/>
                      <a:gd name="T15" fmla="*/ 0 h 99"/>
                      <a:gd name="T16" fmla="*/ 0 w 1140"/>
                      <a:gd name="T17" fmla="*/ 0 h 99"/>
                      <a:gd name="T18" fmla="*/ 0 w 1140"/>
                      <a:gd name="T19" fmla="*/ 0 h 99"/>
                      <a:gd name="T20" fmla="*/ 0 w 1140"/>
                      <a:gd name="T21" fmla="*/ 0 h 99"/>
                      <a:gd name="T22" fmla="*/ 0 w 1140"/>
                      <a:gd name="T23" fmla="*/ 0 h 99"/>
                      <a:gd name="T24" fmla="*/ 0 w 1140"/>
                      <a:gd name="T25" fmla="*/ 0 h 99"/>
                      <a:gd name="T26" fmla="*/ 0 w 1140"/>
                      <a:gd name="T27" fmla="*/ 0 h 99"/>
                      <a:gd name="T28" fmla="*/ 0 w 1140"/>
                      <a:gd name="T29" fmla="*/ 0 h 99"/>
                      <a:gd name="T30" fmla="*/ 0 w 1140"/>
                      <a:gd name="T31" fmla="*/ 0 h 99"/>
                      <a:gd name="T32" fmla="*/ 0 w 1140"/>
                      <a:gd name="T33" fmla="*/ 0 h 99"/>
                      <a:gd name="T34" fmla="*/ 0 w 1140"/>
                      <a:gd name="T35" fmla="*/ 0 h 99"/>
                      <a:gd name="T36" fmla="*/ 0 w 1140"/>
                      <a:gd name="T37" fmla="*/ 0 h 99"/>
                      <a:gd name="T38" fmla="*/ 0 w 1140"/>
                      <a:gd name="T39" fmla="*/ 0 h 99"/>
                      <a:gd name="T40" fmla="*/ 0 w 1140"/>
                      <a:gd name="T41" fmla="*/ 0 h 99"/>
                      <a:gd name="T42" fmla="*/ 0 w 1140"/>
                      <a:gd name="T43" fmla="*/ 0 h 99"/>
                      <a:gd name="T44" fmla="*/ 0 w 1140"/>
                      <a:gd name="T45" fmla="*/ 0 h 99"/>
                      <a:gd name="T46" fmla="*/ 0 w 1140"/>
                      <a:gd name="T47" fmla="*/ 0 h 99"/>
                      <a:gd name="T48" fmla="*/ 0 w 1140"/>
                      <a:gd name="T49" fmla="*/ 0 h 99"/>
                      <a:gd name="T50" fmla="*/ 0 w 1140"/>
                      <a:gd name="T51" fmla="*/ 0 h 99"/>
                      <a:gd name="T52" fmla="*/ 0 w 1140"/>
                      <a:gd name="T53" fmla="*/ 0 h 99"/>
                      <a:gd name="T54" fmla="*/ 0 w 1140"/>
                      <a:gd name="T55" fmla="*/ 0 h 99"/>
                      <a:gd name="T56" fmla="*/ 0 w 1140"/>
                      <a:gd name="T57" fmla="*/ 0 h 99"/>
                      <a:gd name="T58" fmla="*/ 0 w 1140"/>
                      <a:gd name="T59" fmla="*/ 0 h 99"/>
                      <a:gd name="T60" fmla="*/ 0 w 1140"/>
                      <a:gd name="T61" fmla="*/ 0 h 99"/>
                      <a:gd name="T62" fmla="*/ 0 w 1140"/>
                      <a:gd name="T63" fmla="*/ 0 h 99"/>
                      <a:gd name="T64" fmla="*/ 0 w 1140"/>
                      <a:gd name="T65" fmla="*/ 0 h 99"/>
                      <a:gd name="T66" fmla="*/ 0 w 1140"/>
                      <a:gd name="T67" fmla="*/ 0 h 99"/>
                      <a:gd name="T68" fmla="*/ 0 w 1140"/>
                      <a:gd name="T69" fmla="*/ 0 h 99"/>
                      <a:gd name="T70" fmla="*/ 0 w 1140"/>
                      <a:gd name="T71" fmla="*/ 0 h 99"/>
                      <a:gd name="T72" fmla="*/ 0 w 1140"/>
                      <a:gd name="T73" fmla="*/ 0 h 99"/>
                      <a:gd name="T74" fmla="*/ 0 w 1140"/>
                      <a:gd name="T75" fmla="*/ 0 h 99"/>
                      <a:gd name="T76" fmla="*/ 0 w 1140"/>
                      <a:gd name="T77" fmla="*/ 0 h 99"/>
                      <a:gd name="T78" fmla="*/ 0 w 1140"/>
                      <a:gd name="T79" fmla="*/ 0 h 99"/>
                      <a:gd name="T80" fmla="*/ 0 w 1140"/>
                      <a:gd name="T81" fmla="*/ 0 h 99"/>
                      <a:gd name="T82" fmla="*/ 0 w 1140"/>
                      <a:gd name="T83" fmla="*/ 0 h 99"/>
                      <a:gd name="T84" fmla="*/ 0 w 1140"/>
                      <a:gd name="T85" fmla="*/ 0 h 99"/>
                      <a:gd name="T86" fmla="*/ 0 w 1140"/>
                      <a:gd name="T87" fmla="*/ 0 h 99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140"/>
                      <a:gd name="T133" fmla="*/ 0 h 99"/>
                      <a:gd name="T134" fmla="*/ 1140 w 1140"/>
                      <a:gd name="T135" fmla="*/ 99 h 99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140" h="99">
                        <a:moveTo>
                          <a:pt x="0" y="13"/>
                        </a:moveTo>
                        <a:lnTo>
                          <a:pt x="3" y="99"/>
                        </a:lnTo>
                        <a:lnTo>
                          <a:pt x="19" y="97"/>
                        </a:lnTo>
                        <a:lnTo>
                          <a:pt x="35" y="97"/>
                        </a:lnTo>
                        <a:lnTo>
                          <a:pt x="52" y="97"/>
                        </a:lnTo>
                        <a:lnTo>
                          <a:pt x="69" y="96"/>
                        </a:lnTo>
                        <a:lnTo>
                          <a:pt x="86" y="94"/>
                        </a:lnTo>
                        <a:lnTo>
                          <a:pt x="102" y="94"/>
                        </a:lnTo>
                        <a:lnTo>
                          <a:pt x="120" y="94"/>
                        </a:lnTo>
                        <a:lnTo>
                          <a:pt x="137" y="94"/>
                        </a:lnTo>
                        <a:lnTo>
                          <a:pt x="154" y="93"/>
                        </a:lnTo>
                        <a:lnTo>
                          <a:pt x="171" y="92"/>
                        </a:lnTo>
                        <a:lnTo>
                          <a:pt x="188" y="92"/>
                        </a:lnTo>
                        <a:lnTo>
                          <a:pt x="204" y="92"/>
                        </a:lnTo>
                        <a:lnTo>
                          <a:pt x="222" y="92"/>
                        </a:lnTo>
                        <a:lnTo>
                          <a:pt x="240" y="91"/>
                        </a:lnTo>
                        <a:lnTo>
                          <a:pt x="256" y="91"/>
                        </a:lnTo>
                        <a:lnTo>
                          <a:pt x="274" y="91"/>
                        </a:lnTo>
                        <a:lnTo>
                          <a:pt x="291" y="90"/>
                        </a:lnTo>
                        <a:lnTo>
                          <a:pt x="309" y="90"/>
                        </a:lnTo>
                        <a:lnTo>
                          <a:pt x="326" y="90"/>
                        </a:lnTo>
                        <a:lnTo>
                          <a:pt x="343" y="90"/>
                        </a:lnTo>
                        <a:lnTo>
                          <a:pt x="361" y="89"/>
                        </a:lnTo>
                        <a:lnTo>
                          <a:pt x="379" y="89"/>
                        </a:lnTo>
                        <a:lnTo>
                          <a:pt x="395" y="87"/>
                        </a:lnTo>
                        <a:lnTo>
                          <a:pt x="413" y="87"/>
                        </a:lnTo>
                        <a:lnTo>
                          <a:pt x="430" y="87"/>
                        </a:lnTo>
                        <a:lnTo>
                          <a:pt x="447" y="87"/>
                        </a:lnTo>
                        <a:lnTo>
                          <a:pt x="465" y="87"/>
                        </a:lnTo>
                        <a:lnTo>
                          <a:pt x="483" y="87"/>
                        </a:lnTo>
                        <a:lnTo>
                          <a:pt x="501" y="87"/>
                        </a:lnTo>
                        <a:lnTo>
                          <a:pt x="519" y="87"/>
                        </a:lnTo>
                        <a:lnTo>
                          <a:pt x="536" y="87"/>
                        </a:lnTo>
                        <a:lnTo>
                          <a:pt x="554" y="87"/>
                        </a:lnTo>
                        <a:lnTo>
                          <a:pt x="572" y="86"/>
                        </a:lnTo>
                        <a:lnTo>
                          <a:pt x="590" y="86"/>
                        </a:lnTo>
                        <a:lnTo>
                          <a:pt x="606" y="86"/>
                        </a:lnTo>
                        <a:lnTo>
                          <a:pt x="625" y="86"/>
                        </a:lnTo>
                        <a:lnTo>
                          <a:pt x="643" y="86"/>
                        </a:lnTo>
                        <a:lnTo>
                          <a:pt x="661" y="86"/>
                        </a:lnTo>
                        <a:lnTo>
                          <a:pt x="679" y="86"/>
                        </a:lnTo>
                        <a:lnTo>
                          <a:pt x="698" y="87"/>
                        </a:lnTo>
                        <a:lnTo>
                          <a:pt x="714" y="87"/>
                        </a:lnTo>
                        <a:lnTo>
                          <a:pt x="733" y="87"/>
                        </a:lnTo>
                        <a:lnTo>
                          <a:pt x="751" y="87"/>
                        </a:lnTo>
                        <a:lnTo>
                          <a:pt x="769" y="87"/>
                        </a:lnTo>
                        <a:lnTo>
                          <a:pt x="787" y="87"/>
                        </a:lnTo>
                        <a:lnTo>
                          <a:pt x="805" y="87"/>
                        </a:lnTo>
                        <a:lnTo>
                          <a:pt x="824" y="87"/>
                        </a:lnTo>
                        <a:lnTo>
                          <a:pt x="843" y="89"/>
                        </a:lnTo>
                        <a:lnTo>
                          <a:pt x="860" y="89"/>
                        </a:lnTo>
                        <a:lnTo>
                          <a:pt x="878" y="89"/>
                        </a:lnTo>
                        <a:lnTo>
                          <a:pt x="896" y="90"/>
                        </a:lnTo>
                        <a:lnTo>
                          <a:pt x="915" y="90"/>
                        </a:lnTo>
                        <a:lnTo>
                          <a:pt x="934" y="90"/>
                        </a:lnTo>
                        <a:lnTo>
                          <a:pt x="952" y="91"/>
                        </a:lnTo>
                        <a:lnTo>
                          <a:pt x="970" y="91"/>
                        </a:lnTo>
                        <a:lnTo>
                          <a:pt x="989" y="92"/>
                        </a:lnTo>
                        <a:lnTo>
                          <a:pt x="1006" y="92"/>
                        </a:lnTo>
                        <a:lnTo>
                          <a:pt x="1024" y="93"/>
                        </a:lnTo>
                        <a:lnTo>
                          <a:pt x="1043" y="94"/>
                        </a:lnTo>
                        <a:lnTo>
                          <a:pt x="1062" y="94"/>
                        </a:lnTo>
                        <a:lnTo>
                          <a:pt x="1080" y="96"/>
                        </a:lnTo>
                        <a:lnTo>
                          <a:pt x="1099" y="97"/>
                        </a:lnTo>
                        <a:lnTo>
                          <a:pt x="1118" y="97"/>
                        </a:lnTo>
                        <a:lnTo>
                          <a:pt x="1136" y="99"/>
                        </a:lnTo>
                        <a:lnTo>
                          <a:pt x="1140" y="13"/>
                        </a:lnTo>
                        <a:lnTo>
                          <a:pt x="1121" y="11"/>
                        </a:lnTo>
                        <a:lnTo>
                          <a:pt x="1102" y="10"/>
                        </a:lnTo>
                        <a:lnTo>
                          <a:pt x="1083" y="9"/>
                        </a:lnTo>
                        <a:lnTo>
                          <a:pt x="1066" y="9"/>
                        </a:lnTo>
                        <a:lnTo>
                          <a:pt x="1047" y="8"/>
                        </a:lnTo>
                        <a:lnTo>
                          <a:pt x="1028" y="7"/>
                        </a:lnTo>
                        <a:lnTo>
                          <a:pt x="1010" y="7"/>
                        </a:lnTo>
                        <a:lnTo>
                          <a:pt x="991" y="7"/>
                        </a:lnTo>
                        <a:lnTo>
                          <a:pt x="972" y="4"/>
                        </a:lnTo>
                        <a:lnTo>
                          <a:pt x="954" y="4"/>
                        </a:lnTo>
                        <a:lnTo>
                          <a:pt x="936" y="4"/>
                        </a:lnTo>
                        <a:lnTo>
                          <a:pt x="917" y="4"/>
                        </a:lnTo>
                        <a:lnTo>
                          <a:pt x="898" y="3"/>
                        </a:lnTo>
                        <a:lnTo>
                          <a:pt x="881" y="2"/>
                        </a:lnTo>
                        <a:lnTo>
                          <a:pt x="863" y="2"/>
                        </a:lnTo>
                        <a:lnTo>
                          <a:pt x="844" y="2"/>
                        </a:lnTo>
                        <a:lnTo>
                          <a:pt x="825" y="1"/>
                        </a:lnTo>
                        <a:lnTo>
                          <a:pt x="807" y="1"/>
                        </a:lnTo>
                        <a:lnTo>
                          <a:pt x="789" y="1"/>
                        </a:lnTo>
                        <a:lnTo>
                          <a:pt x="771" y="1"/>
                        </a:lnTo>
                        <a:lnTo>
                          <a:pt x="752" y="1"/>
                        </a:lnTo>
                        <a:lnTo>
                          <a:pt x="733" y="1"/>
                        </a:lnTo>
                        <a:lnTo>
                          <a:pt x="716" y="1"/>
                        </a:lnTo>
                        <a:lnTo>
                          <a:pt x="698" y="1"/>
                        </a:lnTo>
                        <a:lnTo>
                          <a:pt x="680" y="0"/>
                        </a:lnTo>
                        <a:lnTo>
                          <a:pt x="662" y="0"/>
                        </a:lnTo>
                        <a:lnTo>
                          <a:pt x="643" y="0"/>
                        </a:lnTo>
                        <a:lnTo>
                          <a:pt x="625" y="0"/>
                        </a:lnTo>
                        <a:lnTo>
                          <a:pt x="608" y="0"/>
                        </a:lnTo>
                        <a:lnTo>
                          <a:pt x="590" y="0"/>
                        </a:lnTo>
                        <a:lnTo>
                          <a:pt x="572" y="0"/>
                        </a:lnTo>
                        <a:lnTo>
                          <a:pt x="554" y="1"/>
                        </a:lnTo>
                        <a:lnTo>
                          <a:pt x="536" y="1"/>
                        </a:lnTo>
                        <a:lnTo>
                          <a:pt x="519" y="1"/>
                        </a:lnTo>
                        <a:lnTo>
                          <a:pt x="501" y="1"/>
                        </a:lnTo>
                        <a:lnTo>
                          <a:pt x="483" y="1"/>
                        </a:lnTo>
                        <a:lnTo>
                          <a:pt x="465" y="1"/>
                        </a:lnTo>
                        <a:lnTo>
                          <a:pt x="447" y="1"/>
                        </a:lnTo>
                        <a:lnTo>
                          <a:pt x="430" y="1"/>
                        </a:lnTo>
                        <a:lnTo>
                          <a:pt x="412" y="1"/>
                        </a:lnTo>
                        <a:lnTo>
                          <a:pt x="394" y="1"/>
                        </a:lnTo>
                        <a:lnTo>
                          <a:pt x="376" y="2"/>
                        </a:lnTo>
                        <a:lnTo>
                          <a:pt x="359" y="2"/>
                        </a:lnTo>
                        <a:lnTo>
                          <a:pt x="342" y="3"/>
                        </a:lnTo>
                        <a:lnTo>
                          <a:pt x="324" y="3"/>
                        </a:lnTo>
                        <a:lnTo>
                          <a:pt x="307" y="4"/>
                        </a:lnTo>
                        <a:lnTo>
                          <a:pt x="291" y="4"/>
                        </a:lnTo>
                        <a:lnTo>
                          <a:pt x="273" y="4"/>
                        </a:lnTo>
                        <a:lnTo>
                          <a:pt x="255" y="4"/>
                        </a:lnTo>
                        <a:lnTo>
                          <a:pt x="237" y="4"/>
                        </a:lnTo>
                        <a:lnTo>
                          <a:pt x="221" y="5"/>
                        </a:lnTo>
                        <a:lnTo>
                          <a:pt x="203" y="7"/>
                        </a:lnTo>
                        <a:lnTo>
                          <a:pt x="186" y="7"/>
                        </a:lnTo>
                        <a:lnTo>
                          <a:pt x="169" y="7"/>
                        </a:lnTo>
                        <a:lnTo>
                          <a:pt x="151" y="7"/>
                        </a:lnTo>
                        <a:lnTo>
                          <a:pt x="135" y="8"/>
                        </a:lnTo>
                        <a:lnTo>
                          <a:pt x="118" y="8"/>
                        </a:lnTo>
                        <a:lnTo>
                          <a:pt x="101" y="9"/>
                        </a:lnTo>
                        <a:lnTo>
                          <a:pt x="83" y="9"/>
                        </a:lnTo>
                        <a:lnTo>
                          <a:pt x="68" y="9"/>
                        </a:lnTo>
                        <a:lnTo>
                          <a:pt x="50" y="10"/>
                        </a:lnTo>
                        <a:lnTo>
                          <a:pt x="33" y="11"/>
                        </a:lnTo>
                        <a:lnTo>
                          <a:pt x="17" y="11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98" name="Freeform 87">
                    <a:extLst>
                      <a:ext uri="{FF2B5EF4-FFF2-40B4-BE49-F238E27FC236}">
                        <a16:creationId xmlns:a16="http://schemas.microsoft.com/office/drawing/2014/main" id="{D3492B15-A2FC-4DF9-AB84-02F6F3C20F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5" y="1836"/>
                    <a:ext cx="67" cy="128"/>
                  </a:xfrm>
                  <a:custGeom>
                    <a:avLst/>
                    <a:gdLst>
                      <a:gd name="T0" fmla="*/ 0 w 202"/>
                      <a:gd name="T1" fmla="*/ 0 h 383"/>
                      <a:gd name="T2" fmla="*/ 0 w 202"/>
                      <a:gd name="T3" fmla="*/ 0 h 383"/>
                      <a:gd name="T4" fmla="*/ 0 w 202"/>
                      <a:gd name="T5" fmla="*/ 0 h 383"/>
                      <a:gd name="T6" fmla="*/ 0 w 202"/>
                      <a:gd name="T7" fmla="*/ 0 h 383"/>
                      <a:gd name="T8" fmla="*/ 0 w 202"/>
                      <a:gd name="T9" fmla="*/ 0 h 383"/>
                      <a:gd name="T10" fmla="*/ 0 w 202"/>
                      <a:gd name="T11" fmla="*/ 0 h 383"/>
                      <a:gd name="T12" fmla="*/ 0 w 202"/>
                      <a:gd name="T13" fmla="*/ 0 h 383"/>
                      <a:gd name="T14" fmla="*/ 0 w 202"/>
                      <a:gd name="T15" fmla="*/ 0 h 383"/>
                      <a:gd name="T16" fmla="*/ 0 w 202"/>
                      <a:gd name="T17" fmla="*/ 0 h 383"/>
                      <a:gd name="T18" fmla="*/ 0 w 202"/>
                      <a:gd name="T19" fmla="*/ 0 h 383"/>
                      <a:gd name="T20" fmla="*/ 0 w 202"/>
                      <a:gd name="T21" fmla="*/ 0 h 383"/>
                      <a:gd name="T22" fmla="*/ 0 w 202"/>
                      <a:gd name="T23" fmla="*/ 0 h 383"/>
                      <a:gd name="T24" fmla="*/ 0 w 202"/>
                      <a:gd name="T25" fmla="*/ 0 h 383"/>
                      <a:gd name="T26" fmla="*/ 0 w 202"/>
                      <a:gd name="T27" fmla="*/ 0 h 383"/>
                      <a:gd name="T28" fmla="*/ 0 w 202"/>
                      <a:gd name="T29" fmla="*/ 0 h 383"/>
                      <a:gd name="T30" fmla="*/ 0 w 202"/>
                      <a:gd name="T31" fmla="*/ 0 h 383"/>
                      <a:gd name="T32" fmla="*/ 0 w 202"/>
                      <a:gd name="T33" fmla="*/ 0 h 383"/>
                      <a:gd name="T34" fmla="*/ 0 w 202"/>
                      <a:gd name="T35" fmla="*/ 0 h 383"/>
                      <a:gd name="T36" fmla="*/ 0 w 202"/>
                      <a:gd name="T37" fmla="*/ 0 h 383"/>
                      <a:gd name="T38" fmla="*/ 0 w 202"/>
                      <a:gd name="T39" fmla="*/ 0 h 383"/>
                      <a:gd name="T40" fmla="*/ 0 w 202"/>
                      <a:gd name="T41" fmla="*/ 0 h 383"/>
                      <a:gd name="T42" fmla="*/ 0 w 202"/>
                      <a:gd name="T43" fmla="*/ 0 h 383"/>
                      <a:gd name="T44" fmla="*/ 0 w 202"/>
                      <a:gd name="T45" fmla="*/ 0 h 383"/>
                      <a:gd name="T46" fmla="*/ 0 w 202"/>
                      <a:gd name="T47" fmla="*/ 0 h 383"/>
                      <a:gd name="T48" fmla="*/ 0 w 202"/>
                      <a:gd name="T49" fmla="*/ 0 h 383"/>
                      <a:gd name="T50" fmla="*/ 0 w 202"/>
                      <a:gd name="T51" fmla="*/ 0 h 383"/>
                      <a:gd name="T52" fmla="*/ 0 w 202"/>
                      <a:gd name="T53" fmla="*/ 0 h 383"/>
                      <a:gd name="T54" fmla="*/ 0 w 202"/>
                      <a:gd name="T55" fmla="*/ 0 h 383"/>
                      <a:gd name="T56" fmla="*/ 0 w 202"/>
                      <a:gd name="T57" fmla="*/ 0 h 383"/>
                      <a:gd name="T58" fmla="*/ 0 w 202"/>
                      <a:gd name="T59" fmla="*/ 0 h 383"/>
                      <a:gd name="T60" fmla="*/ 0 w 202"/>
                      <a:gd name="T61" fmla="*/ 0 h 383"/>
                      <a:gd name="T62" fmla="*/ 0 w 202"/>
                      <a:gd name="T63" fmla="*/ 0 h 383"/>
                      <a:gd name="T64" fmla="*/ 0 w 202"/>
                      <a:gd name="T65" fmla="*/ 0 h 383"/>
                      <a:gd name="T66" fmla="*/ 0 w 202"/>
                      <a:gd name="T67" fmla="*/ 0 h 383"/>
                      <a:gd name="T68" fmla="*/ 0 w 202"/>
                      <a:gd name="T69" fmla="*/ 0 h 383"/>
                      <a:gd name="T70" fmla="*/ 0 w 202"/>
                      <a:gd name="T71" fmla="*/ 0 h 383"/>
                      <a:gd name="T72" fmla="*/ 0 w 202"/>
                      <a:gd name="T73" fmla="*/ 0 h 383"/>
                      <a:gd name="T74" fmla="*/ 0 w 202"/>
                      <a:gd name="T75" fmla="*/ 0 h 383"/>
                      <a:gd name="T76" fmla="*/ 0 w 202"/>
                      <a:gd name="T77" fmla="*/ 0 h 383"/>
                      <a:gd name="T78" fmla="*/ 0 w 202"/>
                      <a:gd name="T79" fmla="*/ 0 h 383"/>
                      <a:gd name="T80" fmla="*/ 0 w 202"/>
                      <a:gd name="T81" fmla="*/ 0 h 383"/>
                      <a:gd name="T82" fmla="*/ 0 w 202"/>
                      <a:gd name="T83" fmla="*/ 0 h 383"/>
                      <a:gd name="T84" fmla="*/ 0 w 202"/>
                      <a:gd name="T85" fmla="*/ 0 h 383"/>
                      <a:gd name="T86" fmla="*/ 0 w 202"/>
                      <a:gd name="T87" fmla="*/ 0 h 383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202"/>
                      <a:gd name="T133" fmla="*/ 0 h 383"/>
                      <a:gd name="T134" fmla="*/ 202 w 202"/>
                      <a:gd name="T135" fmla="*/ 383 h 383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202" h="383">
                        <a:moveTo>
                          <a:pt x="109" y="6"/>
                        </a:moveTo>
                        <a:lnTo>
                          <a:pt x="104" y="13"/>
                        </a:lnTo>
                        <a:lnTo>
                          <a:pt x="101" y="20"/>
                        </a:lnTo>
                        <a:lnTo>
                          <a:pt x="98" y="27"/>
                        </a:lnTo>
                        <a:lnTo>
                          <a:pt x="96" y="34"/>
                        </a:lnTo>
                        <a:lnTo>
                          <a:pt x="94" y="42"/>
                        </a:lnTo>
                        <a:lnTo>
                          <a:pt x="90" y="49"/>
                        </a:lnTo>
                        <a:lnTo>
                          <a:pt x="88" y="56"/>
                        </a:lnTo>
                        <a:lnTo>
                          <a:pt x="85" y="63"/>
                        </a:lnTo>
                        <a:lnTo>
                          <a:pt x="82" y="69"/>
                        </a:lnTo>
                        <a:lnTo>
                          <a:pt x="79" y="76"/>
                        </a:lnTo>
                        <a:lnTo>
                          <a:pt x="77" y="82"/>
                        </a:lnTo>
                        <a:lnTo>
                          <a:pt x="75" y="88"/>
                        </a:lnTo>
                        <a:lnTo>
                          <a:pt x="72" y="95"/>
                        </a:lnTo>
                        <a:lnTo>
                          <a:pt x="70" y="101"/>
                        </a:lnTo>
                        <a:lnTo>
                          <a:pt x="68" y="108"/>
                        </a:lnTo>
                        <a:lnTo>
                          <a:pt x="65" y="114"/>
                        </a:lnTo>
                        <a:lnTo>
                          <a:pt x="63" y="121"/>
                        </a:lnTo>
                        <a:lnTo>
                          <a:pt x="61" y="126"/>
                        </a:lnTo>
                        <a:lnTo>
                          <a:pt x="58" y="133"/>
                        </a:lnTo>
                        <a:lnTo>
                          <a:pt x="56" y="139"/>
                        </a:lnTo>
                        <a:lnTo>
                          <a:pt x="53" y="145"/>
                        </a:lnTo>
                        <a:lnTo>
                          <a:pt x="52" y="152"/>
                        </a:lnTo>
                        <a:lnTo>
                          <a:pt x="50" y="157"/>
                        </a:lnTo>
                        <a:lnTo>
                          <a:pt x="49" y="164"/>
                        </a:lnTo>
                        <a:lnTo>
                          <a:pt x="46" y="170"/>
                        </a:lnTo>
                        <a:lnTo>
                          <a:pt x="45" y="175"/>
                        </a:lnTo>
                        <a:lnTo>
                          <a:pt x="43" y="180"/>
                        </a:lnTo>
                        <a:lnTo>
                          <a:pt x="42" y="186"/>
                        </a:lnTo>
                        <a:lnTo>
                          <a:pt x="39" y="192"/>
                        </a:lnTo>
                        <a:lnTo>
                          <a:pt x="38" y="198"/>
                        </a:lnTo>
                        <a:lnTo>
                          <a:pt x="37" y="204"/>
                        </a:lnTo>
                        <a:lnTo>
                          <a:pt x="36" y="210"/>
                        </a:lnTo>
                        <a:lnTo>
                          <a:pt x="33" y="215"/>
                        </a:lnTo>
                        <a:lnTo>
                          <a:pt x="32" y="221"/>
                        </a:lnTo>
                        <a:lnTo>
                          <a:pt x="31" y="226"/>
                        </a:lnTo>
                        <a:lnTo>
                          <a:pt x="28" y="232"/>
                        </a:lnTo>
                        <a:lnTo>
                          <a:pt x="28" y="237"/>
                        </a:lnTo>
                        <a:lnTo>
                          <a:pt x="26" y="243"/>
                        </a:lnTo>
                        <a:lnTo>
                          <a:pt x="25" y="248"/>
                        </a:lnTo>
                        <a:lnTo>
                          <a:pt x="23" y="253"/>
                        </a:lnTo>
                        <a:lnTo>
                          <a:pt x="21" y="259"/>
                        </a:lnTo>
                        <a:lnTo>
                          <a:pt x="20" y="264"/>
                        </a:lnTo>
                        <a:lnTo>
                          <a:pt x="20" y="269"/>
                        </a:lnTo>
                        <a:lnTo>
                          <a:pt x="18" y="275"/>
                        </a:lnTo>
                        <a:lnTo>
                          <a:pt x="18" y="281"/>
                        </a:lnTo>
                        <a:lnTo>
                          <a:pt x="15" y="286"/>
                        </a:lnTo>
                        <a:lnTo>
                          <a:pt x="15" y="291"/>
                        </a:lnTo>
                        <a:lnTo>
                          <a:pt x="14" y="297"/>
                        </a:lnTo>
                        <a:lnTo>
                          <a:pt x="13" y="302"/>
                        </a:lnTo>
                        <a:lnTo>
                          <a:pt x="12" y="307"/>
                        </a:lnTo>
                        <a:lnTo>
                          <a:pt x="11" y="312"/>
                        </a:lnTo>
                        <a:lnTo>
                          <a:pt x="11" y="319"/>
                        </a:lnTo>
                        <a:lnTo>
                          <a:pt x="8" y="324"/>
                        </a:lnTo>
                        <a:lnTo>
                          <a:pt x="7" y="329"/>
                        </a:lnTo>
                        <a:lnTo>
                          <a:pt x="7" y="334"/>
                        </a:lnTo>
                        <a:lnTo>
                          <a:pt x="7" y="340"/>
                        </a:lnTo>
                        <a:lnTo>
                          <a:pt x="5" y="345"/>
                        </a:lnTo>
                        <a:lnTo>
                          <a:pt x="5" y="350"/>
                        </a:lnTo>
                        <a:lnTo>
                          <a:pt x="5" y="356"/>
                        </a:lnTo>
                        <a:lnTo>
                          <a:pt x="4" y="362"/>
                        </a:lnTo>
                        <a:lnTo>
                          <a:pt x="2" y="367"/>
                        </a:lnTo>
                        <a:lnTo>
                          <a:pt x="2" y="372"/>
                        </a:lnTo>
                        <a:lnTo>
                          <a:pt x="1" y="378"/>
                        </a:lnTo>
                        <a:lnTo>
                          <a:pt x="0" y="383"/>
                        </a:lnTo>
                        <a:lnTo>
                          <a:pt x="93" y="383"/>
                        </a:lnTo>
                        <a:lnTo>
                          <a:pt x="93" y="378"/>
                        </a:lnTo>
                        <a:lnTo>
                          <a:pt x="94" y="372"/>
                        </a:lnTo>
                        <a:lnTo>
                          <a:pt x="94" y="367"/>
                        </a:lnTo>
                        <a:lnTo>
                          <a:pt x="95" y="362"/>
                        </a:lnTo>
                        <a:lnTo>
                          <a:pt x="96" y="357"/>
                        </a:lnTo>
                        <a:lnTo>
                          <a:pt x="96" y="351"/>
                        </a:lnTo>
                        <a:lnTo>
                          <a:pt x="98" y="347"/>
                        </a:lnTo>
                        <a:lnTo>
                          <a:pt x="98" y="342"/>
                        </a:lnTo>
                        <a:lnTo>
                          <a:pt x="100" y="336"/>
                        </a:lnTo>
                        <a:lnTo>
                          <a:pt x="101" y="331"/>
                        </a:lnTo>
                        <a:lnTo>
                          <a:pt x="101" y="325"/>
                        </a:lnTo>
                        <a:lnTo>
                          <a:pt x="103" y="321"/>
                        </a:lnTo>
                        <a:lnTo>
                          <a:pt x="104" y="315"/>
                        </a:lnTo>
                        <a:lnTo>
                          <a:pt x="107" y="310"/>
                        </a:lnTo>
                        <a:lnTo>
                          <a:pt x="107" y="304"/>
                        </a:lnTo>
                        <a:lnTo>
                          <a:pt x="109" y="299"/>
                        </a:lnTo>
                        <a:lnTo>
                          <a:pt x="109" y="293"/>
                        </a:lnTo>
                        <a:lnTo>
                          <a:pt x="112" y="288"/>
                        </a:lnTo>
                        <a:lnTo>
                          <a:pt x="113" y="284"/>
                        </a:lnTo>
                        <a:lnTo>
                          <a:pt x="114" y="278"/>
                        </a:lnTo>
                        <a:lnTo>
                          <a:pt x="116" y="272"/>
                        </a:lnTo>
                        <a:lnTo>
                          <a:pt x="117" y="266"/>
                        </a:lnTo>
                        <a:lnTo>
                          <a:pt x="119" y="261"/>
                        </a:lnTo>
                        <a:lnTo>
                          <a:pt x="121" y="255"/>
                        </a:lnTo>
                        <a:lnTo>
                          <a:pt x="122" y="249"/>
                        </a:lnTo>
                        <a:lnTo>
                          <a:pt x="125" y="243"/>
                        </a:lnTo>
                        <a:lnTo>
                          <a:pt x="126" y="237"/>
                        </a:lnTo>
                        <a:lnTo>
                          <a:pt x="127" y="233"/>
                        </a:lnTo>
                        <a:lnTo>
                          <a:pt x="129" y="227"/>
                        </a:lnTo>
                        <a:lnTo>
                          <a:pt x="132" y="221"/>
                        </a:lnTo>
                        <a:lnTo>
                          <a:pt x="133" y="215"/>
                        </a:lnTo>
                        <a:lnTo>
                          <a:pt x="134" y="209"/>
                        </a:lnTo>
                        <a:lnTo>
                          <a:pt x="136" y="203"/>
                        </a:lnTo>
                        <a:lnTo>
                          <a:pt x="138" y="197"/>
                        </a:lnTo>
                        <a:lnTo>
                          <a:pt x="140" y="190"/>
                        </a:lnTo>
                        <a:lnTo>
                          <a:pt x="142" y="185"/>
                        </a:lnTo>
                        <a:lnTo>
                          <a:pt x="144" y="178"/>
                        </a:lnTo>
                        <a:lnTo>
                          <a:pt x="145" y="172"/>
                        </a:lnTo>
                        <a:lnTo>
                          <a:pt x="147" y="166"/>
                        </a:lnTo>
                        <a:lnTo>
                          <a:pt x="150" y="160"/>
                        </a:lnTo>
                        <a:lnTo>
                          <a:pt x="152" y="154"/>
                        </a:lnTo>
                        <a:lnTo>
                          <a:pt x="153" y="147"/>
                        </a:lnTo>
                        <a:lnTo>
                          <a:pt x="155" y="141"/>
                        </a:lnTo>
                        <a:lnTo>
                          <a:pt x="158" y="134"/>
                        </a:lnTo>
                        <a:lnTo>
                          <a:pt x="159" y="128"/>
                        </a:lnTo>
                        <a:lnTo>
                          <a:pt x="163" y="121"/>
                        </a:lnTo>
                        <a:lnTo>
                          <a:pt x="164" y="116"/>
                        </a:lnTo>
                        <a:lnTo>
                          <a:pt x="166" y="109"/>
                        </a:lnTo>
                        <a:lnTo>
                          <a:pt x="168" y="103"/>
                        </a:lnTo>
                        <a:lnTo>
                          <a:pt x="171" y="96"/>
                        </a:lnTo>
                        <a:lnTo>
                          <a:pt x="172" y="89"/>
                        </a:lnTo>
                        <a:lnTo>
                          <a:pt x="174" y="83"/>
                        </a:lnTo>
                        <a:lnTo>
                          <a:pt x="177" y="76"/>
                        </a:lnTo>
                        <a:lnTo>
                          <a:pt x="179" y="70"/>
                        </a:lnTo>
                        <a:lnTo>
                          <a:pt x="182" y="63"/>
                        </a:lnTo>
                        <a:lnTo>
                          <a:pt x="184" y="56"/>
                        </a:lnTo>
                        <a:lnTo>
                          <a:pt x="185" y="49"/>
                        </a:lnTo>
                        <a:lnTo>
                          <a:pt x="187" y="43"/>
                        </a:lnTo>
                        <a:lnTo>
                          <a:pt x="190" y="36"/>
                        </a:lnTo>
                        <a:lnTo>
                          <a:pt x="192" y="29"/>
                        </a:lnTo>
                        <a:lnTo>
                          <a:pt x="195" y="21"/>
                        </a:lnTo>
                        <a:lnTo>
                          <a:pt x="197" y="15"/>
                        </a:lnTo>
                        <a:lnTo>
                          <a:pt x="198" y="7"/>
                        </a:lnTo>
                        <a:lnTo>
                          <a:pt x="202" y="0"/>
                        </a:lnTo>
                        <a:lnTo>
                          <a:pt x="109" y="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99" name="Freeform 88">
                    <a:extLst>
                      <a:ext uri="{FF2B5EF4-FFF2-40B4-BE49-F238E27FC236}">
                        <a16:creationId xmlns:a16="http://schemas.microsoft.com/office/drawing/2014/main" id="{0572B476-CC34-49E7-9DB5-A35EE59818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95" y="1837"/>
                    <a:ext cx="64" cy="124"/>
                  </a:xfrm>
                  <a:custGeom>
                    <a:avLst/>
                    <a:gdLst>
                      <a:gd name="T0" fmla="*/ 0 w 193"/>
                      <a:gd name="T1" fmla="*/ 0 h 372"/>
                      <a:gd name="T2" fmla="*/ 0 w 193"/>
                      <a:gd name="T3" fmla="*/ 0 h 372"/>
                      <a:gd name="T4" fmla="*/ 0 w 193"/>
                      <a:gd name="T5" fmla="*/ 0 h 372"/>
                      <a:gd name="T6" fmla="*/ 0 w 193"/>
                      <a:gd name="T7" fmla="*/ 0 h 372"/>
                      <a:gd name="T8" fmla="*/ 0 w 193"/>
                      <a:gd name="T9" fmla="*/ 0 h 372"/>
                      <a:gd name="T10" fmla="*/ 0 w 193"/>
                      <a:gd name="T11" fmla="*/ 0 h 372"/>
                      <a:gd name="T12" fmla="*/ 0 w 193"/>
                      <a:gd name="T13" fmla="*/ 0 h 372"/>
                      <a:gd name="T14" fmla="*/ 0 w 193"/>
                      <a:gd name="T15" fmla="*/ 0 h 372"/>
                      <a:gd name="T16" fmla="*/ 0 w 193"/>
                      <a:gd name="T17" fmla="*/ 0 h 372"/>
                      <a:gd name="T18" fmla="*/ 0 w 193"/>
                      <a:gd name="T19" fmla="*/ 0 h 372"/>
                      <a:gd name="T20" fmla="*/ 0 w 193"/>
                      <a:gd name="T21" fmla="*/ 0 h 372"/>
                      <a:gd name="T22" fmla="*/ 0 w 193"/>
                      <a:gd name="T23" fmla="*/ 0 h 372"/>
                      <a:gd name="T24" fmla="*/ 0 w 193"/>
                      <a:gd name="T25" fmla="*/ 0 h 372"/>
                      <a:gd name="T26" fmla="*/ 0 w 193"/>
                      <a:gd name="T27" fmla="*/ 0 h 372"/>
                      <a:gd name="T28" fmla="*/ 0 w 193"/>
                      <a:gd name="T29" fmla="*/ 0 h 372"/>
                      <a:gd name="T30" fmla="*/ 0 w 193"/>
                      <a:gd name="T31" fmla="*/ 0 h 372"/>
                      <a:gd name="T32" fmla="*/ 0 w 193"/>
                      <a:gd name="T33" fmla="*/ 0 h 372"/>
                      <a:gd name="T34" fmla="*/ 0 w 193"/>
                      <a:gd name="T35" fmla="*/ 0 h 372"/>
                      <a:gd name="T36" fmla="*/ 0 w 193"/>
                      <a:gd name="T37" fmla="*/ 0 h 372"/>
                      <a:gd name="T38" fmla="*/ 0 w 193"/>
                      <a:gd name="T39" fmla="*/ 0 h 372"/>
                      <a:gd name="T40" fmla="*/ 0 w 193"/>
                      <a:gd name="T41" fmla="*/ 0 h 372"/>
                      <a:gd name="T42" fmla="*/ 0 w 193"/>
                      <a:gd name="T43" fmla="*/ 0 h 372"/>
                      <a:gd name="T44" fmla="*/ 0 w 193"/>
                      <a:gd name="T45" fmla="*/ 0 h 372"/>
                      <a:gd name="T46" fmla="*/ 0 w 193"/>
                      <a:gd name="T47" fmla="*/ 0 h 372"/>
                      <a:gd name="T48" fmla="*/ 0 w 193"/>
                      <a:gd name="T49" fmla="*/ 0 h 372"/>
                      <a:gd name="T50" fmla="*/ 0 w 193"/>
                      <a:gd name="T51" fmla="*/ 0 h 372"/>
                      <a:gd name="T52" fmla="*/ 0 w 193"/>
                      <a:gd name="T53" fmla="*/ 0 h 372"/>
                      <a:gd name="T54" fmla="*/ 0 w 193"/>
                      <a:gd name="T55" fmla="*/ 0 h 372"/>
                      <a:gd name="T56" fmla="*/ 0 w 193"/>
                      <a:gd name="T57" fmla="*/ 0 h 372"/>
                      <a:gd name="T58" fmla="*/ 0 w 193"/>
                      <a:gd name="T59" fmla="*/ 0 h 372"/>
                      <a:gd name="T60" fmla="*/ 0 w 193"/>
                      <a:gd name="T61" fmla="*/ 0 h 372"/>
                      <a:gd name="T62" fmla="*/ 0 w 193"/>
                      <a:gd name="T63" fmla="*/ 0 h 372"/>
                      <a:gd name="T64" fmla="*/ 0 w 193"/>
                      <a:gd name="T65" fmla="*/ 0 h 372"/>
                      <a:gd name="T66" fmla="*/ 0 w 193"/>
                      <a:gd name="T67" fmla="*/ 0 h 372"/>
                      <a:gd name="T68" fmla="*/ 0 w 193"/>
                      <a:gd name="T69" fmla="*/ 0 h 372"/>
                      <a:gd name="T70" fmla="*/ 0 w 193"/>
                      <a:gd name="T71" fmla="*/ 0 h 372"/>
                      <a:gd name="T72" fmla="*/ 0 w 193"/>
                      <a:gd name="T73" fmla="*/ 0 h 372"/>
                      <a:gd name="T74" fmla="*/ 0 w 193"/>
                      <a:gd name="T75" fmla="*/ 0 h 372"/>
                      <a:gd name="T76" fmla="*/ 0 w 193"/>
                      <a:gd name="T77" fmla="*/ 0 h 372"/>
                      <a:gd name="T78" fmla="*/ 0 w 193"/>
                      <a:gd name="T79" fmla="*/ 0 h 372"/>
                      <a:gd name="T80" fmla="*/ 0 w 193"/>
                      <a:gd name="T81" fmla="*/ 0 h 372"/>
                      <a:gd name="T82" fmla="*/ 0 w 193"/>
                      <a:gd name="T83" fmla="*/ 0 h 372"/>
                      <a:gd name="T84" fmla="*/ 0 w 193"/>
                      <a:gd name="T85" fmla="*/ 0 h 372"/>
                      <a:gd name="T86" fmla="*/ 0 w 193"/>
                      <a:gd name="T87" fmla="*/ 0 h 37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93"/>
                      <a:gd name="T133" fmla="*/ 0 h 372"/>
                      <a:gd name="T134" fmla="*/ 193 w 193"/>
                      <a:gd name="T135" fmla="*/ 372 h 37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93" h="372">
                        <a:moveTo>
                          <a:pt x="74" y="0"/>
                        </a:moveTo>
                        <a:lnTo>
                          <a:pt x="0" y="49"/>
                        </a:lnTo>
                        <a:lnTo>
                          <a:pt x="3" y="54"/>
                        </a:lnTo>
                        <a:lnTo>
                          <a:pt x="5" y="60"/>
                        </a:lnTo>
                        <a:lnTo>
                          <a:pt x="9" y="66"/>
                        </a:lnTo>
                        <a:lnTo>
                          <a:pt x="11" y="72"/>
                        </a:lnTo>
                        <a:lnTo>
                          <a:pt x="15" y="76"/>
                        </a:lnTo>
                        <a:lnTo>
                          <a:pt x="17" y="82"/>
                        </a:lnTo>
                        <a:lnTo>
                          <a:pt x="21" y="88"/>
                        </a:lnTo>
                        <a:lnTo>
                          <a:pt x="23" y="94"/>
                        </a:lnTo>
                        <a:lnTo>
                          <a:pt x="25" y="99"/>
                        </a:lnTo>
                        <a:lnTo>
                          <a:pt x="28" y="104"/>
                        </a:lnTo>
                        <a:lnTo>
                          <a:pt x="30" y="110"/>
                        </a:lnTo>
                        <a:lnTo>
                          <a:pt x="34" y="114"/>
                        </a:lnTo>
                        <a:lnTo>
                          <a:pt x="36" y="120"/>
                        </a:lnTo>
                        <a:lnTo>
                          <a:pt x="38" y="126"/>
                        </a:lnTo>
                        <a:lnTo>
                          <a:pt x="41" y="131"/>
                        </a:lnTo>
                        <a:lnTo>
                          <a:pt x="43" y="137"/>
                        </a:lnTo>
                        <a:lnTo>
                          <a:pt x="45" y="142"/>
                        </a:lnTo>
                        <a:lnTo>
                          <a:pt x="48" y="148"/>
                        </a:lnTo>
                        <a:lnTo>
                          <a:pt x="50" y="152"/>
                        </a:lnTo>
                        <a:lnTo>
                          <a:pt x="53" y="157"/>
                        </a:lnTo>
                        <a:lnTo>
                          <a:pt x="54" y="162"/>
                        </a:lnTo>
                        <a:lnTo>
                          <a:pt x="56" y="168"/>
                        </a:lnTo>
                        <a:lnTo>
                          <a:pt x="59" y="173"/>
                        </a:lnTo>
                        <a:lnTo>
                          <a:pt x="61" y="178"/>
                        </a:lnTo>
                        <a:lnTo>
                          <a:pt x="63" y="183"/>
                        </a:lnTo>
                        <a:lnTo>
                          <a:pt x="64" y="188"/>
                        </a:lnTo>
                        <a:lnTo>
                          <a:pt x="66" y="194"/>
                        </a:lnTo>
                        <a:lnTo>
                          <a:pt x="68" y="199"/>
                        </a:lnTo>
                        <a:lnTo>
                          <a:pt x="70" y="203"/>
                        </a:lnTo>
                        <a:lnTo>
                          <a:pt x="72" y="209"/>
                        </a:lnTo>
                        <a:lnTo>
                          <a:pt x="74" y="214"/>
                        </a:lnTo>
                        <a:lnTo>
                          <a:pt x="76" y="220"/>
                        </a:lnTo>
                        <a:lnTo>
                          <a:pt x="78" y="225"/>
                        </a:lnTo>
                        <a:lnTo>
                          <a:pt x="79" y="230"/>
                        </a:lnTo>
                        <a:lnTo>
                          <a:pt x="80" y="234"/>
                        </a:lnTo>
                        <a:lnTo>
                          <a:pt x="81" y="239"/>
                        </a:lnTo>
                        <a:lnTo>
                          <a:pt x="83" y="244"/>
                        </a:lnTo>
                        <a:lnTo>
                          <a:pt x="85" y="248"/>
                        </a:lnTo>
                        <a:lnTo>
                          <a:pt x="86" y="253"/>
                        </a:lnTo>
                        <a:lnTo>
                          <a:pt x="87" y="259"/>
                        </a:lnTo>
                        <a:lnTo>
                          <a:pt x="89" y="264"/>
                        </a:lnTo>
                        <a:lnTo>
                          <a:pt x="89" y="269"/>
                        </a:lnTo>
                        <a:lnTo>
                          <a:pt x="92" y="273"/>
                        </a:lnTo>
                        <a:lnTo>
                          <a:pt x="92" y="278"/>
                        </a:lnTo>
                        <a:lnTo>
                          <a:pt x="93" y="283"/>
                        </a:lnTo>
                        <a:lnTo>
                          <a:pt x="94" y="288"/>
                        </a:lnTo>
                        <a:lnTo>
                          <a:pt x="95" y="292"/>
                        </a:lnTo>
                        <a:lnTo>
                          <a:pt x="97" y="297"/>
                        </a:lnTo>
                        <a:lnTo>
                          <a:pt x="97" y="302"/>
                        </a:lnTo>
                        <a:lnTo>
                          <a:pt x="98" y="307"/>
                        </a:lnTo>
                        <a:lnTo>
                          <a:pt x="99" y="311"/>
                        </a:lnTo>
                        <a:lnTo>
                          <a:pt x="99" y="316"/>
                        </a:lnTo>
                        <a:lnTo>
                          <a:pt x="100" y="320"/>
                        </a:lnTo>
                        <a:lnTo>
                          <a:pt x="101" y="324"/>
                        </a:lnTo>
                        <a:lnTo>
                          <a:pt x="101" y="329"/>
                        </a:lnTo>
                        <a:lnTo>
                          <a:pt x="102" y="335"/>
                        </a:lnTo>
                        <a:lnTo>
                          <a:pt x="102" y="339"/>
                        </a:lnTo>
                        <a:lnTo>
                          <a:pt x="104" y="343"/>
                        </a:lnTo>
                        <a:lnTo>
                          <a:pt x="104" y="348"/>
                        </a:lnTo>
                        <a:lnTo>
                          <a:pt x="104" y="353"/>
                        </a:lnTo>
                        <a:lnTo>
                          <a:pt x="105" y="358"/>
                        </a:lnTo>
                        <a:lnTo>
                          <a:pt x="105" y="362"/>
                        </a:lnTo>
                        <a:lnTo>
                          <a:pt x="106" y="367"/>
                        </a:lnTo>
                        <a:lnTo>
                          <a:pt x="106" y="372"/>
                        </a:lnTo>
                        <a:lnTo>
                          <a:pt x="193" y="366"/>
                        </a:lnTo>
                        <a:lnTo>
                          <a:pt x="191" y="360"/>
                        </a:lnTo>
                        <a:lnTo>
                          <a:pt x="191" y="355"/>
                        </a:lnTo>
                        <a:lnTo>
                          <a:pt x="190" y="349"/>
                        </a:lnTo>
                        <a:lnTo>
                          <a:pt x="190" y="345"/>
                        </a:lnTo>
                        <a:lnTo>
                          <a:pt x="190" y="340"/>
                        </a:lnTo>
                        <a:lnTo>
                          <a:pt x="189" y="334"/>
                        </a:lnTo>
                        <a:lnTo>
                          <a:pt x="188" y="329"/>
                        </a:lnTo>
                        <a:lnTo>
                          <a:pt x="188" y="323"/>
                        </a:lnTo>
                        <a:lnTo>
                          <a:pt x="188" y="317"/>
                        </a:lnTo>
                        <a:lnTo>
                          <a:pt x="186" y="313"/>
                        </a:lnTo>
                        <a:lnTo>
                          <a:pt x="186" y="307"/>
                        </a:lnTo>
                        <a:lnTo>
                          <a:pt x="186" y="302"/>
                        </a:lnTo>
                        <a:lnTo>
                          <a:pt x="183" y="297"/>
                        </a:lnTo>
                        <a:lnTo>
                          <a:pt x="182" y="291"/>
                        </a:lnTo>
                        <a:lnTo>
                          <a:pt x="182" y="286"/>
                        </a:lnTo>
                        <a:lnTo>
                          <a:pt x="182" y="282"/>
                        </a:lnTo>
                        <a:lnTo>
                          <a:pt x="180" y="276"/>
                        </a:lnTo>
                        <a:lnTo>
                          <a:pt x="180" y="269"/>
                        </a:lnTo>
                        <a:lnTo>
                          <a:pt x="177" y="264"/>
                        </a:lnTo>
                        <a:lnTo>
                          <a:pt x="177" y="259"/>
                        </a:lnTo>
                        <a:lnTo>
                          <a:pt x="175" y="253"/>
                        </a:lnTo>
                        <a:lnTo>
                          <a:pt x="174" y="247"/>
                        </a:lnTo>
                        <a:lnTo>
                          <a:pt x="172" y="241"/>
                        </a:lnTo>
                        <a:lnTo>
                          <a:pt x="171" y="235"/>
                        </a:lnTo>
                        <a:lnTo>
                          <a:pt x="170" y="231"/>
                        </a:lnTo>
                        <a:lnTo>
                          <a:pt x="168" y="225"/>
                        </a:lnTo>
                        <a:lnTo>
                          <a:pt x="167" y="219"/>
                        </a:lnTo>
                        <a:lnTo>
                          <a:pt x="165" y="214"/>
                        </a:lnTo>
                        <a:lnTo>
                          <a:pt x="163" y="208"/>
                        </a:lnTo>
                        <a:lnTo>
                          <a:pt x="162" y="203"/>
                        </a:lnTo>
                        <a:lnTo>
                          <a:pt x="159" y="197"/>
                        </a:lnTo>
                        <a:lnTo>
                          <a:pt x="158" y="192"/>
                        </a:lnTo>
                        <a:lnTo>
                          <a:pt x="156" y="186"/>
                        </a:lnTo>
                        <a:lnTo>
                          <a:pt x="155" y="180"/>
                        </a:lnTo>
                        <a:lnTo>
                          <a:pt x="152" y="175"/>
                        </a:lnTo>
                        <a:lnTo>
                          <a:pt x="150" y="169"/>
                        </a:lnTo>
                        <a:lnTo>
                          <a:pt x="148" y="163"/>
                        </a:lnTo>
                        <a:lnTo>
                          <a:pt x="146" y="157"/>
                        </a:lnTo>
                        <a:lnTo>
                          <a:pt x="144" y="152"/>
                        </a:lnTo>
                        <a:lnTo>
                          <a:pt x="142" y="145"/>
                        </a:lnTo>
                        <a:lnTo>
                          <a:pt x="139" y="139"/>
                        </a:lnTo>
                        <a:lnTo>
                          <a:pt x="137" y="135"/>
                        </a:lnTo>
                        <a:lnTo>
                          <a:pt x="134" y="127"/>
                        </a:lnTo>
                        <a:lnTo>
                          <a:pt x="132" y="121"/>
                        </a:lnTo>
                        <a:lnTo>
                          <a:pt x="130" y="116"/>
                        </a:lnTo>
                        <a:lnTo>
                          <a:pt x="127" y="110"/>
                        </a:lnTo>
                        <a:lnTo>
                          <a:pt x="125" y="104"/>
                        </a:lnTo>
                        <a:lnTo>
                          <a:pt x="123" y="99"/>
                        </a:lnTo>
                        <a:lnTo>
                          <a:pt x="119" y="92"/>
                        </a:lnTo>
                        <a:lnTo>
                          <a:pt x="117" y="86"/>
                        </a:lnTo>
                        <a:lnTo>
                          <a:pt x="114" y="80"/>
                        </a:lnTo>
                        <a:lnTo>
                          <a:pt x="111" y="74"/>
                        </a:lnTo>
                        <a:lnTo>
                          <a:pt x="108" y="68"/>
                        </a:lnTo>
                        <a:lnTo>
                          <a:pt x="105" y="62"/>
                        </a:lnTo>
                        <a:lnTo>
                          <a:pt x="102" y="56"/>
                        </a:lnTo>
                        <a:lnTo>
                          <a:pt x="99" y="50"/>
                        </a:lnTo>
                        <a:lnTo>
                          <a:pt x="97" y="43"/>
                        </a:lnTo>
                        <a:lnTo>
                          <a:pt x="93" y="37"/>
                        </a:lnTo>
                        <a:lnTo>
                          <a:pt x="89" y="31"/>
                        </a:lnTo>
                        <a:lnTo>
                          <a:pt x="86" y="25"/>
                        </a:lnTo>
                        <a:lnTo>
                          <a:pt x="83" y="18"/>
                        </a:lnTo>
                        <a:lnTo>
                          <a:pt x="80" y="12"/>
                        </a:lnTo>
                        <a:lnTo>
                          <a:pt x="76" y="5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00" name="Freeform 89">
                    <a:extLst>
                      <a:ext uri="{FF2B5EF4-FFF2-40B4-BE49-F238E27FC236}">
                        <a16:creationId xmlns:a16="http://schemas.microsoft.com/office/drawing/2014/main" id="{886905B1-0E50-4ADA-9C0F-F2079342AF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1" y="1875"/>
                    <a:ext cx="25" cy="26"/>
                  </a:xfrm>
                  <a:custGeom>
                    <a:avLst/>
                    <a:gdLst>
                      <a:gd name="T0" fmla="*/ 0 w 77"/>
                      <a:gd name="T1" fmla="*/ 0 h 79"/>
                      <a:gd name="T2" fmla="*/ 0 w 77"/>
                      <a:gd name="T3" fmla="*/ 0 h 79"/>
                      <a:gd name="T4" fmla="*/ 0 w 77"/>
                      <a:gd name="T5" fmla="*/ 0 h 79"/>
                      <a:gd name="T6" fmla="*/ 0 w 77"/>
                      <a:gd name="T7" fmla="*/ 0 h 79"/>
                      <a:gd name="T8" fmla="*/ 0 w 77"/>
                      <a:gd name="T9" fmla="*/ 0 h 79"/>
                      <a:gd name="T10" fmla="*/ 0 w 77"/>
                      <a:gd name="T11" fmla="*/ 0 h 79"/>
                      <a:gd name="T12" fmla="*/ 0 w 77"/>
                      <a:gd name="T13" fmla="*/ 0 h 79"/>
                      <a:gd name="T14" fmla="*/ 0 w 77"/>
                      <a:gd name="T15" fmla="*/ 0 h 79"/>
                      <a:gd name="T16" fmla="*/ 0 w 77"/>
                      <a:gd name="T17" fmla="*/ 0 h 79"/>
                      <a:gd name="T18" fmla="*/ 0 w 77"/>
                      <a:gd name="T19" fmla="*/ 0 h 79"/>
                      <a:gd name="T20" fmla="*/ 0 w 77"/>
                      <a:gd name="T21" fmla="*/ 0 h 79"/>
                      <a:gd name="T22" fmla="*/ 0 w 77"/>
                      <a:gd name="T23" fmla="*/ 0 h 79"/>
                      <a:gd name="T24" fmla="*/ 0 w 77"/>
                      <a:gd name="T25" fmla="*/ 0 h 79"/>
                      <a:gd name="T26" fmla="*/ 0 w 77"/>
                      <a:gd name="T27" fmla="*/ 0 h 79"/>
                      <a:gd name="T28" fmla="*/ 0 w 77"/>
                      <a:gd name="T29" fmla="*/ 0 h 79"/>
                      <a:gd name="T30" fmla="*/ 0 w 77"/>
                      <a:gd name="T31" fmla="*/ 0 h 79"/>
                      <a:gd name="T32" fmla="*/ 0 w 77"/>
                      <a:gd name="T33" fmla="*/ 0 h 79"/>
                      <a:gd name="T34" fmla="*/ 0 w 77"/>
                      <a:gd name="T35" fmla="*/ 0 h 79"/>
                      <a:gd name="T36" fmla="*/ 0 w 77"/>
                      <a:gd name="T37" fmla="*/ 0 h 79"/>
                      <a:gd name="T38" fmla="*/ 0 w 77"/>
                      <a:gd name="T39" fmla="*/ 0 h 79"/>
                      <a:gd name="T40" fmla="*/ 0 w 77"/>
                      <a:gd name="T41" fmla="*/ 0 h 79"/>
                      <a:gd name="T42" fmla="*/ 0 w 77"/>
                      <a:gd name="T43" fmla="*/ 0 h 79"/>
                      <a:gd name="T44" fmla="*/ 0 w 77"/>
                      <a:gd name="T45" fmla="*/ 0 h 79"/>
                      <a:gd name="T46" fmla="*/ 0 w 77"/>
                      <a:gd name="T47" fmla="*/ 0 h 79"/>
                      <a:gd name="T48" fmla="*/ 0 w 77"/>
                      <a:gd name="T49" fmla="*/ 0 h 79"/>
                      <a:gd name="T50" fmla="*/ 0 w 77"/>
                      <a:gd name="T51" fmla="*/ 0 h 79"/>
                      <a:gd name="T52" fmla="*/ 0 w 77"/>
                      <a:gd name="T53" fmla="*/ 0 h 79"/>
                      <a:gd name="T54" fmla="*/ 0 w 77"/>
                      <a:gd name="T55" fmla="*/ 0 h 79"/>
                      <a:gd name="T56" fmla="*/ 0 w 77"/>
                      <a:gd name="T57" fmla="*/ 0 h 79"/>
                      <a:gd name="T58" fmla="*/ 0 w 77"/>
                      <a:gd name="T59" fmla="*/ 0 h 79"/>
                      <a:gd name="T60" fmla="*/ 0 w 77"/>
                      <a:gd name="T61" fmla="*/ 0 h 79"/>
                      <a:gd name="T62" fmla="*/ 0 w 77"/>
                      <a:gd name="T63" fmla="*/ 0 h 79"/>
                      <a:gd name="T64" fmla="*/ 0 w 77"/>
                      <a:gd name="T65" fmla="*/ 0 h 7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9"/>
                      <a:gd name="T101" fmla="*/ 77 w 77"/>
                      <a:gd name="T102" fmla="*/ 79 h 7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9">
                        <a:moveTo>
                          <a:pt x="38" y="79"/>
                        </a:moveTo>
                        <a:lnTo>
                          <a:pt x="41" y="78"/>
                        </a:lnTo>
                        <a:lnTo>
                          <a:pt x="45" y="78"/>
                        </a:lnTo>
                        <a:lnTo>
                          <a:pt x="49" y="76"/>
                        </a:lnTo>
                        <a:lnTo>
                          <a:pt x="53" y="75"/>
                        </a:lnTo>
                        <a:lnTo>
                          <a:pt x="57" y="73"/>
                        </a:lnTo>
                        <a:lnTo>
                          <a:pt x="59" y="72"/>
                        </a:lnTo>
                        <a:lnTo>
                          <a:pt x="63" y="69"/>
                        </a:lnTo>
                        <a:lnTo>
                          <a:pt x="65" y="67"/>
                        </a:lnTo>
                        <a:lnTo>
                          <a:pt x="67" y="63"/>
                        </a:lnTo>
                        <a:lnTo>
                          <a:pt x="70" y="61"/>
                        </a:lnTo>
                        <a:lnTo>
                          <a:pt x="72" y="57"/>
                        </a:lnTo>
                        <a:lnTo>
                          <a:pt x="74" y="55"/>
                        </a:lnTo>
                        <a:lnTo>
                          <a:pt x="74" y="51"/>
                        </a:lnTo>
                        <a:lnTo>
                          <a:pt x="77" y="47"/>
                        </a:lnTo>
                        <a:lnTo>
                          <a:pt x="77" y="43"/>
                        </a:lnTo>
                        <a:lnTo>
                          <a:pt x="77" y="40"/>
                        </a:lnTo>
                        <a:lnTo>
                          <a:pt x="77" y="36"/>
                        </a:lnTo>
                        <a:lnTo>
                          <a:pt x="77" y="31"/>
                        </a:lnTo>
                        <a:lnTo>
                          <a:pt x="74" y="28"/>
                        </a:lnTo>
                        <a:lnTo>
                          <a:pt x="74" y="24"/>
                        </a:lnTo>
                        <a:lnTo>
                          <a:pt x="72" y="21"/>
                        </a:lnTo>
                        <a:lnTo>
                          <a:pt x="70" y="18"/>
                        </a:lnTo>
                        <a:lnTo>
                          <a:pt x="67" y="15"/>
                        </a:lnTo>
                        <a:lnTo>
                          <a:pt x="65" y="12"/>
                        </a:lnTo>
                        <a:lnTo>
                          <a:pt x="63" y="10"/>
                        </a:lnTo>
                        <a:lnTo>
                          <a:pt x="59" y="7"/>
                        </a:lnTo>
                        <a:lnTo>
                          <a:pt x="57" y="5"/>
                        </a:lnTo>
                        <a:lnTo>
                          <a:pt x="53" y="3"/>
                        </a:lnTo>
                        <a:lnTo>
                          <a:pt x="49" y="3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29" y="0"/>
                        </a:lnTo>
                        <a:lnTo>
                          <a:pt x="26" y="3"/>
                        </a:lnTo>
                        <a:lnTo>
                          <a:pt x="22" y="3"/>
                        </a:lnTo>
                        <a:lnTo>
                          <a:pt x="19" y="5"/>
                        </a:lnTo>
                        <a:lnTo>
                          <a:pt x="16" y="7"/>
                        </a:lnTo>
                        <a:lnTo>
                          <a:pt x="14" y="10"/>
                        </a:lnTo>
                        <a:lnTo>
                          <a:pt x="11" y="12"/>
                        </a:lnTo>
                        <a:lnTo>
                          <a:pt x="8" y="15"/>
                        </a:lnTo>
                        <a:lnTo>
                          <a:pt x="6" y="18"/>
                        </a:lnTo>
                        <a:lnTo>
                          <a:pt x="3" y="21"/>
                        </a:lnTo>
                        <a:lnTo>
                          <a:pt x="3" y="24"/>
                        </a:lnTo>
                        <a:lnTo>
                          <a:pt x="1" y="28"/>
                        </a:lnTo>
                        <a:lnTo>
                          <a:pt x="1" y="31"/>
                        </a:lnTo>
                        <a:lnTo>
                          <a:pt x="0" y="36"/>
                        </a:lnTo>
                        <a:lnTo>
                          <a:pt x="0" y="40"/>
                        </a:lnTo>
                        <a:lnTo>
                          <a:pt x="0" y="43"/>
                        </a:lnTo>
                        <a:lnTo>
                          <a:pt x="1" y="47"/>
                        </a:lnTo>
                        <a:lnTo>
                          <a:pt x="1" y="51"/>
                        </a:lnTo>
                        <a:lnTo>
                          <a:pt x="3" y="55"/>
                        </a:lnTo>
                        <a:lnTo>
                          <a:pt x="3" y="57"/>
                        </a:lnTo>
                        <a:lnTo>
                          <a:pt x="6" y="61"/>
                        </a:lnTo>
                        <a:lnTo>
                          <a:pt x="8" y="63"/>
                        </a:lnTo>
                        <a:lnTo>
                          <a:pt x="11" y="67"/>
                        </a:lnTo>
                        <a:lnTo>
                          <a:pt x="14" y="69"/>
                        </a:lnTo>
                        <a:lnTo>
                          <a:pt x="16" y="72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6"/>
                        </a:lnTo>
                        <a:lnTo>
                          <a:pt x="29" y="78"/>
                        </a:lnTo>
                        <a:lnTo>
                          <a:pt x="34" y="78"/>
                        </a:lnTo>
                        <a:lnTo>
                          <a:pt x="38" y="7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01" name="Freeform 90">
                    <a:extLst>
                      <a:ext uri="{FF2B5EF4-FFF2-40B4-BE49-F238E27FC236}">
                        <a16:creationId xmlns:a16="http://schemas.microsoft.com/office/drawing/2014/main" id="{F85035A5-FADC-4BC2-8B52-2463A7F1E2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2" y="1877"/>
                    <a:ext cx="26" cy="25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8" y="77"/>
                        </a:moveTo>
                        <a:lnTo>
                          <a:pt x="43" y="76"/>
                        </a:lnTo>
                        <a:lnTo>
                          <a:pt x="46" y="76"/>
                        </a:lnTo>
                        <a:lnTo>
                          <a:pt x="50" y="75"/>
                        </a:lnTo>
                        <a:lnTo>
                          <a:pt x="53" y="74"/>
                        </a:lnTo>
                        <a:lnTo>
                          <a:pt x="56" y="71"/>
                        </a:lnTo>
                        <a:lnTo>
                          <a:pt x="59" y="70"/>
                        </a:lnTo>
                        <a:lnTo>
                          <a:pt x="63" y="68"/>
                        </a:lnTo>
                        <a:lnTo>
                          <a:pt x="67" y="65"/>
                        </a:lnTo>
                        <a:lnTo>
                          <a:pt x="69" y="62"/>
                        </a:lnTo>
                        <a:lnTo>
                          <a:pt x="71" y="59"/>
                        </a:lnTo>
                        <a:lnTo>
                          <a:pt x="72" y="56"/>
                        </a:lnTo>
                        <a:lnTo>
                          <a:pt x="74" y="54"/>
                        </a:lnTo>
                        <a:lnTo>
                          <a:pt x="75" y="49"/>
                        </a:lnTo>
                        <a:lnTo>
                          <a:pt x="76" y="46"/>
                        </a:lnTo>
                        <a:lnTo>
                          <a:pt x="77" y="42"/>
                        </a:lnTo>
                        <a:lnTo>
                          <a:pt x="77" y="38"/>
                        </a:lnTo>
                        <a:lnTo>
                          <a:pt x="77" y="33"/>
                        </a:lnTo>
                        <a:lnTo>
                          <a:pt x="76" y="31"/>
                        </a:lnTo>
                        <a:lnTo>
                          <a:pt x="75" y="26"/>
                        </a:lnTo>
                        <a:lnTo>
                          <a:pt x="74" y="23"/>
                        </a:lnTo>
                        <a:lnTo>
                          <a:pt x="72" y="19"/>
                        </a:lnTo>
                        <a:lnTo>
                          <a:pt x="71" y="16"/>
                        </a:lnTo>
                        <a:lnTo>
                          <a:pt x="69" y="13"/>
                        </a:lnTo>
                        <a:lnTo>
                          <a:pt x="67" y="11"/>
                        </a:lnTo>
                        <a:lnTo>
                          <a:pt x="63" y="8"/>
                        </a:lnTo>
                        <a:lnTo>
                          <a:pt x="59" y="6"/>
                        </a:lnTo>
                        <a:lnTo>
                          <a:pt x="56" y="5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6" y="0"/>
                        </a:lnTo>
                        <a:lnTo>
                          <a:pt x="43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3" y="2"/>
                        </a:lnTo>
                        <a:lnTo>
                          <a:pt x="20" y="5"/>
                        </a:lnTo>
                        <a:lnTo>
                          <a:pt x="17" y="6"/>
                        </a:lnTo>
                        <a:lnTo>
                          <a:pt x="13" y="8"/>
                        </a:lnTo>
                        <a:lnTo>
                          <a:pt x="11" y="11"/>
                        </a:lnTo>
                        <a:lnTo>
                          <a:pt x="8" y="13"/>
                        </a:lnTo>
                        <a:lnTo>
                          <a:pt x="6" y="16"/>
                        </a:lnTo>
                        <a:lnTo>
                          <a:pt x="5" y="19"/>
                        </a:lnTo>
                        <a:lnTo>
                          <a:pt x="2" y="23"/>
                        </a:lnTo>
                        <a:lnTo>
                          <a:pt x="1" y="26"/>
                        </a:lnTo>
                        <a:lnTo>
                          <a:pt x="0" y="31"/>
                        </a:lnTo>
                        <a:lnTo>
                          <a:pt x="0" y="33"/>
                        </a:lnTo>
                        <a:lnTo>
                          <a:pt x="0" y="38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1" y="49"/>
                        </a:lnTo>
                        <a:lnTo>
                          <a:pt x="2" y="54"/>
                        </a:lnTo>
                        <a:lnTo>
                          <a:pt x="5" y="56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5"/>
                        </a:lnTo>
                        <a:lnTo>
                          <a:pt x="13" y="68"/>
                        </a:lnTo>
                        <a:lnTo>
                          <a:pt x="17" y="70"/>
                        </a:lnTo>
                        <a:lnTo>
                          <a:pt x="20" y="71"/>
                        </a:lnTo>
                        <a:lnTo>
                          <a:pt x="23" y="74"/>
                        </a:lnTo>
                        <a:lnTo>
                          <a:pt x="26" y="75"/>
                        </a:lnTo>
                        <a:lnTo>
                          <a:pt x="31" y="76"/>
                        </a:lnTo>
                        <a:lnTo>
                          <a:pt x="34" y="76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02" name="Freeform 91">
                    <a:extLst>
                      <a:ext uri="{FF2B5EF4-FFF2-40B4-BE49-F238E27FC236}">
                        <a16:creationId xmlns:a16="http://schemas.microsoft.com/office/drawing/2014/main" id="{4423D9F1-C737-47F7-B3C2-7DE652896B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1" y="1876"/>
                    <a:ext cx="26" cy="26"/>
                  </a:xfrm>
                  <a:custGeom>
                    <a:avLst/>
                    <a:gdLst>
                      <a:gd name="T0" fmla="*/ 0 w 78"/>
                      <a:gd name="T1" fmla="*/ 0 h 77"/>
                      <a:gd name="T2" fmla="*/ 0 w 78"/>
                      <a:gd name="T3" fmla="*/ 0 h 77"/>
                      <a:gd name="T4" fmla="*/ 0 w 78"/>
                      <a:gd name="T5" fmla="*/ 0 h 77"/>
                      <a:gd name="T6" fmla="*/ 0 w 78"/>
                      <a:gd name="T7" fmla="*/ 0 h 77"/>
                      <a:gd name="T8" fmla="*/ 0 w 78"/>
                      <a:gd name="T9" fmla="*/ 0 h 77"/>
                      <a:gd name="T10" fmla="*/ 0 w 78"/>
                      <a:gd name="T11" fmla="*/ 0 h 77"/>
                      <a:gd name="T12" fmla="*/ 0 w 78"/>
                      <a:gd name="T13" fmla="*/ 0 h 77"/>
                      <a:gd name="T14" fmla="*/ 0 w 78"/>
                      <a:gd name="T15" fmla="*/ 0 h 77"/>
                      <a:gd name="T16" fmla="*/ 0 w 78"/>
                      <a:gd name="T17" fmla="*/ 0 h 77"/>
                      <a:gd name="T18" fmla="*/ 0 w 78"/>
                      <a:gd name="T19" fmla="*/ 0 h 77"/>
                      <a:gd name="T20" fmla="*/ 0 w 78"/>
                      <a:gd name="T21" fmla="*/ 0 h 77"/>
                      <a:gd name="T22" fmla="*/ 0 w 78"/>
                      <a:gd name="T23" fmla="*/ 0 h 77"/>
                      <a:gd name="T24" fmla="*/ 0 w 78"/>
                      <a:gd name="T25" fmla="*/ 0 h 77"/>
                      <a:gd name="T26" fmla="*/ 0 w 78"/>
                      <a:gd name="T27" fmla="*/ 0 h 77"/>
                      <a:gd name="T28" fmla="*/ 0 w 78"/>
                      <a:gd name="T29" fmla="*/ 0 h 77"/>
                      <a:gd name="T30" fmla="*/ 0 w 78"/>
                      <a:gd name="T31" fmla="*/ 0 h 77"/>
                      <a:gd name="T32" fmla="*/ 0 w 78"/>
                      <a:gd name="T33" fmla="*/ 0 h 77"/>
                      <a:gd name="T34" fmla="*/ 0 w 78"/>
                      <a:gd name="T35" fmla="*/ 0 h 77"/>
                      <a:gd name="T36" fmla="*/ 0 w 78"/>
                      <a:gd name="T37" fmla="*/ 0 h 77"/>
                      <a:gd name="T38" fmla="*/ 0 w 78"/>
                      <a:gd name="T39" fmla="*/ 0 h 77"/>
                      <a:gd name="T40" fmla="*/ 0 w 78"/>
                      <a:gd name="T41" fmla="*/ 0 h 77"/>
                      <a:gd name="T42" fmla="*/ 0 w 78"/>
                      <a:gd name="T43" fmla="*/ 0 h 77"/>
                      <a:gd name="T44" fmla="*/ 0 w 78"/>
                      <a:gd name="T45" fmla="*/ 0 h 77"/>
                      <a:gd name="T46" fmla="*/ 0 w 78"/>
                      <a:gd name="T47" fmla="*/ 0 h 77"/>
                      <a:gd name="T48" fmla="*/ 0 w 78"/>
                      <a:gd name="T49" fmla="*/ 0 h 77"/>
                      <a:gd name="T50" fmla="*/ 0 w 78"/>
                      <a:gd name="T51" fmla="*/ 0 h 77"/>
                      <a:gd name="T52" fmla="*/ 0 w 78"/>
                      <a:gd name="T53" fmla="*/ 0 h 77"/>
                      <a:gd name="T54" fmla="*/ 0 w 78"/>
                      <a:gd name="T55" fmla="*/ 0 h 77"/>
                      <a:gd name="T56" fmla="*/ 0 w 78"/>
                      <a:gd name="T57" fmla="*/ 0 h 77"/>
                      <a:gd name="T58" fmla="*/ 0 w 78"/>
                      <a:gd name="T59" fmla="*/ 0 h 77"/>
                      <a:gd name="T60" fmla="*/ 0 w 78"/>
                      <a:gd name="T61" fmla="*/ 0 h 77"/>
                      <a:gd name="T62" fmla="*/ 0 w 78"/>
                      <a:gd name="T63" fmla="*/ 0 h 77"/>
                      <a:gd name="T64" fmla="*/ 0 w 78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7"/>
                      <a:gd name="T101" fmla="*/ 78 w 78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7">
                        <a:moveTo>
                          <a:pt x="41" y="77"/>
                        </a:moveTo>
                        <a:lnTo>
                          <a:pt x="43" y="76"/>
                        </a:lnTo>
                        <a:lnTo>
                          <a:pt x="48" y="76"/>
                        </a:lnTo>
                        <a:lnTo>
                          <a:pt x="51" y="75"/>
                        </a:lnTo>
                        <a:lnTo>
                          <a:pt x="55" y="73"/>
                        </a:lnTo>
                        <a:lnTo>
                          <a:pt x="57" y="71"/>
                        </a:lnTo>
                        <a:lnTo>
                          <a:pt x="61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9" y="61"/>
                        </a:lnTo>
                        <a:lnTo>
                          <a:pt x="71" y="59"/>
                        </a:lnTo>
                        <a:lnTo>
                          <a:pt x="74" y="56"/>
                        </a:lnTo>
                        <a:lnTo>
                          <a:pt x="75" y="53"/>
                        </a:lnTo>
                        <a:lnTo>
                          <a:pt x="76" y="48"/>
                        </a:lnTo>
                        <a:lnTo>
                          <a:pt x="77" y="45"/>
                        </a:lnTo>
                        <a:lnTo>
                          <a:pt x="78" y="41"/>
                        </a:lnTo>
                        <a:lnTo>
                          <a:pt x="78" y="38"/>
                        </a:lnTo>
                        <a:lnTo>
                          <a:pt x="78" y="34"/>
                        </a:lnTo>
                        <a:lnTo>
                          <a:pt x="77" y="31"/>
                        </a:lnTo>
                        <a:lnTo>
                          <a:pt x="76" y="26"/>
                        </a:lnTo>
                        <a:lnTo>
                          <a:pt x="75" y="22"/>
                        </a:lnTo>
                        <a:lnTo>
                          <a:pt x="74" y="19"/>
                        </a:lnTo>
                        <a:lnTo>
                          <a:pt x="71" y="15"/>
                        </a:lnTo>
                        <a:lnTo>
                          <a:pt x="69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1" y="4"/>
                        </a:lnTo>
                        <a:lnTo>
                          <a:pt x="57" y="3"/>
                        </a:lnTo>
                        <a:lnTo>
                          <a:pt x="55" y="2"/>
                        </a:lnTo>
                        <a:lnTo>
                          <a:pt x="51" y="0"/>
                        </a:lnTo>
                        <a:lnTo>
                          <a:pt x="48" y="0"/>
                        </a:lnTo>
                        <a:lnTo>
                          <a:pt x="43" y="0"/>
                        </a:lnTo>
                        <a:lnTo>
                          <a:pt x="41" y="0"/>
                        </a:lnTo>
                        <a:lnTo>
                          <a:pt x="36" y="0"/>
                        </a:lnTo>
                        <a:lnTo>
                          <a:pt x="31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20" y="3"/>
                        </a:lnTo>
                        <a:lnTo>
                          <a:pt x="18" y="4"/>
                        </a:lnTo>
                        <a:lnTo>
                          <a:pt x="16" y="7"/>
                        </a:lnTo>
                        <a:lnTo>
                          <a:pt x="13" y="10"/>
                        </a:lnTo>
                        <a:lnTo>
                          <a:pt x="10" y="13"/>
                        </a:lnTo>
                        <a:lnTo>
                          <a:pt x="7" y="15"/>
                        </a:lnTo>
                        <a:lnTo>
                          <a:pt x="5" y="19"/>
                        </a:lnTo>
                        <a:lnTo>
                          <a:pt x="4" y="22"/>
                        </a:lnTo>
                        <a:lnTo>
                          <a:pt x="3" y="26"/>
                        </a:lnTo>
                        <a:lnTo>
                          <a:pt x="1" y="31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1" y="45"/>
                        </a:lnTo>
                        <a:lnTo>
                          <a:pt x="3" y="48"/>
                        </a:lnTo>
                        <a:lnTo>
                          <a:pt x="4" y="53"/>
                        </a:lnTo>
                        <a:lnTo>
                          <a:pt x="5" y="56"/>
                        </a:lnTo>
                        <a:lnTo>
                          <a:pt x="7" y="59"/>
                        </a:lnTo>
                        <a:lnTo>
                          <a:pt x="10" y="61"/>
                        </a:lnTo>
                        <a:lnTo>
                          <a:pt x="13" y="65"/>
                        </a:lnTo>
                        <a:lnTo>
                          <a:pt x="16" y="67"/>
                        </a:lnTo>
                        <a:lnTo>
                          <a:pt x="18" y="70"/>
                        </a:lnTo>
                        <a:lnTo>
                          <a:pt x="20" y="71"/>
                        </a:lnTo>
                        <a:lnTo>
                          <a:pt x="25" y="73"/>
                        </a:lnTo>
                        <a:lnTo>
                          <a:pt x="27" y="75"/>
                        </a:lnTo>
                        <a:lnTo>
                          <a:pt x="31" y="76"/>
                        </a:lnTo>
                        <a:lnTo>
                          <a:pt x="36" y="76"/>
                        </a:lnTo>
                        <a:lnTo>
                          <a:pt x="41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03" name="Freeform 92">
                    <a:extLst>
                      <a:ext uri="{FF2B5EF4-FFF2-40B4-BE49-F238E27FC236}">
                        <a16:creationId xmlns:a16="http://schemas.microsoft.com/office/drawing/2014/main" id="{9782BFE4-4C11-480D-9957-55B7908A6D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11" y="1877"/>
                    <a:ext cx="26" cy="26"/>
                  </a:xfrm>
                  <a:custGeom>
                    <a:avLst/>
                    <a:gdLst>
                      <a:gd name="T0" fmla="*/ 0 w 76"/>
                      <a:gd name="T1" fmla="*/ 0 h 78"/>
                      <a:gd name="T2" fmla="*/ 0 w 76"/>
                      <a:gd name="T3" fmla="*/ 0 h 78"/>
                      <a:gd name="T4" fmla="*/ 0 w 76"/>
                      <a:gd name="T5" fmla="*/ 0 h 78"/>
                      <a:gd name="T6" fmla="*/ 0 w 76"/>
                      <a:gd name="T7" fmla="*/ 0 h 78"/>
                      <a:gd name="T8" fmla="*/ 0 w 76"/>
                      <a:gd name="T9" fmla="*/ 0 h 78"/>
                      <a:gd name="T10" fmla="*/ 0 w 76"/>
                      <a:gd name="T11" fmla="*/ 0 h 78"/>
                      <a:gd name="T12" fmla="*/ 0 w 76"/>
                      <a:gd name="T13" fmla="*/ 0 h 78"/>
                      <a:gd name="T14" fmla="*/ 0 w 76"/>
                      <a:gd name="T15" fmla="*/ 0 h 78"/>
                      <a:gd name="T16" fmla="*/ 0 w 76"/>
                      <a:gd name="T17" fmla="*/ 0 h 78"/>
                      <a:gd name="T18" fmla="*/ 0 w 76"/>
                      <a:gd name="T19" fmla="*/ 0 h 78"/>
                      <a:gd name="T20" fmla="*/ 0 w 76"/>
                      <a:gd name="T21" fmla="*/ 0 h 78"/>
                      <a:gd name="T22" fmla="*/ 0 w 76"/>
                      <a:gd name="T23" fmla="*/ 0 h 78"/>
                      <a:gd name="T24" fmla="*/ 0 w 76"/>
                      <a:gd name="T25" fmla="*/ 0 h 78"/>
                      <a:gd name="T26" fmla="*/ 0 w 76"/>
                      <a:gd name="T27" fmla="*/ 0 h 78"/>
                      <a:gd name="T28" fmla="*/ 0 w 76"/>
                      <a:gd name="T29" fmla="*/ 0 h 78"/>
                      <a:gd name="T30" fmla="*/ 0 w 76"/>
                      <a:gd name="T31" fmla="*/ 0 h 78"/>
                      <a:gd name="T32" fmla="*/ 0 w 76"/>
                      <a:gd name="T33" fmla="*/ 0 h 78"/>
                      <a:gd name="T34" fmla="*/ 0 w 76"/>
                      <a:gd name="T35" fmla="*/ 0 h 78"/>
                      <a:gd name="T36" fmla="*/ 0 w 76"/>
                      <a:gd name="T37" fmla="*/ 0 h 78"/>
                      <a:gd name="T38" fmla="*/ 0 w 76"/>
                      <a:gd name="T39" fmla="*/ 0 h 78"/>
                      <a:gd name="T40" fmla="*/ 0 w 76"/>
                      <a:gd name="T41" fmla="*/ 0 h 78"/>
                      <a:gd name="T42" fmla="*/ 0 w 76"/>
                      <a:gd name="T43" fmla="*/ 0 h 78"/>
                      <a:gd name="T44" fmla="*/ 0 w 76"/>
                      <a:gd name="T45" fmla="*/ 0 h 78"/>
                      <a:gd name="T46" fmla="*/ 0 w 76"/>
                      <a:gd name="T47" fmla="*/ 0 h 78"/>
                      <a:gd name="T48" fmla="*/ 0 w 76"/>
                      <a:gd name="T49" fmla="*/ 0 h 78"/>
                      <a:gd name="T50" fmla="*/ 0 w 76"/>
                      <a:gd name="T51" fmla="*/ 0 h 78"/>
                      <a:gd name="T52" fmla="*/ 0 w 76"/>
                      <a:gd name="T53" fmla="*/ 0 h 78"/>
                      <a:gd name="T54" fmla="*/ 0 w 76"/>
                      <a:gd name="T55" fmla="*/ 0 h 78"/>
                      <a:gd name="T56" fmla="*/ 0 w 76"/>
                      <a:gd name="T57" fmla="*/ 0 h 78"/>
                      <a:gd name="T58" fmla="*/ 0 w 76"/>
                      <a:gd name="T59" fmla="*/ 0 h 78"/>
                      <a:gd name="T60" fmla="*/ 0 w 76"/>
                      <a:gd name="T61" fmla="*/ 0 h 78"/>
                      <a:gd name="T62" fmla="*/ 0 w 76"/>
                      <a:gd name="T63" fmla="*/ 0 h 78"/>
                      <a:gd name="T64" fmla="*/ 0 w 76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6"/>
                      <a:gd name="T100" fmla="*/ 0 h 78"/>
                      <a:gd name="T101" fmla="*/ 76 w 76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6" h="78">
                        <a:moveTo>
                          <a:pt x="38" y="78"/>
                        </a:moveTo>
                        <a:lnTo>
                          <a:pt x="41" y="77"/>
                        </a:lnTo>
                        <a:lnTo>
                          <a:pt x="45" y="77"/>
                        </a:lnTo>
                        <a:lnTo>
                          <a:pt x="50" y="76"/>
                        </a:lnTo>
                        <a:lnTo>
                          <a:pt x="53" y="75"/>
                        </a:lnTo>
                        <a:lnTo>
                          <a:pt x="55" y="73"/>
                        </a:lnTo>
                        <a:lnTo>
                          <a:pt x="59" y="71"/>
                        </a:lnTo>
                        <a:lnTo>
                          <a:pt x="63" y="69"/>
                        </a:lnTo>
                        <a:lnTo>
                          <a:pt x="65" y="67"/>
                        </a:lnTo>
                        <a:lnTo>
                          <a:pt x="67" y="64"/>
                        </a:lnTo>
                        <a:lnTo>
                          <a:pt x="70" y="61"/>
                        </a:lnTo>
                        <a:lnTo>
                          <a:pt x="71" y="57"/>
                        </a:lnTo>
                        <a:lnTo>
                          <a:pt x="73" y="55"/>
                        </a:lnTo>
                        <a:lnTo>
                          <a:pt x="74" y="51"/>
                        </a:lnTo>
                        <a:lnTo>
                          <a:pt x="76" y="46"/>
                        </a:lnTo>
                        <a:lnTo>
                          <a:pt x="76" y="43"/>
                        </a:lnTo>
                        <a:lnTo>
                          <a:pt x="76" y="39"/>
                        </a:lnTo>
                        <a:lnTo>
                          <a:pt x="76" y="36"/>
                        </a:lnTo>
                        <a:lnTo>
                          <a:pt x="76" y="31"/>
                        </a:lnTo>
                        <a:lnTo>
                          <a:pt x="74" y="27"/>
                        </a:lnTo>
                        <a:lnTo>
                          <a:pt x="73" y="24"/>
                        </a:lnTo>
                        <a:lnTo>
                          <a:pt x="71" y="20"/>
                        </a:lnTo>
                        <a:lnTo>
                          <a:pt x="70" y="17"/>
                        </a:lnTo>
                        <a:lnTo>
                          <a:pt x="67" y="14"/>
                        </a:lnTo>
                        <a:lnTo>
                          <a:pt x="65" y="12"/>
                        </a:lnTo>
                        <a:lnTo>
                          <a:pt x="63" y="8"/>
                        </a:lnTo>
                        <a:lnTo>
                          <a:pt x="59" y="7"/>
                        </a:lnTo>
                        <a:lnTo>
                          <a:pt x="55" y="5"/>
                        </a:lnTo>
                        <a:lnTo>
                          <a:pt x="53" y="2"/>
                        </a:lnTo>
                        <a:lnTo>
                          <a:pt x="50" y="2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29" y="0"/>
                        </a:lnTo>
                        <a:lnTo>
                          <a:pt x="26" y="2"/>
                        </a:lnTo>
                        <a:lnTo>
                          <a:pt x="22" y="2"/>
                        </a:lnTo>
                        <a:lnTo>
                          <a:pt x="19" y="5"/>
                        </a:lnTo>
                        <a:lnTo>
                          <a:pt x="15" y="7"/>
                        </a:lnTo>
                        <a:lnTo>
                          <a:pt x="13" y="8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6" y="17"/>
                        </a:lnTo>
                        <a:lnTo>
                          <a:pt x="3" y="20"/>
                        </a:lnTo>
                        <a:lnTo>
                          <a:pt x="2" y="24"/>
                        </a:lnTo>
                        <a:lnTo>
                          <a:pt x="1" y="27"/>
                        </a:lnTo>
                        <a:lnTo>
                          <a:pt x="0" y="31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0" y="46"/>
                        </a:lnTo>
                        <a:lnTo>
                          <a:pt x="1" y="51"/>
                        </a:lnTo>
                        <a:lnTo>
                          <a:pt x="2" y="55"/>
                        </a:lnTo>
                        <a:lnTo>
                          <a:pt x="3" y="57"/>
                        </a:lnTo>
                        <a:lnTo>
                          <a:pt x="6" y="61"/>
                        </a:lnTo>
                        <a:lnTo>
                          <a:pt x="7" y="64"/>
                        </a:lnTo>
                        <a:lnTo>
                          <a:pt x="10" y="67"/>
                        </a:lnTo>
                        <a:lnTo>
                          <a:pt x="13" y="69"/>
                        </a:lnTo>
                        <a:lnTo>
                          <a:pt x="15" y="71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6"/>
                        </a:lnTo>
                        <a:lnTo>
                          <a:pt x="29" y="77"/>
                        </a:lnTo>
                        <a:lnTo>
                          <a:pt x="34" y="77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04" name="Freeform 93">
                    <a:extLst>
                      <a:ext uri="{FF2B5EF4-FFF2-40B4-BE49-F238E27FC236}">
                        <a16:creationId xmlns:a16="http://schemas.microsoft.com/office/drawing/2014/main" id="{0E830E0E-02B8-4C92-9644-3C546DDB46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60" y="1876"/>
                    <a:ext cx="26" cy="26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9" y="77"/>
                        </a:moveTo>
                        <a:lnTo>
                          <a:pt x="42" y="76"/>
                        </a:lnTo>
                        <a:lnTo>
                          <a:pt x="46" y="76"/>
                        </a:lnTo>
                        <a:lnTo>
                          <a:pt x="49" y="75"/>
                        </a:lnTo>
                        <a:lnTo>
                          <a:pt x="53" y="73"/>
                        </a:lnTo>
                        <a:lnTo>
                          <a:pt x="55" y="71"/>
                        </a:lnTo>
                        <a:lnTo>
                          <a:pt x="59" y="70"/>
                        </a:lnTo>
                        <a:lnTo>
                          <a:pt x="63" y="67"/>
                        </a:lnTo>
                        <a:lnTo>
                          <a:pt x="66" y="65"/>
                        </a:lnTo>
                        <a:lnTo>
                          <a:pt x="67" y="61"/>
                        </a:lnTo>
                        <a:lnTo>
                          <a:pt x="70" y="59"/>
                        </a:lnTo>
                        <a:lnTo>
                          <a:pt x="72" y="56"/>
                        </a:lnTo>
                        <a:lnTo>
                          <a:pt x="73" y="53"/>
                        </a:lnTo>
                        <a:lnTo>
                          <a:pt x="74" y="48"/>
                        </a:lnTo>
                        <a:lnTo>
                          <a:pt x="77" y="45"/>
                        </a:lnTo>
                        <a:lnTo>
                          <a:pt x="77" y="41"/>
                        </a:lnTo>
                        <a:lnTo>
                          <a:pt x="77" y="38"/>
                        </a:lnTo>
                        <a:lnTo>
                          <a:pt x="77" y="34"/>
                        </a:lnTo>
                        <a:lnTo>
                          <a:pt x="77" y="31"/>
                        </a:lnTo>
                        <a:lnTo>
                          <a:pt x="74" y="26"/>
                        </a:lnTo>
                        <a:lnTo>
                          <a:pt x="73" y="22"/>
                        </a:lnTo>
                        <a:lnTo>
                          <a:pt x="72" y="19"/>
                        </a:lnTo>
                        <a:lnTo>
                          <a:pt x="70" y="15"/>
                        </a:lnTo>
                        <a:lnTo>
                          <a:pt x="67" y="13"/>
                        </a:lnTo>
                        <a:lnTo>
                          <a:pt x="66" y="10"/>
                        </a:lnTo>
                        <a:lnTo>
                          <a:pt x="63" y="7"/>
                        </a:lnTo>
                        <a:lnTo>
                          <a:pt x="59" y="4"/>
                        </a:lnTo>
                        <a:lnTo>
                          <a:pt x="55" y="3"/>
                        </a:lnTo>
                        <a:lnTo>
                          <a:pt x="53" y="2"/>
                        </a:lnTo>
                        <a:lnTo>
                          <a:pt x="49" y="0"/>
                        </a:lnTo>
                        <a:lnTo>
                          <a:pt x="46" y="0"/>
                        </a:lnTo>
                        <a:lnTo>
                          <a:pt x="42" y="0"/>
                        </a:lnTo>
                        <a:lnTo>
                          <a:pt x="39" y="0"/>
                        </a:lnTo>
                        <a:lnTo>
                          <a:pt x="35" y="0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3" y="2"/>
                        </a:lnTo>
                        <a:lnTo>
                          <a:pt x="20" y="3"/>
                        </a:lnTo>
                        <a:lnTo>
                          <a:pt x="16" y="4"/>
                        </a:lnTo>
                        <a:lnTo>
                          <a:pt x="13" y="7"/>
                        </a:lnTo>
                        <a:lnTo>
                          <a:pt x="11" y="10"/>
                        </a:lnTo>
                        <a:lnTo>
                          <a:pt x="8" y="13"/>
                        </a:lnTo>
                        <a:lnTo>
                          <a:pt x="6" y="15"/>
                        </a:lnTo>
                        <a:lnTo>
                          <a:pt x="4" y="19"/>
                        </a:lnTo>
                        <a:lnTo>
                          <a:pt x="3" y="22"/>
                        </a:lnTo>
                        <a:lnTo>
                          <a:pt x="1" y="26"/>
                        </a:lnTo>
                        <a:lnTo>
                          <a:pt x="1" y="31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1" y="45"/>
                        </a:lnTo>
                        <a:lnTo>
                          <a:pt x="1" y="48"/>
                        </a:lnTo>
                        <a:lnTo>
                          <a:pt x="3" y="53"/>
                        </a:lnTo>
                        <a:lnTo>
                          <a:pt x="4" y="56"/>
                        </a:lnTo>
                        <a:lnTo>
                          <a:pt x="6" y="59"/>
                        </a:lnTo>
                        <a:lnTo>
                          <a:pt x="8" y="61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lnTo>
                          <a:pt x="16" y="70"/>
                        </a:lnTo>
                        <a:lnTo>
                          <a:pt x="20" y="71"/>
                        </a:lnTo>
                        <a:lnTo>
                          <a:pt x="23" y="73"/>
                        </a:lnTo>
                        <a:lnTo>
                          <a:pt x="27" y="75"/>
                        </a:lnTo>
                        <a:lnTo>
                          <a:pt x="30" y="76"/>
                        </a:lnTo>
                        <a:lnTo>
                          <a:pt x="35" y="76"/>
                        </a:lnTo>
                        <a:lnTo>
                          <a:pt x="39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05" name="Freeform 94">
                    <a:extLst>
                      <a:ext uri="{FF2B5EF4-FFF2-40B4-BE49-F238E27FC236}">
                        <a16:creationId xmlns:a16="http://schemas.microsoft.com/office/drawing/2014/main" id="{A69729D0-7D66-4B16-9A14-58D3B3F5F8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12" y="1877"/>
                    <a:ext cx="26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w 78"/>
                      <a:gd name="T25" fmla="*/ 0 h 78"/>
                      <a:gd name="T26" fmla="*/ 0 w 78"/>
                      <a:gd name="T27" fmla="*/ 0 h 78"/>
                      <a:gd name="T28" fmla="*/ 0 w 78"/>
                      <a:gd name="T29" fmla="*/ 0 h 78"/>
                      <a:gd name="T30" fmla="*/ 0 w 78"/>
                      <a:gd name="T31" fmla="*/ 0 h 78"/>
                      <a:gd name="T32" fmla="*/ 0 w 78"/>
                      <a:gd name="T33" fmla="*/ 0 h 78"/>
                      <a:gd name="T34" fmla="*/ 0 w 78"/>
                      <a:gd name="T35" fmla="*/ 0 h 78"/>
                      <a:gd name="T36" fmla="*/ 0 w 78"/>
                      <a:gd name="T37" fmla="*/ 0 h 78"/>
                      <a:gd name="T38" fmla="*/ 0 w 78"/>
                      <a:gd name="T39" fmla="*/ 0 h 78"/>
                      <a:gd name="T40" fmla="*/ 0 w 78"/>
                      <a:gd name="T41" fmla="*/ 0 h 78"/>
                      <a:gd name="T42" fmla="*/ 0 w 78"/>
                      <a:gd name="T43" fmla="*/ 0 h 78"/>
                      <a:gd name="T44" fmla="*/ 0 w 78"/>
                      <a:gd name="T45" fmla="*/ 0 h 78"/>
                      <a:gd name="T46" fmla="*/ 0 w 78"/>
                      <a:gd name="T47" fmla="*/ 0 h 78"/>
                      <a:gd name="T48" fmla="*/ 0 w 78"/>
                      <a:gd name="T49" fmla="*/ 0 h 78"/>
                      <a:gd name="T50" fmla="*/ 0 w 78"/>
                      <a:gd name="T51" fmla="*/ 0 h 78"/>
                      <a:gd name="T52" fmla="*/ 0 w 78"/>
                      <a:gd name="T53" fmla="*/ 0 h 78"/>
                      <a:gd name="T54" fmla="*/ 0 w 78"/>
                      <a:gd name="T55" fmla="*/ 0 h 78"/>
                      <a:gd name="T56" fmla="*/ 0 w 78"/>
                      <a:gd name="T57" fmla="*/ 0 h 78"/>
                      <a:gd name="T58" fmla="*/ 0 w 78"/>
                      <a:gd name="T59" fmla="*/ 0 h 78"/>
                      <a:gd name="T60" fmla="*/ 0 w 78"/>
                      <a:gd name="T61" fmla="*/ 0 h 78"/>
                      <a:gd name="T62" fmla="*/ 0 w 78"/>
                      <a:gd name="T63" fmla="*/ 0 h 78"/>
                      <a:gd name="T64" fmla="*/ 0 w 78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8"/>
                      <a:gd name="T101" fmla="*/ 78 w 78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8">
                        <a:moveTo>
                          <a:pt x="39" y="78"/>
                        </a:moveTo>
                        <a:lnTo>
                          <a:pt x="43" y="77"/>
                        </a:lnTo>
                        <a:lnTo>
                          <a:pt x="46" y="77"/>
                        </a:lnTo>
                        <a:lnTo>
                          <a:pt x="50" y="76"/>
                        </a:lnTo>
                        <a:lnTo>
                          <a:pt x="55" y="75"/>
                        </a:lnTo>
                        <a:lnTo>
                          <a:pt x="57" y="73"/>
                        </a:lnTo>
                        <a:lnTo>
                          <a:pt x="61" y="71"/>
                        </a:lnTo>
                        <a:lnTo>
                          <a:pt x="63" y="69"/>
                        </a:lnTo>
                        <a:lnTo>
                          <a:pt x="67" y="67"/>
                        </a:lnTo>
                        <a:lnTo>
                          <a:pt x="68" y="64"/>
                        </a:lnTo>
                        <a:lnTo>
                          <a:pt x="70" y="61"/>
                        </a:lnTo>
                        <a:lnTo>
                          <a:pt x="74" y="57"/>
                        </a:lnTo>
                        <a:lnTo>
                          <a:pt x="75" y="55"/>
                        </a:lnTo>
                        <a:lnTo>
                          <a:pt x="76" y="51"/>
                        </a:lnTo>
                        <a:lnTo>
                          <a:pt x="77" y="46"/>
                        </a:lnTo>
                        <a:lnTo>
                          <a:pt x="78" y="43"/>
                        </a:lnTo>
                        <a:lnTo>
                          <a:pt x="78" y="39"/>
                        </a:lnTo>
                        <a:lnTo>
                          <a:pt x="78" y="36"/>
                        </a:lnTo>
                        <a:lnTo>
                          <a:pt x="77" y="31"/>
                        </a:lnTo>
                        <a:lnTo>
                          <a:pt x="76" y="27"/>
                        </a:lnTo>
                        <a:lnTo>
                          <a:pt x="75" y="24"/>
                        </a:lnTo>
                        <a:lnTo>
                          <a:pt x="74" y="20"/>
                        </a:lnTo>
                        <a:lnTo>
                          <a:pt x="70" y="17"/>
                        </a:lnTo>
                        <a:lnTo>
                          <a:pt x="68" y="14"/>
                        </a:lnTo>
                        <a:lnTo>
                          <a:pt x="67" y="12"/>
                        </a:lnTo>
                        <a:lnTo>
                          <a:pt x="63" y="8"/>
                        </a:lnTo>
                        <a:lnTo>
                          <a:pt x="61" y="7"/>
                        </a:lnTo>
                        <a:lnTo>
                          <a:pt x="57" y="5"/>
                        </a:lnTo>
                        <a:lnTo>
                          <a:pt x="55" y="2"/>
                        </a:lnTo>
                        <a:lnTo>
                          <a:pt x="50" y="2"/>
                        </a:lnTo>
                        <a:lnTo>
                          <a:pt x="46" y="0"/>
                        </a:lnTo>
                        <a:lnTo>
                          <a:pt x="43" y="0"/>
                        </a:lnTo>
                        <a:lnTo>
                          <a:pt x="39" y="0"/>
                        </a:lnTo>
                        <a:lnTo>
                          <a:pt x="36" y="0"/>
                        </a:lnTo>
                        <a:lnTo>
                          <a:pt x="31" y="0"/>
                        </a:lnTo>
                        <a:lnTo>
                          <a:pt x="27" y="2"/>
                        </a:lnTo>
                        <a:lnTo>
                          <a:pt x="24" y="2"/>
                        </a:lnTo>
                        <a:lnTo>
                          <a:pt x="20" y="5"/>
                        </a:lnTo>
                        <a:lnTo>
                          <a:pt x="18" y="7"/>
                        </a:lnTo>
                        <a:lnTo>
                          <a:pt x="14" y="8"/>
                        </a:lnTo>
                        <a:lnTo>
                          <a:pt x="12" y="12"/>
                        </a:lnTo>
                        <a:lnTo>
                          <a:pt x="8" y="14"/>
                        </a:lnTo>
                        <a:lnTo>
                          <a:pt x="7" y="17"/>
                        </a:lnTo>
                        <a:lnTo>
                          <a:pt x="5" y="20"/>
                        </a:lnTo>
                        <a:lnTo>
                          <a:pt x="4" y="24"/>
                        </a:lnTo>
                        <a:lnTo>
                          <a:pt x="2" y="27"/>
                        </a:lnTo>
                        <a:lnTo>
                          <a:pt x="1" y="31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1" y="46"/>
                        </a:lnTo>
                        <a:lnTo>
                          <a:pt x="2" y="51"/>
                        </a:lnTo>
                        <a:lnTo>
                          <a:pt x="4" y="55"/>
                        </a:lnTo>
                        <a:lnTo>
                          <a:pt x="5" y="57"/>
                        </a:lnTo>
                        <a:lnTo>
                          <a:pt x="7" y="61"/>
                        </a:lnTo>
                        <a:lnTo>
                          <a:pt x="8" y="64"/>
                        </a:lnTo>
                        <a:lnTo>
                          <a:pt x="12" y="67"/>
                        </a:lnTo>
                        <a:lnTo>
                          <a:pt x="14" y="69"/>
                        </a:lnTo>
                        <a:lnTo>
                          <a:pt x="18" y="71"/>
                        </a:lnTo>
                        <a:lnTo>
                          <a:pt x="20" y="73"/>
                        </a:lnTo>
                        <a:lnTo>
                          <a:pt x="24" y="75"/>
                        </a:lnTo>
                        <a:lnTo>
                          <a:pt x="27" y="76"/>
                        </a:lnTo>
                        <a:lnTo>
                          <a:pt x="31" y="77"/>
                        </a:lnTo>
                        <a:lnTo>
                          <a:pt x="36" y="77"/>
                        </a:lnTo>
                        <a:lnTo>
                          <a:pt x="39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06" name="Freeform 95">
                    <a:extLst>
                      <a:ext uri="{FF2B5EF4-FFF2-40B4-BE49-F238E27FC236}">
                        <a16:creationId xmlns:a16="http://schemas.microsoft.com/office/drawing/2014/main" id="{3E04DD75-F266-44B9-8B06-4EDF7C4EB8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62" y="1876"/>
                    <a:ext cx="25" cy="26"/>
                  </a:xfrm>
                  <a:custGeom>
                    <a:avLst/>
                    <a:gdLst>
                      <a:gd name="T0" fmla="*/ 0 w 75"/>
                      <a:gd name="T1" fmla="*/ 0 h 78"/>
                      <a:gd name="T2" fmla="*/ 0 w 75"/>
                      <a:gd name="T3" fmla="*/ 0 h 78"/>
                      <a:gd name="T4" fmla="*/ 0 w 75"/>
                      <a:gd name="T5" fmla="*/ 0 h 78"/>
                      <a:gd name="T6" fmla="*/ 0 w 75"/>
                      <a:gd name="T7" fmla="*/ 0 h 78"/>
                      <a:gd name="T8" fmla="*/ 0 w 75"/>
                      <a:gd name="T9" fmla="*/ 0 h 78"/>
                      <a:gd name="T10" fmla="*/ 0 w 75"/>
                      <a:gd name="T11" fmla="*/ 0 h 78"/>
                      <a:gd name="T12" fmla="*/ 0 w 75"/>
                      <a:gd name="T13" fmla="*/ 0 h 78"/>
                      <a:gd name="T14" fmla="*/ 0 w 75"/>
                      <a:gd name="T15" fmla="*/ 0 h 78"/>
                      <a:gd name="T16" fmla="*/ 0 w 75"/>
                      <a:gd name="T17" fmla="*/ 0 h 78"/>
                      <a:gd name="T18" fmla="*/ 0 w 75"/>
                      <a:gd name="T19" fmla="*/ 0 h 78"/>
                      <a:gd name="T20" fmla="*/ 0 w 75"/>
                      <a:gd name="T21" fmla="*/ 0 h 78"/>
                      <a:gd name="T22" fmla="*/ 0 w 75"/>
                      <a:gd name="T23" fmla="*/ 0 h 78"/>
                      <a:gd name="T24" fmla="*/ 0 w 75"/>
                      <a:gd name="T25" fmla="*/ 0 h 78"/>
                      <a:gd name="T26" fmla="*/ 0 w 75"/>
                      <a:gd name="T27" fmla="*/ 0 h 78"/>
                      <a:gd name="T28" fmla="*/ 0 w 75"/>
                      <a:gd name="T29" fmla="*/ 0 h 78"/>
                      <a:gd name="T30" fmla="*/ 0 w 75"/>
                      <a:gd name="T31" fmla="*/ 0 h 78"/>
                      <a:gd name="T32" fmla="*/ 0 w 75"/>
                      <a:gd name="T33" fmla="*/ 0 h 78"/>
                      <a:gd name="T34" fmla="*/ 0 w 75"/>
                      <a:gd name="T35" fmla="*/ 0 h 78"/>
                      <a:gd name="T36" fmla="*/ 0 w 75"/>
                      <a:gd name="T37" fmla="*/ 0 h 78"/>
                      <a:gd name="T38" fmla="*/ 0 w 75"/>
                      <a:gd name="T39" fmla="*/ 0 h 78"/>
                      <a:gd name="T40" fmla="*/ 0 w 75"/>
                      <a:gd name="T41" fmla="*/ 0 h 78"/>
                      <a:gd name="T42" fmla="*/ 0 w 75"/>
                      <a:gd name="T43" fmla="*/ 0 h 78"/>
                      <a:gd name="T44" fmla="*/ 0 w 75"/>
                      <a:gd name="T45" fmla="*/ 0 h 78"/>
                      <a:gd name="T46" fmla="*/ 0 w 75"/>
                      <a:gd name="T47" fmla="*/ 0 h 78"/>
                      <a:gd name="T48" fmla="*/ 0 w 75"/>
                      <a:gd name="T49" fmla="*/ 0 h 78"/>
                      <a:gd name="T50" fmla="*/ 0 w 75"/>
                      <a:gd name="T51" fmla="*/ 0 h 78"/>
                      <a:gd name="T52" fmla="*/ 0 w 75"/>
                      <a:gd name="T53" fmla="*/ 0 h 78"/>
                      <a:gd name="T54" fmla="*/ 0 w 75"/>
                      <a:gd name="T55" fmla="*/ 0 h 78"/>
                      <a:gd name="T56" fmla="*/ 0 w 75"/>
                      <a:gd name="T57" fmla="*/ 0 h 78"/>
                      <a:gd name="T58" fmla="*/ 0 w 75"/>
                      <a:gd name="T59" fmla="*/ 0 h 78"/>
                      <a:gd name="T60" fmla="*/ 0 w 75"/>
                      <a:gd name="T61" fmla="*/ 0 h 78"/>
                      <a:gd name="T62" fmla="*/ 0 w 75"/>
                      <a:gd name="T63" fmla="*/ 0 h 78"/>
                      <a:gd name="T64" fmla="*/ 0 w 75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5"/>
                      <a:gd name="T100" fmla="*/ 0 h 78"/>
                      <a:gd name="T101" fmla="*/ 75 w 75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5" h="78">
                        <a:moveTo>
                          <a:pt x="38" y="78"/>
                        </a:moveTo>
                        <a:lnTo>
                          <a:pt x="41" y="78"/>
                        </a:lnTo>
                        <a:lnTo>
                          <a:pt x="45" y="77"/>
                        </a:lnTo>
                        <a:lnTo>
                          <a:pt x="48" y="76"/>
                        </a:lnTo>
                        <a:lnTo>
                          <a:pt x="52" y="75"/>
                        </a:lnTo>
                        <a:lnTo>
                          <a:pt x="54" y="72"/>
                        </a:lnTo>
                        <a:lnTo>
                          <a:pt x="58" y="71"/>
                        </a:lnTo>
                        <a:lnTo>
                          <a:pt x="61" y="69"/>
                        </a:lnTo>
                        <a:lnTo>
                          <a:pt x="65" y="66"/>
                        </a:lnTo>
                        <a:lnTo>
                          <a:pt x="66" y="63"/>
                        </a:lnTo>
                        <a:lnTo>
                          <a:pt x="68" y="60"/>
                        </a:lnTo>
                        <a:lnTo>
                          <a:pt x="70" y="57"/>
                        </a:lnTo>
                        <a:lnTo>
                          <a:pt x="72" y="53"/>
                        </a:lnTo>
                        <a:lnTo>
                          <a:pt x="73" y="51"/>
                        </a:lnTo>
                        <a:lnTo>
                          <a:pt x="75" y="46"/>
                        </a:lnTo>
                        <a:lnTo>
                          <a:pt x="75" y="42"/>
                        </a:lnTo>
                        <a:lnTo>
                          <a:pt x="75" y="39"/>
                        </a:lnTo>
                        <a:lnTo>
                          <a:pt x="75" y="35"/>
                        </a:lnTo>
                        <a:lnTo>
                          <a:pt x="75" y="31"/>
                        </a:lnTo>
                        <a:lnTo>
                          <a:pt x="73" y="26"/>
                        </a:lnTo>
                        <a:lnTo>
                          <a:pt x="72" y="23"/>
                        </a:lnTo>
                        <a:lnTo>
                          <a:pt x="70" y="20"/>
                        </a:lnTo>
                        <a:lnTo>
                          <a:pt x="68" y="18"/>
                        </a:lnTo>
                        <a:lnTo>
                          <a:pt x="66" y="14"/>
                        </a:lnTo>
                        <a:lnTo>
                          <a:pt x="65" y="12"/>
                        </a:lnTo>
                        <a:lnTo>
                          <a:pt x="61" y="9"/>
                        </a:lnTo>
                        <a:lnTo>
                          <a:pt x="58" y="7"/>
                        </a:lnTo>
                        <a:lnTo>
                          <a:pt x="54" y="4"/>
                        </a:lnTo>
                        <a:lnTo>
                          <a:pt x="52" y="2"/>
                        </a:lnTo>
                        <a:lnTo>
                          <a:pt x="48" y="2"/>
                        </a:lnTo>
                        <a:lnTo>
                          <a:pt x="45" y="1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3" y="0"/>
                        </a:lnTo>
                        <a:lnTo>
                          <a:pt x="29" y="1"/>
                        </a:lnTo>
                        <a:lnTo>
                          <a:pt x="24" y="2"/>
                        </a:lnTo>
                        <a:lnTo>
                          <a:pt x="22" y="2"/>
                        </a:lnTo>
                        <a:lnTo>
                          <a:pt x="19" y="4"/>
                        </a:lnTo>
                        <a:lnTo>
                          <a:pt x="15" y="7"/>
                        </a:lnTo>
                        <a:lnTo>
                          <a:pt x="13" y="9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4" y="18"/>
                        </a:lnTo>
                        <a:lnTo>
                          <a:pt x="3" y="20"/>
                        </a:lnTo>
                        <a:lnTo>
                          <a:pt x="2" y="23"/>
                        </a:lnTo>
                        <a:lnTo>
                          <a:pt x="0" y="26"/>
                        </a:lnTo>
                        <a:lnTo>
                          <a:pt x="0" y="31"/>
                        </a:lnTo>
                        <a:lnTo>
                          <a:pt x="0" y="35"/>
                        </a:lnTo>
                        <a:lnTo>
                          <a:pt x="0" y="39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0" y="51"/>
                        </a:lnTo>
                        <a:lnTo>
                          <a:pt x="2" y="53"/>
                        </a:lnTo>
                        <a:lnTo>
                          <a:pt x="3" y="57"/>
                        </a:lnTo>
                        <a:lnTo>
                          <a:pt x="4" y="60"/>
                        </a:lnTo>
                        <a:lnTo>
                          <a:pt x="7" y="63"/>
                        </a:lnTo>
                        <a:lnTo>
                          <a:pt x="10" y="66"/>
                        </a:lnTo>
                        <a:lnTo>
                          <a:pt x="13" y="69"/>
                        </a:lnTo>
                        <a:lnTo>
                          <a:pt x="15" y="71"/>
                        </a:lnTo>
                        <a:lnTo>
                          <a:pt x="19" y="72"/>
                        </a:lnTo>
                        <a:lnTo>
                          <a:pt x="22" y="75"/>
                        </a:lnTo>
                        <a:lnTo>
                          <a:pt x="24" y="76"/>
                        </a:lnTo>
                        <a:lnTo>
                          <a:pt x="29" y="77"/>
                        </a:lnTo>
                        <a:lnTo>
                          <a:pt x="33" y="78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07" name="Freeform 96">
                    <a:extLst>
                      <a:ext uri="{FF2B5EF4-FFF2-40B4-BE49-F238E27FC236}">
                        <a16:creationId xmlns:a16="http://schemas.microsoft.com/office/drawing/2014/main" id="{13E37DFA-B004-4657-A5D1-E18941F294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86" y="1906"/>
                    <a:ext cx="26" cy="26"/>
                  </a:xfrm>
                  <a:custGeom>
                    <a:avLst/>
                    <a:gdLst>
                      <a:gd name="T0" fmla="*/ 0 w 77"/>
                      <a:gd name="T1" fmla="*/ 0 h 78"/>
                      <a:gd name="T2" fmla="*/ 0 w 77"/>
                      <a:gd name="T3" fmla="*/ 0 h 78"/>
                      <a:gd name="T4" fmla="*/ 0 w 77"/>
                      <a:gd name="T5" fmla="*/ 0 h 78"/>
                      <a:gd name="T6" fmla="*/ 0 w 77"/>
                      <a:gd name="T7" fmla="*/ 0 h 78"/>
                      <a:gd name="T8" fmla="*/ 0 w 77"/>
                      <a:gd name="T9" fmla="*/ 0 h 78"/>
                      <a:gd name="T10" fmla="*/ 0 w 77"/>
                      <a:gd name="T11" fmla="*/ 0 h 78"/>
                      <a:gd name="T12" fmla="*/ 0 w 77"/>
                      <a:gd name="T13" fmla="*/ 0 h 78"/>
                      <a:gd name="T14" fmla="*/ 0 w 77"/>
                      <a:gd name="T15" fmla="*/ 0 h 78"/>
                      <a:gd name="T16" fmla="*/ 0 w 77"/>
                      <a:gd name="T17" fmla="*/ 0 h 78"/>
                      <a:gd name="T18" fmla="*/ 0 w 77"/>
                      <a:gd name="T19" fmla="*/ 0 h 78"/>
                      <a:gd name="T20" fmla="*/ 0 w 77"/>
                      <a:gd name="T21" fmla="*/ 0 h 78"/>
                      <a:gd name="T22" fmla="*/ 0 w 77"/>
                      <a:gd name="T23" fmla="*/ 0 h 78"/>
                      <a:gd name="T24" fmla="*/ 0 w 77"/>
                      <a:gd name="T25" fmla="*/ 0 h 78"/>
                      <a:gd name="T26" fmla="*/ 0 w 77"/>
                      <a:gd name="T27" fmla="*/ 0 h 78"/>
                      <a:gd name="T28" fmla="*/ 0 w 77"/>
                      <a:gd name="T29" fmla="*/ 0 h 78"/>
                      <a:gd name="T30" fmla="*/ 0 w 77"/>
                      <a:gd name="T31" fmla="*/ 0 h 78"/>
                      <a:gd name="T32" fmla="*/ 0 w 77"/>
                      <a:gd name="T33" fmla="*/ 0 h 78"/>
                      <a:gd name="T34" fmla="*/ 0 w 77"/>
                      <a:gd name="T35" fmla="*/ 0 h 78"/>
                      <a:gd name="T36" fmla="*/ 0 w 77"/>
                      <a:gd name="T37" fmla="*/ 0 h 78"/>
                      <a:gd name="T38" fmla="*/ 0 w 77"/>
                      <a:gd name="T39" fmla="*/ 0 h 78"/>
                      <a:gd name="T40" fmla="*/ 0 w 77"/>
                      <a:gd name="T41" fmla="*/ 0 h 78"/>
                      <a:gd name="T42" fmla="*/ 0 w 77"/>
                      <a:gd name="T43" fmla="*/ 0 h 78"/>
                      <a:gd name="T44" fmla="*/ 0 w 77"/>
                      <a:gd name="T45" fmla="*/ 0 h 78"/>
                      <a:gd name="T46" fmla="*/ 0 w 77"/>
                      <a:gd name="T47" fmla="*/ 0 h 78"/>
                      <a:gd name="T48" fmla="*/ 0 w 77"/>
                      <a:gd name="T49" fmla="*/ 0 h 78"/>
                      <a:gd name="T50" fmla="*/ 0 w 77"/>
                      <a:gd name="T51" fmla="*/ 0 h 78"/>
                      <a:gd name="T52" fmla="*/ 0 w 77"/>
                      <a:gd name="T53" fmla="*/ 0 h 78"/>
                      <a:gd name="T54" fmla="*/ 0 w 77"/>
                      <a:gd name="T55" fmla="*/ 0 h 78"/>
                      <a:gd name="T56" fmla="*/ 0 w 77"/>
                      <a:gd name="T57" fmla="*/ 0 h 78"/>
                      <a:gd name="T58" fmla="*/ 0 w 77"/>
                      <a:gd name="T59" fmla="*/ 0 h 78"/>
                      <a:gd name="T60" fmla="*/ 0 w 77"/>
                      <a:gd name="T61" fmla="*/ 0 h 78"/>
                      <a:gd name="T62" fmla="*/ 0 w 77"/>
                      <a:gd name="T63" fmla="*/ 0 h 78"/>
                      <a:gd name="T64" fmla="*/ 0 w 77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8"/>
                      <a:gd name="T101" fmla="*/ 77 w 77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8">
                        <a:moveTo>
                          <a:pt x="38" y="78"/>
                        </a:moveTo>
                        <a:lnTo>
                          <a:pt x="41" y="77"/>
                        </a:lnTo>
                        <a:lnTo>
                          <a:pt x="45" y="76"/>
                        </a:lnTo>
                        <a:lnTo>
                          <a:pt x="50" y="76"/>
                        </a:lnTo>
                        <a:lnTo>
                          <a:pt x="53" y="73"/>
                        </a:lnTo>
                        <a:lnTo>
                          <a:pt x="56" y="72"/>
                        </a:lnTo>
                        <a:lnTo>
                          <a:pt x="59" y="70"/>
                        </a:lnTo>
                        <a:lnTo>
                          <a:pt x="63" y="67"/>
                        </a:lnTo>
                        <a:lnTo>
                          <a:pt x="65" y="65"/>
                        </a:lnTo>
                        <a:lnTo>
                          <a:pt x="67" y="63"/>
                        </a:lnTo>
                        <a:lnTo>
                          <a:pt x="70" y="60"/>
                        </a:lnTo>
                        <a:lnTo>
                          <a:pt x="71" y="56"/>
                        </a:lnTo>
                        <a:lnTo>
                          <a:pt x="73" y="53"/>
                        </a:lnTo>
                        <a:lnTo>
                          <a:pt x="74" y="50"/>
                        </a:lnTo>
                        <a:lnTo>
                          <a:pt x="76" y="46"/>
                        </a:lnTo>
                        <a:lnTo>
                          <a:pt x="76" y="42"/>
                        </a:lnTo>
                        <a:lnTo>
                          <a:pt x="77" y="39"/>
                        </a:lnTo>
                        <a:lnTo>
                          <a:pt x="76" y="35"/>
                        </a:lnTo>
                        <a:lnTo>
                          <a:pt x="76" y="29"/>
                        </a:lnTo>
                        <a:lnTo>
                          <a:pt x="74" y="27"/>
                        </a:lnTo>
                        <a:lnTo>
                          <a:pt x="73" y="24"/>
                        </a:lnTo>
                        <a:lnTo>
                          <a:pt x="71" y="20"/>
                        </a:lnTo>
                        <a:lnTo>
                          <a:pt x="70" y="16"/>
                        </a:lnTo>
                        <a:lnTo>
                          <a:pt x="67" y="14"/>
                        </a:lnTo>
                        <a:lnTo>
                          <a:pt x="65" y="12"/>
                        </a:lnTo>
                        <a:lnTo>
                          <a:pt x="63" y="8"/>
                        </a:lnTo>
                        <a:lnTo>
                          <a:pt x="59" y="6"/>
                        </a:lnTo>
                        <a:lnTo>
                          <a:pt x="56" y="5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2" y="2"/>
                        </a:lnTo>
                        <a:lnTo>
                          <a:pt x="20" y="5"/>
                        </a:lnTo>
                        <a:lnTo>
                          <a:pt x="16" y="6"/>
                        </a:lnTo>
                        <a:lnTo>
                          <a:pt x="13" y="8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4" y="16"/>
                        </a:lnTo>
                        <a:lnTo>
                          <a:pt x="3" y="20"/>
                        </a:lnTo>
                        <a:lnTo>
                          <a:pt x="2" y="24"/>
                        </a:lnTo>
                        <a:lnTo>
                          <a:pt x="1" y="27"/>
                        </a:lnTo>
                        <a:lnTo>
                          <a:pt x="0" y="29"/>
                        </a:lnTo>
                        <a:lnTo>
                          <a:pt x="0" y="35"/>
                        </a:lnTo>
                        <a:lnTo>
                          <a:pt x="0" y="39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1" y="50"/>
                        </a:lnTo>
                        <a:lnTo>
                          <a:pt x="2" y="53"/>
                        </a:lnTo>
                        <a:lnTo>
                          <a:pt x="3" y="56"/>
                        </a:lnTo>
                        <a:lnTo>
                          <a:pt x="4" y="60"/>
                        </a:lnTo>
                        <a:lnTo>
                          <a:pt x="7" y="63"/>
                        </a:lnTo>
                        <a:lnTo>
                          <a:pt x="10" y="65"/>
                        </a:lnTo>
                        <a:lnTo>
                          <a:pt x="13" y="67"/>
                        </a:lnTo>
                        <a:lnTo>
                          <a:pt x="16" y="70"/>
                        </a:lnTo>
                        <a:lnTo>
                          <a:pt x="20" y="72"/>
                        </a:lnTo>
                        <a:lnTo>
                          <a:pt x="22" y="73"/>
                        </a:lnTo>
                        <a:lnTo>
                          <a:pt x="26" y="76"/>
                        </a:lnTo>
                        <a:lnTo>
                          <a:pt x="31" y="76"/>
                        </a:lnTo>
                        <a:lnTo>
                          <a:pt x="34" y="77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08" name="Freeform 97">
                    <a:extLst>
                      <a:ext uri="{FF2B5EF4-FFF2-40B4-BE49-F238E27FC236}">
                        <a16:creationId xmlns:a16="http://schemas.microsoft.com/office/drawing/2014/main" id="{FA8AE49C-68BC-4E8C-AB61-0959C082B9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38" y="1906"/>
                    <a:ext cx="27" cy="25"/>
                  </a:xfrm>
                  <a:custGeom>
                    <a:avLst/>
                    <a:gdLst>
                      <a:gd name="T0" fmla="*/ 0 w 79"/>
                      <a:gd name="T1" fmla="*/ 0 h 76"/>
                      <a:gd name="T2" fmla="*/ 0 w 79"/>
                      <a:gd name="T3" fmla="*/ 0 h 76"/>
                      <a:gd name="T4" fmla="*/ 0 w 79"/>
                      <a:gd name="T5" fmla="*/ 0 h 76"/>
                      <a:gd name="T6" fmla="*/ 0 w 79"/>
                      <a:gd name="T7" fmla="*/ 0 h 76"/>
                      <a:gd name="T8" fmla="*/ 0 w 79"/>
                      <a:gd name="T9" fmla="*/ 0 h 76"/>
                      <a:gd name="T10" fmla="*/ 0 w 79"/>
                      <a:gd name="T11" fmla="*/ 0 h 76"/>
                      <a:gd name="T12" fmla="*/ 0 w 79"/>
                      <a:gd name="T13" fmla="*/ 0 h 76"/>
                      <a:gd name="T14" fmla="*/ 0 w 79"/>
                      <a:gd name="T15" fmla="*/ 0 h 76"/>
                      <a:gd name="T16" fmla="*/ 0 w 79"/>
                      <a:gd name="T17" fmla="*/ 0 h 76"/>
                      <a:gd name="T18" fmla="*/ 0 w 79"/>
                      <a:gd name="T19" fmla="*/ 0 h 76"/>
                      <a:gd name="T20" fmla="*/ 0 w 79"/>
                      <a:gd name="T21" fmla="*/ 0 h 76"/>
                      <a:gd name="T22" fmla="*/ 0 w 79"/>
                      <a:gd name="T23" fmla="*/ 0 h 76"/>
                      <a:gd name="T24" fmla="*/ 0 w 79"/>
                      <a:gd name="T25" fmla="*/ 0 h 76"/>
                      <a:gd name="T26" fmla="*/ 0 w 79"/>
                      <a:gd name="T27" fmla="*/ 0 h 76"/>
                      <a:gd name="T28" fmla="*/ 0 w 79"/>
                      <a:gd name="T29" fmla="*/ 0 h 76"/>
                      <a:gd name="T30" fmla="*/ 0 w 79"/>
                      <a:gd name="T31" fmla="*/ 0 h 76"/>
                      <a:gd name="T32" fmla="*/ 0 w 79"/>
                      <a:gd name="T33" fmla="*/ 0 h 76"/>
                      <a:gd name="T34" fmla="*/ 0 w 79"/>
                      <a:gd name="T35" fmla="*/ 0 h 76"/>
                      <a:gd name="T36" fmla="*/ 0 w 79"/>
                      <a:gd name="T37" fmla="*/ 0 h 76"/>
                      <a:gd name="T38" fmla="*/ 0 w 79"/>
                      <a:gd name="T39" fmla="*/ 0 h 76"/>
                      <a:gd name="T40" fmla="*/ 0 w 79"/>
                      <a:gd name="T41" fmla="*/ 0 h 76"/>
                      <a:gd name="T42" fmla="*/ 0 w 79"/>
                      <a:gd name="T43" fmla="*/ 0 h 76"/>
                      <a:gd name="T44" fmla="*/ 0 w 79"/>
                      <a:gd name="T45" fmla="*/ 0 h 76"/>
                      <a:gd name="T46" fmla="*/ 0 w 79"/>
                      <a:gd name="T47" fmla="*/ 0 h 76"/>
                      <a:gd name="T48" fmla="*/ 0 w 79"/>
                      <a:gd name="T49" fmla="*/ 0 h 76"/>
                      <a:gd name="T50" fmla="*/ 0 w 79"/>
                      <a:gd name="T51" fmla="*/ 0 h 76"/>
                      <a:gd name="T52" fmla="*/ 0 w 79"/>
                      <a:gd name="T53" fmla="*/ 0 h 76"/>
                      <a:gd name="T54" fmla="*/ 0 w 79"/>
                      <a:gd name="T55" fmla="*/ 0 h 76"/>
                      <a:gd name="T56" fmla="*/ 0 w 79"/>
                      <a:gd name="T57" fmla="*/ 0 h 76"/>
                      <a:gd name="T58" fmla="*/ 0 w 79"/>
                      <a:gd name="T59" fmla="*/ 0 h 76"/>
                      <a:gd name="T60" fmla="*/ 0 w 79"/>
                      <a:gd name="T61" fmla="*/ 0 h 76"/>
                      <a:gd name="T62" fmla="*/ 0 w 79"/>
                      <a:gd name="T63" fmla="*/ 0 h 76"/>
                      <a:gd name="T64" fmla="*/ 0 w 79"/>
                      <a:gd name="T65" fmla="*/ 0 h 7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9"/>
                      <a:gd name="T100" fmla="*/ 0 h 76"/>
                      <a:gd name="T101" fmla="*/ 79 w 79"/>
                      <a:gd name="T102" fmla="*/ 76 h 7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9" h="76">
                        <a:moveTo>
                          <a:pt x="40" y="76"/>
                        </a:moveTo>
                        <a:lnTo>
                          <a:pt x="43" y="76"/>
                        </a:lnTo>
                        <a:lnTo>
                          <a:pt x="47" y="76"/>
                        </a:lnTo>
                        <a:lnTo>
                          <a:pt x="50" y="73"/>
                        </a:lnTo>
                        <a:lnTo>
                          <a:pt x="54" y="73"/>
                        </a:lnTo>
                        <a:lnTo>
                          <a:pt x="56" y="71"/>
                        </a:lnTo>
                        <a:lnTo>
                          <a:pt x="61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9" y="61"/>
                        </a:lnTo>
                        <a:lnTo>
                          <a:pt x="72" y="58"/>
                        </a:lnTo>
                        <a:lnTo>
                          <a:pt x="73" y="56"/>
                        </a:lnTo>
                        <a:lnTo>
                          <a:pt x="74" y="53"/>
                        </a:lnTo>
                        <a:lnTo>
                          <a:pt x="76" y="48"/>
                        </a:lnTo>
                        <a:lnTo>
                          <a:pt x="76" y="45"/>
                        </a:lnTo>
                        <a:lnTo>
                          <a:pt x="77" y="40"/>
                        </a:lnTo>
                        <a:lnTo>
                          <a:pt x="79" y="38"/>
                        </a:lnTo>
                        <a:lnTo>
                          <a:pt x="77" y="33"/>
                        </a:lnTo>
                        <a:lnTo>
                          <a:pt x="76" y="29"/>
                        </a:lnTo>
                        <a:lnTo>
                          <a:pt x="76" y="25"/>
                        </a:lnTo>
                        <a:lnTo>
                          <a:pt x="74" y="22"/>
                        </a:lnTo>
                        <a:lnTo>
                          <a:pt x="73" y="19"/>
                        </a:lnTo>
                        <a:lnTo>
                          <a:pt x="72" y="15"/>
                        </a:lnTo>
                        <a:lnTo>
                          <a:pt x="69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1" y="5"/>
                        </a:lnTo>
                        <a:lnTo>
                          <a:pt x="56" y="3"/>
                        </a:lnTo>
                        <a:lnTo>
                          <a:pt x="54" y="2"/>
                        </a:lnTo>
                        <a:lnTo>
                          <a:pt x="50" y="0"/>
                        </a:lnTo>
                        <a:lnTo>
                          <a:pt x="47" y="0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5" y="0"/>
                        </a:lnTo>
                        <a:lnTo>
                          <a:pt x="31" y="0"/>
                        </a:lnTo>
                        <a:lnTo>
                          <a:pt x="28" y="0"/>
                        </a:lnTo>
                        <a:lnTo>
                          <a:pt x="24" y="2"/>
                        </a:lnTo>
                        <a:lnTo>
                          <a:pt x="21" y="3"/>
                        </a:lnTo>
                        <a:lnTo>
                          <a:pt x="17" y="5"/>
                        </a:lnTo>
                        <a:lnTo>
                          <a:pt x="15" y="7"/>
                        </a:lnTo>
                        <a:lnTo>
                          <a:pt x="12" y="10"/>
                        </a:lnTo>
                        <a:lnTo>
                          <a:pt x="9" y="13"/>
                        </a:lnTo>
                        <a:lnTo>
                          <a:pt x="6" y="15"/>
                        </a:lnTo>
                        <a:lnTo>
                          <a:pt x="5" y="19"/>
                        </a:lnTo>
                        <a:lnTo>
                          <a:pt x="3" y="22"/>
                        </a:lnTo>
                        <a:lnTo>
                          <a:pt x="2" y="25"/>
                        </a:lnTo>
                        <a:lnTo>
                          <a:pt x="0" y="29"/>
                        </a:lnTo>
                        <a:lnTo>
                          <a:pt x="0" y="33"/>
                        </a:lnTo>
                        <a:lnTo>
                          <a:pt x="0" y="38"/>
                        </a:lnTo>
                        <a:lnTo>
                          <a:pt x="0" y="40"/>
                        </a:lnTo>
                        <a:lnTo>
                          <a:pt x="0" y="45"/>
                        </a:lnTo>
                        <a:lnTo>
                          <a:pt x="2" y="48"/>
                        </a:lnTo>
                        <a:lnTo>
                          <a:pt x="3" y="53"/>
                        </a:lnTo>
                        <a:lnTo>
                          <a:pt x="5" y="56"/>
                        </a:lnTo>
                        <a:lnTo>
                          <a:pt x="6" y="58"/>
                        </a:lnTo>
                        <a:lnTo>
                          <a:pt x="9" y="61"/>
                        </a:lnTo>
                        <a:lnTo>
                          <a:pt x="12" y="65"/>
                        </a:lnTo>
                        <a:lnTo>
                          <a:pt x="15" y="67"/>
                        </a:lnTo>
                        <a:lnTo>
                          <a:pt x="17" y="70"/>
                        </a:lnTo>
                        <a:lnTo>
                          <a:pt x="21" y="71"/>
                        </a:lnTo>
                        <a:lnTo>
                          <a:pt x="24" y="73"/>
                        </a:lnTo>
                        <a:lnTo>
                          <a:pt x="28" y="73"/>
                        </a:lnTo>
                        <a:lnTo>
                          <a:pt x="31" y="76"/>
                        </a:lnTo>
                        <a:lnTo>
                          <a:pt x="35" y="76"/>
                        </a:lnTo>
                        <a:lnTo>
                          <a:pt x="40" y="7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09" name="Freeform 98">
                    <a:extLst>
                      <a:ext uri="{FF2B5EF4-FFF2-40B4-BE49-F238E27FC236}">
                        <a16:creationId xmlns:a16="http://schemas.microsoft.com/office/drawing/2014/main" id="{502529B4-20B9-4E77-848A-37E6DC1755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7" y="1905"/>
                    <a:ext cx="27" cy="26"/>
                  </a:xfrm>
                  <a:custGeom>
                    <a:avLst/>
                    <a:gdLst>
                      <a:gd name="T0" fmla="*/ 0 w 79"/>
                      <a:gd name="T1" fmla="*/ 0 h 79"/>
                      <a:gd name="T2" fmla="*/ 0 w 79"/>
                      <a:gd name="T3" fmla="*/ 0 h 79"/>
                      <a:gd name="T4" fmla="*/ 0 w 79"/>
                      <a:gd name="T5" fmla="*/ 0 h 79"/>
                      <a:gd name="T6" fmla="*/ 0 w 79"/>
                      <a:gd name="T7" fmla="*/ 0 h 79"/>
                      <a:gd name="T8" fmla="*/ 0 w 79"/>
                      <a:gd name="T9" fmla="*/ 0 h 79"/>
                      <a:gd name="T10" fmla="*/ 0 w 79"/>
                      <a:gd name="T11" fmla="*/ 0 h 79"/>
                      <a:gd name="T12" fmla="*/ 0 w 79"/>
                      <a:gd name="T13" fmla="*/ 0 h 79"/>
                      <a:gd name="T14" fmla="*/ 0 w 79"/>
                      <a:gd name="T15" fmla="*/ 0 h 79"/>
                      <a:gd name="T16" fmla="*/ 0 w 79"/>
                      <a:gd name="T17" fmla="*/ 0 h 79"/>
                      <a:gd name="T18" fmla="*/ 0 w 79"/>
                      <a:gd name="T19" fmla="*/ 0 h 79"/>
                      <a:gd name="T20" fmla="*/ 0 w 79"/>
                      <a:gd name="T21" fmla="*/ 0 h 79"/>
                      <a:gd name="T22" fmla="*/ 0 w 79"/>
                      <a:gd name="T23" fmla="*/ 0 h 79"/>
                      <a:gd name="T24" fmla="*/ 0 w 79"/>
                      <a:gd name="T25" fmla="*/ 0 h 79"/>
                      <a:gd name="T26" fmla="*/ 0 w 79"/>
                      <a:gd name="T27" fmla="*/ 0 h 79"/>
                      <a:gd name="T28" fmla="*/ 0 w 79"/>
                      <a:gd name="T29" fmla="*/ 0 h 79"/>
                      <a:gd name="T30" fmla="*/ 0 w 79"/>
                      <a:gd name="T31" fmla="*/ 0 h 79"/>
                      <a:gd name="T32" fmla="*/ 0 w 79"/>
                      <a:gd name="T33" fmla="*/ 0 h 79"/>
                      <a:gd name="T34" fmla="*/ 0 w 79"/>
                      <a:gd name="T35" fmla="*/ 0 h 79"/>
                      <a:gd name="T36" fmla="*/ 0 w 79"/>
                      <a:gd name="T37" fmla="*/ 0 h 79"/>
                      <a:gd name="T38" fmla="*/ 0 w 79"/>
                      <a:gd name="T39" fmla="*/ 0 h 79"/>
                      <a:gd name="T40" fmla="*/ 0 w 79"/>
                      <a:gd name="T41" fmla="*/ 0 h 79"/>
                      <a:gd name="T42" fmla="*/ 0 w 79"/>
                      <a:gd name="T43" fmla="*/ 0 h 79"/>
                      <a:gd name="T44" fmla="*/ 0 w 79"/>
                      <a:gd name="T45" fmla="*/ 0 h 79"/>
                      <a:gd name="T46" fmla="*/ 0 w 79"/>
                      <a:gd name="T47" fmla="*/ 0 h 79"/>
                      <a:gd name="T48" fmla="*/ 0 w 79"/>
                      <a:gd name="T49" fmla="*/ 0 h 79"/>
                      <a:gd name="T50" fmla="*/ 0 w 79"/>
                      <a:gd name="T51" fmla="*/ 0 h 79"/>
                      <a:gd name="T52" fmla="*/ 0 w 79"/>
                      <a:gd name="T53" fmla="*/ 0 h 79"/>
                      <a:gd name="T54" fmla="*/ 0 w 79"/>
                      <a:gd name="T55" fmla="*/ 0 h 79"/>
                      <a:gd name="T56" fmla="*/ 0 w 79"/>
                      <a:gd name="T57" fmla="*/ 0 h 79"/>
                      <a:gd name="T58" fmla="*/ 0 w 79"/>
                      <a:gd name="T59" fmla="*/ 0 h 79"/>
                      <a:gd name="T60" fmla="*/ 0 w 79"/>
                      <a:gd name="T61" fmla="*/ 0 h 79"/>
                      <a:gd name="T62" fmla="*/ 0 w 79"/>
                      <a:gd name="T63" fmla="*/ 0 h 79"/>
                      <a:gd name="T64" fmla="*/ 0 w 79"/>
                      <a:gd name="T65" fmla="*/ 0 h 7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9"/>
                      <a:gd name="T100" fmla="*/ 0 h 79"/>
                      <a:gd name="T101" fmla="*/ 79 w 79"/>
                      <a:gd name="T102" fmla="*/ 79 h 7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9" h="79">
                        <a:moveTo>
                          <a:pt x="40" y="79"/>
                        </a:moveTo>
                        <a:lnTo>
                          <a:pt x="43" y="79"/>
                        </a:lnTo>
                        <a:lnTo>
                          <a:pt x="47" y="78"/>
                        </a:lnTo>
                        <a:lnTo>
                          <a:pt x="52" y="76"/>
                        </a:lnTo>
                        <a:lnTo>
                          <a:pt x="54" y="75"/>
                        </a:lnTo>
                        <a:lnTo>
                          <a:pt x="57" y="73"/>
                        </a:lnTo>
                        <a:lnTo>
                          <a:pt x="61" y="70"/>
                        </a:lnTo>
                        <a:lnTo>
                          <a:pt x="63" y="68"/>
                        </a:lnTo>
                        <a:lnTo>
                          <a:pt x="67" y="67"/>
                        </a:lnTo>
                        <a:lnTo>
                          <a:pt x="69" y="63"/>
                        </a:lnTo>
                        <a:lnTo>
                          <a:pt x="72" y="61"/>
                        </a:lnTo>
                        <a:lnTo>
                          <a:pt x="73" y="59"/>
                        </a:lnTo>
                        <a:lnTo>
                          <a:pt x="75" y="55"/>
                        </a:lnTo>
                        <a:lnTo>
                          <a:pt x="76" y="50"/>
                        </a:lnTo>
                        <a:lnTo>
                          <a:pt x="78" y="48"/>
                        </a:lnTo>
                        <a:lnTo>
                          <a:pt x="78" y="43"/>
                        </a:lnTo>
                        <a:lnTo>
                          <a:pt x="79" y="41"/>
                        </a:lnTo>
                        <a:lnTo>
                          <a:pt x="78" y="35"/>
                        </a:lnTo>
                        <a:lnTo>
                          <a:pt x="78" y="31"/>
                        </a:lnTo>
                        <a:lnTo>
                          <a:pt x="76" y="28"/>
                        </a:lnTo>
                        <a:lnTo>
                          <a:pt x="75" y="25"/>
                        </a:lnTo>
                        <a:lnTo>
                          <a:pt x="73" y="21"/>
                        </a:lnTo>
                        <a:lnTo>
                          <a:pt x="72" y="18"/>
                        </a:lnTo>
                        <a:lnTo>
                          <a:pt x="69" y="15"/>
                        </a:lnTo>
                        <a:lnTo>
                          <a:pt x="67" y="12"/>
                        </a:lnTo>
                        <a:lnTo>
                          <a:pt x="63" y="10"/>
                        </a:lnTo>
                        <a:lnTo>
                          <a:pt x="61" y="8"/>
                        </a:lnTo>
                        <a:lnTo>
                          <a:pt x="57" y="5"/>
                        </a:lnTo>
                        <a:lnTo>
                          <a:pt x="54" y="4"/>
                        </a:lnTo>
                        <a:lnTo>
                          <a:pt x="52" y="3"/>
                        </a:lnTo>
                        <a:lnTo>
                          <a:pt x="47" y="2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6" y="0"/>
                        </a:lnTo>
                        <a:lnTo>
                          <a:pt x="31" y="2"/>
                        </a:lnTo>
                        <a:lnTo>
                          <a:pt x="28" y="3"/>
                        </a:lnTo>
                        <a:lnTo>
                          <a:pt x="24" y="4"/>
                        </a:lnTo>
                        <a:lnTo>
                          <a:pt x="21" y="5"/>
                        </a:lnTo>
                        <a:lnTo>
                          <a:pt x="18" y="8"/>
                        </a:lnTo>
                        <a:lnTo>
                          <a:pt x="15" y="10"/>
                        </a:lnTo>
                        <a:lnTo>
                          <a:pt x="12" y="12"/>
                        </a:lnTo>
                        <a:lnTo>
                          <a:pt x="10" y="15"/>
                        </a:lnTo>
                        <a:lnTo>
                          <a:pt x="8" y="18"/>
                        </a:lnTo>
                        <a:lnTo>
                          <a:pt x="5" y="21"/>
                        </a:lnTo>
                        <a:lnTo>
                          <a:pt x="4" y="25"/>
                        </a:lnTo>
                        <a:lnTo>
                          <a:pt x="3" y="28"/>
                        </a:lnTo>
                        <a:lnTo>
                          <a:pt x="2" y="31"/>
                        </a:lnTo>
                        <a:lnTo>
                          <a:pt x="0" y="35"/>
                        </a:lnTo>
                        <a:lnTo>
                          <a:pt x="0" y="41"/>
                        </a:lnTo>
                        <a:lnTo>
                          <a:pt x="0" y="43"/>
                        </a:lnTo>
                        <a:lnTo>
                          <a:pt x="2" y="48"/>
                        </a:lnTo>
                        <a:lnTo>
                          <a:pt x="3" y="50"/>
                        </a:lnTo>
                        <a:lnTo>
                          <a:pt x="4" y="55"/>
                        </a:lnTo>
                        <a:lnTo>
                          <a:pt x="5" y="59"/>
                        </a:lnTo>
                        <a:lnTo>
                          <a:pt x="8" y="61"/>
                        </a:lnTo>
                        <a:lnTo>
                          <a:pt x="10" y="63"/>
                        </a:lnTo>
                        <a:lnTo>
                          <a:pt x="12" y="67"/>
                        </a:lnTo>
                        <a:lnTo>
                          <a:pt x="15" y="68"/>
                        </a:lnTo>
                        <a:lnTo>
                          <a:pt x="18" y="70"/>
                        </a:lnTo>
                        <a:lnTo>
                          <a:pt x="21" y="73"/>
                        </a:lnTo>
                        <a:lnTo>
                          <a:pt x="24" y="75"/>
                        </a:lnTo>
                        <a:lnTo>
                          <a:pt x="28" y="76"/>
                        </a:lnTo>
                        <a:lnTo>
                          <a:pt x="31" y="78"/>
                        </a:lnTo>
                        <a:lnTo>
                          <a:pt x="36" y="79"/>
                        </a:lnTo>
                        <a:lnTo>
                          <a:pt x="40" y="7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10" name="Freeform 99">
                    <a:extLst>
                      <a:ext uri="{FF2B5EF4-FFF2-40B4-BE49-F238E27FC236}">
                        <a16:creationId xmlns:a16="http://schemas.microsoft.com/office/drawing/2014/main" id="{9DDA9DD8-4B03-4C4C-A4D2-3102822541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36" y="1906"/>
                    <a:ext cx="26" cy="25"/>
                  </a:xfrm>
                  <a:custGeom>
                    <a:avLst/>
                    <a:gdLst>
                      <a:gd name="T0" fmla="*/ 0 w 78"/>
                      <a:gd name="T1" fmla="*/ 0 h 76"/>
                      <a:gd name="T2" fmla="*/ 0 w 78"/>
                      <a:gd name="T3" fmla="*/ 0 h 76"/>
                      <a:gd name="T4" fmla="*/ 0 w 78"/>
                      <a:gd name="T5" fmla="*/ 0 h 76"/>
                      <a:gd name="T6" fmla="*/ 0 w 78"/>
                      <a:gd name="T7" fmla="*/ 0 h 76"/>
                      <a:gd name="T8" fmla="*/ 0 w 78"/>
                      <a:gd name="T9" fmla="*/ 0 h 76"/>
                      <a:gd name="T10" fmla="*/ 0 w 78"/>
                      <a:gd name="T11" fmla="*/ 0 h 76"/>
                      <a:gd name="T12" fmla="*/ 0 w 78"/>
                      <a:gd name="T13" fmla="*/ 0 h 76"/>
                      <a:gd name="T14" fmla="*/ 0 w 78"/>
                      <a:gd name="T15" fmla="*/ 0 h 76"/>
                      <a:gd name="T16" fmla="*/ 0 w 78"/>
                      <a:gd name="T17" fmla="*/ 0 h 76"/>
                      <a:gd name="T18" fmla="*/ 0 w 78"/>
                      <a:gd name="T19" fmla="*/ 0 h 76"/>
                      <a:gd name="T20" fmla="*/ 0 w 78"/>
                      <a:gd name="T21" fmla="*/ 0 h 76"/>
                      <a:gd name="T22" fmla="*/ 0 w 78"/>
                      <a:gd name="T23" fmla="*/ 0 h 76"/>
                      <a:gd name="T24" fmla="*/ 0 w 78"/>
                      <a:gd name="T25" fmla="*/ 0 h 76"/>
                      <a:gd name="T26" fmla="*/ 0 w 78"/>
                      <a:gd name="T27" fmla="*/ 0 h 76"/>
                      <a:gd name="T28" fmla="*/ 0 w 78"/>
                      <a:gd name="T29" fmla="*/ 0 h 76"/>
                      <a:gd name="T30" fmla="*/ 0 w 78"/>
                      <a:gd name="T31" fmla="*/ 0 h 76"/>
                      <a:gd name="T32" fmla="*/ 0 w 78"/>
                      <a:gd name="T33" fmla="*/ 0 h 76"/>
                      <a:gd name="T34" fmla="*/ 0 w 78"/>
                      <a:gd name="T35" fmla="*/ 0 h 76"/>
                      <a:gd name="T36" fmla="*/ 0 w 78"/>
                      <a:gd name="T37" fmla="*/ 0 h 76"/>
                      <a:gd name="T38" fmla="*/ 0 w 78"/>
                      <a:gd name="T39" fmla="*/ 0 h 76"/>
                      <a:gd name="T40" fmla="*/ 0 w 78"/>
                      <a:gd name="T41" fmla="*/ 0 h 76"/>
                      <a:gd name="T42" fmla="*/ 0 w 78"/>
                      <a:gd name="T43" fmla="*/ 0 h 76"/>
                      <a:gd name="T44" fmla="*/ 0 w 78"/>
                      <a:gd name="T45" fmla="*/ 0 h 76"/>
                      <a:gd name="T46" fmla="*/ 0 w 78"/>
                      <a:gd name="T47" fmla="*/ 0 h 76"/>
                      <a:gd name="T48" fmla="*/ 0 w 78"/>
                      <a:gd name="T49" fmla="*/ 0 h 76"/>
                      <a:gd name="T50" fmla="*/ 0 w 78"/>
                      <a:gd name="T51" fmla="*/ 0 h 76"/>
                      <a:gd name="T52" fmla="*/ 0 w 78"/>
                      <a:gd name="T53" fmla="*/ 0 h 76"/>
                      <a:gd name="T54" fmla="*/ 0 w 78"/>
                      <a:gd name="T55" fmla="*/ 0 h 76"/>
                      <a:gd name="T56" fmla="*/ 0 w 78"/>
                      <a:gd name="T57" fmla="*/ 0 h 76"/>
                      <a:gd name="T58" fmla="*/ 0 w 78"/>
                      <a:gd name="T59" fmla="*/ 0 h 76"/>
                      <a:gd name="T60" fmla="*/ 0 w 78"/>
                      <a:gd name="T61" fmla="*/ 0 h 76"/>
                      <a:gd name="T62" fmla="*/ 0 w 78"/>
                      <a:gd name="T63" fmla="*/ 0 h 76"/>
                      <a:gd name="T64" fmla="*/ 0 w 78"/>
                      <a:gd name="T65" fmla="*/ 0 h 7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6"/>
                      <a:gd name="T101" fmla="*/ 78 w 78"/>
                      <a:gd name="T102" fmla="*/ 76 h 7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6">
                        <a:moveTo>
                          <a:pt x="40" y="76"/>
                        </a:moveTo>
                        <a:lnTo>
                          <a:pt x="43" y="76"/>
                        </a:lnTo>
                        <a:lnTo>
                          <a:pt x="47" y="76"/>
                        </a:lnTo>
                        <a:lnTo>
                          <a:pt x="50" y="73"/>
                        </a:lnTo>
                        <a:lnTo>
                          <a:pt x="54" y="73"/>
                        </a:lnTo>
                        <a:lnTo>
                          <a:pt x="57" y="71"/>
                        </a:lnTo>
                        <a:lnTo>
                          <a:pt x="60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8" y="63"/>
                        </a:lnTo>
                        <a:lnTo>
                          <a:pt x="70" y="59"/>
                        </a:lnTo>
                        <a:lnTo>
                          <a:pt x="73" y="56"/>
                        </a:lnTo>
                        <a:lnTo>
                          <a:pt x="75" y="53"/>
                        </a:lnTo>
                        <a:lnTo>
                          <a:pt x="75" y="50"/>
                        </a:lnTo>
                        <a:lnTo>
                          <a:pt x="78" y="45"/>
                        </a:lnTo>
                        <a:lnTo>
                          <a:pt x="78" y="41"/>
                        </a:lnTo>
                        <a:lnTo>
                          <a:pt x="78" y="38"/>
                        </a:lnTo>
                        <a:lnTo>
                          <a:pt x="78" y="34"/>
                        </a:lnTo>
                        <a:lnTo>
                          <a:pt x="78" y="29"/>
                        </a:lnTo>
                        <a:lnTo>
                          <a:pt x="75" y="26"/>
                        </a:lnTo>
                        <a:lnTo>
                          <a:pt x="75" y="22"/>
                        </a:lnTo>
                        <a:lnTo>
                          <a:pt x="73" y="19"/>
                        </a:lnTo>
                        <a:lnTo>
                          <a:pt x="70" y="15"/>
                        </a:lnTo>
                        <a:lnTo>
                          <a:pt x="68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0" y="6"/>
                        </a:lnTo>
                        <a:lnTo>
                          <a:pt x="57" y="3"/>
                        </a:lnTo>
                        <a:lnTo>
                          <a:pt x="54" y="2"/>
                        </a:lnTo>
                        <a:lnTo>
                          <a:pt x="50" y="1"/>
                        </a:lnTo>
                        <a:lnTo>
                          <a:pt x="47" y="0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5" y="0"/>
                        </a:lnTo>
                        <a:lnTo>
                          <a:pt x="31" y="0"/>
                        </a:lnTo>
                        <a:lnTo>
                          <a:pt x="27" y="1"/>
                        </a:lnTo>
                        <a:lnTo>
                          <a:pt x="24" y="2"/>
                        </a:lnTo>
                        <a:lnTo>
                          <a:pt x="21" y="3"/>
                        </a:lnTo>
                        <a:lnTo>
                          <a:pt x="17" y="6"/>
                        </a:lnTo>
                        <a:lnTo>
                          <a:pt x="13" y="7"/>
                        </a:lnTo>
                        <a:lnTo>
                          <a:pt x="11" y="10"/>
                        </a:lnTo>
                        <a:lnTo>
                          <a:pt x="9" y="13"/>
                        </a:lnTo>
                        <a:lnTo>
                          <a:pt x="6" y="15"/>
                        </a:lnTo>
                        <a:lnTo>
                          <a:pt x="4" y="19"/>
                        </a:lnTo>
                        <a:lnTo>
                          <a:pt x="4" y="22"/>
                        </a:lnTo>
                        <a:lnTo>
                          <a:pt x="2" y="26"/>
                        </a:lnTo>
                        <a:lnTo>
                          <a:pt x="2" y="29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2" y="45"/>
                        </a:lnTo>
                        <a:lnTo>
                          <a:pt x="2" y="50"/>
                        </a:lnTo>
                        <a:lnTo>
                          <a:pt x="4" y="53"/>
                        </a:lnTo>
                        <a:lnTo>
                          <a:pt x="4" y="56"/>
                        </a:lnTo>
                        <a:lnTo>
                          <a:pt x="6" y="59"/>
                        </a:lnTo>
                        <a:lnTo>
                          <a:pt x="9" y="63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lnTo>
                          <a:pt x="17" y="70"/>
                        </a:lnTo>
                        <a:lnTo>
                          <a:pt x="21" y="71"/>
                        </a:lnTo>
                        <a:lnTo>
                          <a:pt x="24" y="73"/>
                        </a:lnTo>
                        <a:lnTo>
                          <a:pt x="27" y="73"/>
                        </a:lnTo>
                        <a:lnTo>
                          <a:pt x="31" y="76"/>
                        </a:lnTo>
                        <a:lnTo>
                          <a:pt x="35" y="76"/>
                        </a:lnTo>
                        <a:lnTo>
                          <a:pt x="40" y="7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11" name="Freeform 100">
                    <a:extLst>
                      <a:ext uri="{FF2B5EF4-FFF2-40B4-BE49-F238E27FC236}">
                        <a16:creationId xmlns:a16="http://schemas.microsoft.com/office/drawing/2014/main" id="{AD7BC337-C922-4E2A-8B6C-39A3634FEB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88" y="1906"/>
                    <a:ext cx="26" cy="26"/>
                  </a:xfrm>
                  <a:custGeom>
                    <a:avLst/>
                    <a:gdLst>
                      <a:gd name="T0" fmla="*/ 0 w 78"/>
                      <a:gd name="T1" fmla="*/ 0 h 77"/>
                      <a:gd name="T2" fmla="*/ 0 w 78"/>
                      <a:gd name="T3" fmla="*/ 0 h 77"/>
                      <a:gd name="T4" fmla="*/ 0 w 78"/>
                      <a:gd name="T5" fmla="*/ 0 h 77"/>
                      <a:gd name="T6" fmla="*/ 0 w 78"/>
                      <a:gd name="T7" fmla="*/ 0 h 77"/>
                      <a:gd name="T8" fmla="*/ 0 w 78"/>
                      <a:gd name="T9" fmla="*/ 0 h 77"/>
                      <a:gd name="T10" fmla="*/ 0 w 78"/>
                      <a:gd name="T11" fmla="*/ 0 h 77"/>
                      <a:gd name="T12" fmla="*/ 0 w 78"/>
                      <a:gd name="T13" fmla="*/ 0 h 77"/>
                      <a:gd name="T14" fmla="*/ 0 w 78"/>
                      <a:gd name="T15" fmla="*/ 0 h 77"/>
                      <a:gd name="T16" fmla="*/ 0 w 78"/>
                      <a:gd name="T17" fmla="*/ 0 h 77"/>
                      <a:gd name="T18" fmla="*/ 0 w 78"/>
                      <a:gd name="T19" fmla="*/ 0 h 77"/>
                      <a:gd name="T20" fmla="*/ 0 w 78"/>
                      <a:gd name="T21" fmla="*/ 0 h 77"/>
                      <a:gd name="T22" fmla="*/ 0 w 78"/>
                      <a:gd name="T23" fmla="*/ 0 h 77"/>
                      <a:gd name="T24" fmla="*/ 0 w 78"/>
                      <a:gd name="T25" fmla="*/ 0 h 77"/>
                      <a:gd name="T26" fmla="*/ 0 w 78"/>
                      <a:gd name="T27" fmla="*/ 0 h 77"/>
                      <a:gd name="T28" fmla="*/ 0 w 78"/>
                      <a:gd name="T29" fmla="*/ 0 h 77"/>
                      <a:gd name="T30" fmla="*/ 0 w 78"/>
                      <a:gd name="T31" fmla="*/ 0 h 77"/>
                      <a:gd name="T32" fmla="*/ 0 w 78"/>
                      <a:gd name="T33" fmla="*/ 0 h 77"/>
                      <a:gd name="T34" fmla="*/ 0 w 78"/>
                      <a:gd name="T35" fmla="*/ 0 h 77"/>
                      <a:gd name="T36" fmla="*/ 0 w 78"/>
                      <a:gd name="T37" fmla="*/ 0 h 77"/>
                      <a:gd name="T38" fmla="*/ 0 w 78"/>
                      <a:gd name="T39" fmla="*/ 0 h 77"/>
                      <a:gd name="T40" fmla="*/ 0 w 78"/>
                      <a:gd name="T41" fmla="*/ 0 h 77"/>
                      <a:gd name="T42" fmla="*/ 0 w 78"/>
                      <a:gd name="T43" fmla="*/ 0 h 77"/>
                      <a:gd name="T44" fmla="*/ 0 w 78"/>
                      <a:gd name="T45" fmla="*/ 0 h 77"/>
                      <a:gd name="T46" fmla="*/ 0 w 78"/>
                      <a:gd name="T47" fmla="*/ 0 h 77"/>
                      <a:gd name="T48" fmla="*/ 0 w 78"/>
                      <a:gd name="T49" fmla="*/ 0 h 77"/>
                      <a:gd name="T50" fmla="*/ 0 w 78"/>
                      <a:gd name="T51" fmla="*/ 0 h 77"/>
                      <a:gd name="T52" fmla="*/ 0 w 78"/>
                      <a:gd name="T53" fmla="*/ 0 h 77"/>
                      <a:gd name="T54" fmla="*/ 0 w 78"/>
                      <a:gd name="T55" fmla="*/ 0 h 77"/>
                      <a:gd name="T56" fmla="*/ 0 w 78"/>
                      <a:gd name="T57" fmla="*/ 0 h 77"/>
                      <a:gd name="T58" fmla="*/ 0 w 78"/>
                      <a:gd name="T59" fmla="*/ 0 h 77"/>
                      <a:gd name="T60" fmla="*/ 0 w 78"/>
                      <a:gd name="T61" fmla="*/ 0 h 77"/>
                      <a:gd name="T62" fmla="*/ 0 w 78"/>
                      <a:gd name="T63" fmla="*/ 0 h 77"/>
                      <a:gd name="T64" fmla="*/ 0 w 78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7"/>
                      <a:gd name="T101" fmla="*/ 78 w 78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7">
                        <a:moveTo>
                          <a:pt x="38" y="77"/>
                        </a:moveTo>
                        <a:lnTo>
                          <a:pt x="41" y="76"/>
                        </a:lnTo>
                        <a:lnTo>
                          <a:pt x="45" y="75"/>
                        </a:lnTo>
                        <a:lnTo>
                          <a:pt x="50" y="75"/>
                        </a:lnTo>
                        <a:lnTo>
                          <a:pt x="53" y="72"/>
                        </a:lnTo>
                        <a:lnTo>
                          <a:pt x="56" y="71"/>
                        </a:lnTo>
                        <a:lnTo>
                          <a:pt x="60" y="69"/>
                        </a:lnTo>
                        <a:lnTo>
                          <a:pt x="63" y="66"/>
                        </a:lnTo>
                        <a:lnTo>
                          <a:pt x="65" y="64"/>
                        </a:lnTo>
                        <a:lnTo>
                          <a:pt x="67" y="62"/>
                        </a:lnTo>
                        <a:lnTo>
                          <a:pt x="70" y="59"/>
                        </a:lnTo>
                        <a:lnTo>
                          <a:pt x="71" y="56"/>
                        </a:lnTo>
                        <a:lnTo>
                          <a:pt x="73" y="53"/>
                        </a:lnTo>
                        <a:lnTo>
                          <a:pt x="76" y="49"/>
                        </a:lnTo>
                        <a:lnTo>
                          <a:pt x="76" y="45"/>
                        </a:lnTo>
                        <a:lnTo>
                          <a:pt x="77" y="41"/>
                        </a:lnTo>
                        <a:lnTo>
                          <a:pt x="78" y="38"/>
                        </a:lnTo>
                        <a:lnTo>
                          <a:pt x="77" y="34"/>
                        </a:lnTo>
                        <a:lnTo>
                          <a:pt x="76" y="28"/>
                        </a:lnTo>
                        <a:lnTo>
                          <a:pt x="76" y="26"/>
                        </a:lnTo>
                        <a:lnTo>
                          <a:pt x="73" y="23"/>
                        </a:lnTo>
                        <a:lnTo>
                          <a:pt x="71" y="19"/>
                        </a:lnTo>
                        <a:lnTo>
                          <a:pt x="70" y="17"/>
                        </a:lnTo>
                        <a:lnTo>
                          <a:pt x="67" y="13"/>
                        </a:lnTo>
                        <a:lnTo>
                          <a:pt x="65" y="11"/>
                        </a:lnTo>
                        <a:lnTo>
                          <a:pt x="63" y="8"/>
                        </a:lnTo>
                        <a:lnTo>
                          <a:pt x="60" y="6"/>
                        </a:lnTo>
                        <a:lnTo>
                          <a:pt x="56" y="4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2" y="2"/>
                        </a:lnTo>
                        <a:lnTo>
                          <a:pt x="20" y="4"/>
                        </a:lnTo>
                        <a:lnTo>
                          <a:pt x="16" y="6"/>
                        </a:lnTo>
                        <a:lnTo>
                          <a:pt x="13" y="8"/>
                        </a:lnTo>
                        <a:lnTo>
                          <a:pt x="11" y="11"/>
                        </a:lnTo>
                        <a:lnTo>
                          <a:pt x="8" y="13"/>
                        </a:lnTo>
                        <a:lnTo>
                          <a:pt x="6" y="17"/>
                        </a:lnTo>
                        <a:lnTo>
                          <a:pt x="5" y="19"/>
                        </a:lnTo>
                        <a:lnTo>
                          <a:pt x="2" y="23"/>
                        </a:lnTo>
                        <a:lnTo>
                          <a:pt x="1" y="26"/>
                        </a:lnTo>
                        <a:lnTo>
                          <a:pt x="0" y="28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0" y="45"/>
                        </a:lnTo>
                        <a:lnTo>
                          <a:pt x="1" y="49"/>
                        </a:lnTo>
                        <a:lnTo>
                          <a:pt x="2" y="53"/>
                        </a:lnTo>
                        <a:lnTo>
                          <a:pt x="5" y="56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4"/>
                        </a:lnTo>
                        <a:lnTo>
                          <a:pt x="13" y="66"/>
                        </a:lnTo>
                        <a:lnTo>
                          <a:pt x="16" y="69"/>
                        </a:lnTo>
                        <a:lnTo>
                          <a:pt x="20" y="71"/>
                        </a:lnTo>
                        <a:lnTo>
                          <a:pt x="22" y="72"/>
                        </a:lnTo>
                        <a:lnTo>
                          <a:pt x="26" y="75"/>
                        </a:lnTo>
                        <a:lnTo>
                          <a:pt x="31" y="75"/>
                        </a:lnTo>
                        <a:lnTo>
                          <a:pt x="34" y="76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12" name="Freeform 101">
                    <a:extLst>
                      <a:ext uri="{FF2B5EF4-FFF2-40B4-BE49-F238E27FC236}">
                        <a16:creationId xmlns:a16="http://schemas.microsoft.com/office/drawing/2014/main" id="{292BA1BB-E7CB-48D2-918C-8D35C0F484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9" y="1907"/>
                    <a:ext cx="25" cy="25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8" y="77"/>
                        </a:moveTo>
                        <a:lnTo>
                          <a:pt x="41" y="77"/>
                        </a:lnTo>
                        <a:lnTo>
                          <a:pt x="45" y="76"/>
                        </a:lnTo>
                        <a:lnTo>
                          <a:pt x="48" y="75"/>
                        </a:lnTo>
                        <a:lnTo>
                          <a:pt x="53" y="75"/>
                        </a:lnTo>
                        <a:lnTo>
                          <a:pt x="56" y="73"/>
                        </a:lnTo>
                        <a:lnTo>
                          <a:pt x="59" y="70"/>
                        </a:lnTo>
                        <a:lnTo>
                          <a:pt x="61" y="67"/>
                        </a:lnTo>
                        <a:lnTo>
                          <a:pt x="65" y="66"/>
                        </a:lnTo>
                        <a:lnTo>
                          <a:pt x="67" y="62"/>
                        </a:lnTo>
                        <a:lnTo>
                          <a:pt x="70" y="60"/>
                        </a:lnTo>
                        <a:lnTo>
                          <a:pt x="71" y="57"/>
                        </a:lnTo>
                        <a:lnTo>
                          <a:pt x="73" y="53"/>
                        </a:lnTo>
                        <a:lnTo>
                          <a:pt x="74" y="50"/>
                        </a:lnTo>
                        <a:lnTo>
                          <a:pt x="76" y="45"/>
                        </a:lnTo>
                        <a:lnTo>
                          <a:pt x="76" y="42"/>
                        </a:lnTo>
                        <a:lnTo>
                          <a:pt x="77" y="38"/>
                        </a:lnTo>
                        <a:lnTo>
                          <a:pt x="76" y="35"/>
                        </a:lnTo>
                        <a:lnTo>
                          <a:pt x="76" y="30"/>
                        </a:lnTo>
                        <a:lnTo>
                          <a:pt x="74" y="26"/>
                        </a:lnTo>
                        <a:lnTo>
                          <a:pt x="73" y="23"/>
                        </a:lnTo>
                        <a:lnTo>
                          <a:pt x="71" y="19"/>
                        </a:lnTo>
                        <a:lnTo>
                          <a:pt x="70" y="17"/>
                        </a:lnTo>
                        <a:lnTo>
                          <a:pt x="67" y="13"/>
                        </a:lnTo>
                        <a:lnTo>
                          <a:pt x="65" y="11"/>
                        </a:lnTo>
                        <a:lnTo>
                          <a:pt x="61" y="9"/>
                        </a:lnTo>
                        <a:lnTo>
                          <a:pt x="59" y="6"/>
                        </a:lnTo>
                        <a:lnTo>
                          <a:pt x="56" y="4"/>
                        </a:lnTo>
                        <a:lnTo>
                          <a:pt x="53" y="3"/>
                        </a:lnTo>
                        <a:lnTo>
                          <a:pt x="48" y="2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3" y="0"/>
                        </a:lnTo>
                        <a:lnTo>
                          <a:pt x="31" y="0"/>
                        </a:lnTo>
                        <a:lnTo>
                          <a:pt x="26" y="2"/>
                        </a:lnTo>
                        <a:lnTo>
                          <a:pt x="22" y="3"/>
                        </a:lnTo>
                        <a:lnTo>
                          <a:pt x="19" y="4"/>
                        </a:lnTo>
                        <a:lnTo>
                          <a:pt x="15" y="6"/>
                        </a:lnTo>
                        <a:lnTo>
                          <a:pt x="13" y="9"/>
                        </a:lnTo>
                        <a:lnTo>
                          <a:pt x="10" y="11"/>
                        </a:lnTo>
                        <a:lnTo>
                          <a:pt x="7" y="13"/>
                        </a:lnTo>
                        <a:lnTo>
                          <a:pt x="4" y="17"/>
                        </a:lnTo>
                        <a:lnTo>
                          <a:pt x="3" y="19"/>
                        </a:lnTo>
                        <a:lnTo>
                          <a:pt x="2" y="23"/>
                        </a:lnTo>
                        <a:lnTo>
                          <a:pt x="0" y="26"/>
                        </a:lnTo>
                        <a:lnTo>
                          <a:pt x="0" y="30"/>
                        </a:lnTo>
                        <a:lnTo>
                          <a:pt x="0" y="35"/>
                        </a:lnTo>
                        <a:lnTo>
                          <a:pt x="0" y="38"/>
                        </a:lnTo>
                        <a:lnTo>
                          <a:pt x="0" y="42"/>
                        </a:lnTo>
                        <a:lnTo>
                          <a:pt x="0" y="45"/>
                        </a:lnTo>
                        <a:lnTo>
                          <a:pt x="0" y="50"/>
                        </a:lnTo>
                        <a:lnTo>
                          <a:pt x="2" y="53"/>
                        </a:lnTo>
                        <a:lnTo>
                          <a:pt x="3" y="57"/>
                        </a:lnTo>
                        <a:lnTo>
                          <a:pt x="4" y="60"/>
                        </a:lnTo>
                        <a:lnTo>
                          <a:pt x="7" y="62"/>
                        </a:lnTo>
                        <a:lnTo>
                          <a:pt x="10" y="66"/>
                        </a:lnTo>
                        <a:lnTo>
                          <a:pt x="13" y="67"/>
                        </a:lnTo>
                        <a:lnTo>
                          <a:pt x="15" y="70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5"/>
                        </a:lnTo>
                        <a:lnTo>
                          <a:pt x="31" y="76"/>
                        </a:lnTo>
                        <a:lnTo>
                          <a:pt x="33" y="77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13" name="Freeform 102">
                    <a:extLst>
                      <a:ext uri="{FF2B5EF4-FFF2-40B4-BE49-F238E27FC236}">
                        <a16:creationId xmlns:a16="http://schemas.microsoft.com/office/drawing/2014/main" id="{691D9632-0825-4204-9CD7-3E6ACE937F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91" y="1538"/>
                    <a:ext cx="19" cy="9"/>
                  </a:xfrm>
                  <a:custGeom>
                    <a:avLst/>
                    <a:gdLst>
                      <a:gd name="T0" fmla="*/ 0 w 56"/>
                      <a:gd name="T1" fmla="*/ 0 h 27"/>
                      <a:gd name="T2" fmla="*/ 0 w 56"/>
                      <a:gd name="T3" fmla="*/ 0 h 27"/>
                      <a:gd name="T4" fmla="*/ 0 w 56"/>
                      <a:gd name="T5" fmla="*/ 0 h 27"/>
                      <a:gd name="T6" fmla="*/ 0 w 56"/>
                      <a:gd name="T7" fmla="*/ 0 h 27"/>
                      <a:gd name="T8" fmla="*/ 0 w 56"/>
                      <a:gd name="T9" fmla="*/ 0 h 27"/>
                      <a:gd name="T10" fmla="*/ 0 w 56"/>
                      <a:gd name="T11" fmla="*/ 0 h 27"/>
                      <a:gd name="T12" fmla="*/ 0 w 56"/>
                      <a:gd name="T13" fmla="*/ 0 h 27"/>
                      <a:gd name="T14" fmla="*/ 0 w 56"/>
                      <a:gd name="T15" fmla="*/ 0 h 27"/>
                      <a:gd name="T16" fmla="*/ 0 w 56"/>
                      <a:gd name="T17" fmla="*/ 0 h 27"/>
                      <a:gd name="T18" fmla="*/ 0 w 56"/>
                      <a:gd name="T19" fmla="*/ 0 h 27"/>
                      <a:gd name="T20" fmla="*/ 0 w 56"/>
                      <a:gd name="T21" fmla="*/ 0 h 27"/>
                      <a:gd name="T22" fmla="*/ 0 w 56"/>
                      <a:gd name="T23" fmla="*/ 0 h 27"/>
                      <a:gd name="T24" fmla="*/ 0 w 56"/>
                      <a:gd name="T25" fmla="*/ 0 h 27"/>
                      <a:gd name="T26" fmla="*/ 0 w 56"/>
                      <a:gd name="T27" fmla="*/ 0 h 27"/>
                      <a:gd name="T28" fmla="*/ 0 w 56"/>
                      <a:gd name="T29" fmla="*/ 0 h 27"/>
                      <a:gd name="T30" fmla="*/ 0 w 56"/>
                      <a:gd name="T31" fmla="*/ 0 h 27"/>
                      <a:gd name="T32" fmla="*/ 0 w 56"/>
                      <a:gd name="T33" fmla="*/ 0 h 27"/>
                      <a:gd name="T34" fmla="*/ 0 w 56"/>
                      <a:gd name="T35" fmla="*/ 0 h 27"/>
                      <a:gd name="T36" fmla="*/ 0 w 56"/>
                      <a:gd name="T37" fmla="*/ 0 h 27"/>
                      <a:gd name="T38" fmla="*/ 0 w 56"/>
                      <a:gd name="T39" fmla="*/ 0 h 27"/>
                      <a:gd name="T40" fmla="*/ 0 w 56"/>
                      <a:gd name="T41" fmla="*/ 0 h 27"/>
                      <a:gd name="T42" fmla="*/ 0 w 56"/>
                      <a:gd name="T43" fmla="*/ 0 h 27"/>
                      <a:gd name="T44" fmla="*/ 0 w 56"/>
                      <a:gd name="T45" fmla="*/ 0 h 27"/>
                      <a:gd name="T46" fmla="*/ 0 w 56"/>
                      <a:gd name="T47" fmla="*/ 0 h 27"/>
                      <a:gd name="T48" fmla="*/ 0 w 56"/>
                      <a:gd name="T49" fmla="*/ 0 h 27"/>
                      <a:gd name="T50" fmla="*/ 0 w 56"/>
                      <a:gd name="T51" fmla="*/ 0 h 27"/>
                      <a:gd name="T52" fmla="*/ 0 w 56"/>
                      <a:gd name="T53" fmla="*/ 0 h 27"/>
                      <a:gd name="T54" fmla="*/ 0 w 56"/>
                      <a:gd name="T55" fmla="*/ 0 h 27"/>
                      <a:gd name="T56" fmla="*/ 0 w 56"/>
                      <a:gd name="T57" fmla="*/ 0 h 27"/>
                      <a:gd name="T58" fmla="*/ 0 w 56"/>
                      <a:gd name="T59" fmla="*/ 0 h 27"/>
                      <a:gd name="T60" fmla="*/ 0 w 56"/>
                      <a:gd name="T61" fmla="*/ 0 h 27"/>
                      <a:gd name="T62" fmla="*/ 0 w 56"/>
                      <a:gd name="T63" fmla="*/ 0 h 27"/>
                      <a:gd name="T64" fmla="*/ 0 w 56"/>
                      <a:gd name="T65" fmla="*/ 0 h 27"/>
                      <a:gd name="T66" fmla="*/ 0 w 56"/>
                      <a:gd name="T67" fmla="*/ 0 h 27"/>
                      <a:gd name="T68" fmla="*/ 0 w 56"/>
                      <a:gd name="T69" fmla="*/ 0 h 27"/>
                      <a:gd name="T70" fmla="*/ 0 w 56"/>
                      <a:gd name="T71" fmla="*/ 0 h 27"/>
                      <a:gd name="T72" fmla="*/ 0 w 56"/>
                      <a:gd name="T73" fmla="*/ 0 h 27"/>
                      <a:gd name="T74" fmla="*/ 0 w 56"/>
                      <a:gd name="T75" fmla="*/ 0 h 27"/>
                      <a:gd name="T76" fmla="*/ 0 w 56"/>
                      <a:gd name="T77" fmla="*/ 0 h 27"/>
                      <a:gd name="T78" fmla="*/ 0 w 56"/>
                      <a:gd name="T79" fmla="*/ 0 h 27"/>
                      <a:gd name="T80" fmla="*/ 0 w 56"/>
                      <a:gd name="T81" fmla="*/ 0 h 27"/>
                      <a:gd name="T82" fmla="*/ 0 w 56"/>
                      <a:gd name="T83" fmla="*/ 0 h 2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6"/>
                      <a:gd name="T127" fmla="*/ 0 h 27"/>
                      <a:gd name="T128" fmla="*/ 56 w 56"/>
                      <a:gd name="T129" fmla="*/ 27 h 2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6" h="27">
                        <a:moveTo>
                          <a:pt x="51" y="0"/>
                        </a:moveTo>
                        <a:lnTo>
                          <a:pt x="51" y="4"/>
                        </a:lnTo>
                        <a:lnTo>
                          <a:pt x="51" y="8"/>
                        </a:lnTo>
                        <a:lnTo>
                          <a:pt x="51" y="12"/>
                        </a:lnTo>
                        <a:lnTo>
                          <a:pt x="53" y="15"/>
                        </a:lnTo>
                        <a:lnTo>
                          <a:pt x="53" y="19"/>
                        </a:lnTo>
                        <a:lnTo>
                          <a:pt x="54" y="22"/>
                        </a:lnTo>
                        <a:lnTo>
                          <a:pt x="55" y="25"/>
                        </a:lnTo>
                        <a:lnTo>
                          <a:pt x="56" y="27"/>
                        </a:lnTo>
                        <a:lnTo>
                          <a:pt x="51" y="27"/>
                        </a:lnTo>
                        <a:lnTo>
                          <a:pt x="48" y="27"/>
                        </a:lnTo>
                        <a:lnTo>
                          <a:pt x="44" y="27"/>
                        </a:lnTo>
                        <a:lnTo>
                          <a:pt x="41" y="27"/>
                        </a:lnTo>
                        <a:lnTo>
                          <a:pt x="37" y="26"/>
                        </a:lnTo>
                        <a:lnTo>
                          <a:pt x="34" y="25"/>
                        </a:lnTo>
                        <a:lnTo>
                          <a:pt x="29" y="23"/>
                        </a:lnTo>
                        <a:lnTo>
                          <a:pt x="26" y="22"/>
                        </a:lnTo>
                        <a:lnTo>
                          <a:pt x="23" y="20"/>
                        </a:lnTo>
                        <a:lnTo>
                          <a:pt x="19" y="18"/>
                        </a:lnTo>
                        <a:lnTo>
                          <a:pt x="16" y="14"/>
                        </a:lnTo>
                        <a:lnTo>
                          <a:pt x="13" y="12"/>
                        </a:lnTo>
                        <a:lnTo>
                          <a:pt x="9" y="9"/>
                        </a:lnTo>
                        <a:lnTo>
                          <a:pt x="6" y="7"/>
                        </a:lnTo>
                        <a:lnTo>
                          <a:pt x="3" y="4"/>
                        </a:lnTo>
                        <a:lnTo>
                          <a:pt x="0" y="2"/>
                        </a:lnTo>
                        <a:lnTo>
                          <a:pt x="3" y="1"/>
                        </a:lnTo>
                        <a:lnTo>
                          <a:pt x="6" y="1"/>
                        </a:lnTo>
                        <a:lnTo>
                          <a:pt x="9" y="1"/>
                        </a:lnTo>
                        <a:lnTo>
                          <a:pt x="13" y="1"/>
                        </a:lnTo>
                        <a:lnTo>
                          <a:pt x="16" y="1"/>
                        </a:lnTo>
                        <a:lnTo>
                          <a:pt x="19" y="1"/>
                        </a:lnTo>
                        <a:lnTo>
                          <a:pt x="23" y="1"/>
                        </a:lnTo>
                        <a:lnTo>
                          <a:pt x="26" y="1"/>
                        </a:lnTo>
                        <a:lnTo>
                          <a:pt x="29" y="0"/>
                        </a:lnTo>
                        <a:lnTo>
                          <a:pt x="31" y="0"/>
                        </a:lnTo>
                        <a:lnTo>
                          <a:pt x="35" y="0"/>
                        </a:lnTo>
                        <a:lnTo>
                          <a:pt x="40" y="0"/>
                        </a:lnTo>
                        <a:lnTo>
                          <a:pt x="42" y="0"/>
                        </a:lnTo>
                        <a:lnTo>
                          <a:pt x="44" y="0"/>
                        </a:lnTo>
                        <a:lnTo>
                          <a:pt x="48" y="0"/>
                        </a:lnTo>
                        <a:lnTo>
                          <a:pt x="51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14" name="Freeform 103">
                    <a:extLst>
                      <a:ext uri="{FF2B5EF4-FFF2-40B4-BE49-F238E27FC236}">
                        <a16:creationId xmlns:a16="http://schemas.microsoft.com/office/drawing/2014/main" id="{D61EF2A3-F701-4E32-BC15-2E67797951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54" y="1538"/>
                    <a:ext cx="326" cy="47"/>
                  </a:xfrm>
                  <a:custGeom>
                    <a:avLst/>
                    <a:gdLst>
                      <a:gd name="T0" fmla="*/ 0 w 976"/>
                      <a:gd name="T1" fmla="*/ 0 h 139"/>
                      <a:gd name="T2" fmla="*/ 0 w 976"/>
                      <a:gd name="T3" fmla="*/ 0 h 139"/>
                      <a:gd name="T4" fmla="*/ 0 w 976"/>
                      <a:gd name="T5" fmla="*/ 0 h 139"/>
                      <a:gd name="T6" fmla="*/ 0 w 976"/>
                      <a:gd name="T7" fmla="*/ 0 h 139"/>
                      <a:gd name="T8" fmla="*/ 0 w 976"/>
                      <a:gd name="T9" fmla="*/ 0 h 139"/>
                      <a:gd name="T10" fmla="*/ 0 w 976"/>
                      <a:gd name="T11" fmla="*/ 0 h 139"/>
                      <a:gd name="T12" fmla="*/ 0 w 976"/>
                      <a:gd name="T13" fmla="*/ 0 h 139"/>
                      <a:gd name="T14" fmla="*/ 0 w 976"/>
                      <a:gd name="T15" fmla="*/ 0 h 139"/>
                      <a:gd name="T16" fmla="*/ 0 w 976"/>
                      <a:gd name="T17" fmla="*/ 0 h 139"/>
                      <a:gd name="T18" fmla="*/ 0 w 976"/>
                      <a:gd name="T19" fmla="*/ 0 h 139"/>
                      <a:gd name="T20" fmla="*/ 0 w 976"/>
                      <a:gd name="T21" fmla="*/ 0 h 139"/>
                      <a:gd name="T22" fmla="*/ 0 w 976"/>
                      <a:gd name="T23" fmla="*/ 0 h 139"/>
                      <a:gd name="T24" fmla="*/ 0 w 976"/>
                      <a:gd name="T25" fmla="*/ 0 h 139"/>
                      <a:gd name="T26" fmla="*/ 0 w 976"/>
                      <a:gd name="T27" fmla="*/ 0 h 139"/>
                      <a:gd name="T28" fmla="*/ 0 w 976"/>
                      <a:gd name="T29" fmla="*/ 0 h 139"/>
                      <a:gd name="T30" fmla="*/ 0 w 976"/>
                      <a:gd name="T31" fmla="*/ 0 h 139"/>
                      <a:gd name="T32" fmla="*/ 0 w 976"/>
                      <a:gd name="T33" fmla="*/ 0 h 139"/>
                      <a:gd name="T34" fmla="*/ 0 w 976"/>
                      <a:gd name="T35" fmla="*/ 0 h 139"/>
                      <a:gd name="T36" fmla="*/ 0 w 976"/>
                      <a:gd name="T37" fmla="*/ 0 h 139"/>
                      <a:gd name="T38" fmla="*/ 0 w 976"/>
                      <a:gd name="T39" fmla="*/ 0 h 139"/>
                      <a:gd name="T40" fmla="*/ 0 w 976"/>
                      <a:gd name="T41" fmla="*/ 0 h 139"/>
                      <a:gd name="T42" fmla="*/ 0 w 976"/>
                      <a:gd name="T43" fmla="*/ 0 h 139"/>
                      <a:gd name="T44" fmla="*/ 0 w 976"/>
                      <a:gd name="T45" fmla="*/ 0 h 139"/>
                      <a:gd name="T46" fmla="*/ 0 w 976"/>
                      <a:gd name="T47" fmla="*/ 0 h 139"/>
                      <a:gd name="T48" fmla="*/ 0 w 976"/>
                      <a:gd name="T49" fmla="*/ 0 h 139"/>
                      <a:gd name="T50" fmla="*/ 0 w 976"/>
                      <a:gd name="T51" fmla="*/ 0 h 139"/>
                      <a:gd name="T52" fmla="*/ 0 w 976"/>
                      <a:gd name="T53" fmla="*/ 0 h 139"/>
                      <a:gd name="T54" fmla="*/ 0 w 976"/>
                      <a:gd name="T55" fmla="*/ 0 h 139"/>
                      <a:gd name="T56" fmla="*/ 0 w 976"/>
                      <a:gd name="T57" fmla="*/ 0 h 139"/>
                      <a:gd name="T58" fmla="*/ 0 w 976"/>
                      <a:gd name="T59" fmla="*/ 0 h 139"/>
                      <a:gd name="T60" fmla="*/ 0 w 976"/>
                      <a:gd name="T61" fmla="*/ 0 h 139"/>
                      <a:gd name="T62" fmla="*/ 0 w 976"/>
                      <a:gd name="T63" fmla="*/ 0 h 139"/>
                      <a:gd name="T64" fmla="*/ 0 w 976"/>
                      <a:gd name="T65" fmla="*/ 0 h 139"/>
                      <a:gd name="T66" fmla="*/ 0 w 976"/>
                      <a:gd name="T67" fmla="*/ 0 h 139"/>
                      <a:gd name="T68" fmla="*/ 0 w 976"/>
                      <a:gd name="T69" fmla="*/ 0 h 139"/>
                      <a:gd name="T70" fmla="*/ 0 w 976"/>
                      <a:gd name="T71" fmla="*/ 0 h 139"/>
                      <a:gd name="T72" fmla="*/ 0 w 976"/>
                      <a:gd name="T73" fmla="*/ 0 h 139"/>
                      <a:gd name="T74" fmla="*/ 0 w 976"/>
                      <a:gd name="T75" fmla="*/ 0 h 139"/>
                      <a:gd name="T76" fmla="*/ 0 w 976"/>
                      <a:gd name="T77" fmla="*/ 0 h 139"/>
                      <a:gd name="T78" fmla="*/ 0 w 976"/>
                      <a:gd name="T79" fmla="*/ 0 h 139"/>
                      <a:gd name="T80" fmla="*/ 0 w 976"/>
                      <a:gd name="T81" fmla="*/ 0 h 139"/>
                      <a:gd name="T82" fmla="*/ 0 w 976"/>
                      <a:gd name="T83" fmla="*/ 0 h 139"/>
                      <a:gd name="T84" fmla="*/ 0 w 976"/>
                      <a:gd name="T85" fmla="*/ 0 h 139"/>
                      <a:gd name="T86" fmla="*/ 0 w 976"/>
                      <a:gd name="T87" fmla="*/ 0 h 139"/>
                      <a:gd name="T88" fmla="*/ 0 w 976"/>
                      <a:gd name="T89" fmla="*/ 0 h 139"/>
                      <a:gd name="T90" fmla="*/ 0 w 976"/>
                      <a:gd name="T91" fmla="*/ 0 h 139"/>
                      <a:gd name="T92" fmla="*/ 0 w 976"/>
                      <a:gd name="T93" fmla="*/ 0 h 139"/>
                      <a:gd name="T94" fmla="*/ 0 w 976"/>
                      <a:gd name="T95" fmla="*/ 0 h 139"/>
                      <a:gd name="T96" fmla="*/ 0 w 976"/>
                      <a:gd name="T97" fmla="*/ 0 h 139"/>
                      <a:gd name="T98" fmla="*/ 0 w 976"/>
                      <a:gd name="T99" fmla="*/ 0 h 139"/>
                      <a:gd name="T100" fmla="*/ 0 w 976"/>
                      <a:gd name="T101" fmla="*/ 0 h 139"/>
                      <a:gd name="T102" fmla="*/ 0 w 976"/>
                      <a:gd name="T103" fmla="*/ 0 h 139"/>
                      <a:gd name="T104" fmla="*/ 0 w 976"/>
                      <a:gd name="T105" fmla="*/ 0 h 139"/>
                      <a:gd name="T106" fmla="*/ 0 w 976"/>
                      <a:gd name="T107" fmla="*/ 0 h 139"/>
                      <a:gd name="T108" fmla="*/ 0 w 976"/>
                      <a:gd name="T109" fmla="*/ 0 h 139"/>
                      <a:gd name="T110" fmla="*/ 0 w 976"/>
                      <a:gd name="T111" fmla="*/ 0 h 139"/>
                      <a:gd name="T112" fmla="*/ 0 w 976"/>
                      <a:gd name="T113" fmla="*/ 0 h 139"/>
                      <a:gd name="T114" fmla="*/ 0 w 976"/>
                      <a:gd name="T115" fmla="*/ 0 h 139"/>
                      <a:gd name="T116" fmla="*/ 0 w 976"/>
                      <a:gd name="T117" fmla="*/ 0 h 139"/>
                      <a:gd name="T118" fmla="*/ 0 w 976"/>
                      <a:gd name="T119" fmla="*/ 0 h 139"/>
                      <a:gd name="T120" fmla="*/ 0 w 976"/>
                      <a:gd name="T121" fmla="*/ 0 h 139"/>
                      <a:gd name="T122" fmla="*/ 0 w 976"/>
                      <a:gd name="T123" fmla="*/ 0 h 139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976"/>
                      <a:gd name="T187" fmla="*/ 0 h 139"/>
                      <a:gd name="T188" fmla="*/ 976 w 976"/>
                      <a:gd name="T189" fmla="*/ 139 h 139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976" h="139">
                        <a:moveTo>
                          <a:pt x="811" y="11"/>
                        </a:moveTo>
                        <a:lnTo>
                          <a:pt x="812" y="11"/>
                        </a:lnTo>
                        <a:lnTo>
                          <a:pt x="816" y="11"/>
                        </a:lnTo>
                        <a:lnTo>
                          <a:pt x="818" y="11"/>
                        </a:lnTo>
                        <a:lnTo>
                          <a:pt x="822" y="12"/>
                        </a:lnTo>
                        <a:lnTo>
                          <a:pt x="824" y="12"/>
                        </a:lnTo>
                        <a:lnTo>
                          <a:pt x="829" y="12"/>
                        </a:lnTo>
                        <a:lnTo>
                          <a:pt x="827" y="13"/>
                        </a:lnTo>
                        <a:lnTo>
                          <a:pt x="824" y="14"/>
                        </a:lnTo>
                        <a:lnTo>
                          <a:pt x="821" y="16"/>
                        </a:lnTo>
                        <a:lnTo>
                          <a:pt x="818" y="18"/>
                        </a:lnTo>
                        <a:lnTo>
                          <a:pt x="816" y="18"/>
                        </a:lnTo>
                        <a:lnTo>
                          <a:pt x="812" y="20"/>
                        </a:lnTo>
                        <a:lnTo>
                          <a:pt x="810" y="21"/>
                        </a:lnTo>
                        <a:lnTo>
                          <a:pt x="808" y="23"/>
                        </a:lnTo>
                        <a:lnTo>
                          <a:pt x="804" y="24"/>
                        </a:lnTo>
                        <a:lnTo>
                          <a:pt x="802" y="25"/>
                        </a:lnTo>
                        <a:lnTo>
                          <a:pt x="798" y="26"/>
                        </a:lnTo>
                        <a:lnTo>
                          <a:pt x="795" y="27"/>
                        </a:lnTo>
                        <a:lnTo>
                          <a:pt x="792" y="29"/>
                        </a:lnTo>
                        <a:lnTo>
                          <a:pt x="790" y="30"/>
                        </a:lnTo>
                        <a:lnTo>
                          <a:pt x="785" y="31"/>
                        </a:lnTo>
                        <a:lnTo>
                          <a:pt x="783" y="32"/>
                        </a:lnTo>
                        <a:lnTo>
                          <a:pt x="779" y="33"/>
                        </a:lnTo>
                        <a:lnTo>
                          <a:pt x="777" y="33"/>
                        </a:lnTo>
                        <a:lnTo>
                          <a:pt x="772" y="35"/>
                        </a:lnTo>
                        <a:lnTo>
                          <a:pt x="770" y="36"/>
                        </a:lnTo>
                        <a:lnTo>
                          <a:pt x="766" y="36"/>
                        </a:lnTo>
                        <a:lnTo>
                          <a:pt x="764" y="36"/>
                        </a:lnTo>
                        <a:lnTo>
                          <a:pt x="761" y="36"/>
                        </a:lnTo>
                        <a:lnTo>
                          <a:pt x="758" y="36"/>
                        </a:lnTo>
                        <a:lnTo>
                          <a:pt x="755" y="35"/>
                        </a:lnTo>
                        <a:lnTo>
                          <a:pt x="752" y="33"/>
                        </a:lnTo>
                        <a:lnTo>
                          <a:pt x="750" y="32"/>
                        </a:lnTo>
                        <a:lnTo>
                          <a:pt x="748" y="31"/>
                        </a:lnTo>
                        <a:lnTo>
                          <a:pt x="746" y="29"/>
                        </a:lnTo>
                        <a:lnTo>
                          <a:pt x="744" y="26"/>
                        </a:lnTo>
                        <a:lnTo>
                          <a:pt x="741" y="24"/>
                        </a:lnTo>
                        <a:lnTo>
                          <a:pt x="740" y="21"/>
                        </a:lnTo>
                        <a:lnTo>
                          <a:pt x="735" y="24"/>
                        </a:lnTo>
                        <a:lnTo>
                          <a:pt x="732" y="25"/>
                        </a:lnTo>
                        <a:lnTo>
                          <a:pt x="727" y="27"/>
                        </a:lnTo>
                        <a:lnTo>
                          <a:pt x="723" y="30"/>
                        </a:lnTo>
                        <a:lnTo>
                          <a:pt x="721" y="32"/>
                        </a:lnTo>
                        <a:lnTo>
                          <a:pt x="719" y="33"/>
                        </a:lnTo>
                        <a:lnTo>
                          <a:pt x="716" y="36"/>
                        </a:lnTo>
                        <a:lnTo>
                          <a:pt x="715" y="38"/>
                        </a:lnTo>
                        <a:lnTo>
                          <a:pt x="712" y="40"/>
                        </a:lnTo>
                        <a:lnTo>
                          <a:pt x="710" y="43"/>
                        </a:lnTo>
                        <a:lnTo>
                          <a:pt x="708" y="45"/>
                        </a:lnTo>
                        <a:lnTo>
                          <a:pt x="707" y="46"/>
                        </a:lnTo>
                        <a:lnTo>
                          <a:pt x="704" y="46"/>
                        </a:lnTo>
                        <a:lnTo>
                          <a:pt x="702" y="46"/>
                        </a:lnTo>
                        <a:lnTo>
                          <a:pt x="698" y="44"/>
                        </a:lnTo>
                        <a:lnTo>
                          <a:pt x="695" y="42"/>
                        </a:lnTo>
                        <a:lnTo>
                          <a:pt x="691" y="39"/>
                        </a:lnTo>
                        <a:lnTo>
                          <a:pt x="688" y="38"/>
                        </a:lnTo>
                        <a:lnTo>
                          <a:pt x="684" y="36"/>
                        </a:lnTo>
                        <a:lnTo>
                          <a:pt x="681" y="32"/>
                        </a:lnTo>
                        <a:lnTo>
                          <a:pt x="678" y="31"/>
                        </a:lnTo>
                        <a:lnTo>
                          <a:pt x="676" y="30"/>
                        </a:lnTo>
                        <a:lnTo>
                          <a:pt x="672" y="27"/>
                        </a:lnTo>
                        <a:lnTo>
                          <a:pt x="670" y="26"/>
                        </a:lnTo>
                        <a:lnTo>
                          <a:pt x="666" y="24"/>
                        </a:lnTo>
                        <a:lnTo>
                          <a:pt x="664" y="23"/>
                        </a:lnTo>
                        <a:lnTo>
                          <a:pt x="661" y="20"/>
                        </a:lnTo>
                        <a:lnTo>
                          <a:pt x="658" y="18"/>
                        </a:lnTo>
                        <a:lnTo>
                          <a:pt x="656" y="23"/>
                        </a:lnTo>
                        <a:lnTo>
                          <a:pt x="653" y="29"/>
                        </a:lnTo>
                        <a:lnTo>
                          <a:pt x="652" y="32"/>
                        </a:lnTo>
                        <a:lnTo>
                          <a:pt x="650" y="38"/>
                        </a:lnTo>
                        <a:lnTo>
                          <a:pt x="650" y="42"/>
                        </a:lnTo>
                        <a:lnTo>
                          <a:pt x="649" y="45"/>
                        </a:lnTo>
                        <a:lnTo>
                          <a:pt x="647" y="49"/>
                        </a:lnTo>
                        <a:lnTo>
                          <a:pt x="647" y="52"/>
                        </a:lnTo>
                        <a:lnTo>
                          <a:pt x="647" y="55"/>
                        </a:lnTo>
                        <a:lnTo>
                          <a:pt x="647" y="58"/>
                        </a:lnTo>
                        <a:lnTo>
                          <a:pt x="647" y="61"/>
                        </a:lnTo>
                        <a:lnTo>
                          <a:pt x="650" y="63"/>
                        </a:lnTo>
                        <a:lnTo>
                          <a:pt x="650" y="67"/>
                        </a:lnTo>
                        <a:lnTo>
                          <a:pt x="653" y="70"/>
                        </a:lnTo>
                        <a:lnTo>
                          <a:pt x="657" y="71"/>
                        </a:lnTo>
                        <a:lnTo>
                          <a:pt x="661" y="74"/>
                        </a:lnTo>
                        <a:lnTo>
                          <a:pt x="664" y="74"/>
                        </a:lnTo>
                        <a:lnTo>
                          <a:pt x="669" y="74"/>
                        </a:lnTo>
                        <a:lnTo>
                          <a:pt x="671" y="74"/>
                        </a:lnTo>
                        <a:lnTo>
                          <a:pt x="674" y="74"/>
                        </a:lnTo>
                        <a:lnTo>
                          <a:pt x="677" y="74"/>
                        </a:lnTo>
                        <a:lnTo>
                          <a:pt x="681" y="74"/>
                        </a:lnTo>
                        <a:lnTo>
                          <a:pt x="683" y="73"/>
                        </a:lnTo>
                        <a:lnTo>
                          <a:pt x="685" y="73"/>
                        </a:lnTo>
                        <a:lnTo>
                          <a:pt x="688" y="71"/>
                        </a:lnTo>
                        <a:lnTo>
                          <a:pt x="691" y="71"/>
                        </a:lnTo>
                        <a:lnTo>
                          <a:pt x="695" y="70"/>
                        </a:lnTo>
                        <a:lnTo>
                          <a:pt x="697" y="69"/>
                        </a:lnTo>
                        <a:lnTo>
                          <a:pt x="701" y="68"/>
                        </a:lnTo>
                        <a:lnTo>
                          <a:pt x="704" y="67"/>
                        </a:lnTo>
                        <a:lnTo>
                          <a:pt x="707" y="65"/>
                        </a:lnTo>
                        <a:lnTo>
                          <a:pt x="710" y="65"/>
                        </a:lnTo>
                        <a:lnTo>
                          <a:pt x="714" y="64"/>
                        </a:lnTo>
                        <a:lnTo>
                          <a:pt x="717" y="63"/>
                        </a:lnTo>
                        <a:lnTo>
                          <a:pt x="720" y="62"/>
                        </a:lnTo>
                        <a:lnTo>
                          <a:pt x="723" y="61"/>
                        </a:lnTo>
                        <a:lnTo>
                          <a:pt x="726" y="59"/>
                        </a:lnTo>
                        <a:lnTo>
                          <a:pt x="729" y="58"/>
                        </a:lnTo>
                        <a:lnTo>
                          <a:pt x="733" y="58"/>
                        </a:lnTo>
                        <a:lnTo>
                          <a:pt x="736" y="57"/>
                        </a:lnTo>
                        <a:lnTo>
                          <a:pt x="739" y="56"/>
                        </a:lnTo>
                        <a:lnTo>
                          <a:pt x="741" y="56"/>
                        </a:lnTo>
                        <a:lnTo>
                          <a:pt x="744" y="55"/>
                        </a:lnTo>
                        <a:lnTo>
                          <a:pt x="747" y="55"/>
                        </a:lnTo>
                        <a:lnTo>
                          <a:pt x="751" y="54"/>
                        </a:lnTo>
                        <a:lnTo>
                          <a:pt x="753" y="54"/>
                        </a:lnTo>
                        <a:lnTo>
                          <a:pt x="758" y="52"/>
                        </a:lnTo>
                        <a:lnTo>
                          <a:pt x="763" y="54"/>
                        </a:lnTo>
                        <a:lnTo>
                          <a:pt x="766" y="54"/>
                        </a:lnTo>
                        <a:lnTo>
                          <a:pt x="770" y="55"/>
                        </a:lnTo>
                        <a:lnTo>
                          <a:pt x="772" y="56"/>
                        </a:lnTo>
                        <a:lnTo>
                          <a:pt x="774" y="59"/>
                        </a:lnTo>
                        <a:lnTo>
                          <a:pt x="774" y="63"/>
                        </a:lnTo>
                        <a:lnTo>
                          <a:pt x="777" y="65"/>
                        </a:lnTo>
                        <a:lnTo>
                          <a:pt x="777" y="68"/>
                        </a:lnTo>
                        <a:lnTo>
                          <a:pt x="779" y="71"/>
                        </a:lnTo>
                        <a:lnTo>
                          <a:pt x="780" y="74"/>
                        </a:lnTo>
                        <a:lnTo>
                          <a:pt x="782" y="77"/>
                        </a:lnTo>
                        <a:lnTo>
                          <a:pt x="784" y="80"/>
                        </a:lnTo>
                        <a:lnTo>
                          <a:pt x="786" y="82"/>
                        </a:lnTo>
                        <a:lnTo>
                          <a:pt x="790" y="83"/>
                        </a:lnTo>
                        <a:lnTo>
                          <a:pt x="792" y="86"/>
                        </a:lnTo>
                        <a:lnTo>
                          <a:pt x="795" y="87"/>
                        </a:lnTo>
                        <a:lnTo>
                          <a:pt x="798" y="88"/>
                        </a:lnTo>
                        <a:lnTo>
                          <a:pt x="801" y="88"/>
                        </a:lnTo>
                        <a:lnTo>
                          <a:pt x="804" y="90"/>
                        </a:lnTo>
                        <a:lnTo>
                          <a:pt x="808" y="90"/>
                        </a:lnTo>
                        <a:lnTo>
                          <a:pt x="812" y="92"/>
                        </a:lnTo>
                        <a:lnTo>
                          <a:pt x="816" y="92"/>
                        </a:lnTo>
                        <a:lnTo>
                          <a:pt x="820" y="92"/>
                        </a:lnTo>
                        <a:lnTo>
                          <a:pt x="823" y="90"/>
                        </a:lnTo>
                        <a:lnTo>
                          <a:pt x="828" y="89"/>
                        </a:lnTo>
                        <a:lnTo>
                          <a:pt x="831" y="88"/>
                        </a:lnTo>
                        <a:lnTo>
                          <a:pt x="836" y="86"/>
                        </a:lnTo>
                        <a:lnTo>
                          <a:pt x="840" y="83"/>
                        </a:lnTo>
                        <a:lnTo>
                          <a:pt x="846" y="82"/>
                        </a:lnTo>
                        <a:lnTo>
                          <a:pt x="849" y="78"/>
                        </a:lnTo>
                        <a:lnTo>
                          <a:pt x="853" y="76"/>
                        </a:lnTo>
                        <a:lnTo>
                          <a:pt x="857" y="71"/>
                        </a:lnTo>
                        <a:lnTo>
                          <a:pt x="862" y="68"/>
                        </a:lnTo>
                        <a:lnTo>
                          <a:pt x="867" y="63"/>
                        </a:lnTo>
                        <a:lnTo>
                          <a:pt x="871" y="58"/>
                        </a:lnTo>
                        <a:lnTo>
                          <a:pt x="873" y="56"/>
                        </a:lnTo>
                        <a:lnTo>
                          <a:pt x="875" y="54"/>
                        </a:lnTo>
                        <a:lnTo>
                          <a:pt x="878" y="50"/>
                        </a:lnTo>
                        <a:lnTo>
                          <a:pt x="880" y="48"/>
                        </a:lnTo>
                        <a:lnTo>
                          <a:pt x="878" y="45"/>
                        </a:lnTo>
                        <a:lnTo>
                          <a:pt x="875" y="44"/>
                        </a:lnTo>
                        <a:lnTo>
                          <a:pt x="873" y="43"/>
                        </a:lnTo>
                        <a:lnTo>
                          <a:pt x="868" y="43"/>
                        </a:lnTo>
                        <a:lnTo>
                          <a:pt x="865" y="43"/>
                        </a:lnTo>
                        <a:lnTo>
                          <a:pt x="860" y="43"/>
                        </a:lnTo>
                        <a:lnTo>
                          <a:pt x="855" y="43"/>
                        </a:lnTo>
                        <a:lnTo>
                          <a:pt x="850" y="43"/>
                        </a:lnTo>
                        <a:lnTo>
                          <a:pt x="847" y="43"/>
                        </a:lnTo>
                        <a:lnTo>
                          <a:pt x="844" y="43"/>
                        </a:lnTo>
                        <a:lnTo>
                          <a:pt x="842" y="43"/>
                        </a:lnTo>
                        <a:lnTo>
                          <a:pt x="840" y="44"/>
                        </a:lnTo>
                        <a:lnTo>
                          <a:pt x="835" y="44"/>
                        </a:lnTo>
                        <a:lnTo>
                          <a:pt x="830" y="44"/>
                        </a:lnTo>
                        <a:lnTo>
                          <a:pt x="825" y="43"/>
                        </a:lnTo>
                        <a:lnTo>
                          <a:pt x="823" y="43"/>
                        </a:lnTo>
                        <a:lnTo>
                          <a:pt x="820" y="40"/>
                        </a:lnTo>
                        <a:lnTo>
                          <a:pt x="820" y="39"/>
                        </a:lnTo>
                        <a:lnTo>
                          <a:pt x="821" y="37"/>
                        </a:lnTo>
                        <a:lnTo>
                          <a:pt x="822" y="33"/>
                        </a:lnTo>
                        <a:lnTo>
                          <a:pt x="824" y="31"/>
                        </a:lnTo>
                        <a:lnTo>
                          <a:pt x="827" y="30"/>
                        </a:lnTo>
                        <a:lnTo>
                          <a:pt x="829" y="25"/>
                        </a:lnTo>
                        <a:lnTo>
                          <a:pt x="833" y="23"/>
                        </a:lnTo>
                        <a:lnTo>
                          <a:pt x="834" y="19"/>
                        </a:lnTo>
                        <a:lnTo>
                          <a:pt x="836" y="17"/>
                        </a:lnTo>
                        <a:lnTo>
                          <a:pt x="837" y="14"/>
                        </a:lnTo>
                        <a:lnTo>
                          <a:pt x="839" y="12"/>
                        </a:lnTo>
                        <a:lnTo>
                          <a:pt x="842" y="12"/>
                        </a:lnTo>
                        <a:lnTo>
                          <a:pt x="847" y="12"/>
                        </a:lnTo>
                        <a:lnTo>
                          <a:pt x="852" y="12"/>
                        </a:lnTo>
                        <a:lnTo>
                          <a:pt x="857" y="13"/>
                        </a:lnTo>
                        <a:lnTo>
                          <a:pt x="860" y="13"/>
                        </a:lnTo>
                        <a:lnTo>
                          <a:pt x="862" y="13"/>
                        </a:lnTo>
                        <a:lnTo>
                          <a:pt x="865" y="13"/>
                        </a:lnTo>
                        <a:lnTo>
                          <a:pt x="868" y="13"/>
                        </a:lnTo>
                        <a:lnTo>
                          <a:pt x="871" y="13"/>
                        </a:lnTo>
                        <a:lnTo>
                          <a:pt x="873" y="14"/>
                        </a:lnTo>
                        <a:lnTo>
                          <a:pt x="875" y="14"/>
                        </a:lnTo>
                        <a:lnTo>
                          <a:pt x="879" y="16"/>
                        </a:lnTo>
                        <a:lnTo>
                          <a:pt x="881" y="16"/>
                        </a:lnTo>
                        <a:lnTo>
                          <a:pt x="885" y="16"/>
                        </a:lnTo>
                        <a:lnTo>
                          <a:pt x="888" y="16"/>
                        </a:lnTo>
                        <a:lnTo>
                          <a:pt x="891" y="16"/>
                        </a:lnTo>
                        <a:lnTo>
                          <a:pt x="893" y="16"/>
                        </a:lnTo>
                        <a:lnTo>
                          <a:pt x="895" y="16"/>
                        </a:lnTo>
                        <a:lnTo>
                          <a:pt x="899" y="16"/>
                        </a:lnTo>
                        <a:lnTo>
                          <a:pt x="901" y="16"/>
                        </a:lnTo>
                        <a:lnTo>
                          <a:pt x="904" y="16"/>
                        </a:lnTo>
                        <a:lnTo>
                          <a:pt x="907" y="16"/>
                        </a:lnTo>
                        <a:lnTo>
                          <a:pt x="910" y="16"/>
                        </a:lnTo>
                        <a:lnTo>
                          <a:pt x="913" y="16"/>
                        </a:lnTo>
                        <a:lnTo>
                          <a:pt x="916" y="16"/>
                        </a:lnTo>
                        <a:lnTo>
                          <a:pt x="918" y="17"/>
                        </a:lnTo>
                        <a:lnTo>
                          <a:pt x="922" y="17"/>
                        </a:lnTo>
                        <a:lnTo>
                          <a:pt x="924" y="18"/>
                        </a:lnTo>
                        <a:lnTo>
                          <a:pt x="929" y="18"/>
                        </a:lnTo>
                        <a:lnTo>
                          <a:pt x="935" y="18"/>
                        </a:lnTo>
                        <a:lnTo>
                          <a:pt x="939" y="18"/>
                        </a:lnTo>
                        <a:lnTo>
                          <a:pt x="944" y="18"/>
                        </a:lnTo>
                        <a:lnTo>
                          <a:pt x="949" y="18"/>
                        </a:lnTo>
                        <a:lnTo>
                          <a:pt x="954" y="18"/>
                        </a:lnTo>
                        <a:lnTo>
                          <a:pt x="956" y="18"/>
                        </a:lnTo>
                        <a:lnTo>
                          <a:pt x="961" y="19"/>
                        </a:lnTo>
                        <a:lnTo>
                          <a:pt x="964" y="19"/>
                        </a:lnTo>
                        <a:lnTo>
                          <a:pt x="967" y="19"/>
                        </a:lnTo>
                        <a:lnTo>
                          <a:pt x="969" y="19"/>
                        </a:lnTo>
                        <a:lnTo>
                          <a:pt x="971" y="20"/>
                        </a:lnTo>
                        <a:lnTo>
                          <a:pt x="974" y="20"/>
                        </a:lnTo>
                        <a:lnTo>
                          <a:pt x="976" y="20"/>
                        </a:lnTo>
                        <a:lnTo>
                          <a:pt x="973" y="106"/>
                        </a:lnTo>
                        <a:lnTo>
                          <a:pt x="806" y="97"/>
                        </a:lnTo>
                        <a:lnTo>
                          <a:pt x="793" y="96"/>
                        </a:lnTo>
                        <a:lnTo>
                          <a:pt x="782" y="96"/>
                        </a:lnTo>
                        <a:lnTo>
                          <a:pt x="770" y="95"/>
                        </a:lnTo>
                        <a:lnTo>
                          <a:pt x="757" y="95"/>
                        </a:lnTo>
                        <a:lnTo>
                          <a:pt x="744" y="94"/>
                        </a:lnTo>
                        <a:lnTo>
                          <a:pt x="732" y="94"/>
                        </a:lnTo>
                        <a:lnTo>
                          <a:pt x="719" y="93"/>
                        </a:lnTo>
                        <a:lnTo>
                          <a:pt x="706" y="92"/>
                        </a:lnTo>
                        <a:lnTo>
                          <a:pt x="694" y="92"/>
                        </a:lnTo>
                        <a:lnTo>
                          <a:pt x="681" y="90"/>
                        </a:lnTo>
                        <a:lnTo>
                          <a:pt x="668" y="89"/>
                        </a:lnTo>
                        <a:lnTo>
                          <a:pt x="656" y="88"/>
                        </a:lnTo>
                        <a:lnTo>
                          <a:pt x="643" y="88"/>
                        </a:lnTo>
                        <a:lnTo>
                          <a:pt x="630" y="88"/>
                        </a:lnTo>
                        <a:lnTo>
                          <a:pt x="618" y="87"/>
                        </a:lnTo>
                        <a:lnTo>
                          <a:pt x="606" y="87"/>
                        </a:lnTo>
                        <a:lnTo>
                          <a:pt x="593" y="86"/>
                        </a:lnTo>
                        <a:lnTo>
                          <a:pt x="580" y="86"/>
                        </a:lnTo>
                        <a:lnTo>
                          <a:pt x="568" y="86"/>
                        </a:lnTo>
                        <a:lnTo>
                          <a:pt x="555" y="86"/>
                        </a:lnTo>
                        <a:lnTo>
                          <a:pt x="543" y="84"/>
                        </a:lnTo>
                        <a:lnTo>
                          <a:pt x="530" y="84"/>
                        </a:lnTo>
                        <a:lnTo>
                          <a:pt x="518" y="84"/>
                        </a:lnTo>
                        <a:lnTo>
                          <a:pt x="505" y="84"/>
                        </a:lnTo>
                        <a:lnTo>
                          <a:pt x="492" y="84"/>
                        </a:lnTo>
                        <a:lnTo>
                          <a:pt x="480" y="84"/>
                        </a:lnTo>
                        <a:lnTo>
                          <a:pt x="468" y="84"/>
                        </a:lnTo>
                        <a:lnTo>
                          <a:pt x="455" y="84"/>
                        </a:lnTo>
                        <a:lnTo>
                          <a:pt x="442" y="84"/>
                        </a:lnTo>
                        <a:lnTo>
                          <a:pt x="430" y="84"/>
                        </a:lnTo>
                        <a:lnTo>
                          <a:pt x="418" y="86"/>
                        </a:lnTo>
                        <a:lnTo>
                          <a:pt x="407" y="86"/>
                        </a:lnTo>
                        <a:lnTo>
                          <a:pt x="394" y="86"/>
                        </a:lnTo>
                        <a:lnTo>
                          <a:pt x="382" y="86"/>
                        </a:lnTo>
                        <a:lnTo>
                          <a:pt x="369" y="86"/>
                        </a:lnTo>
                        <a:lnTo>
                          <a:pt x="357" y="87"/>
                        </a:lnTo>
                        <a:lnTo>
                          <a:pt x="344" y="87"/>
                        </a:lnTo>
                        <a:lnTo>
                          <a:pt x="332" y="88"/>
                        </a:lnTo>
                        <a:lnTo>
                          <a:pt x="320" y="88"/>
                        </a:lnTo>
                        <a:lnTo>
                          <a:pt x="308" y="90"/>
                        </a:lnTo>
                        <a:lnTo>
                          <a:pt x="295" y="90"/>
                        </a:lnTo>
                        <a:lnTo>
                          <a:pt x="283" y="92"/>
                        </a:lnTo>
                        <a:lnTo>
                          <a:pt x="270" y="93"/>
                        </a:lnTo>
                        <a:lnTo>
                          <a:pt x="258" y="94"/>
                        </a:lnTo>
                        <a:lnTo>
                          <a:pt x="245" y="95"/>
                        </a:lnTo>
                        <a:lnTo>
                          <a:pt x="235" y="96"/>
                        </a:lnTo>
                        <a:lnTo>
                          <a:pt x="223" y="99"/>
                        </a:lnTo>
                        <a:lnTo>
                          <a:pt x="210" y="100"/>
                        </a:lnTo>
                        <a:lnTo>
                          <a:pt x="198" y="101"/>
                        </a:lnTo>
                        <a:lnTo>
                          <a:pt x="186" y="103"/>
                        </a:lnTo>
                        <a:lnTo>
                          <a:pt x="174" y="105"/>
                        </a:lnTo>
                        <a:lnTo>
                          <a:pt x="162" y="106"/>
                        </a:lnTo>
                        <a:lnTo>
                          <a:pt x="150" y="108"/>
                        </a:lnTo>
                        <a:lnTo>
                          <a:pt x="138" y="111"/>
                        </a:lnTo>
                        <a:lnTo>
                          <a:pt x="127" y="113"/>
                        </a:lnTo>
                        <a:lnTo>
                          <a:pt x="116" y="115"/>
                        </a:lnTo>
                        <a:lnTo>
                          <a:pt x="103" y="118"/>
                        </a:lnTo>
                        <a:lnTo>
                          <a:pt x="92" y="120"/>
                        </a:lnTo>
                        <a:lnTo>
                          <a:pt x="80" y="124"/>
                        </a:lnTo>
                        <a:lnTo>
                          <a:pt x="70" y="126"/>
                        </a:lnTo>
                        <a:lnTo>
                          <a:pt x="58" y="130"/>
                        </a:lnTo>
                        <a:lnTo>
                          <a:pt x="46" y="132"/>
                        </a:lnTo>
                        <a:lnTo>
                          <a:pt x="35" y="134"/>
                        </a:lnTo>
                        <a:lnTo>
                          <a:pt x="23" y="139"/>
                        </a:lnTo>
                        <a:lnTo>
                          <a:pt x="0" y="56"/>
                        </a:lnTo>
                        <a:lnTo>
                          <a:pt x="4" y="54"/>
                        </a:lnTo>
                        <a:lnTo>
                          <a:pt x="10" y="52"/>
                        </a:lnTo>
                        <a:lnTo>
                          <a:pt x="13" y="51"/>
                        </a:lnTo>
                        <a:lnTo>
                          <a:pt x="15" y="50"/>
                        </a:lnTo>
                        <a:lnTo>
                          <a:pt x="17" y="50"/>
                        </a:lnTo>
                        <a:lnTo>
                          <a:pt x="21" y="49"/>
                        </a:lnTo>
                        <a:lnTo>
                          <a:pt x="26" y="48"/>
                        </a:lnTo>
                        <a:lnTo>
                          <a:pt x="30" y="46"/>
                        </a:lnTo>
                        <a:lnTo>
                          <a:pt x="33" y="45"/>
                        </a:lnTo>
                        <a:lnTo>
                          <a:pt x="36" y="45"/>
                        </a:lnTo>
                        <a:lnTo>
                          <a:pt x="39" y="44"/>
                        </a:lnTo>
                        <a:lnTo>
                          <a:pt x="42" y="44"/>
                        </a:lnTo>
                        <a:lnTo>
                          <a:pt x="45" y="43"/>
                        </a:lnTo>
                        <a:lnTo>
                          <a:pt x="47" y="43"/>
                        </a:lnTo>
                        <a:lnTo>
                          <a:pt x="49" y="42"/>
                        </a:lnTo>
                        <a:lnTo>
                          <a:pt x="53" y="40"/>
                        </a:lnTo>
                        <a:lnTo>
                          <a:pt x="55" y="40"/>
                        </a:lnTo>
                        <a:lnTo>
                          <a:pt x="58" y="39"/>
                        </a:lnTo>
                        <a:lnTo>
                          <a:pt x="60" y="38"/>
                        </a:lnTo>
                        <a:lnTo>
                          <a:pt x="64" y="38"/>
                        </a:lnTo>
                        <a:lnTo>
                          <a:pt x="66" y="37"/>
                        </a:lnTo>
                        <a:lnTo>
                          <a:pt x="68" y="37"/>
                        </a:lnTo>
                        <a:lnTo>
                          <a:pt x="71" y="36"/>
                        </a:lnTo>
                        <a:lnTo>
                          <a:pt x="74" y="36"/>
                        </a:lnTo>
                        <a:lnTo>
                          <a:pt x="77" y="35"/>
                        </a:lnTo>
                        <a:lnTo>
                          <a:pt x="80" y="35"/>
                        </a:lnTo>
                        <a:lnTo>
                          <a:pt x="83" y="33"/>
                        </a:lnTo>
                        <a:lnTo>
                          <a:pt x="86" y="33"/>
                        </a:lnTo>
                        <a:lnTo>
                          <a:pt x="89" y="32"/>
                        </a:lnTo>
                        <a:lnTo>
                          <a:pt x="91" y="32"/>
                        </a:lnTo>
                        <a:lnTo>
                          <a:pt x="93" y="31"/>
                        </a:lnTo>
                        <a:lnTo>
                          <a:pt x="96" y="31"/>
                        </a:lnTo>
                        <a:lnTo>
                          <a:pt x="98" y="30"/>
                        </a:lnTo>
                        <a:lnTo>
                          <a:pt x="100" y="30"/>
                        </a:lnTo>
                        <a:lnTo>
                          <a:pt x="104" y="29"/>
                        </a:lnTo>
                        <a:lnTo>
                          <a:pt x="108" y="29"/>
                        </a:lnTo>
                        <a:lnTo>
                          <a:pt x="110" y="27"/>
                        </a:lnTo>
                        <a:lnTo>
                          <a:pt x="112" y="27"/>
                        </a:lnTo>
                        <a:lnTo>
                          <a:pt x="115" y="27"/>
                        </a:lnTo>
                        <a:lnTo>
                          <a:pt x="118" y="26"/>
                        </a:lnTo>
                        <a:lnTo>
                          <a:pt x="121" y="26"/>
                        </a:lnTo>
                        <a:lnTo>
                          <a:pt x="123" y="25"/>
                        </a:lnTo>
                        <a:lnTo>
                          <a:pt x="127" y="25"/>
                        </a:lnTo>
                        <a:lnTo>
                          <a:pt x="129" y="25"/>
                        </a:lnTo>
                        <a:lnTo>
                          <a:pt x="131" y="24"/>
                        </a:lnTo>
                        <a:lnTo>
                          <a:pt x="134" y="24"/>
                        </a:lnTo>
                        <a:lnTo>
                          <a:pt x="136" y="23"/>
                        </a:lnTo>
                        <a:lnTo>
                          <a:pt x="140" y="23"/>
                        </a:lnTo>
                        <a:lnTo>
                          <a:pt x="142" y="21"/>
                        </a:lnTo>
                        <a:lnTo>
                          <a:pt x="144" y="21"/>
                        </a:lnTo>
                        <a:lnTo>
                          <a:pt x="148" y="20"/>
                        </a:lnTo>
                        <a:lnTo>
                          <a:pt x="150" y="20"/>
                        </a:lnTo>
                        <a:lnTo>
                          <a:pt x="153" y="20"/>
                        </a:lnTo>
                        <a:lnTo>
                          <a:pt x="156" y="20"/>
                        </a:lnTo>
                        <a:lnTo>
                          <a:pt x="159" y="20"/>
                        </a:lnTo>
                        <a:lnTo>
                          <a:pt x="162" y="20"/>
                        </a:lnTo>
                        <a:lnTo>
                          <a:pt x="165" y="19"/>
                        </a:lnTo>
                        <a:lnTo>
                          <a:pt x="167" y="18"/>
                        </a:lnTo>
                        <a:lnTo>
                          <a:pt x="170" y="18"/>
                        </a:lnTo>
                        <a:lnTo>
                          <a:pt x="173" y="18"/>
                        </a:lnTo>
                        <a:lnTo>
                          <a:pt x="173" y="20"/>
                        </a:lnTo>
                        <a:lnTo>
                          <a:pt x="174" y="24"/>
                        </a:lnTo>
                        <a:lnTo>
                          <a:pt x="175" y="26"/>
                        </a:lnTo>
                        <a:lnTo>
                          <a:pt x="176" y="30"/>
                        </a:lnTo>
                        <a:lnTo>
                          <a:pt x="176" y="32"/>
                        </a:lnTo>
                        <a:lnTo>
                          <a:pt x="178" y="36"/>
                        </a:lnTo>
                        <a:lnTo>
                          <a:pt x="179" y="38"/>
                        </a:lnTo>
                        <a:lnTo>
                          <a:pt x="179" y="43"/>
                        </a:lnTo>
                        <a:lnTo>
                          <a:pt x="184" y="43"/>
                        </a:lnTo>
                        <a:lnTo>
                          <a:pt x="187" y="43"/>
                        </a:lnTo>
                        <a:lnTo>
                          <a:pt x="192" y="43"/>
                        </a:lnTo>
                        <a:lnTo>
                          <a:pt x="197" y="43"/>
                        </a:lnTo>
                        <a:lnTo>
                          <a:pt x="200" y="43"/>
                        </a:lnTo>
                        <a:lnTo>
                          <a:pt x="205" y="43"/>
                        </a:lnTo>
                        <a:lnTo>
                          <a:pt x="210" y="43"/>
                        </a:lnTo>
                        <a:lnTo>
                          <a:pt x="214" y="43"/>
                        </a:lnTo>
                        <a:lnTo>
                          <a:pt x="214" y="39"/>
                        </a:lnTo>
                        <a:lnTo>
                          <a:pt x="217" y="36"/>
                        </a:lnTo>
                        <a:lnTo>
                          <a:pt x="219" y="33"/>
                        </a:lnTo>
                        <a:lnTo>
                          <a:pt x="220" y="32"/>
                        </a:lnTo>
                        <a:lnTo>
                          <a:pt x="224" y="27"/>
                        </a:lnTo>
                        <a:lnTo>
                          <a:pt x="227" y="25"/>
                        </a:lnTo>
                        <a:lnTo>
                          <a:pt x="230" y="24"/>
                        </a:lnTo>
                        <a:lnTo>
                          <a:pt x="233" y="23"/>
                        </a:lnTo>
                        <a:lnTo>
                          <a:pt x="237" y="23"/>
                        </a:lnTo>
                        <a:lnTo>
                          <a:pt x="241" y="23"/>
                        </a:lnTo>
                        <a:lnTo>
                          <a:pt x="243" y="23"/>
                        </a:lnTo>
                        <a:lnTo>
                          <a:pt x="245" y="25"/>
                        </a:lnTo>
                        <a:lnTo>
                          <a:pt x="248" y="26"/>
                        </a:lnTo>
                        <a:lnTo>
                          <a:pt x="250" y="30"/>
                        </a:lnTo>
                        <a:lnTo>
                          <a:pt x="252" y="32"/>
                        </a:lnTo>
                        <a:lnTo>
                          <a:pt x="256" y="36"/>
                        </a:lnTo>
                        <a:lnTo>
                          <a:pt x="258" y="38"/>
                        </a:lnTo>
                        <a:lnTo>
                          <a:pt x="262" y="43"/>
                        </a:lnTo>
                        <a:lnTo>
                          <a:pt x="264" y="46"/>
                        </a:lnTo>
                        <a:lnTo>
                          <a:pt x="267" y="50"/>
                        </a:lnTo>
                        <a:lnTo>
                          <a:pt x="269" y="54"/>
                        </a:lnTo>
                        <a:lnTo>
                          <a:pt x="273" y="58"/>
                        </a:lnTo>
                        <a:lnTo>
                          <a:pt x="275" y="62"/>
                        </a:lnTo>
                        <a:lnTo>
                          <a:pt x="277" y="65"/>
                        </a:lnTo>
                        <a:lnTo>
                          <a:pt x="281" y="69"/>
                        </a:lnTo>
                        <a:lnTo>
                          <a:pt x="284" y="73"/>
                        </a:lnTo>
                        <a:lnTo>
                          <a:pt x="287" y="75"/>
                        </a:lnTo>
                        <a:lnTo>
                          <a:pt x="290" y="78"/>
                        </a:lnTo>
                        <a:lnTo>
                          <a:pt x="293" y="81"/>
                        </a:lnTo>
                        <a:lnTo>
                          <a:pt x="297" y="82"/>
                        </a:lnTo>
                        <a:lnTo>
                          <a:pt x="301" y="83"/>
                        </a:lnTo>
                        <a:lnTo>
                          <a:pt x="305" y="83"/>
                        </a:lnTo>
                        <a:lnTo>
                          <a:pt x="308" y="83"/>
                        </a:lnTo>
                        <a:lnTo>
                          <a:pt x="314" y="83"/>
                        </a:lnTo>
                        <a:lnTo>
                          <a:pt x="315" y="81"/>
                        </a:lnTo>
                        <a:lnTo>
                          <a:pt x="316" y="77"/>
                        </a:lnTo>
                        <a:lnTo>
                          <a:pt x="319" y="75"/>
                        </a:lnTo>
                        <a:lnTo>
                          <a:pt x="320" y="73"/>
                        </a:lnTo>
                        <a:lnTo>
                          <a:pt x="321" y="70"/>
                        </a:lnTo>
                        <a:lnTo>
                          <a:pt x="321" y="67"/>
                        </a:lnTo>
                        <a:lnTo>
                          <a:pt x="322" y="64"/>
                        </a:lnTo>
                        <a:lnTo>
                          <a:pt x="324" y="62"/>
                        </a:lnTo>
                        <a:lnTo>
                          <a:pt x="324" y="59"/>
                        </a:lnTo>
                        <a:lnTo>
                          <a:pt x="324" y="57"/>
                        </a:lnTo>
                        <a:lnTo>
                          <a:pt x="324" y="54"/>
                        </a:lnTo>
                        <a:lnTo>
                          <a:pt x="324" y="51"/>
                        </a:lnTo>
                        <a:lnTo>
                          <a:pt x="324" y="46"/>
                        </a:lnTo>
                        <a:lnTo>
                          <a:pt x="324" y="42"/>
                        </a:lnTo>
                        <a:lnTo>
                          <a:pt x="321" y="36"/>
                        </a:lnTo>
                        <a:lnTo>
                          <a:pt x="320" y="31"/>
                        </a:lnTo>
                        <a:lnTo>
                          <a:pt x="318" y="26"/>
                        </a:lnTo>
                        <a:lnTo>
                          <a:pt x="315" y="21"/>
                        </a:lnTo>
                        <a:lnTo>
                          <a:pt x="311" y="18"/>
                        </a:lnTo>
                        <a:lnTo>
                          <a:pt x="308" y="12"/>
                        </a:lnTo>
                        <a:lnTo>
                          <a:pt x="303" y="8"/>
                        </a:lnTo>
                        <a:lnTo>
                          <a:pt x="300" y="5"/>
                        </a:lnTo>
                        <a:lnTo>
                          <a:pt x="303" y="5"/>
                        </a:lnTo>
                        <a:lnTo>
                          <a:pt x="307" y="4"/>
                        </a:lnTo>
                        <a:lnTo>
                          <a:pt x="309" y="2"/>
                        </a:lnTo>
                        <a:lnTo>
                          <a:pt x="314" y="2"/>
                        </a:lnTo>
                        <a:lnTo>
                          <a:pt x="316" y="2"/>
                        </a:lnTo>
                        <a:lnTo>
                          <a:pt x="320" y="2"/>
                        </a:lnTo>
                        <a:lnTo>
                          <a:pt x="324" y="2"/>
                        </a:lnTo>
                        <a:lnTo>
                          <a:pt x="327" y="2"/>
                        </a:lnTo>
                        <a:lnTo>
                          <a:pt x="331" y="2"/>
                        </a:lnTo>
                        <a:lnTo>
                          <a:pt x="334" y="2"/>
                        </a:lnTo>
                        <a:lnTo>
                          <a:pt x="337" y="1"/>
                        </a:lnTo>
                        <a:lnTo>
                          <a:pt x="341" y="1"/>
                        </a:lnTo>
                        <a:lnTo>
                          <a:pt x="344" y="1"/>
                        </a:lnTo>
                        <a:lnTo>
                          <a:pt x="347" y="1"/>
                        </a:lnTo>
                        <a:lnTo>
                          <a:pt x="351" y="1"/>
                        </a:lnTo>
                        <a:lnTo>
                          <a:pt x="354" y="1"/>
                        </a:lnTo>
                        <a:lnTo>
                          <a:pt x="353" y="4"/>
                        </a:lnTo>
                        <a:lnTo>
                          <a:pt x="352" y="6"/>
                        </a:lnTo>
                        <a:lnTo>
                          <a:pt x="350" y="10"/>
                        </a:lnTo>
                        <a:lnTo>
                          <a:pt x="348" y="13"/>
                        </a:lnTo>
                        <a:lnTo>
                          <a:pt x="353" y="16"/>
                        </a:lnTo>
                        <a:lnTo>
                          <a:pt x="357" y="18"/>
                        </a:lnTo>
                        <a:lnTo>
                          <a:pt x="360" y="19"/>
                        </a:lnTo>
                        <a:lnTo>
                          <a:pt x="364" y="21"/>
                        </a:lnTo>
                        <a:lnTo>
                          <a:pt x="366" y="23"/>
                        </a:lnTo>
                        <a:lnTo>
                          <a:pt x="370" y="26"/>
                        </a:lnTo>
                        <a:lnTo>
                          <a:pt x="373" y="27"/>
                        </a:lnTo>
                        <a:lnTo>
                          <a:pt x="378" y="31"/>
                        </a:lnTo>
                        <a:lnTo>
                          <a:pt x="379" y="33"/>
                        </a:lnTo>
                        <a:lnTo>
                          <a:pt x="382" y="37"/>
                        </a:lnTo>
                        <a:lnTo>
                          <a:pt x="384" y="39"/>
                        </a:lnTo>
                        <a:lnTo>
                          <a:pt x="386" y="43"/>
                        </a:lnTo>
                        <a:lnTo>
                          <a:pt x="391" y="48"/>
                        </a:lnTo>
                        <a:lnTo>
                          <a:pt x="396" y="52"/>
                        </a:lnTo>
                        <a:lnTo>
                          <a:pt x="401" y="56"/>
                        </a:lnTo>
                        <a:lnTo>
                          <a:pt x="407" y="58"/>
                        </a:lnTo>
                        <a:lnTo>
                          <a:pt x="409" y="59"/>
                        </a:lnTo>
                        <a:lnTo>
                          <a:pt x="411" y="61"/>
                        </a:lnTo>
                        <a:lnTo>
                          <a:pt x="415" y="62"/>
                        </a:lnTo>
                        <a:lnTo>
                          <a:pt x="417" y="63"/>
                        </a:lnTo>
                        <a:lnTo>
                          <a:pt x="420" y="63"/>
                        </a:lnTo>
                        <a:lnTo>
                          <a:pt x="422" y="64"/>
                        </a:lnTo>
                        <a:lnTo>
                          <a:pt x="424" y="64"/>
                        </a:lnTo>
                        <a:lnTo>
                          <a:pt x="428" y="64"/>
                        </a:lnTo>
                        <a:lnTo>
                          <a:pt x="430" y="64"/>
                        </a:lnTo>
                        <a:lnTo>
                          <a:pt x="434" y="64"/>
                        </a:lnTo>
                        <a:lnTo>
                          <a:pt x="436" y="64"/>
                        </a:lnTo>
                        <a:lnTo>
                          <a:pt x="440" y="65"/>
                        </a:lnTo>
                        <a:lnTo>
                          <a:pt x="442" y="64"/>
                        </a:lnTo>
                        <a:lnTo>
                          <a:pt x="445" y="64"/>
                        </a:lnTo>
                        <a:lnTo>
                          <a:pt x="448" y="63"/>
                        </a:lnTo>
                        <a:lnTo>
                          <a:pt x="451" y="63"/>
                        </a:lnTo>
                        <a:lnTo>
                          <a:pt x="453" y="62"/>
                        </a:lnTo>
                        <a:lnTo>
                          <a:pt x="455" y="62"/>
                        </a:lnTo>
                        <a:lnTo>
                          <a:pt x="458" y="61"/>
                        </a:lnTo>
                        <a:lnTo>
                          <a:pt x="461" y="61"/>
                        </a:lnTo>
                        <a:lnTo>
                          <a:pt x="466" y="57"/>
                        </a:lnTo>
                        <a:lnTo>
                          <a:pt x="471" y="55"/>
                        </a:lnTo>
                        <a:lnTo>
                          <a:pt x="475" y="52"/>
                        </a:lnTo>
                        <a:lnTo>
                          <a:pt x="480" y="49"/>
                        </a:lnTo>
                        <a:lnTo>
                          <a:pt x="485" y="45"/>
                        </a:lnTo>
                        <a:lnTo>
                          <a:pt x="488" y="42"/>
                        </a:lnTo>
                        <a:lnTo>
                          <a:pt x="493" y="38"/>
                        </a:lnTo>
                        <a:lnTo>
                          <a:pt x="497" y="35"/>
                        </a:lnTo>
                        <a:lnTo>
                          <a:pt x="499" y="30"/>
                        </a:lnTo>
                        <a:lnTo>
                          <a:pt x="503" y="25"/>
                        </a:lnTo>
                        <a:lnTo>
                          <a:pt x="505" y="21"/>
                        </a:lnTo>
                        <a:lnTo>
                          <a:pt x="507" y="18"/>
                        </a:lnTo>
                        <a:lnTo>
                          <a:pt x="509" y="12"/>
                        </a:lnTo>
                        <a:lnTo>
                          <a:pt x="510" y="7"/>
                        </a:lnTo>
                        <a:lnTo>
                          <a:pt x="511" y="4"/>
                        </a:lnTo>
                        <a:lnTo>
                          <a:pt x="511" y="0"/>
                        </a:lnTo>
                        <a:lnTo>
                          <a:pt x="515" y="0"/>
                        </a:lnTo>
                        <a:lnTo>
                          <a:pt x="518" y="0"/>
                        </a:lnTo>
                        <a:lnTo>
                          <a:pt x="523" y="0"/>
                        </a:lnTo>
                        <a:lnTo>
                          <a:pt x="528" y="0"/>
                        </a:lnTo>
                        <a:lnTo>
                          <a:pt x="531" y="0"/>
                        </a:lnTo>
                        <a:lnTo>
                          <a:pt x="535" y="0"/>
                        </a:lnTo>
                        <a:lnTo>
                          <a:pt x="538" y="0"/>
                        </a:lnTo>
                        <a:lnTo>
                          <a:pt x="544" y="0"/>
                        </a:lnTo>
                        <a:lnTo>
                          <a:pt x="538" y="2"/>
                        </a:lnTo>
                        <a:lnTo>
                          <a:pt x="536" y="5"/>
                        </a:lnTo>
                        <a:lnTo>
                          <a:pt x="534" y="7"/>
                        </a:lnTo>
                        <a:lnTo>
                          <a:pt x="531" y="10"/>
                        </a:lnTo>
                        <a:lnTo>
                          <a:pt x="526" y="16"/>
                        </a:lnTo>
                        <a:lnTo>
                          <a:pt x="522" y="20"/>
                        </a:lnTo>
                        <a:lnTo>
                          <a:pt x="518" y="24"/>
                        </a:lnTo>
                        <a:lnTo>
                          <a:pt x="517" y="29"/>
                        </a:lnTo>
                        <a:lnTo>
                          <a:pt x="516" y="33"/>
                        </a:lnTo>
                        <a:lnTo>
                          <a:pt x="516" y="38"/>
                        </a:lnTo>
                        <a:lnTo>
                          <a:pt x="516" y="40"/>
                        </a:lnTo>
                        <a:lnTo>
                          <a:pt x="516" y="45"/>
                        </a:lnTo>
                        <a:lnTo>
                          <a:pt x="518" y="48"/>
                        </a:lnTo>
                        <a:lnTo>
                          <a:pt x="521" y="51"/>
                        </a:lnTo>
                        <a:lnTo>
                          <a:pt x="523" y="54"/>
                        </a:lnTo>
                        <a:lnTo>
                          <a:pt x="525" y="57"/>
                        </a:lnTo>
                        <a:lnTo>
                          <a:pt x="529" y="59"/>
                        </a:lnTo>
                        <a:lnTo>
                          <a:pt x="534" y="62"/>
                        </a:lnTo>
                        <a:lnTo>
                          <a:pt x="536" y="63"/>
                        </a:lnTo>
                        <a:lnTo>
                          <a:pt x="541" y="65"/>
                        </a:lnTo>
                        <a:lnTo>
                          <a:pt x="545" y="67"/>
                        </a:lnTo>
                        <a:lnTo>
                          <a:pt x="549" y="68"/>
                        </a:lnTo>
                        <a:lnTo>
                          <a:pt x="554" y="69"/>
                        </a:lnTo>
                        <a:lnTo>
                          <a:pt x="558" y="70"/>
                        </a:lnTo>
                        <a:lnTo>
                          <a:pt x="564" y="70"/>
                        </a:lnTo>
                        <a:lnTo>
                          <a:pt x="569" y="71"/>
                        </a:lnTo>
                        <a:lnTo>
                          <a:pt x="573" y="71"/>
                        </a:lnTo>
                        <a:lnTo>
                          <a:pt x="577" y="71"/>
                        </a:lnTo>
                        <a:lnTo>
                          <a:pt x="582" y="71"/>
                        </a:lnTo>
                        <a:lnTo>
                          <a:pt x="586" y="71"/>
                        </a:lnTo>
                        <a:lnTo>
                          <a:pt x="589" y="70"/>
                        </a:lnTo>
                        <a:lnTo>
                          <a:pt x="593" y="70"/>
                        </a:lnTo>
                        <a:lnTo>
                          <a:pt x="595" y="69"/>
                        </a:lnTo>
                        <a:lnTo>
                          <a:pt x="599" y="68"/>
                        </a:lnTo>
                        <a:lnTo>
                          <a:pt x="598" y="64"/>
                        </a:lnTo>
                        <a:lnTo>
                          <a:pt x="596" y="61"/>
                        </a:lnTo>
                        <a:lnTo>
                          <a:pt x="596" y="58"/>
                        </a:lnTo>
                        <a:lnTo>
                          <a:pt x="596" y="56"/>
                        </a:lnTo>
                        <a:lnTo>
                          <a:pt x="595" y="52"/>
                        </a:lnTo>
                        <a:lnTo>
                          <a:pt x="595" y="50"/>
                        </a:lnTo>
                        <a:lnTo>
                          <a:pt x="594" y="48"/>
                        </a:lnTo>
                        <a:lnTo>
                          <a:pt x="594" y="45"/>
                        </a:lnTo>
                        <a:lnTo>
                          <a:pt x="593" y="40"/>
                        </a:lnTo>
                        <a:lnTo>
                          <a:pt x="592" y="37"/>
                        </a:lnTo>
                        <a:lnTo>
                          <a:pt x="591" y="33"/>
                        </a:lnTo>
                        <a:lnTo>
                          <a:pt x="591" y="31"/>
                        </a:lnTo>
                        <a:lnTo>
                          <a:pt x="589" y="27"/>
                        </a:lnTo>
                        <a:lnTo>
                          <a:pt x="588" y="26"/>
                        </a:lnTo>
                        <a:lnTo>
                          <a:pt x="587" y="24"/>
                        </a:lnTo>
                        <a:lnTo>
                          <a:pt x="586" y="23"/>
                        </a:lnTo>
                        <a:lnTo>
                          <a:pt x="583" y="20"/>
                        </a:lnTo>
                        <a:lnTo>
                          <a:pt x="582" y="19"/>
                        </a:lnTo>
                        <a:lnTo>
                          <a:pt x="577" y="18"/>
                        </a:lnTo>
                        <a:lnTo>
                          <a:pt x="575" y="17"/>
                        </a:lnTo>
                        <a:lnTo>
                          <a:pt x="572" y="16"/>
                        </a:lnTo>
                        <a:lnTo>
                          <a:pt x="569" y="14"/>
                        </a:lnTo>
                        <a:lnTo>
                          <a:pt x="564" y="12"/>
                        </a:lnTo>
                        <a:lnTo>
                          <a:pt x="562" y="8"/>
                        </a:lnTo>
                        <a:lnTo>
                          <a:pt x="558" y="6"/>
                        </a:lnTo>
                        <a:lnTo>
                          <a:pt x="556" y="5"/>
                        </a:lnTo>
                        <a:lnTo>
                          <a:pt x="554" y="2"/>
                        </a:lnTo>
                        <a:lnTo>
                          <a:pt x="551" y="0"/>
                        </a:lnTo>
                        <a:lnTo>
                          <a:pt x="556" y="0"/>
                        </a:lnTo>
                        <a:lnTo>
                          <a:pt x="560" y="0"/>
                        </a:lnTo>
                        <a:lnTo>
                          <a:pt x="564" y="0"/>
                        </a:lnTo>
                        <a:lnTo>
                          <a:pt x="568" y="0"/>
                        </a:lnTo>
                        <a:lnTo>
                          <a:pt x="572" y="0"/>
                        </a:lnTo>
                        <a:lnTo>
                          <a:pt x="576" y="0"/>
                        </a:lnTo>
                        <a:lnTo>
                          <a:pt x="580" y="0"/>
                        </a:lnTo>
                        <a:lnTo>
                          <a:pt x="585" y="0"/>
                        </a:lnTo>
                        <a:lnTo>
                          <a:pt x="588" y="0"/>
                        </a:lnTo>
                        <a:lnTo>
                          <a:pt x="592" y="0"/>
                        </a:lnTo>
                        <a:lnTo>
                          <a:pt x="596" y="0"/>
                        </a:lnTo>
                        <a:lnTo>
                          <a:pt x="600" y="0"/>
                        </a:lnTo>
                        <a:lnTo>
                          <a:pt x="605" y="0"/>
                        </a:lnTo>
                        <a:lnTo>
                          <a:pt x="608" y="0"/>
                        </a:lnTo>
                        <a:lnTo>
                          <a:pt x="612" y="0"/>
                        </a:lnTo>
                        <a:lnTo>
                          <a:pt x="617" y="1"/>
                        </a:lnTo>
                        <a:lnTo>
                          <a:pt x="620" y="1"/>
                        </a:lnTo>
                        <a:lnTo>
                          <a:pt x="625" y="1"/>
                        </a:lnTo>
                        <a:lnTo>
                          <a:pt x="628" y="1"/>
                        </a:lnTo>
                        <a:lnTo>
                          <a:pt x="632" y="2"/>
                        </a:lnTo>
                        <a:lnTo>
                          <a:pt x="637" y="2"/>
                        </a:lnTo>
                        <a:lnTo>
                          <a:pt x="640" y="2"/>
                        </a:lnTo>
                        <a:lnTo>
                          <a:pt x="645" y="2"/>
                        </a:lnTo>
                        <a:lnTo>
                          <a:pt x="650" y="2"/>
                        </a:lnTo>
                        <a:lnTo>
                          <a:pt x="652" y="2"/>
                        </a:lnTo>
                        <a:lnTo>
                          <a:pt x="657" y="2"/>
                        </a:lnTo>
                        <a:lnTo>
                          <a:pt x="661" y="2"/>
                        </a:lnTo>
                        <a:lnTo>
                          <a:pt x="665" y="2"/>
                        </a:lnTo>
                        <a:lnTo>
                          <a:pt x="669" y="2"/>
                        </a:lnTo>
                        <a:lnTo>
                          <a:pt x="672" y="4"/>
                        </a:lnTo>
                        <a:lnTo>
                          <a:pt x="678" y="4"/>
                        </a:lnTo>
                        <a:lnTo>
                          <a:pt x="682" y="5"/>
                        </a:lnTo>
                        <a:lnTo>
                          <a:pt x="685" y="5"/>
                        </a:lnTo>
                        <a:lnTo>
                          <a:pt x="689" y="5"/>
                        </a:lnTo>
                        <a:lnTo>
                          <a:pt x="694" y="5"/>
                        </a:lnTo>
                        <a:lnTo>
                          <a:pt x="697" y="5"/>
                        </a:lnTo>
                        <a:lnTo>
                          <a:pt x="701" y="5"/>
                        </a:lnTo>
                        <a:lnTo>
                          <a:pt x="706" y="5"/>
                        </a:lnTo>
                        <a:lnTo>
                          <a:pt x="709" y="5"/>
                        </a:lnTo>
                        <a:lnTo>
                          <a:pt x="714" y="5"/>
                        </a:lnTo>
                        <a:lnTo>
                          <a:pt x="717" y="5"/>
                        </a:lnTo>
                        <a:lnTo>
                          <a:pt x="721" y="5"/>
                        </a:lnTo>
                        <a:lnTo>
                          <a:pt x="726" y="6"/>
                        </a:lnTo>
                        <a:lnTo>
                          <a:pt x="731" y="6"/>
                        </a:lnTo>
                        <a:lnTo>
                          <a:pt x="734" y="6"/>
                        </a:lnTo>
                        <a:lnTo>
                          <a:pt x="738" y="6"/>
                        </a:lnTo>
                        <a:lnTo>
                          <a:pt x="741" y="7"/>
                        </a:lnTo>
                        <a:lnTo>
                          <a:pt x="746" y="7"/>
                        </a:lnTo>
                        <a:lnTo>
                          <a:pt x="751" y="7"/>
                        </a:lnTo>
                        <a:lnTo>
                          <a:pt x="754" y="7"/>
                        </a:lnTo>
                        <a:lnTo>
                          <a:pt x="759" y="7"/>
                        </a:lnTo>
                        <a:lnTo>
                          <a:pt x="763" y="7"/>
                        </a:lnTo>
                        <a:lnTo>
                          <a:pt x="766" y="7"/>
                        </a:lnTo>
                        <a:lnTo>
                          <a:pt x="770" y="8"/>
                        </a:lnTo>
                        <a:lnTo>
                          <a:pt x="774" y="8"/>
                        </a:lnTo>
                        <a:lnTo>
                          <a:pt x="779" y="10"/>
                        </a:lnTo>
                        <a:lnTo>
                          <a:pt x="783" y="10"/>
                        </a:lnTo>
                        <a:lnTo>
                          <a:pt x="786" y="10"/>
                        </a:lnTo>
                        <a:lnTo>
                          <a:pt x="791" y="10"/>
                        </a:lnTo>
                        <a:lnTo>
                          <a:pt x="795" y="10"/>
                        </a:lnTo>
                        <a:lnTo>
                          <a:pt x="799" y="10"/>
                        </a:lnTo>
                        <a:lnTo>
                          <a:pt x="803" y="10"/>
                        </a:lnTo>
                        <a:lnTo>
                          <a:pt x="808" y="11"/>
                        </a:lnTo>
                        <a:lnTo>
                          <a:pt x="811" y="11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15" name="Freeform 104">
                    <a:extLst>
                      <a:ext uri="{FF2B5EF4-FFF2-40B4-BE49-F238E27FC236}">
                        <a16:creationId xmlns:a16="http://schemas.microsoft.com/office/drawing/2014/main" id="{686B32F8-B7BD-446D-8CE6-3CFA8AC21A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20" y="1690"/>
                    <a:ext cx="4" cy="4"/>
                  </a:xfrm>
                  <a:custGeom>
                    <a:avLst/>
                    <a:gdLst>
                      <a:gd name="T0" fmla="*/ 0 w 13"/>
                      <a:gd name="T1" fmla="*/ 0 h 14"/>
                      <a:gd name="T2" fmla="*/ 0 w 13"/>
                      <a:gd name="T3" fmla="*/ 0 h 14"/>
                      <a:gd name="T4" fmla="*/ 0 w 13"/>
                      <a:gd name="T5" fmla="*/ 0 h 14"/>
                      <a:gd name="T6" fmla="*/ 0 w 13"/>
                      <a:gd name="T7" fmla="*/ 0 h 14"/>
                      <a:gd name="T8" fmla="*/ 0 w 13"/>
                      <a:gd name="T9" fmla="*/ 0 h 14"/>
                      <a:gd name="T10" fmla="*/ 0 w 13"/>
                      <a:gd name="T11" fmla="*/ 0 h 14"/>
                      <a:gd name="T12" fmla="*/ 0 w 13"/>
                      <a:gd name="T13" fmla="*/ 0 h 14"/>
                      <a:gd name="T14" fmla="*/ 0 w 13"/>
                      <a:gd name="T15" fmla="*/ 0 h 14"/>
                      <a:gd name="T16" fmla="*/ 0 w 13"/>
                      <a:gd name="T17" fmla="*/ 0 h 14"/>
                      <a:gd name="T18" fmla="*/ 0 w 13"/>
                      <a:gd name="T19" fmla="*/ 0 h 14"/>
                      <a:gd name="T20" fmla="*/ 0 w 13"/>
                      <a:gd name="T21" fmla="*/ 0 h 14"/>
                      <a:gd name="T22" fmla="*/ 0 w 13"/>
                      <a:gd name="T23" fmla="*/ 0 h 14"/>
                      <a:gd name="T24" fmla="*/ 0 w 13"/>
                      <a:gd name="T25" fmla="*/ 0 h 14"/>
                      <a:gd name="T26" fmla="*/ 0 w 13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"/>
                      <a:gd name="T43" fmla="*/ 0 h 14"/>
                      <a:gd name="T44" fmla="*/ 13 w 13"/>
                      <a:gd name="T45" fmla="*/ 14 h 1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" h="14">
                        <a:moveTo>
                          <a:pt x="13" y="14"/>
                        </a:moveTo>
                        <a:lnTo>
                          <a:pt x="8" y="11"/>
                        </a:lnTo>
                        <a:lnTo>
                          <a:pt x="5" y="8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2" y="2"/>
                        </a:lnTo>
                        <a:lnTo>
                          <a:pt x="6" y="1"/>
                        </a:lnTo>
                        <a:lnTo>
                          <a:pt x="9" y="0"/>
                        </a:lnTo>
                        <a:lnTo>
                          <a:pt x="13" y="0"/>
                        </a:lnTo>
                        <a:lnTo>
                          <a:pt x="13" y="2"/>
                        </a:lnTo>
                        <a:lnTo>
                          <a:pt x="13" y="7"/>
                        </a:lnTo>
                        <a:lnTo>
                          <a:pt x="13" y="10"/>
                        </a:lnTo>
                        <a:lnTo>
                          <a:pt x="13" y="1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16" name="Freeform 105">
                    <a:extLst>
                      <a:ext uri="{FF2B5EF4-FFF2-40B4-BE49-F238E27FC236}">
                        <a16:creationId xmlns:a16="http://schemas.microsoft.com/office/drawing/2014/main" id="{A026E51C-5FC0-41E7-999C-3C150B22E9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5" y="1942"/>
                    <a:ext cx="475" cy="36"/>
                  </a:xfrm>
                  <a:custGeom>
                    <a:avLst/>
                    <a:gdLst>
                      <a:gd name="T0" fmla="*/ 0 w 1425"/>
                      <a:gd name="T1" fmla="*/ 0 h 109"/>
                      <a:gd name="T2" fmla="*/ 0 w 1425"/>
                      <a:gd name="T3" fmla="*/ 0 h 109"/>
                      <a:gd name="T4" fmla="*/ 0 w 1425"/>
                      <a:gd name="T5" fmla="*/ 0 h 109"/>
                      <a:gd name="T6" fmla="*/ 0 w 1425"/>
                      <a:gd name="T7" fmla="*/ 0 h 109"/>
                      <a:gd name="T8" fmla="*/ 0 w 1425"/>
                      <a:gd name="T9" fmla="*/ 0 h 109"/>
                      <a:gd name="T10" fmla="*/ 0 w 1425"/>
                      <a:gd name="T11" fmla="*/ 0 h 109"/>
                      <a:gd name="T12" fmla="*/ 0 w 1425"/>
                      <a:gd name="T13" fmla="*/ 0 h 109"/>
                      <a:gd name="T14" fmla="*/ 0 w 1425"/>
                      <a:gd name="T15" fmla="*/ 0 h 109"/>
                      <a:gd name="T16" fmla="*/ 0 w 1425"/>
                      <a:gd name="T17" fmla="*/ 0 h 109"/>
                      <a:gd name="T18" fmla="*/ 0 w 1425"/>
                      <a:gd name="T19" fmla="*/ 0 h 109"/>
                      <a:gd name="T20" fmla="*/ 0 w 1425"/>
                      <a:gd name="T21" fmla="*/ 0 h 109"/>
                      <a:gd name="T22" fmla="*/ 0 w 1425"/>
                      <a:gd name="T23" fmla="*/ 0 h 109"/>
                      <a:gd name="T24" fmla="*/ 0 w 1425"/>
                      <a:gd name="T25" fmla="*/ 0 h 109"/>
                      <a:gd name="T26" fmla="*/ 0 w 1425"/>
                      <a:gd name="T27" fmla="*/ 0 h 109"/>
                      <a:gd name="T28" fmla="*/ 0 w 1425"/>
                      <a:gd name="T29" fmla="*/ 0 h 109"/>
                      <a:gd name="T30" fmla="*/ 0 w 1425"/>
                      <a:gd name="T31" fmla="*/ 0 h 109"/>
                      <a:gd name="T32" fmla="*/ 0 w 1425"/>
                      <a:gd name="T33" fmla="*/ 0 h 109"/>
                      <a:gd name="T34" fmla="*/ 0 w 1425"/>
                      <a:gd name="T35" fmla="*/ 0 h 109"/>
                      <a:gd name="T36" fmla="*/ 0 w 1425"/>
                      <a:gd name="T37" fmla="*/ 0 h 109"/>
                      <a:gd name="T38" fmla="*/ 0 w 1425"/>
                      <a:gd name="T39" fmla="*/ 0 h 109"/>
                      <a:gd name="T40" fmla="*/ 0 w 1425"/>
                      <a:gd name="T41" fmla="*/ 0 h 109"/>
                      <a:gd name="T42" fmla="*/ 0 w 1425"/>
                      <a:gd name="T43" fmla="*/ 0 h 109"/>
                      <a:gd name="T44" fmla="*/ 0 w 1425"/>
                      <a:gd name="T45" fmla="*/ 0 h 109"/>
                      <a:gd name="T46" fmla="*/ 0 w 1425"/>
                      <a:gd name="T47" fmla="*/ 0 h 109"/>
                      <a:gd name="T48" fmla="*/ 0 w 1425"/>
                      <a:gd name="T49" fmla="*/ 0 h 109"/>
                      <a:gd name="T50" fmla="*/ 0 w 1425"/>
                      <a:gd name="T51" fmla="*/ 0 h 109"/>
                      <a:gd name="T52" fmla="*/ 0 w 1425"/>
                      <a:gd name="T53" fmla="*/ 0 h 109"/>
                      <a:gd name="T54" fmla="*/ 0 w 1425"/>
                      <a:gd name="T55" fmla="*/ 0 h 109"/>
                      <a:gd name="T56" fmla="*/ 0 w 1425"/>
                      <a:gd name="T57" fmla="*/ 0 h 109"/>
                      <a:gd name="T58" fmla="*/ 0 w 1425"/>
                      <a:gd name="T59" fmla="*/ 0 h 109"/>
                      <a:gd name="T60" fmla="*/ 0 w 1425"/>
                      <a:gd name="T61" fmla="*/ 0 h 109"/>
                      <a:gd name="T62" fmla="*/ 0 w 1425"/>
                      <a:gd name="T63" fmla="*/ 0 h 109"/>
                      <a:gd name="T64" fmla="*/ 0 w 1425"/>
                      <a:gd name="T65" fmla="*/ 0 h 109"/>
                      <a:gd name="T66" fmla="*/ 0 w 1425"/>
                      <a:gd name="T67" fmla="*/ 0 h 109"/>
                      <a:gd name="T68" fmla="*/ 0 w 1425"/>
                      <a:gd name="T69" fmla="*/ 0 h 109"/>
                      <a:gd name="T70" fmla="*/ 0 w 1425"/>
                      <a:gd name="T71" fmla="*/ 0 h 109"/>
                      <a:gd name="T72" fmla="*/ 0 w 1425"/>
                      <a:gd name="T73" fmla="*/ 0 h 109"/>
                      <a:gd name="T74" fmla="*/ 0 w 1425"/>
                      <a:gd name="T75" fmla="*/ 0 h 109"/>
                      <a:gd name="T76" fmla="*/ 0 w 1425"/>
                      <a:gd name="T77" fmla="*/ 0 h 109"/>
                      <a:gd name="T78" fmla="*/ 0 w 1425"/>
                      <a:gd name="T79" fmla="*/ 0 h 109"/>
                      <a:gd name="T80" fmla="*/ 0 w 1425"/>
                      <a:gd name="T81" fmla="*/ 0 h 109"/>
                      <a:gd name="T82" fmla="*/ 0 w 1425"/>
                      <a:gd name="T83" fmla="*/ 0 h 109"/>
                      <a:gd name="T84" fmla="*/ 0 w 1425"/>
                      <a:gd name="T85" fmla="*/ 0 h 109"/>
                      <a:gd name="T86" fmla="*/ 0 w 1425"/>
                      <a:gd name="T87" fmla="*/ 0 h 109"/>
                      <a:gd name="T88" fmla="*/ 0 w 1425"/>
                      <a:gd name="T89" fmla="*/ 0 h 109"/>
                      <a:gd name="T90" fmla="*/ 0 w 1425"/>
                      <a:gd name="T91" fmla="*/ 0 h 109"/>
                      <a:gd name="T92" fmla="*/ 0 w 1425"/>
                      <a:gd name="T93" fmla="*/ 0 h 109"/>
                      <a:gd name="T94" fmla="*/ 0 w 1425"/>
                      <a:gd name="T95" fmla="*/ 0 h 109"/>
                      <a:gd name="T96" fmla="*/ 0 w 1425"/>
                      <a:gd name="T97" fmla="*/ 0 h 109"/>
                      <a:gd name="T98" fmla="*/ 0 w 1425"/>
                      <a:gd name="T99" fmla="*/ 0 h 109"/>
                      <a:gd name="T100" fmla="*/ 0 w 1425"/>
                      <a:gd name="T101" fmla="*/ 0 h 109"/>
                      <a:gd name="T102" fmla="*/ 0 w 1425"/>
                      <a:gd name="T103" fmla="*/ 0 h 109"/>
                      <a:gd name="T104" fmla="*/ 0 w 1425"/>
                      <a:gd name="T105" fmla="*/ 0 h 109"/>
                      <a:gd name="T106" fmla="*/ 0 w 1425"/>
                      <a:gd name="T107" fmla="*/ 0 h 109"/>
                      <a:gd name="T108" fmla="*/ 0 w 1425"/>
                      <a:gd name="T109" fmla="*/ 0 h 109"/>
                      <a:gd name="T110" fmla="*/ 0 w 1425"/>
                      <a:gd name="T111" fmla="*/ 0 h 109"/>
                      <a:gd name="T112" fmla="*/ 0 w 1425"/>
                      <a:gd name="T113" fmla="*/ 0 h 109"/>
                      <a:gd name="T114" fmla="*/ 0 w 1425"/>
                      <a:gd name="T115" fmla="*/ 0 h 109"/>
                      <a:gd name="T116" fmla="*/ 0 w 1425"/>
                      <a:gd name="T117" fmla="*/ 0 h 109"/>
                      <a:gd name="T118" fmla="*/ 0 w 1425"/>
                      <a:gd name="T119" fmla="*/ 0 h 109"/>
                      <a:gd name="T120" fmla="*/ 0 w 1425"/>
                      <a:gd name="T121" fmla="*/ 0 h 109"/>
                      <a:gd name="T122" fmla="*/ 0 w 1425"/>
                      <a:gd name="T123" fmla="*/ 0 h 109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1425"/>
                      <a:gd name="T187" fmla="*/ 0 h 109"/>
                      <a:gd name="T188" fmla="*/ 1425 w 1425"/>
                      <a:gd name="T189" fmla="*/ 109 h 109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1425" h="109">
                        <a:moveTo>
                          <a:pt x="13" y="6"/>
                        </a:moveTo>
                        <a:lnTo>
                          <a:pt x="14" y="6"/>
                        </a:lnTo>
                        <a:lnTo>
                          <a:pt x="17" y="6"/>
                        </a:lnTo>
                        <a:lnTo>
                          <a:pt x="20" y="6"/>
                        </a:lnTo>
                        <a:lnTo>
                          <a:pt x="24" y="6"/>
                        </a:lnTo>
                        <a:lnTo>
                          <a:pt x="28" y="7"/>
                        </a:lnTo>
                        <a:lnTo>
                          <a:pt x="31" y="7"/>
                        </a:lnTo>
                        <a:lnTo>
                          <a:pt x="34" y="8"/>
                        </a:lnTo>
                        <a:lnTo>
                          <a:pt x="37" y="8"/>
                        </a:lnTo>
                        <a:lnTo>
                          <a:pt x="40" y="8"/>
                        </a:lnTo>
                        <a:lnTo>
                          <a:pt x="44" y="8"/>
                        </a:lnTo>
                        <a:lnTo>
                          <a:pt x="47" y="9"/>
                        </a:lnTo>
                        <a:lnTo>
                          <a:pt x="51" y="9"/>
                        </a:lnTo>
                        <a:lnTo>
                          <a:pt x="55" y="10"/>
                        </a:lnTo>
                        <a:lnTo>
                          <a:pt x="58" y="10"/>
                        </a:lnTo>
                        <a:lnTo>
                          <a:pt x="63" y="10"/>
                        </a:lnTo>
                        <a:lnTo>
                          <a:pt x="68" y="10"/>
                        </a:lnTo>
                        <a:lnTo>
                          <a:pt x="71" y="12"/>
                        </a:lnTo>
                        <a:lnTo>
                          <a:pt x="76" y="12"/>
                        </a:lnTo>
                        <a:lnTo>
                          <a:pt x="81" y="13"/>
                        </a:lnTo>
                        <a:lnTo>
                          <a:pt x="85" y="13"/>
                        </a:lnTo>
                        <a:lnTo>
                          <a:pt x="90" y="13"/>
                        </a:lnTo>
                        <a:lnTo>
                          <a:pt x="95" y="14"/>
                        </a:lnTo>
                        <a:lnTo>
                          <a:pt x="101" y="14"/>
                        </a:lnTo>
                        <a:lnTo>
                          <a:pt x="104" y="15"/>
                        </a:lnTo>
                        <a:lnTo>
                          <a:pt x="112" y="15"/>
                        </a:lnTo>
                        <a:lnTo>
                          <a:pt x="116" y="15"/>
                        </a:lnTo>
                        <a:lnTo>
                          <a:pt x="121" y="16"/>
                        </a:lnTo>
                        <a:lnTo>
                          <a:pt x="126" y="16"/>
                        </a:lnTo>
                        <a:lnTo>
                          <a:pt x="132" y="18"/>
                        </a:lnTo>
                        <a:lnTo>
                          <a:pt x="136" y="18"/>
                        </a:lnTo>
                        <a:lnTo>
                          <a:pt x="142" y="18"/>
                        </a:lnTo>
                        <a:lnTo>
                          <a:pt x="147" y="18"/>
                        </a:lnTo>
                        <a:lnTo>
                          <a:pt x="153" y="19"/>
                        </a:lnTo>
                        <a:lnTo>
                          <a:pt x="159" y="19"/>
                        </a:lnTo>
                        <a:lnTo>
                          <a:pt x="165" y="19"/>
                        </a:lnTo>
                        <a:lnTo>
                          <a:pt x="170" y="20"/>
                        </a:lnTo>
                        <a:lnTo>
                          <a:pt x="176" y="20"/>
                        </a:lnTo>
                        <a:lnTo>
                          <a:pt x="182" y="20"/>
                        </a:lnTo>
                        <a:lnTo>
                          <a:pt x="187" y="21"/>
                        </a:lnTo>
                        <a:lnTo>
                          <a:pt x="193" y="21"/>
                        </a:lnTo>
                        <a:lnTo>
                          <a:pt x="199" y="21"/>
                        </a:lnTo>
                        <a:lnTo>
                          <a:pt x="204" y="21"/>
                        </a:lnTo>
                        <a:lnTo>
                          <a:pt x="210" y="21"/>
                        </a:lnTo>
                        <a:lnTo>
                          <a:pt x="215" y="21"/>
                        </a:lnTo>
                        <a:lnTo>
                          <a:pt x="221" y="22"/>
                        </a:lnTo>
                        <a:lnTo>
                          <a:pt x="225" y="22"/>
                        </a:lnTo>
                        <a:lnTo>
                          <a:pt x="231" y="22"/>
                        </a:lnTo>
                        <a:lnTo>
                          <a:pt x="237" y="22"/>
                        </a:lnTo>
                        <a:lnTo>
                          <a:pt x="243" y="22"/>
                        </a:lnTo>
                        <a:lnTo>
                          <a:pt x="248" y="22"/>
                        </a:lnTo>
                        <a:lnTo>
                          <a:pt x="253" y="22"/>
                        </a:lnTo>
                        <a:lnTo>
                          <a:pt x="259" y="22"/>
                        </a:lnTo>
                        <a:lnTo>
                          <a:pt x="263" y="22"/>
                        </a:lnTo>
                        <a:lnTo>
                          <a:pt x="268" y="22"/>
                        </a:lnTo>
                        <a:lnTo>
                          <a:pt x="274" y="22"/>
                        </a:lnTo>
                        <a:lnTo>
                          <a:pt x="279" y="22"/>
                        </a:lnTo>
                        <a:lnTo>
                          <a:pt x="284" y="22"/>
                        </a:lnTo>
                        <a:lnTo>
                          <a:pt x="288" y="21"/>
                        </a:lnTo>
                        <a:lnTo>
                          <a:pt x="292" y="21"/>
                        </a:lnTo>
                        <a:lnTo>
                          <a:pt x="294" y="21"/>
                        </a:lnTo>
                        <a:lnTo>
                          <a:pt x="297" y="21"/>
                        </a:lnTo>
                        <a:lnTo>
                          <a:pt x="299" y="21"/>
                        </a:lnTo>
                        <a:lnTo>
                          <a:pt x="303" y="21"/>
                        </a:lnTo>
                        <a:lnTo>
                          <a:pt x="305" y="20"/>
                        </a:lnTo>
                        <a:lnTo>
                          <a:pt x="306" y="20"/>
                        </a:lnTo>
                        <a:lnTo>
                          <a:pt x="310" y="20"/>
                        </a:lnTo>
                        <a:lnTo>
                          <a:pt x="313" y="20"/>
                        </a:lnTo>
                        <a:lnTo>
                          <a:pt x="316" y="20"/>
                        </a:lnTo>
                        <a:lnTo>
                          <a:pt x="319" y="20"/>
                        </a:lnTo>
                        <a:lnTo>
                          <a:pt x="322" y="20"/>
                        </a:lnTo>
                        <a:lnTo>
                          <a:pt x="324" y="20"/>
                        </a:lnTo>
                        <a:lnTo>
                          <a:pt x="327" y="19"/>
                        </a:lnTo>
                        <a:lnTo>
                          <a:pt x="330" y="19"/>
                        </a:lnTo>
                        <a:lnTo>
                          <a:pt x="335" y="19"/>
                        </a:lnTo>
                        <a:lnTo>
                          <a:pt x="337" y="19"/>
                        </a:lnTo>
                        <a:lnTo>
                          <a:pt x="339" y="19"/>
                        </a:lnTo>
                        <a:lnTo>
                          <a:pt x="344" y="19"/>
                        </a:lnTo>
                        <a:lnTo>
                          <a:pt x="346" y="19"/>
                        </a:lnTo>
                        <a:lnTo>
                          <a:pt x="351" y="19"/>
                        </a:lnTo>
                        <a:lnTo>
                          <a:pt x="355" y="18"/>
                        </a:lnTo>
                        <a:lnTo>
                          <a:pt x="357" y="18"/>
                        </a:lnTo>
                        <a:lnTo>
                          <a:pt x="361" y="18"/>
                        </a:lnTo>
                        <a:lnTo>
                          <a:pt x="364" y="18"/>
                        </a:lnTo>
                        <a:lnTo>
                          <a:pt x="369" y="18"/>
                        </a:lnTo>
                        <a:lnTo>
                          <a:pt x="373" y="18"/>
                        </a:lnTo>
                        <a:lnTo>
                          <a:pt x="376" y="18"/>
                        </a:lnTo>
                        <a:lnTo>
                          <a:pt x="381" y="18"/>
                        </a:lnTo>
                        <a:lnTo>
                          <a:pt x="384" y="18"/>
                        </a:lnTo>
                        <a:lnTo>
                          <a:pt x="388" y="18"/>
                        </a:lnTo>
                        <a:lnTo>
                          <a:pt x="392" y="18"/>
                        </a:lnTo>
                        <a:lnTo>
                          <a:pt x="396" y="18"/>
                        </a:lnTo>
                        <a:lnTo>
                          <a:pt x="400" y="16"/>
                        </a:lnTo>
                        <a:lnTo>
                          <a:pt x="403" y="16"/>
                        </a:lnTo>
                        <a:lnTo>
                          <a:pt x="408" y="16"/>
                        </a:lnTo>
                        <a:lnTo>
                          <a:pt x="412" y="16"/>
                        </a:lnTo>
                        <a:lnTo>
                          <a:pt x="415" y="16"/>
                        </a:lnTo>
                        <a:lnTo>
                          <a:pt x="420" y="16"/>
                        </a:lnTo>
                        <a:lnTo>
                          <a:pt x="425" y="16"/>
                        </a:lnTo>
                        <a:lnTo>
                          <a:pt x="428" y="16"/>
                        </a:lnTo>
                        <a:lnTo>
                          <a:pt x="433" y="16"/>
                        </a:lnTo>
                        <a:lnTo>
                          <a:pt x="438" y="16"/>
                        </a:lnTo>
                        <a:lnTo>
                          <a:pt x="441" y="16"/>
                        </a:lnTo>
                        <a:lnTo>
                          <a:pt x="446" y="16"/>
                        </a:lnTo>
                        <a:lnTo>
                          <a:pt x="451" y="15"/>
                        </a:lnTo>
                        <a:lnTo>
                          <a:pt x="456" y="15"/>
                        </a:lnTo>
                        <a:lnTo>
                          <a:pt x="459" y="15"/>
                        </a:lnTo>
                        <a:lnTo>
                          <a:pt x="463" y="15"/>
                        </a:lnTo>
                        <a:lnTo>
                          <a:pt x="469" y="15"/>
                        </a:lnTo>
                        <a:lnTo>
                          <a:pt x="472" y="15"/>
                        </a:lnTo>
                        <a:lnTo>
                          <a:pt x="477" y="15"/>
                        </a:lnTo>
                        <a:lnTo>
                          <a:pt x="482" y="15"/>
                        </a:lnTo>
                        <a:lnTo>
                          <a:pt x="486" y="15"/>
                        </a:lnTo>
                        <a:lnTo>
                          <a:pt x="490" y="15"/>
                        </a:lnTo>
                        <a:lnTo>
                          <a:pt x="495" y="15"/>
                        </a:lnTo>
                        <a:lnTo>
                          <a:pt x="500" y="15"/>
                        </a:lnTo>
                        <a:lnTo>
                          <a:pt x="504" y="15"/>
                        </a:lnTo>
                        <a:lnTo>
                          <a:pt x="509" y="15"/>
                        </a:lnTo>
                        <a:lnTo>
                          <a:pt x="514" y="15"/>
                        </a:lnTo>
                        <a:lnTo>
                          <a:pt x="519" y="15"/>
                        </a:lnTo>
                        <a:lnTo>
                          <a:pt x="516" y="16"/>
                        </a:lnTo>
                        <a:lnTo>
                          <a:pt x="513" y="18"/>
                        </a:lnTo>
                        <a:lnTo>
                          <a:pt x="510" y="18"/>
                        </a:lnTo>
                        <a:lnTo>
                          <a:pt x="507" y="20"/>
                        </a:lnTo>
                        <a:lnTo>
                          <a:pt x="504" y="21"/>
                        </a:lnTo>
                        <a:lnTo>
                          <a:pt x="501" y="21"/>
                        </a:lnTo>
                        <a:lnTo>
                          <a:pt x="498" y="24"/>
                        </a:lnTo>
                        <a:lnTo>
                          <a:pt x="497" y="25"/>
                        </a:lnTo>
                        <a:lnTo>
                          <a:pt x="491" y="27"/>
                        </a:lnTo>
                        <a:lnTo>
                          <a:pt x="488" y="29"/>
                        </a:lnTo>
                        <a:lnTo>
                          <a:pt x="483" y="33"/>
                        </a:lnTo>
                        <a:lnTo>
                          <a:pt x="479" y="37"/>
                        </a:lnTo>
                        <a:lnTo>
                          <a:pt x="476" y="40"/>
                        </a:lnTo>
                        <a:lnTo>
                          <a:pt x="473" y="45"/>
                        </a:lnTo>
                        <a:lnTo>
                          <a:pt x="471" y="46"/>
                        </a:lnTo>
                        <a:lnTo>
                          <a:pt x="471" y="48"/>
                        </a:lnTo>
                        <a:lnTo>
                          <a:pt x="470" y="51"/>
                        </a:lnTo>
                        <a:lnTo>
                          <a:pt x="469" y="54"/>
                        </a:lnTo>
                        <a:lnTo>
                          <a:pt x="469" y="56"/>
                        </a:lnTo>
                        <a:lnTo>
                          <a:pt x="469" y="59"/>
                        </a:lnTo>
                        <a:lnTo>
                          <a:pt x="467" y="62"/>
                        </a:lnTo>
                        <a:lnTo>
                          <a:pt x="467" y="65"/>
                        </a:lnTo>
                        <a:lnTo>
                          <a:pt x="467" y="69"/>
                        </a:lnTo>
                        <a:lnTo>
                          <a:pt x="467" y="71"/>
                        </a:lnTo>
                        <a:lnTo>
                          <a:pt x="469" y="75"/>
                        </a:lnTo>
                        <a:lnTo>
                          <a:pt x="469" y="79"/>
                        </a:lnTo>
                        <a:lnTo>
                          <a:pt x="471" y="78"/>
                        </a:lnTo>
                        <a:lnTo>
                          <a:pt x="473" y="78"/>
                        </a:lnTo>
                        <a:lnTo>
                          <a:pt x="476" y="77"/>
                        </a:lnTo>
                        <a:lnTo>
                          <a:pt x="479" y="77"/>
                        </a:lnTo>
                        <a:lnTo>
                          <a:pt x="482" y="76"/>
                        </a:lnTo>
                        <a:lnTo>
                          <a:pt x="484" y="76"/>
                        </a:lnTo>
                        <a:lnTo>
                          <a:pt x="486" y="76"/>
                        </a:lnTo>
                        <a:lnTo>
                          <a:pt x="490" y="75"/>
                        </a:lnTo>
                        <a:lnTo>
                          <a:pt x="495" y="73"/>
                        </a:lnTo>
                        <a:lnTo>
                          <a:pt x="500" y="71"/>
                        </a:lnTo>
                        <a:lnTo>
                          <a:pt x="504" y="71"/>
                        </a:lnTo>
                        <a:lnTo>
                          <a:pt x="510" y="70"/>
                        </a:lnTo>
                        <a:lnTo>
                          <a:pt x="515" y="67"/>
                        </a:lnTo>
                        <a:lnTo>
                          <a:pt x="519" y="66"/>
                        </a:lnTo>
                        <a:lnTo>
                          <a:pt x="524" y="64"/>
                        </a:lnTo>
                        <a:lnTo>
                          <a:pt x="529" y="63"/>
                        </a:lnTo>
                        <a:lnTo>
                          <a:pt x="534" y="60"/>
                        </a:lnTo>
                        <a:lnTo>
                          <a:pt x="539" y="59"/>
                        </a:lnTo>
                        <a:lnTo>
                          <a:pt x="543" y="56"/>
                        </a:lnTo>
                        <a:lnTo>
                          <a:pt x="548" y="54"/>
                        </a:lnTo>
                        <a:lnTo>
                          <a:pt x="552" y="52"/>
                        </a:lnTo>
                        <a:lnTo>
                          <a:pt x="556" y="51"/>
                        </a:lnTo>
                        <a:lnTo>
                          <a:pt x="562" y="48"/>
                        </a:lnTo>
                        <a:lnTo>
                          <a:pt x="567" y="46"/>
                        </a:lnTo>
                        <a:lnTo>
                          <a:pt x="571" y="44"/>
                        </a:lnTo>
                        <a:lnTo>
                          <a:pt x="577" y="41"/>
                        </a:lnTo>
                        <a:lnTo>
                          <a:pt x="581" y="39"/>
                        </a:lnTo>
                        <a:lnTo>
                          <a:pt x="586" y="38"/>
                        </a:lnTo>
                        <a:lnTo>
                          <a:pt x="591" y="35"/>
                        </a:lnTo>
                        <a:lnTo>
                          <a:pt x="596" y="34"/>
                        </a:lnTo>
                        <a:lnTo>
                          <a:pt x="600" y="33"/>
                        </a:lnTo>
                        <a:lnTo>
                          <a:pt x="606" y="31"/>
                        </a:lnTo>
                        <a:lnTo>
                          <a:pt x="611" y="29"/>
                        </a:lnTo>
                        <a:lnTo>
                          <a:pt x="616" y="28"/>
                        </a:lnTo>
                        <a:lnTo>
                          <a:pt x="619" y="27"/>
                        </a:lnTo>
                        <a:lnTo>
                          <a:pt x="622" y="27"/>
                        </a:lnTo>
                        <a:lnTo>
                          <a:pt x="625" y="26"/>
                        </a:lnTo>
                        <a:lnTo>
                          <a:pt x="628" y="26"/>
                        </a:lnTo>
                        <a:lnTo>
                          <a:pt x="625" y="24"/>
                        </a:lnTo>
                        <a:lnTo>
                          <a:pt x="624" y="21"/>
                        </a:lnTo>
                        <a:lnTo>
                          <a:pt x="621" y="18"/>
                        </a:lnTo>
                        <a:lnTo>
                          <a:pt x="618" y="14"/>
                        </a:lnTo>
                        <a:lnTo>
                          <a:pt x="621" y="13"/>
                        </a:lnTo>
                        <a:lnTo>
                          <a:pt x="625" y="13"/>
                        </a:lnTo>
                        <a:lnTo>
                          <a:pt x="628" y="13"/>
                        </a:lnTo>
                        <a:lnTo>
                          <a:pt x="632" y="13"/>
                        </a:lnTo>
                        <a:lnTo>
                          <a:pt x="637" y="13"/>
                        </a:lnTo>
                        <a:lnTo>
                          <a:pt x="641" y="13"/>
                        </a:lnTo>
                        <a:lnTo>
                          <a:pt x="644" y="13"/>
                        </a:lnTo>
                        <a:lnTo>
                          <a:pt x="648" y="13"/>
                        </a:lnTo>
                        <a:lnTo>
                          <a:pt x="651" y="13"/>
                        </a:lnTo>
                        <a:lnTo>
                          <a:pt x="656" y="13"/>
                        </a:lnTo>
                        <a:lnTo>
                          <a:pt x="660" y="13"/>
                        </a:lnTo>
                        <a:lnTo>
                          <a:pt x="663" y="13"/>
                        </a:lnTo>
                        <a:lnTo>
                          <a:pt x="667" y="13"/>
                        </a:lnTo>
                        <a:lnTo>
                          <a:pt x="670" y="13"/>
                        </a:lnTo>
                        <a:lnTo>
                          <a:pt x="674" y="13"/>
                        </a:lnTo>
                        <a:lnTo>
                          <a:pt x="679" y="13"/>
                        </a:lnTo>
                        <a:lnTo>
                          <a:pt x="682" y="13"/>
                        </a:lnTo>
                        <a:lnTo>
                          <a:pt x="686" y="13"/>
                        </a:lnTo>
                        <a:lnTo>
                          <a:pt x="689" y="13"/>
                        </a:lnTo>
                        <a:lnTo>
                          <a:pt x="693" y="13"/>
                        </a:lnTo>
                        <a:lnTo>
                          <a:pt x="696" y="13"/>
                        </a:lnTo>
                        <a:lnTo>
                          <a:pt x="700" y="13"/>
                        </a:lnTo>
                        <a:lnTo>
                          <a:pt x="704" y="13"/>
                        </a:lnTo>
                        <a:lnTo>
                          <a:pt x="707" y="13"/>
                        </a:lnTo>
                        <a:lnTo>
                          <a:pt x="711" y="13"/>
                        </a:lnTo>
                        <a:lnTo>
                          <a:pt x="714" y="13"/>
                        </a:lnTo>
                        <a:lnTo>
                          <a:pt x="718" y="13"/>
                        </a:lnTo>
                        <a:lnTo>
                          <a:pt x="721" y="13"/>
                        </a:lnTo>
                        <a:lnTo>
                          <a:pt x="724" y="13"/>
                        </a:lnTo>
                        <a:lnTo>
                          <a:pt x="729" y="13"/>
                        </a:lnTo>
                        <a:lnTo>
                          <a:pt x="731" y="13"/>
                        </a:lnTo>
                        <a:lnTo>
                          <a:pt x="734" y="14"/>
                        </a:lnTo>
                        <a:lnTo>
                          <a:pt x="738" y="14"/>
                        </a:lnTo>
                        <a:lnTo>
                          <a:pt x="742" y="14"/>
                        </a:lnTo>
                        <a:lnTo>
                          <a:pt x="744" y="14"/>
                        </a:lnTo>
                        <a:lnTo>
                          <a:pt x="746" y="14"/>
                        </a:lnTo>
                        <a:lnTo>
                          <a:pt x="750" y="14"/>
                        </a:lnTo>
                        <a:lnTo>
                          <a:pt x="753" y="14"/>
                        </a:lnTo>
                        <a:lnTo>
                          <a:pt x="756" y="14"/>
                        </a:lnTo>
                        <a:lnTo>
                          <a:pt x="759" y="14"/>
                        </a:lnTo>
                        <a:lnTo>
                          <a:pt x="762" y="14"/>
                        </a:lnTo>
                        <a:lnTo>
                          <a:pt x="764" y="14"/>
                        </a:lnTo>
                        <a:lnTo>
                          <a:pt x="766" y="14"/>
                        </a:lnTo>
                        <a:lnTo>
                          <a:pt x="770" y="15"/>
                        </a:lnTo>
                        <a:lnTo>
                          <a:pt x="772" y="15"/>
                        </a:lnTo>
                        <a:lnTo>
                          <a:pt x="775" y="15"/>
                        </a:lnTo>
                        <a:lnTo>
                          <a:pt x="778" y="15"/>
                        </a:lnTo>
                        <a:lnTo>
                          <a:pt x="781" y="15"/>
                        </a:lnTo>
                        <a:lnTo>
                          <a:pt x="785" y="15"/>
                        </a:lnTo>
                        <a:lnTo>
                          <a:pt x="790" y="15"/>
                        </a:lnTo>
                        <a:lnTo>
                          <a:pt x="795" y="15"/>
                        </a:lnTo>
                        <a:lnTo>
                          <a:pt x="800" y="16"/>
                        </a:lnTo>
                        <a:lnTo>
                          <a:pt x="804" y="16"/>
                        </a:lnTo>
                        <a:lnTo>
                          <a:pt x="808" y="16"/>
                        </a:lnTo>
                        <a:lnTo>
                          <a:pt x="813" y="18"/>
                        </a:lnTo>
                        <a:lnTo>
                          <a:pt x="816" y="18"/>
                        </a:lnTo>
                        <a:lnTo>
                          <a:pt x="815" y="21"/>
                        </a:lnTo>
                        <a:lnTo>
                          <a:pt x="816" y="25"/>
                        </a:lnTo>
                        <a:lnTo>
                          <a:pt x="816" y="28"/>
                        </a:lnTo>
                        <a:lnTo>
                          <a:pt x="818" y="33"/>
                        </a:lnTo>
                        <a:lnTo>
                          <a:pt x="820" y="37"/>
                        </a:lnTo>
                        <a:lnTo>
                          <a:pt x="821" y="41"/>
                        </a:lnTo>
                        <a:lnTo>
                          <a:pt x="823" y="45"/>
                        </a:lnTo>
                        <a:lnTo>
                          <a:pt x="827" y="48"/>
                        </a:lnTo>
                        <a:lnTo>
                          <a:pt x="829" y="52"/>
                        </a:lnTo>
                        <a:lnTo>
                          <a:pt x="833" y="56"/>
                        </a:lnTo>
                        <a:lnTo>
                          <a:pt x="835" y="59"/>
                        </a:lnTo>
                        <a:lnTo>
                          <a:pt x="840" y="64"/>
                        </a:lnTo>
                        <a:lnTo>
                          <a:pt x="842" y="66"/>
                        </a:lnTo>
                        <a:lnTo>
                          <a:pt x="847" y="70"/>
                        </a:lnTo>
                        <a:lnTo>
                          <a:pt x="852" y="73"/>
                        </a:lnTo>
                        <a:lnTo>
                          <a:pt x="855" y="76"/>
                        </a:lnTo>
                        <a:lnTo>
                          <a:pt x="860" y="79"/>
                        </a:lnTo>
                        <a:lnTo>
                          <a:pt x="865" y="82"/>
                        </a:lnTo>
                        <a:lnTo>
                          <a:pt x="870" y="83"/>
                        </a:lnTo>
                        <a:lnTo>
                          <a:pt x="874" y="85"/>
                        </a:lnTo>
                        <a:lnTo>
                          <a:pt x="878" y="86"/>
                        </a:lnTo>
                        <a:lnTo>
                          <a:pt x="884" y="89"/>
                        </a:lnTo>
                        <a:lnTo>
                          <a:pt x="889" y="89"/>
                        </a:lnTo>
                        <a:lnTo>
                          <a:pt x="893" y="91"/>
                        </a:lnTo>
                        <a:lnTo>
                          <a:pt x="898" y="91"/>
                        </a:lnTo>
                        <a:lnTo>
                          <a:pt x="902" y="91"/>
                        </a:lnTo>
                        <a:lnTo>
                          <a:pt x="906" y="91"/>
                        </a:lnTo>
                        <a:lnTo>
                          <a:pt x="911" y="91"/>
                        </a:lnTo>
                        <a:lnTo>
                          <a:pt x="915" y="89"/>
                        </a:lnTo>
                        <a:lnTo>
                          <a:pt x="920" y="89"/>
                        </a:lnTo>
                        <a:lnTo>
                          <a:pt x="923" y="86"/>
                        </a:lnTo>
                        <a:lnTo>
                          <a:pt x="927" y="85"/>
                        </a:lnTo>
                        <a:lnTo>
                          <a:pt x="925" y="83"/>
                        </a:lnTo>
                        <a:lnTo>
                          <a:pt x="924" y="79"/>
                        </a:lnTo>
                        <a:lnTo>
                          <a:pt x="923" y="77"/>
                        </a:lnTo>
                        <a:lnTo>
                          <a:pt x="922" y="75"/>
                        </a:lnTo>
                        <a:lnTo>
                          <a:pt x="920" y="70"/>
                        </a:lnTo>
                        <a:lnTo>
                          <a:pt x="917" y="65"/>
                        </a:lnTo>
                        <a:lnTo>
                          <a:pt x="915" y="62"/>
                        </a:lnTo>
                        <a:lnTo>
                          <a:pt x="911" y="56"/>
                        </a:lnTo>
                        <a:lnTo>
                          <a:pt x="909" y="52"/>
                        </a:lnTo>
                        <a:lnTo>
                          <a:pt x="906" y="48"/>
                        </a:lnTo>
                        <a:lnTo>
                          <a:pt x="902" y="44"/>
                        </a:lnTo>
                        <a:lnTo>
                          <a:pt x="898" y="40"/>
                        </a:lnTo>
                        <a:lnTo>
                          <a:pt x="895" y="37"/>
                        </a:lnTo>
                        <a:lnTo>
                          <a:pt x="891" y="33"/>
                        </a:lnTo>
                        <a:lnTo>
                          <a:pt x="889" y="31"/>
                        </a:lnTo>
                        <a:lnTo>
                          <a:pt x="884" y="27"/>
                        </a:lnTo>
                        <a:lnTo>
                          <a:pt x="879" y="25"/>
                        </a:lnTo>
                        <a:lnTo>
                          <a:pt x="876" y="22"/>
                        </a:lnTo>
                        <a:lnTo>
                          <a:pt x="878" y="22"/>
                        </a:lnTo>
                        <a:lnTo>
                          <a:pt x="880" y="22"/>
                        </a:lnTo>
                        <a:lnTo>
                          <a:pt x="884" y="22"/>
                        </a:lnTo>
                        <a:lnTo>
                          <a:pt x="886" y="22"/>
                        </a:lnTo>
                        <a:lnTo>
                          <a:pt x="890" y="22"/>
                        </a:lnTo>
                        <a:lnTo>
                          <a:pt x="892" y="22"/>
                        </a:lnTo>
                        <a:lnTo>
                          <a:pt x="896" y="22"/>
                        </a:lnTo>
                        <a:lnTo>
                          <a:pt x="898" y="22"/>
                        </a:lnTo>
                        <a:lnTo>
                          <a:pt x="902" y="22"/>
                        </a:lnTo>
                        <a:lnTo>
                          <a:pt x="904" y="22"/>
                        </a:lnTo>
                        <a:lnTo>
                          <a:pt x="908" y="22"/>
                        </a:lnTo>
                        <a:lnTo>
                          <a:pt x="911" y="22"/>
                        </a:lnTo>
                        <a:lnTo>
                          <a:pt x="915" y="22"/>
                        </a:lnTo>
                        <a:lnTo>
                          <a:pt x="918" y="22"/>
                        </a:lnTo>
                        <a:lnTo>
                          <a:pt x="922" y="22"/>
                        </a:lnTo>
                        <a:lnTo>
                          <a:pt x="925" y="22"/>
                        </a:lnTo>
                        <a:lnTo>
                          <a:pt x="928" y="21"/>
                        </a:lnTo>
                        <a:lnTo>
                          <a:pt x="931" y="21"/>
                        </a:lnTo>
                        <a:lnTo>
                          <a:pt x="935" y="21"/>
                        </a:lnTo>
                        <a:lnTo>
                          <a:pt x="940" y="21"/>
                        </a:lnTo>
                        <a:lnTo>
                          <a:pt x="942" y="21"/>
                        </a:lnTo>
                        <a:lnTo>
                          <a:pt x="947" y="21"/>
                        </a:lnTo>
                        <a:lnTo>
                          <a:pt x="949" y="21"/>
                        </a:lnTo>
                        <a:lnTo>
                          <a:pt x="954" y="21"/>
                        </a:lnTo>
                        <a:lnTo>
                          <a:pt x="956" y="21"/>
                        </a:lnTo>
                        <a:lnTo>
                          <a:pt x="961" y="21"/>
                        </a:lnTo>
                        <a:lnTo>
                          <a:pt x="965" y="21"/>
                        </a:lnTo>
                        <a:lnTo>
                          <a:pt x="969" y="21"/>
                        </a:lnTo>
                        <a:lnTo>
                          <a:pt x="972" y="21"/>
                        </a:lnTo>
                        <a:lnTo>
                          <a:pt x="976" y="21"/>
                        </a:lnTo>
                        <a:lnTo>
                          <a:pt x="980" y="21"/>
                        </a:lnTo>
                        <a:lnTo>
                          <a:pt x="985" y="21"/>
                        </a:lnTo>
                        <a:lnTo>
                          <a:pt x="988" y="21"/>
                        </a:lnTo>
                        <a:lnTo>
                          <a:pt x="992" y="21"/>
                        </a:lnTo>
                        <a:lnTo>
                          <a:pt x="995" y="21"/>
                        </a:lnTo>
                        <a:lnTo>
                          <a:pt x="1000" y="21"/>
                        </a:lnTo>
                        <a:lnTo>
                          <a:pt x="1004" y="20"/>
                        </a:lnTo>
                        <a:lnTo>
                          <a:pt x="1007" y="20"/>
                        </a:lnTo>
                        <a:lnTo>
                          <a:pt x="1012" y="20"/>
                        </a:lnTo>
                        <a:lnTo>
                          <a:pt x="1017" y="20"/>
                        </a:lnTo>
                        <a:lnTo>
                          <a:pt x="1020" y="20"/>
                        </a:lnTo>
                        <a:lnTo>
                          <a:pt x="1025" y="20"/>
                        </a:lnTo>
                        <a:lnTo>
                          <a:pt x="1029" y="20"/>
                        </a:lnTo>
                        <a:lnTo>
                          <a:pt x="1033" y="20"/>
                        </a:lnTo>
                        <a:lnTo>
                          <a:pt x="1038" y="20"/>
                        </a:lnTo>
                        <a:lnTo>
                          <a:pt x="1042" y="20"/>
                        </a:lnTo>
                        <a:lnTo>
                          <a:pt x="1047" y="20"/>
                        </a:lnTo>
                        <a:lnTo>
                          <a:pt x="1050" y="20"/>
                        </a:lnTo>
                        <a:lnTo>
                          <a:pt x="1055" y="19"/>
                        </a:lnTo>
                        <a:lnTo>
                          <a:pt x="1060" y="19"/>
                        </a:lnTo>
                        <a:lnTo>
                          <a:pt x="1063" y="19"/>
                        </a:lnTo>
                        <a:lnTo>
                          <a:pt x="1068" y="19"/>
                        </a:lnTo>
                        <a:lnTo>
                          <a:pt x="1073" y="19"/>
                        </a:lnTo>
                        <a:lnTo>
                          <a:pt x="1076" y="19"/>
                        </a:lnTo>
                        <a:lnTo>
                          <a:pt x="1081" y="19"/>
                        </a:lnTo>
                        <a:lnTo>
                          <a:pt x="1084" y="19"/>
                        </a:lnTo>
                        <a:lnTo>
                          <a:pt x="1089" y="18"/>
                        </a:lnTo>
                        <a:lnTo>
                          <a:pt x="1094" y="18"/>
                        </a:lnTo>
                        <a:lnTo>
                          <a:pt x="1099" y="18"/>
                        </a:lnTo>
                        <a:lnTo>
                          <a:pt x="1102" y="18"/>
                        </a:lnTo>
                        <a:lnTo>
                          <a:pt x="1107" y="18"/>
                        </a:lnTo>
                        <a:lnTo>
                          <a:pt x="1112" y="18"/>
                        </a:lnTo>
                        <a:lnTo>
                          <a:pt x="1115" y="18"/>
                        </a:lnTo>
                        <a:lnTo>
                          <a:pt x="1120" y="18"/>
                        </a:lnTo>
                        <a:lnTo>
                          <a:pt x="1118" y="21"/>
                        </a:lnTo>
                        <a:lnTo>
                          <a:pt x="1115" y="24"/>
                        </a:lnTo>
                        <a:lnTo>
                          <a:pt x="1113" y="27"/>
                        </a:lnTo>
                        <a:lnTo>
                          <a:pt x="1112" y="31"/>
                        </a:lnTo>
                        <a:lnTo>
                          <a:pt x="1108" y="34"/>
                        </a:lnTo>
                        <a:lnTo>
                          <a:pt x="1106" y="38"/>
                        </a:lnTo>
                        <a:lnTo>
                          <a:pt x="1103" y="41"/>
                        </a:lnTo>
                        <a:lnTo>
                          <a:pt x="1103" y="44"/>
                        </a:lnTo>
                        <a:lnTo>
                          <a:pt x="1107" y="44"/>
                        </a:lnTo>
                        <a:lnTo>
                          <a:pt x="1113" y="45"/>
                        </a:lnTo>
                        <a:lnTo>
                          <a:pt x="1117" y="46"/>
                        </a:lnTo>
                        <a:lnTo>
                          <a:pt x="1122" y="47"/>
                        </a:lnTo>
                        <a:lnTo>
                          <a:pt x="1127" y="48"/>
                        </a:lnTo>
                        <a:lnTo>
                          <a:pt x="1132" y="50"/>
                        </a:lnTo>
                        <a:lnTo>
                          <a:pt x="1137" y="52"/>
                        </a:lnTo>
                        <a:lnTo>
                          <a:pt x="1141" y="54"/>
                        </a:lnTo>
                        <a:lnTo>
                          <a:pt x="1146" y="56"/>
                        </a:lnTo>
                        <a:lnTo>
                          <a:pt x="1151" y="59"/>
                        </a:lnTo>
                        <a:lnTo>
                          <a:pt x="1156" y="60"/>
                        </a:lnTo>
                        <a:lnTo>
                          <a:pt x="1160" y="64"/>
                        </a:lnTo>
                        <a:lnTo>
                          <a:pt x="1164" y="66"/>
                        </a:lnTo>
                        <a:lnTo>
                          <a:pt x="1170" y="69"/>
                        </a:lnTo>
                        <a:lnTo>
                          <a:pt x="1175" y="71"/>
                        </a:lnTo>
                        <a:lnTo>
                          <a:pt x="1179" y="73"/>
                        </a:lnTo>
                        <a:lnTo>
                          <a:pt x="1184" y="75"/>
                        </a:lnTo>
                        <a:lnTo>
                          <a:pt x="1189" y="76"/>
                        </a:lnTo>
                        <a:lnTo>
                          <a:pt x="1194" y="78"/>
                        </a:lnTo>
                        <a:lnTo>
                          <a:pt x="1198" y="81"/>
                        </a:lnTo>
                        <a:lnTo>
                          <a:pt x="1202" y="82"/>
                        </a:lnTo>
                        <a:lnTo>
                          <a:pt x="1208" y="82"/>
                        </a:lnTo>
                        <a:lnTo>
                          <a:pt x="1213" y="83"/>
                        </a:lnTo>
                        <a:lnTo>
                          <a:pt x="1217" y="83"/>
                        </a:lnTo>
                        <a:lnTo>
                          <a:pt x="1221" y="83"/>
                        </a:lnTo>
                        <a:lnTo>
                          <a:pt x="1227" y="82"/>
                        </a:lnTo>
                        <a:lnTo>
                          <a:pt x="1230" y="81"/>
                        </a:lnTo>
                        <a:lnTo>
                          <a:pt x="1236" y="79"/>
                        </a:lnTo>
                        <a:lnTo>
                          <a:pt x="1241" y="76"/>
                        </a:lnTo>
                        <a:lnTo>
                          <a:pt x="1246" y="73"/>
                        </a:lnTo>
                        <a:lnTo>
                          <a:pt x="1251" y="71"/>
                        </a:lnTo>
                        <a:lnTo>
                          <a:pt x="1257" y="67"/>
                        </a:lnTo>
                        <a:lnTo>
                          <a:pt x="1251" y="64"/>
                        </a:lnTo>
                        <a:lnTo>
                          <a:pt x="1246" y="59"/>
                        </a:lnTo>
                        <a:lnTo>
                          <a:pt x="1241" y="56"/>
                        </a:lnTo>
                        <a:lnTo>
                          <a:pt x="1236" y="52"/>
                        </a:lnTo>
                        <a:lnTo>
                          <a:pt x="1232" y="48"/>
                        </a:lnTo>
                        <a:lnTo>
                          <a:pt x="1227" y="45"/>
                        </a:lnTo>
                        <a:lnTo>
                          <a:pt x="1222" y="41"/>
                        </a:lnTo>
                        <a:lnTo>
                          <a:pt x="1217" y="38"/>
                        </a:lnTo>
                        <a:lnTo>
                          <a:pt x="1213" y="34"/>
                        </a:lnTo>
                        <a:lnTo>
                          <a:pt x="1208" y="31"/>
                        </a:lnTo>
                        <a:lnTo>
                          <a:pt x="1202" y="28"/>
                        </a:lnTo>
                        <a:lnTo>
                          <a:pt x="1197" y="26"/>
                        </a:lnTo>
                        <a:lnTo>
                          <a:pt x="1192" y="22"/>
                        </a:lnTo>
                        <a:lnTo>
                          <a:pt x="1188" y="20"/>
                        </a:lnTo>
                        <a:lnTo>
                          <a:pt x="1182" y="18"/>
                        </a:lnTo>
                        <a:lnTo>
                          <a:pt x="1177" y="15"/>
                        </a:lnTo>
                        <a:lnTo>
                          <a:pt x="1182" y="15"/>
                        </a:lnTo>
                        <a:lnTo>
                          <a:pt x="1187" y="15"/>
                        </a:lnTo>
                        <a:lnTo>
                          <a:pt x="1190" y="14"/>
                        </a:lnTo>
                        <a:lnTo>
                          <a:pt x="1195" y="14"/>
                        </a:lnTo>
                        <a:lnTo>
                          <a:pt x="1200" y="14"/>
                        </a:lnTo>
                        <a:lnTo>
                          <a:pt x="1203" y="14"/>
                        </a:lnTo>
                        <a:lnTo>
                          <a:pt x="1208" y="13"/>
                        </a:lnTo>
                        <a:lnTo>
                          <a:pt x="1213" y="13"/>
                        </a:lnTo>
                        <a:lnTo>
                          <a:pt x="1217" y="13"/>
                        </a:lnTo>
                        <a:lnTo>
                          <a:pt x="1221" y="13"/>
                        </a:lnTo>
                        <a:lnTo>
                          <a:pt x="1226" y="13"/>
                        </a:lnTo>
                        <a:lnTo>
                          <a:pt x="1230" y="13"/>
                        </a:lnTo>
                        <a:lnTo>
                          <a:pt x="1234" y="12"/>
                        </a:lnTo>
                        <a:lnTo>
                          <a:pt x="1239" y="12"/>
                        </a:lnTo>
                        <a:lnTo>
                          <a:pt x="1243" y="12"/>
                        </a:lnTo>
                        <a:lnTo>
                          <a:pt x="1247" y="12"/>
                        </a:lnTo>
                        <a:lnTo>
                          <a:pt x="1251" y="12"/>
                        </a:lnTo>
                        <a:lnTo>
                          <a:pt x="1255" y="10"/>
                        </a:lnTo>
                        <a:lnTo>
                          <a:pt x="1260" y="10"/>
                        </a:lnTo>
                        <a:lnTo>
                          <a:pt x="1264" y="10"/>
                        </a:lnTo>
                        <a:lnTo>
                          <a:pt x="1268" y="10"/>
                        </a:lnTo>
                        <a:lnTo>
                          <a:pt x="1272" y="10"/>
                        </a:lnTo>
                        <a:lnTo>
                          <a:pt x="1275" y="9"/>
                        </a:lnTo>
                        <a:lnTo>
                          <a:pt x="1280" y="9"/>
                        </a:lnTo>
                        <a:lnTo>
                          <a:pt x="1284" y="9"/>
                        </a:lnTo>
                        <a:lnTo>
                          <a:pt x="1289" y="9"/>
                        </a:lnTo>
                        <a:lnTo>
                          <a:pt x="1291" y="8"/>
                        </a:lnTo>
                        <a:lnTo>
                          <a:pt x="1296" y="8"/>
                        </a:lnTo>
                        <a:lnTo>
                          <a:pt x="1300" y="8"/>
                        </a:lnTo>
                        <a:lnTo>
                          <a:pt x="1304" y="8"/>
                        </a:lnTo>
                        <a:lnTo>
                          <a:pt x="1309" y="8"/>
                        </a:lnTo>
                        <a:lnTo>
                          <a:pt x="1312" y="8"/>
                        </a:lnTo>
                        <a:lnTo>
                          <a:pt x="1316" y="8"/>
                        </a:lnTo>
                        <a:lnTo>
                          <a:pt x="1319" y="7"/>
                        </a:lnTo>
                        <a:lnTo>
                          <a:pt x="1323" y="7"/>
                        </a:lnTo>
                        <a:lnTo>
                          <a:pt x="1327" y="7"/>
                        </a:lnTo>
                        <a:lnTo>
                          <a:pt x="1330" y="6"/>
                        </a:lnTo>
                        <a:lnTo>
                          <a:pt x="1334" y="6"/>
                        </a:lnTo>
                        <a:lnTo>
                          <a:pt x="1338" y="6"/>
                        </a:lnTo>
                        <a:lnTo>
                          <a:pt x="1342" y="6"/>
                        </a:lnTo>
                        <a:lnTo>
                          <a:pt x="1346" y="6"/>
                        </a:lnTo>
                        <a:lnTo>
                          <a:pt x="1349" y="5"/>
                        </a:lnTo>
                        <a:lnTo>
                          <a:pt x="1351" y="5"/>
                        </a:lnTo>
                        <a:lnTo>
                          <a:pt x="1356" y="5"/>
                        </a:lnTo>
                        <a:lnTo>
                          <a:pt x="1359" y="5"/>
                        </a:lnTo>
                        <a:lnTo>
                          <a:pt x="1362" y="3"/>
                        </a:lnTo>
                        <a:lnTo>
                          <a:pt x="1366" y="3"/>
                        </a:lnTo>
                        <a:lnTo>
                          <a:pt x="1369" y="3"/>
                        </a:lnTo>
                        <a:lnTo>
                          <a:pt x="1372" y="3"/>
                        </a:lnTo>
                        <a:lnTo>
                          <a:pt x="1375" y="3"/>
                        </a:lnTo>
                        <a:lnTo>
                          <a:pt x="1379" y="3"/>
                        </a:lnTo>
                        <a:lnTo>
                          <a:pt x="1382" y="3"/>
                        </a:lnTo>
                        <a:lnTo>
                          <a:pt x="1385" y="2"/>
                        </a:lnTo>
                        <a:lnTo>
                          <a:pt x="1387" y="2"/>
                        </a:lnTo>
                        <a:lnTo>
                          <a:pt x="1389" y="1"/>
                        </a:lnTo>
                        <a:lnTo>
                          <a:pt x="1393" y="1"/>
                        </a:lnTo>
                        <a:lnTo>
                          <a:pt x="1395" y="1"/>
                        </a:lnTo>
                        <a:lnTo>
                          <a:pt x="1398" y="0"/>
                        </a:lnTo>
                        <a:lnTo>
                          <a:pt x="1401" y="0"/>
                        </a:lnTo>
                        <a:lnTo>
                          <a:pt x="1405" y="0"/>
                        </a:lnTo>
                        <a:lnTo>
                          <a:pt x="1407" y="0"/>
                        </a:lnTo>
                        <a:lnTo>
                          <a:pt x="1410" y="0"/>
                        </a:lnTo>
                        <a:lnTo>
                          <a:pt x="1412" y="0"/>
                        </a:lnTo>
                        <a:lnTo>
                          <a:pt x="1416" y="0"/>
                        </a:lnTo>
                        <a:lnTo>
                          <a:pt x="1425" y="84"/>
                        </a:lnTo>
                        <a:lnTo>
                          <a:pt x="1424" y="84"/>
                        </a:lnTo>
                        <a:lnTo>
                          <a:pt x="1421" y="84"/>
                        </a:lnTo>
                        <a:lnTo>
                          <a:pt x="1420" y="84"/>
                        </a:lnTo>
                        <a:lnTo>
                          <a:pt x="1416" y="84"/>
                        </a:lnTo>
                        <a:lnTo>
                          <a:pt x="1412" y="85"/>
                        </a:lnTo>
                        <a:lnTo>
                          <a:pt x="1407" y="85"/>
                        </a:lnTo>
                        <a:lnTo>
                          <a:pt x="1402" y="86"/>
                        </a:lnTo>
                        <a:lnTo>
                          <a:pt x="1400" y="86"/>
                        </a:lnTo>
                        <a:lnTo>
                          <a:pt x="1397" y="86"/>
                        </a:lnTo>
                        <a:lnTo>
                          <a:pt x="1393" y="86"/>
                        </a:lnTo>
                        <a:lnTo>
                          <a:pt x="1389" y="88"/>
                        </a:lnTo>
                        <a:lnTo>
                          <a:pt x="1387" y="88"/>
                        </a:lnTo>
                        <a:lnTo>
                          <a:pt x="1383" y="89"/>
                        </a:lnTo>
                        <a:lnTo>
                          <a:pt x="1380" y="89"/>
                        </a:lnTo>
                        <a:lnTo>
                          <a:pt x="1376" y="89"/>
                        </a:lnTo>
                        <a:lnTo>
                          <a:pt x="1372" y="89"/>
                        </a:lnTo>
                        <a:lnTo>
                          <a:pt x="1368" y="90"/>
                        </a:lnTo>
                        <a:lnTo>
                          <a:pt x="1363" y="90"/>
                        </a:lnTo>
                        <a:lnTo>
                          <a:pt x="1360" y="91"/>
                        </a:lnTo>
                        <a:lnTo>
                          <a:pt x="1354" y="91"/>
                        </a:lnTo>
                        <a:lnTo>
                          <a:pt x="1350" y="91"/>
                        </a:lnTo>
                        <a:lnTo>
                          <a:pt x="1346" y="92"/>
                        </a:lnTo>
                        <a:lnTo>
                          <a:pt x="1341" y="94"/>
                        </a:lnTo>
                        <a:lnTo>
                          <a:pt x="1335" y="94"/>
                        </a:lnTo>
                        <a:lnTo>
                          <a:pt x="1329" y="94"/>
                        </a:lnTo>
                        <a:lnTo>
                          <a:pt x="1324" y="94"/>
                        </a:lnTo>
                        <a:lnTo>
                          <a:pt x="1319" y="95"/>
                        </a:lnTo>
                        <a:lnTo>
                          <a:pt x="1312" y="96"/>
                        </a:lnTo>
                        <a:lnTo>
                          <a:pt x="1306" y="96"/>
                        </a:lnTo>
                        <a:lnTo>
                          <a:pt x="1302" y="97"/>
                        </a:lnTo>
                        <a:lnTo>
                          <a:pt x="1296" y="97"/>
                        </a:lnTo>
                        <a:lnTo>
                          <a:pt x="1289" y="97"/>
                        </a:lnTo>
                        <a:lnTo>
                          <a:pt x="1283" y="97"/>
                        </a:lnTo>
                        <a:lnTo>
                          <a:pt x="1275" y="98"/>
                        </a:lnTo>
                        <a:lnTo>
                          <a:pt x="1270" y="100"/>
                        </a:lnTo>
                        <a:lnTo>
                          <a:pt x="1262" y="100"/>
                        </a:lnTo>
                        <a:lnTo>
                          <a:pt x="1255" y="100"/>
                        </a:lnTo>
                        <a:lnTo>
                          <a:pt x="1249" y="100"/>
                        </a:lnTo>
                        <a:lnTo>
                          <a:pt x="1242" y="102"/>
                        </a:lnTo>
                        <a:lnTo>
                          <a:pt x="1235" y="102"/>
                        </a:lnTo>
                        <a:lnTo>
                          <a:pt x="1228" y="102"/>
                        </a:lnTo>
                        <a:lnTo>
                          <a:pt x="1220" y="102"/>
                        </a:lnTo>
                        <a:lnTo>
                          <a:pt x="1213" y="102"/>
                        </a:lnTo>
                        <a:lnTo>
                          <a:pt x="1205" y="103"/>
                        </a:lnTo>
                        <a:lnTo>
                          <a:pt x="1197" y="104"/>
                        </a:lnTo>
                        <a:lnTo>
                          <a:pt x="1190" y="104"/>
                        </a:lnTo>
                        <a:lnTo>
                          <a:pt x="1182" y="104"/>
                        </a:lnTo>
                        <a:lnTo>
                          <a:pt x="1173" y="104"/>
                        </a:lnTo>
                        <a:lnTo>
                          <a:pt x="1165" y="104"/>
                        </a:lnTo>
                        <a:lnTo>
                          <a:pt x="1157" y="105"/>
                        </a:lnTo>
                        <a:lnTo>
                          <a:pt x="1149" y="107"/>
                        </a:lnTo>
                        <a:lnTo>
                          <a:pt x="1140" y="107"/>
                        </a:lnTo>
                        <a:lnTo>
                          <a:pt x="1132" y="107"/>
                        </a:lnTo>
                        <a:lnTo>
                          <a:pt x="1122" y="107"/>
                        </a:lnTo>
                        <a:lnTo>
                          <a:pt x="1114" y="107"/>
                        </a:lnTo>
                        <a:lnTo>
                          <a:pt x="1112" y="103"/>
                        </a:lnTo>
                        <a:lnTo>
                          <a:pt x="1108" y="100"/>
                        </a:lnTo>
                        <a:lnTo>
                          <a:pt x="1106" y="95"/>
                        </a:lnTo>
                        <a:lnTo>
                          <a:pt x="1102" y="91"/>
                        </a:lnTo>
                        <a:lnTo>
                          <a:pt x="1099" y="89"/>
                        </a:lnTo>
                        <a:lnTo>
                          <a:pt x="1096" y="85"/>
                        </a:lnTo>
                        <a:lnTo>
                          <a:pt x="1094" y="82"/>
                        </a:lnTo>
                        <a:lnTo>
                          <a:pt x="1090" y="79"/>
                        </a:lnTo>
                        <a:lnTo>
                          <a:pt x="1086" y="76"/>
                        </a:lnTo>
                        <a:lnTo>
                          <a:pt x="1083" y="73"/>
                        </a:lnTo>
                        <a:lnTo>
                          <a:pt x="1080" y="71"/>
                        </a:lnTo>
                        <a:lnTo>
                          <a:pt x="1076" y="70"/>
                        </a:lnTo>
                        <a:lnTo>
                          <a:pt x="1074" y="67"/>
                        </a:lnTo>
                        <a:lnTo>
                          <a:pt x="1070" y="65"/>
                        </a:lnTo>
                        <a:lnTo>
                          <a:pt x="1065" y="64"/>
                        </a:lnTo>
                        <a:lnTo>
                          <a:pt x="1063" y="62"/>
                        </a:lnTo>
                        <a:lnTo>
                          <a:pt x="1060" y="60"/>
                        </a:lnTo>
                        <a:lnTo>
                          <a:pt x="1056" y="58"/>
                        </a:lnTo>
                        <a:lnTo>
                          <a:pt x="1051" y="56"/>
                        </a:lnTo>
                        <a:lnTo>
                          <a:pt x="1048" y="56"/>
                        </a:lnTo>
                        <a:lnTo>
                          <a:pt x="1044" y="53"/>
                        </a:lnTo>
                        <a:lnTo>
                          <a:pt x="1041" y="52"/>
                        </a:lnTo>
                        <a:lnTo>
                          <a:pt x="1037" y="51"/>
                        </a:lnTo>
                        <a:lnTo>
                          <a:pt x="1033" y="50"/>
                        </a:lnTo>
                        <a:lnTo>
                          <a:pt x="1030" y="48"/>
                        </a:lnTo>
                        <a:lnTo>
                          <a:pt x="1026" y="46"/>
                        </a:lnTo>
                        <a:lnTo>
                          <a:pt x="1022" y="45"/>
                        </a:lnTo>
                        <a:lnTo>
                          <a:pt x="1018" y="44"/>
                        </a:lnTo>
                        <a:lnTo>
                          <a:pt x="1014" y="43"/>
                        </a:lnTo>
                        <a:lnTo>
                          <a:pt x="1011" y="41"/>
                        </a:lnTo>
                        <a:lnTo>
                          <a:pt x="1007" y="39"/>
                        </a:lnTo>
                        <a:lnTo>
                          <a:pt x="1004" y="38"/>
                        </a:lnTo>
                        <a:lnTo>
                          <a:pt x="1001" y="38"/>
                        </a:lnTo>
                        <a:lnTo>
                          <a:pt x="1000" y="39"/>
                        </a:lnTo>
                        <a:lnTo>
                          <a:pt x="998" y="40"/>
                        </a:lnTo>
                        <a:lnTo>
                          <a:pt x="994" y="41"/>
                        </a:lnTo>
                        <a:lnTo>
                          <a:pt x="990" y="43"/>
                        </a:lnTo>
                        <a:lnTo>
                          <a:pt x="987" y="45"/>
                        </a:lnTo>
                        <a:lnTo>
                          <a:pt x="982" y="47"/>
                        </a:lnTo>
                        <a:lnTo>
                          <a:pt x="980" y="51"/>
                        </a:lnTo>
                        <a:lnTo>
                          <a:pt x="974" y="53"/>
                        </a:lnTo>
                        <a:lnTo>
                          <a:pt x="971" y="56"/>
                        </a:lnTo>
                        <a:lnTo>
                          <a:pt x="967" y="58"/>
                        </a:lnTo>
                        <a:lnTo>
                          <a:pt x="962" y="60"/>
                        </a:lnTo>
                        <a:lnTo>
                          <a:pt x="959" y="62"/>
                        </a:lnTo>
                        <a:lnTo>
                          <a:pt x="956" y="64"/>
                        </a:lnTo>
                        <a:lnTo>
                          <a:pt x="952" y="65"/>
                        </a:lnTo>
                        <a:lnTo>
                          <a:pt x="950" y="67"/>
                        </a:lnTo>
                        <a:lnTo>
                          <a:pt x="952" y="69"/>
                        </a:lnTo>
                        <a:lnTo>
                          <a:pt x="955" y="71"/>
                        </a:lnTo>
                        <a:lnTo>
                          <a:pt x="959" y="76"/>
                        </a:lnTo>
                        <a:lnTo>
                          <a:pt x="962" y="79"/>
                        </a:lnTo>
                        <a:lnTo>
                          <a:pt x="965" y="82"/>
                        </a:lnTo>
                        <a:lnTo>
                          <a:pt x="969" y="85"/>
                        </a:lnTo>
                        <a:lnTo>
                          <a:pt x="972" y="88"/>
                        </a:lnTo>
                        <a:lnTo>
                          <a:pt x="974" y="91"/>
                        </a:lnTo>
                        <a:lnTo>
                          <a:pt x="976" y="89"/>
                        </a:lnTo>
                        <a:lnTo>
                          <a:pt x="980" y="86"/>
                        </a:lnTo>
                        <a:lnTo>
                          <a:pt x="982" y="85"/>
                        </a:lnTo>
                        <a:lnTo>
                          <a:pt x="985" y="84"/>
                        </a:lnTo>
                        <a:lnTo>
                          <a:pt x="987" y="83"/>
                        </a:lnTo>
                        <a:lnTo>
                          <a:pt x="990" y="83"/>
                        </a:lnTo>
                        <a:lnTo>
                          <a:pt x="992" y="82"/>
                        </a:lnTo>
                        <a:lnTo>
                          <a:pt x="995" y="82"/>
                        </a:lnTo>
                        <a:lnTo>
                          <a:pt x="1000" y="82"/>
                        </a:lnTo>
                        <a:lnTo>
                          <a:pt x="1005" y="83"/>
                        </a:lnTo>
                        <a:lnTo>
                          <a:pt x="1010" y="84"/>
                        </a:lnTo>
                        <a:lnTo>
                          <a:pt x="1014" y="85"/>
                        </a:lnTo>
                        <a:lnTo>
                          <a:pt x="1018" y="86"/>
                        </a:lnTo>
                        <a:lnTo>
                          <a:pt x="1023" y="89"/>
                        </a:lnTo>
                        <a:lnTo>
                          <a:pt x="1026" y="91"/>
                        </a:lnTo>
                        <a:lnTo>
                          <a:pt x="1031" y="96"/>
                        </a:lnTo>
                        <a:lnTo>
                          <a:pt x="1035" y="98"/>
                        </a:lnTo>
                        <a:lnTo>
                          <a:pt x="1038" y="102"/>
                        </a:lnTo>
                        <a:lnTo>
                          <a:pt x="1043" y="104"/>
                        </a:lnTo>
                        <a:lnTo>
                          <a:pt x="1047" y="109"/>
                        </a:lnTo>
                        <a:lnTo>
                          <a:pt x="1042" y="109"/>
                        </a:lnTo>
                        <a:lnTo>
                          <a:pt x="1037" y="109"/>
                        </a:lnTo>
                        <a:lnTo>
                          <a:pt x="1032" y="109"/>
                        </a:lnTo>
                        <a:lnTo>
                          <a:pt x="1028" y="109"/>
                        </a:lnTo>
                        <a:lnTo>
                          <a:pt x="1022" y="109"/>
                        </a:lnTo>
                        <a:lnTo>
                          <a:pt x="1018" y="109"/>
                        </a:lnTo>
                        <a:lnTo>
                          <a:pt x="1012" y="109"/>
                        </a:lnTo>
                        <a:lnTo>
                          <a:pt x="1007" y="109"/>
                        </a:lnTo>
                        <a:lnTo>
                          <a:pt x="1003" y="108"/>
                        </a:lnTo>
                        <a:lnTo>
                          <a:pt x="998" y="108"/>
                        </a:lnTo>
                        <a:lnTo>
                          <a:pt x="992" y="108"/>
                        </a:lnTo>
                        <a:lnTo>
                          <a:pt x="987" y="108"/>
                        </a:lnTo>
                        <a:lnTo>
                          <a:pt x="982" y="108"/>
                        </a:lnTo>
                        <a:lnTo>
                          <a:pt x="978" y="108"/>
                        </a:lnTo>
                        <a:lnTo>
                          <a:pt x="973" y="108"/>
                        </a:lnTo>
                        <a:lnTo>
                          <a:pt x="968" y="108"/>
                        </a:lnTo>
                        <a:lnTo>
                          <a:pt x="965" y="107"/>
                        </a:lnTo>
                        <a:lnTo>
                          <a:pt x="962" y="107"/>
                        </a:lnTo>
                        <a:lnTo>
                          <a:pt x="960" y="107"/>
                        </a:lnTo>
                        <a:lnTo>
                          <a:pt x="958" y="107"/>
                        </a:lnTo>
                        <a:lnTo>
                          <a:pt x="954" y="107"/>
                        </a:lnTo>
                        <a:lnTo>
                          <a:pt x="952" y="107"/>
                        </a:lnTo>
                        <a:lnTo>
                          <a:pt x="949" y="107"/>
                        </a:lnTo>
                        <a:lnTo>
                          <a:pt x="947" y="107"/>
                        </a:lnTo>
                        <a:lnTo>
                          <a:pt x="944" y="107"/>
                        </a:lnTo>
                        <a:lnTo>
                          <a:pt x="942" y="107"/>
                        </a:lnTo>
                        <a:lnTo>
                          <a:pt x="940" y="107"/>
                        </a:lnTo>
                        <a:lnTo>
                          <a:pt x="936" y="107"/>
                        </a:lnTo>
                        <a:lnTo>
                          <a:pt x="931" y="107"/>
                        </a:lnTo>
                        <a:lnTo>
                          <a:pt x="927" y="107"/>
                        </a:lnTo>
                        <a:lnTo>
                          <a:pt x="924" y="107"/>
                        </a:lnTo>
                        <a:lnTo>
                          <a:pt x="921" y="107"/>
                        </a:lnTo>
                        <a:lnTo>
                          <a:pt x="918" y="107"/>
                        </a:lnTo>
                        <a:lnTo>
                          <a:pt x="916" y="107"/>
                        </a:lnTo>
                        <a:lnTo>
                          <a:pt x="914" y="107"/>
                        </a:lnTo>
                        <a:lnTo>
                          <a:pt x="910" y="107"/>
                        </a:lnTo>
                        <a:lnTo>
                          <a:pt x="908" y="107"/>
                        </a:lnTo>
                        <a:lnTo>
                          <a:pt x="905" y="107"/>
                        </a:lnTo>
                        <a:lnTo>
                          <a:pt x="903" y="105"/>
                        </a:lnTo>
                        <a:lnTo>
                          <a:pt x="899" y="105"/>
                        </a:lnTo>
                        <a:lnTo>
                          <a:pt x="897" y="105"/>
                        </a:lnTo>
                        <a:lnTo>
                          <a:pt x="895" y="105"/>
                        </a:lnTo>
                        <a:lnTo>
                          <a:pt x="892" y="105"/>
                        </a:lnTo>
                        <a:lnTo>
                          <a:pt x="889" y="105"/>
                        </a:lnTo>
                        <a:lnTo>
                          <a:pt x="886" y="105"/>
                        </a:lnTo>
                        <a:lnTo>
                          <a:pt x="884" y="105"/>
                        </a:lnTo>
                        <a:lnTo>
                          <a:pt x="880" y="104"/>
                        </a:lnTo>
                        <a:lnTo>
                          <a:pt x="877" y="104"/>
                        </a:lnTo>
                        <a:lnTo>
                          <a:pt x="873" y="104"/>
                        </a:lnTo>
                        <a:lnTo>
                          <a:pt x="870" y="104"/>
                        </a:lnTo>
                        <a:lnTo>
                          <a:pt x="866" y="104"/>
                        </a:lnTo>
                        <a:lnTo>
                          <a:pt x="863" y="104"/>
                        </a:lnTo>
                        <a:lnTo>
                          <a:pt x="858" y="104"/>
                        </a:lnTo>
                        <a:lnTo>
                          <a:pt x="855" y="104"/>
                        </a:lnTo>
                        <a:lnTo>
                          <a:pt x="852" y="104"/>
                        </a:lnTo>
                        <a:lnTo>
                          <a:pt x="848" y="104"/>
                        </a:lnTo>
                        <a:lnTo>
                          <a:pt x="845" y="104"/>
                        </a:lnTo>
                        <a:lnTo>
                          <a:pt x="840" y="104"/>
                        </a:lnTo>
                        <a:lnTo>
                          <a:pt x="838" y="104"/>
                        </a:lnTo>
                        <a:lnTo>
                          <a:pt x="834" y="104"/>
                        </a:lnTo>
                        <a:lnTo>
                          <a:pt x="831" y="104"/>
                        </a:lnTo>
                        <a:lnTo>
                          <a:pt x="827" y="104"/>
                        </a:lnTo>
                        <a:lnTo>
                          <a:pt x="826" y="100"/>
                        </a:lnTo>
                        <a:lnTo>
                          <a:pt x="826" y="96"/>
                        </a:lnTo>
                        <a:lnTo>
                          <a:pt x="825" y="91"/>
                        </a:lnTo>
                        <a:lnTo>
                          <a:pt x="823" y="89"/>
                        </a:lnTo>
                        <a:lnTo>
                          <a:pt x="822" y="84"/>
                        </a:lnTo>
                        <a:lnTo>
                          <a:pt x="822" y="81"/>
                        </a:lnTo>
                        <a:lnTo>
                          <a:pt x="821" y="76"/>
                        </a:lnTo>
                        <a:lnTo>
                          <a:pt x="821" y="73"/>
                        </a:lnTo>
                        <a:lnTo>
                          <a:pt x="818" y="73"/>
                        </a:lnTo>
                        <a:lnTo>
                          <a:pt x="814" y="76"/>
                        </a:lnTo>
                        <a:lnTo>
                          <a:pt x="810" y="76"/>
                        </a:lnTo>
                        <a:lnTo>
                          <a:pt x="807" y="78"/>
                        </a:lnTo>
                        <a:lnTo>
                          <a:pt x="803" y="78"/>
                        </a:lnTo>
                        <a:lnTo>
                          <a:pt x="800" y="78"/>
                        </a:lnTo>
                        <a:lnTo>
                          <a:pt x="797" y="76"/>
                        </a:lnTo>
                        <a:lnTo>
                          <a:pt x="795" y="76"/>
                        </a:lnTo>
                        <a:lnTo>
                          <a:pt x="793" y="75"/>
                        </a:lnTo>
                        <a:lnTo>
                          <a:pt x="790" y="73"/>
                        </a:lnTo>
                        <a:lnTo>
                          <a:pt x="787" y="71"/>
                        </a:lnTo>
                        <a:lnTo>
                          <a:pt x="784" y="70"/>
                        </a:lnTo>
                        <a:lnTo>
                          <a:pt x="780" y="66"/>
                        </a:lnTo>
                        <a:lnTo>
                          <a:pt x="775" y="62"/>
                        </a:lnTo>
                        <a:lnTo>
                          <a:pt x="772" y="59"/>
                        </a:lnTo>
                        <a:lnTo>
                          <a:pt x="770" y="56"/>
                        </a:lnTo>
                        <a:lnTo>
                          <a:pt x="766" y="53"/>
                        </a:lnTo>
                        <a:lnTo>
                          <a:pt x="765" y="51"/>
                        </a:lnTo>
                        <a:lnTo>
                          <a:pt x="761" y="46"/>
                        </a:lnTo>
                        <a:lnTo>
                          <a:pt x="756" y="41"/>
                        </a:lnTo>
                        <a:lnTo>
                          <a:pt x="753" y="39"/>
                        </a:lnTo>
                        <a:lnTo>
                          <a:pt x="751" y="38"/>
                        </a:lnTo>
                        <a:lnTo>
                          <a:pt x="748" y="35"/>
                        </a:lnTo>
                        <a:lnTo>
                          <a:pt x="745" y="34"/>
                        </a:lnTo>
                        <a:lnTo>
                          <a:pt x="742" y="33"/>
                        </a:lnTo>
                        <a:lnTo>
                          <a:pt x="739" y="33"/>
                        </a:lnTo>
                        <a:lnTo>
                          <a:pt x="737" y="32"/>
                        </a:lnTo>
                        <a:lnTo>
                          <a:pt x="733" y="32"/>
                        </a:lnTo>
                        <a:lnTo>
                          <a:pt x="729" y="37"/>
                        </a:lnTo>
                        <a:lnTo>
                          <a:pt x="726" y="41"/>
                        </a:lnTo>
                        <a:lnTo>
                          <a:pt x="724" y="46"/>
                        </a:lnTo>
                        <a:lnTo>
                          <a:pt x="721" y="52"/>
                        </a:lnTo>
                        <a:lnTo>
                          <a:pt x="720" y="56"/>
                        </a:lnTo>
                        <a:lnTo>
                          <a:pt x="720" y="62"/>
                        </a:lnTo>
                        <a:lnTo>
                          <a:pt x="721" y="66"/>
                        </a:lnTo>
                        <a:lnTo>
                          <a:pt x="723" y="71"/>
                        </a:lnTo>
                        <a:lnTo>
                          <a:pt x="724" y="73"/>
                        </a:lnTo>
                        <a:lnTo>
                          <a:pt x="726" y="79"/>
                        </a:lnTo>
                        <a:lnTo>
                          <a:pt x="729" y="83"/>
                        </a:lnTo>
                        <a:lnTo>
                          <a:pt x="732" y="86"/>
                        </a:lnTo>
                        <a:lnTo>
                          <a:pt x="734" y="91"/>
                        </a:lnTo>
                        <a:lnTo>
                          <a:pt x="739" y="94"/>
                        </a:lnTo>
                        <a:lnTo>
                          <a:pt x="744" y="97"/>
                        </a:lnTo>
                        <a:lnTo>
                          <a:pt x="749" y="102"/>
                        </a:lnTo>
                        <a:lnTo>
                          <a:pt x="744" y="102"/>
                        </a:lnTo>
                        <a:lnTo>
                          <a:pt x="742" y="102"/>
                        </a:lnTo>
                        <a:lnTo>
                          <a:pt x="739" y="102"/>
                        </a:lnTo>
                        <a:lnTo>
                          <a:pt x="737" y="102"/>
                        </a:lnTo>
                        <a:lnTo>
                          <a:pt x="733" y="101"/>
                        </a:lnTo>
                        <a:lnTo>
                          <a:pt x="730" y="101"/>
                        </a:lnTo>
                        <a:lnTo>
                          <a:pt x="726" y="101"/>
                        </a:lnTo>
                        <a:lnTo>
                          <a:pt x="724" y="101"/>
                        </a:lnTo>
                        <a:lnTo>
                          <a:pt x="721" y="101"/>
                        </a:lnTo>
                        <a:lnTo>
                          <a:pt x="719" y="101"/>
                        </a:lnTo>
                        <a:lnTo>
                          <a:pt x="715" y="101"/>
                        </a:lnTo>
                        <a:lnTo>
                          <a:pt x="713" y="101"/>
                        </a:lnTo>
                        <a:lnTo>
                          <a:pt x="710" y="101"/>
                        </a:lnTo>
                        <a:lnTo>
                          <a:pt x="707" y="101"/>
                        </a:lnTo>
                        <a:lnTo>
                          <a:pt x="704" y="101"/>
                        </a:lnTo>
                        <a:lnTo>
                          <a:pt x="701" y="101"/>
                        </a:lnTo>
                        <a:lnTo>
                          <a:pt x="699" y="100"/>
                        </a:lnTo>
                        <a:lnTo>
                          <a:pt x="695" y="100"/>
                        </a:lnTo>
                        <a:lnTo>
                          <a:pt x="693" y="100"/>
                        </a:lnTo>
                        <a:lnTo>
                          <a:pt x="689" y="100"/>
                        </a:lnTo>
                        <a:lnTo>
                          <a:pt x="687" y="100"/>
                        </a:lnTo>
                        <a:lnTo>
                          <a:pt x="683" y="100"/>
                        </a:lnTo>
                        <a:lnTo>
                          <a:pt x="681" y="100"/>
                        </a:lnTo>
                        <a:lnTo>
                          <a:pt x="679" y="100"/>
                        </a:lnTo>
                        <a:lnTo>
                          <a:pt x="676" y="100"/>
                        </a:lnTo>
                        <a:lnTo>
                          <a:pt x="673" y="100"/>
                        </a:lnTo>
                        <a:lnTo>
                          <a:pt x="669" y="100"/>
                        </a:lnTo>
                        <a:lnTo>
                          <a:pt x="667" y="100"/>
                        </a:lnTo>
                        <a:lnTo>
                          <a:pt x="664" y="100"/>
                        </a:lnTo>
                        <a:lnTo>
                          <a:pt x="662" y="100"/>
                        </a:lnTo>
                        <a:lnTo>
                          <a:pt x="659" y="100"/>
                        </a:lnTo>
                        <a:lnTo>
                          <a:pt x="656" y="100"/>
                        </a:lnTo>
                        <a:lnTo>
                          <a:pt x="661" y="96"/>
                        </a:lnTo>
                        <a:lnTo>
                          <a:pt x="666" y="91"/>
                        </a:lnTo>
                        <a:lnTo>
                          <a:pt x="670" y="86"/>
                        </a:lnTo>
                        <a:lnTo>
                          <a:pt x="675" y="82"/>
                        </a:lnTo>
                        <a:lnTo>
                          <a:pt x="676" y="79"/>
                        </a:lnTo>
                        <a:lnTo>
                          <a:pt x="679" y="76"/>
                        </a:lnTo>
                        <a:lnTo>
                          <a:pt x="679" y="72"/>
                        </a:lnTo>
                        <a:lnTo>
                          <a:pt x="681" y="70"/>
                        </a:lnTo>
                        <a:lnTo>
                          <a:pt x="682" y="66"/>
                        </a:lnTo>
                        <a:lnTo>
                          <a:pt x="683" y="63"/>
                        </a:lnTo>
                        <a:lnTo>
                          <a:pt x="685" y="59"/>
                        </a:lnTo>
                        <a:lnTo>
                          <a:pt x="686" y="56"/>
                        </a:lnTo>
                        <a:lnTo>
                          <a:pt x="683" y="53"/>
                        </a:lnTo>
                        <a:lnTo>
                          <a:pt x="680" y="52"/>
                        </a:lnTo>
                        <a:lnTo>
                          <a:pt x="677" y="51"/>
                        </a:lnTo>
                        <a:lnTo>
                          <a:pt x="674" y="51"/>
                        </a:lnTo>
                        <a:lnTo>
                          <a:pt x="670" y="50"/>
                        </a:lnTo>
                        <a:lnTo>
                          <a:pt x="668" y="50"/>
                        </a:lnTo>
                        <a:lnTo>
                          <a:pt x="664" y="50"/>
                        </a:lnTo>
                        <a:lnTo>
                          <a:pt x="662" y="50"/>
                        </a:lnTo>
                        <a:lnTo>
                          <a:pt x="659" y="48"/>
                        </a:lnTo>
                        <a:lnTo>
                          <a:pt x="656" y="48"/>
                        </a:lnTo>
                        <a:lnTo>
                          <a:pt x="651" y="50"/>
                        </a:lnTo>
                        <a:lnTo>
                          <a:pt x="649" y="50"/>
                        </a:lnTo>
                        <a:lnTo>
                          <a:pt x="645" y="50"/>
                        </a:lnTo>
                        <a:lnTo>
                          <a:pt x="643" y="51"/>
                        </a:lnTo>
                        <a:lnTo>
                          <a:pt x="640" y="51"/>
                        </a:lnTo>
                        <a:lnTo>
                          <a:pt x="636" y="52"/>
                        </a:lnTo>
                        <a:lnTo>
                          <a:pt x="632" y="52"/>
                        </a:lnTo>
                        <a:lnTo>
                          <a:pt x="630" y="52"/>
                        </a:lnTo>
                        <a:lnTo>
                          <a:pt x="625" y="52"/>
                        </a:lnTo>
                        <a:lnTo>
                          <a:pt x="623" y="53"/>
                        </a:lnTo>
                        <a:lnTo>
                          <a:pt x="619" y="53"/>
                        </a:lnTo>
                        <a:lnTo>
                          <a:pt x="616" y="53"/>
                        </a:lnTo>
                        <a:lnTo>
                          <a:pt x="612" y="53"/>
                        </a:lnTo>
                        <a:lnTo>
                          <a:pt x="610" y="53"/>
                        </a:lnTo>
                        <a:lnTo>
                          <a:pt x="607" y="52"/>
                        </a:lnTo>
                        <a:lnTo>
                          <a:pt x="604" y="52"/>
                        </a:lnTo>
                        <a:lnTo>
                          <a:pt x="600" y="51"/>
                        </a:lnTo>
                        <a:lnTo>
                          <a:pt x="598" y="51"/>
                        </a:lnTo>
                        <a:lnTo>
                          <a:pt x="594" y="48"/>
                        </a:lnTo>
                        <a:lnTo>
                          <a:pt x="592" y="47"/>
                        </a:lnTo>
                        <a:lnTo>
                          <a:pt x="589" y="46"/>
                        </a:lnTo>
                        <a:lnTo>
                          <a:pt x="586" y="44"/>
                        </a:lnTo>
                        <a:lnTo>
                          <a:pt x="585" y="46"/>
                        </a:lnTo>
                        <a:lnTo>
                          <a:pt x="585" y="48"/>
                        </a:lnTo>
                        <a:lnTo>
                          <a:pt x="584" y="51"/>
                        </a:lnTo>
                        <a:lnTo>
                          <a:pt x="583" y="53"/>
                        </a:lnTo>
                        <a:lnTo>
                          <a:pt x="583" y="56"/>
                        </a:lnTo>
                        <a:lnTo>
                          <a:pt x="581" y="60"/>
                        </a:lnTo>
                        <a:lnTo>
                          <a:pt x="580" y="64"/>
                        </a:lnTo>
                        <a:lnTo>
                          <a:pt x="580" y="69"/>
                        </a:lnTo>
                        <a:lnTo>
                          <a:pt x="579" y="72"/>
                        </a:lnTo>
                        <a:lnTo>
                          <a:pt x="579" y="76"/>
                        </a:lnTo>
                        <a:lnTo>
                          <a:pt x="578" y="81"/>
                        </a:lnTo>
                        <a:lnTo>
                          <a:pt x="577" y="85"/>
                        </a:lnTo>
                        <a:lnTo>
                          <a:pt x="577" y="89"/>
                        </a:lnTo>
                        <a:lnTo>
                          <a:pt x="577" y="92"/>
                        </a:lnTo>
                        <a:lnTo>
                          <a:pt x="575" y="97"/>
                        </a:lnTo>
                        <a:lnTo>
                          <a:pt x="575" y="101"/>
                        </a:lnTo>
                        <a:lnTo>
                          <a:pt x="572" y="101"/>
                        </a:lnTo>
                        <a:lnTo>
                          <a:pt x="570" y="101"/>
                        </a:lnTo>
                        <a:lnTo>
                          <a:pt x="567" y="101"/>
                        </a:lnTo>
                        <a:lnTo>
                          <a:pt x="564" y="101"/>
                        </a:lnTo>
                        <a:lnTo>
                          <a:pt x="560" y="101"/>
                        </a:lnTo>
                        <a:lnTo>
                          <a:pt x="556" y="101"/>
                        </a:lnTo>
                        <a:lnTo>
                          <a:pt x="554" y="101"/>
                        </a:lnTo>
                        <a:lnTo>
                          <a:pt x="552" y="101"/>
                        </a:lnTo>
                        <a:lnTo>
                          <a:pt x="549" y="101"/>
                        </a:lnTo>
                        <a:lnTo>
                          <a:pt x="546" y="101"/>
                        </a:lnTo>
                        <a:lnTo>
                          <a:pt x="542" y="101"/>
                        </a:lnTo>
                        <a:lnTo>
                          <a:pt x="540" y="101"/>
                        </a:lnTo>
                        <a:lnTo>
                          <a:pt x="536" y="101"/>
                        </a:lnTo>
                        <a:lnTo>
                          <a:pt x="534" y="101"/>
                        </a:lnTo>
                        <a:lnTo>
                          <a:pt x="532" y="101"/>
                        </a:lnTo>
                        <a:lnTo>
                          <a:pt x="529" y="101"/>
                        </a:lnTo>
                        <a:lnTo>
                          <a:pt x="526" y="101"/>
                        </a:lnTo>
                        <a:lnTo>
                          <a:pt x="523" y="101"/>
                        </a:lnTo>
                        <a:lnTo>
                          <a:pt x="520" y="101"/>
                        </a:lnTo>
                        <a:lnTo>
                          <a:pt x="516" y="101"/>
                        </a:lnTo>
                        <a:lnTo>
                          <a:pt x="514" y="101"/>
                        </a:lnTo>
                        <a:lnTo>
                          <a:pt x="511" y="101"/>
                        </a:lnTo>
                        <a:lnTo>
                          <a:pt x="509" y="101"/>
                        </a:lnTo>
                        <a:lnTo>
                          <a:pt x="507" y="101"/>
                        </a:lnTo>
                        <a:lnTo>
                          <a:pt x="503" y="101"/>
                        </a:lnTo>
                        <a:lnTo>
                          <a:pt x="501" y="101"/>
                        </a:lnTo>
                        <a:lnTo>
                          <a:pt x="497" y="101"/>
                        </a:lnTo>
                        <a:lnTo>
                          <a:pt x="495" y="101"/>
                        </a:lnTo>
                        <a:lnTo>
                          <a:pt x="492" y="101"/>
                        </a:lnTo>
                        <a:lnTo>
                          <a:pt x="490" y="101"/>
                        </a:lnTo>
                        <a:lnTo>
                          <a:pt x="486" y="101"/>
                        </a:lnTo>
                        <a:lnTo>
                          <a:pt x="484" y="102"/>
                        </a:lnTo>
                        <a:lnTo>
                          <a:pt x="482" y="102"/>
                        </a:lnTo>
                        <a:lnTo>
                          <a:pt x="478" y="102"/>
                        </a:lnTo>
                        <a:lnTo>
                          <a:pt x="476" y="102"/>
                        </a:lnTo>
                        <a:lnTo>
                          <a:pt x="473" y="102"/>
                        </a:lnTo>
                        <a:lnTo>
                          <a:pt x="471" y="102"/>
                        </a:lnTo>
                        <a:lnTo>
                          <a:pt x="469" y="102"/>
                        </a:lnTo>
                        <a:lnTo>
                          <a:pt x="466" y="102"/>
                        </a:lnTo>
                        <a:lnTo>
                          <a:pt x="463" y="102"/>
                        </a:lnTo>
                        <a:lnTo>
                          <a:pt x="460" y="102"/>
                        </a:lnTo>
                        <a:lnTo>
                          <a:pt x="457" y="102"/>
                        </a:lnTo>
                        <a:lnTo>
                          <a:pt x="456" y="102"/>
                        </a:lnTo>
                        <a:lnTo>
                          <a:pt x="453" y="102"/>
                        </a:lnTo>
                        <a:lnTo>
                          <a:pt x="447" y="102"/>
                        </a:lnTo>
                        <a:lnTo>
                          <a:pt x="443" y="102"/>
                        </a:lnTo>
                        <a:lnTo>
                          <a:pt x="440" y="102"/>
                        </a:lnTo>
                        <a:lnTo>
                          <a:pt x="437" y="102"/>
                        </a:lnTo>
                        <a:lnTo>
                          <a:pt x="434" y="102"/>
                        </a:lnTo>
                        <a:lnTo>
                          <a:pt x="432" y="102"/>
                        </a:lnTo>
                        <a:lnTo>
                          <a:pt x="427" y="102"/>
                        </a:lnTo>
                        <a:lnTo>
                          <a:pt x="422" y="102"/>
                        </a:lnTo>
                        <a:lnTo>
                          <a:pt x="416" y="102"/>
                        </a:lnTo>
                        <a:lnTo>
                          <a:pt x="413" y="103"/>
                        </a:lnTo>
                        <a:lnTo>
                          <a:pt x="407" y="103"/>
                        </a:lnTo>
                        <a:lnTo>
                          <a:pt x="402" y="104"/>
                        </a:lnTo>
                        <a:lnTo>
                          <a:pt x="405" y="100"/>
                        </a:lnTo>
                        <a:lnTo>
                          <a:pt x="405" y="97"/>
                        </a:lnTo>
                        <a:lnTo>
                          <a:pt x="407" y="94"/>
                        </a:lnTo>
                        <a:lnTo>
                          <a:pt x="408" y="91"/>
                        </a:lnTo>
                        <a:lnTo>
                          <a:pt x="408" y="86"/>
                        </a:lnTo>
                        <a:lnTo>
                          <a:pt x="409" y="84"/>
                        </a:lnTo>
                        <a:lnTo>
                          <a:pt x="408" y="82"/>
                        </a:lnTo>
                        <a:lnTo>
                          <a:pt x="408" y="78"/>
                        </a:lnTo>
                        <a:lnTo>
                          <a:pt x="407" y="76"/>
                        </a:lnTo>
                        <a:lnTo>
                          <a:pt x="405" y="73"/>
                        </a:lnTo>
                        <a:lnTo>
                          <a:pt x="403" y="71"/>
                        </a:lnTo>
                        <a:lnTo>
                          <a:pt x="402" y="69"/>
                        </a:lnTo>
                        <a:lnTo>
                          <a:pt x="399" y="67"/>
                        </a:lnTo>
                        <a:lnTo>
                          <a:pt x="395" y="66"/>
                        </a:lnTo>
                        <a:lnTo>
                          <a:pt x="392" y="66"/>
                        </a:lnTo>
                        <a:lnTo>
                          <a:pt x="387" y="67"/>
                        </a:lnTo>
                        <a:lnTo>
                          <a:pt x="383" y="71"/>
                        </a:lnTo>
                        <a:lnTo>
                          <a:pt x="381" y="73"/>
                        </a:lnTo>
                        <a:lnTo>
                          <a:pt x="378" y="76"/>
                        </a:lnTo>
                        <a:lnTo>
                          <a:pt x="375" y="79"/>
                        </a:lnTo>
                        <a:lnTo>
                          <a:pt x="375" y="83"/>
                        </a:lnTo>
                        <a:lnTo>
                          <a:pt x="375" y="86"/>
                        </a:lnTo>
                        <a:lnTo>
                          <a:pt x="375" y="89"/>
                        </a:lnTo>
                        <a:lnTo>
                          <a:pt x="375" y="94"/>
                        </a:lnTo>
                        <a:lnTo>
                          <a:pt x="375" y="96"/>
                        </a:lnTo>
                        <a:lnTo>
                          <a:pt x="375" y="100"/>
                        </a:lnTo>
                        <a:lnTo>
                          <a:pt x="375" y="102"/>
                        </a:lnTo>
                        <a:lnTo>
                          <a:pt x="376" y="104"/>
                        </a:lnTo>
                        <a:lnTo>
                          <a:pt x="373" y="104"/>
                        </a:lnTo>
                        <a:lnTo>
                          <a:pt x="369" y="104"/>
                        </a:lnTo>
                        <a:lnTo>
                          <a:pt x="365" y="104"/>
                        </a:lnTo>
                        <a:lnTo>
                          <a:pt x="363" y="104"/>
                        </a:lnTo>
                        <a:lnTo>
                          <a:pt x="360" y="104"/>
                        </a:lnTo>
                        <a:lnTo>
                          <a:pt x="357" y="104"/>
                        </a:lnTo>
                        <a:lnTo>
                          <a:pt x="355" y="104"/>
                        </a:lnTo>
                        <a:lnTo>
                          <a:pt x="351" y="104"/>
                        </a:lnTo>
                        <a:lnTo>
                          <a:pt x="348" y="104"/>
                        </a:lnTo>
                        <a:lnTo>
                          <a:pt x="344" y="104"/>
                        </a:lnTo>
                        <a:lnTo>
                          <a:pt x="342" y="104"/>
                        </a:lnTo>
                        <a:lnTo>
                          <a:pt x="339" y="104"/>
                        </a:lnTo>
                        <a:lnTo>
                          <a:pt x="337" y="104"/>
                        </a:lnTo>
                        <a:lnTo>
                          <a:pt x="333" y="104"/>
                        </a:lnTo>
                        <a:lnTo>
                          <a:pt x="330" y="104"/>
                        </a:lnTo>
                        <a:lnTo>
                          <a:pt x="327" y="104"/>
                        </a:lnTo>
                        <a:lnTo>
                          <a:pt x="324" y="104"/>
                        </a:lnTo>
                        <a:lnTo>
                          <a:pt x="322" y="104"/>
                        </a:lnTo>
                        <a:lnTo>
                          <a:pt x="319" y="104"/>
                        </a:lnTo>
                        <a:lnTo>
                          <a:pt x="317" y="104"/>
                        </a:lnTo>
                        <a:lnTo>
                          <a:pt x="313" y="104"/>
                        </a:lnTo>
                        <a:lnTo>
                          <a:pt x="311" y="104"/>
                        </a:lnTo>
                        <a:lnTo>
                          <a:pt x="307" y="104"/>
                        </a:lnTo>
                        <a:lnTo>
                          <a:pt x="305" y="104"/>
                        </a:lnTo>
                        <a:lnTo>
                          <a:pt x="303" y="104"/>
                        </a:lnTo>
                        <a:lnTo>
                          <a:pt x="299" y="104"/>
                        </a:lnTo>
                        <a:lnTo>
                          <a:pt x="297" y="104"/>
                        </a:lnTo>
                        <a:lnTo>
                          <a:pt x="294" y="104"/>
                        </a:lnTo>
                        <a:lnTo>
                          <a:pt x="288" y="104"/>
                        </a:lnTo>
                        <a:lnTo>
                          <a:pt x="284" y="105"/>
                        </a:lnTo>
                        <a:lnTo>
                          <a:pt x="281" y="105"/>
                        </a:lnTo>
                        <a:lnTo>
                          <a:pt x="279" y="105"/>
                        </a:lnTo>
                        <a:lnTo>
                          <a:pt x="276" y="105"/>
                        </a:lnTo>
                        <a:lnTo>
                          <a:pt x="273" y="105"/>
                        </a:lnTo>
                        <a:lnTo>
                          <a:pt x="268" y="105"/>
                        </a:lnTo>
                        <a:lnTo>
                          <a:pt x="263" y="105"/>
                        </a:lnTo>
                        <a:lnTo>
                          <a:pt x="259" y="105"/>
                        </a:lnTo>
                        <a:lnTo>
                          <a:pt x="253" y="105"/>
                        </a:lnTo>
                        <a:lnTo>
                          <a:pt x="249" y="105"/>
                        </a:lnTo>
                        <a:lnTo>
                          <a:pt x="246" y="105"/>
                        </a:lnTo>
                        <a:lnTo>
                          <a:pt x="241" y="105"/>
                        </a:lnTo>
                        <a:lnTo>
                          <a:pt x="235" y="105"/>
                        </a:lnTo>
                        <a:lnTo>
                          <a:pt x="230" y="105"/>
                        </a:lnTo>
                        <a:lnTo>
                          <a:pt x="227" y="105"/>
                        </a:lnTo>
                        <a:lnTo>
                          <a:pt x="223" y="105"/>
                        </a:lnTo>
                        <a:lnTo>
                          <a:pt x="218" y="105"/>
                        </a:lnTo>
                        <a:lnTo>
                          <a:pt x="215" y="105"/>
                        </a:lnTo>
                        <a:lnTo>
                          <a:pt x="210" y="105"/>
                        </a:lnTo>
                        <a:lnTo>
                          <a:pt x="204" y="104"/>
                        </a:lnTo>
                        <a:lnTo>
                          <a:pt x="198" y="104"/>
                        </a:lnTo>
                        <a:lnTo>
                          <a:pt x="192" y="104"/>
                        </a:lnTo>
                        <a:lnTo>
                          <a:pt x="187" y="104"/>
                        </a:lnTo>
                        <a:lnTo>
                          <a:pt x="182" y="104"/>
                        </a:lnTo>
                        <a:lnTo>
                          <a:pt x="176" y="104"/>
                        </a:lnTo>
                        <a:lnTo>
                          <a:pt x="170" y="104"/>
                        </a:lnTo>
                        <a:lnTo>
                          <a:pt x="165" y="104"/>
                        </a:lnTo>
                        <a:lnTo>
                          <a:pt x="159" y="103"/>
                        </a:lnTo>
                        <a:lnTo>
                          <a:pt x="153" y="102"/>
                        </a:lnTo>
                        <a:lnTo>
                          <a:pt x="148" y="102"/>
                        </a:lnTo>
                        <a:lnTo>
                          <a:pt x="144" y="102"/>
                        </a:lnTo>
                        <a:lnTo>
                          <a:pt x="138" y="102"/>
                        </a:lnTo>
                        <a:lnTo>
                          <a:pt x="134" y="102"/>
                        </a:lnTo>
                        <a:lnTo>
                          <a:pt x="128" y="102"/>
                        </a:lnTo>
                        <a:lnTo>
                          <a:pt x="125" y="102"/>
                        </a:lnTo>
                        <a:lnTo>
                          <a:pt x="119" y="102"/>
                        </a:lnTo>
                        <a:lnTo>
                          <a:pt x="114" y="101"/>
                        </a:lnTo>
                        <a:lnTo>
                          <a:pt x="109" y="100"/>
                        </a:lnTo>
                        <a:lnTo>
                          <a:pt x="104" y="100"/>
                        </a:lnTo>
                        <a:lnTo>
                          <a:pt x="100" y="100"/>
                        </a:lnTo>
                        <a:lnTo>
                          <a:pt x="96" y="100"/>
                        </a:lnTo>
                        <a:lnTo>
                          <a:pt x="91" y="100"/>
                        </a:lnTo>
                        <a:lnTo>
                          <a:pt x="88" y="100"/>
                        </a:lnTo>
                        <a:lnTo>
                          <a:pt x="83" y="100"/>
                        </a:lnTo>
                        <a:lnTo>
                          <a:pt x="78" y="98"/>
                        </a:lnTo>
                        <a:lnTo>
                          <a:pt x="75" y="97"/>
                        </a:lnTo>
                        <a:lnTo>
                          <a:pt x="71" y="97"/>
                        </a:lnTo>
                        <a:lnTo>
                          <a:pt x="68" y="97"/>
                        </a:lnTo>
                        <a:lnTo>
                          <a:pt x="64" y="97"/>
                        </a:lnTo>
                        <a:lnTo>
                          <a:pt x="61" y="97"/>
                        </a:lnTo>
                        <a:lnTo>
                          <a:pt x="57" y="97"/>
                        </a:lnTo>
                        <a:lnTo>
                          <a:pt x="53" y="97"/>
                        </a:lnTo>
                        <a:lnTo>
                          <a:pt x="50" y="96"/>
                        </a:lnTo>
                        <a:lnTo>
                          <a:pt x="46" y="96"/>
                        </a:lnTo>
                        <a:lnTo>
                          <a:pt x="44" y="96"/>
                        </a:lnTo>
                        <a:lnTo>
                          <a:pt x="40" y="95"/>
                        </a:lnTo>
                        <a:lnTo>
                          <a:pt x="38" y="94"/>
                        </a:lnTo>
                        <a:lnTo>
                          <a:pt x="34" y="94"/>
                        </a:lnTo>
                        <a:lnTo>
                          <a:pt x="33" y="94"/>
                        </a:lnTo>
                        <a:lnTo>
                          <a:pt x="30" y="94"/>
                        </a:lnTo>
                        <a:lnTo>
                          <a:pt x="26" y="94"/>
                        </a:lnTo>
                        <a:lnTo>
                          <a:pt x="24" y="94"/>
                        </a:lnTo>
                        <a:lnTo>
                          <a:pt x="23" y="94"/>
                        </a:lnTo>
                        <a:lnTo>
                          <a:pt x="18" y="91"/>
                        </a:lnTo>
                        <a:lnTo>
                          <a:pt x="14" y="91"/>
                        </a:lnTo>
                        <a:lnTo>
                          <a:pt x="11" y="91"/>
                        </a:lnTo>
                        <a:lnTo>
                          <a:pt x="7" y="91"/>
                        </a:lnTo>
                        <a:lnTo>
                          <a:pt x="5" y="91"/>
                        </a:lnTo>
                        <a:lnTo>
                          <a:pt x="2" y="91"/>
                        </a:lnTo>
                        <a:lnTo>
                          <a:pt x="0" y="91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17" name="Freeform 106">
                    <a:extLst>
                      <a:ext uri="{FF2B5EF4-FFF2-40B4-BE49-F238E27FC236}">
                        <a16:creationId xmlns:a16="http://schemas.microsoft.com/office/drawing/2014/main" id="{662E09C6-75B5-4E75-8B17-232F3E873C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20" y="1680"/>
                    <a:ext cx="12" cy="31"/>
                  </a:xfrm>
                  <a:custGeom>
                    <a:avLst/>
                    <a:gdLst>
                      <a:gd name="T0" fmla="*/ 0 w 36"/>
                      <a:gd name="T1" fmla="*/ 0 h 91"/>
                      <a:gd name="T2" fmla="*/ 0 w 36"/>
                      <a:gd name="T3" fmla="*/ 0 h 91"/>
                      <a:gd name="T4" fmla="*/ 0 w 36"/>
                      <a:gd name="T5" fmla="*/ 0 h 91"/>
                      <a:gd name="T6" fmla="*/ 0 w 36"/>
                      <a:gd name="T7" fmla="*/ 0 h 91"/>
                      <a:gd name="T8" fmla="*/ 0 w 36"/>
                      <a:gd name="T9" fmla="*/ 0 h 91"/>
                      <a:gd name="T10" fmla="*/ 0 w 36"/>
                      <a:gd name="T11" fmla="*/ 0 h 91"/>
                      <a:gd name="T12" fmla="*/ 0 w 36"/>
                      <a:gd name="T13" fmla="*/ 0 h 91"/>
                      <a:gd name="T14" fmla="*/ 0 w 36"/>
                      <a:gd name="T15" fmla="*/ 0 h 91"/>
                      <a:gd name="T16" fmla="*/ 0 w 36"/>
                      <a:gd name="T17" fmla="*/ 0 h 91"/>
                      <a:gd name="T18" fmla="*/ 0 w 36"/>
                      <a:gd name="T19" fmla="*/ 0 h 91"/>
                      <a:gd name="T20" fmla="*/ 0 w 36"/>
                      <a:gd name="T21" fmla="*/ 0 h 91"/>
                      <a:gd name="T22" fmla="*/ 0 w 36"/>
                      <a:gd name="T23" fmla="*/ 0 h 91"/>
                      <a:gd name="T24" fmla="*/ 0 w 36"/>
                      <a:gd name="T25" fmla="*/ 0 h 91"/>
                      <a:gd name="T26" fmla="*/ 0 w 36"/>
                      <a:gd name="T27" fmla="*/ 0 h 91"/>
                      <a:gd name="T28" fmla="*/ 0 w 36"/>
                      <a:gd name="T29" fmla="*/ 0 h 91"/>
                      <a:gd name="T30" fmla="*/ 0 w 36"/>
                      <a:gd name="T31" fmla="*/ 0 h 91"/>
                      <a:gd name="T32" fmla="*/ 0 w 36"/>
                      <a:gd name="T33" fmla="*/ 0 h 91"/>
                      <a:gd name="T34" fmla="*/ 0 w 36"/>
                      <a:gd name="T35" fmla="*/ 0 h 91"/>
                      <a:gd name="T36" fmla="*/ 0 w 36"/>
                      <a:gd name="T37" fmla="*/ 0 h 91"/>
                      <a:gd name="T38" fmla="*/ 0 w 36"/>
                      <a:gd name="T39" fmla="*/ 0 h 91"/>
                      <a:gd name="T40" fmla="*/ 0 w 36"/>
                      <a:gd name="T41" fmla="*/ 0 h 91"/>
                      <a:gd name="T42" fmla="*/ 0 w 36"/>
                      <a:gd name="T43" fmla="*/ 0 h 91"/>
                      <a:gd name="T44" fmla="*/ 0 w 36"/>
                      <a:gd name="T45" fmla="*/ 0 h 91"/>
                      <a:gd name="T46" fmla="*/ 0 w 36"/>
                      <a:gd name="T47" fmla="*/ 0 h 91"/>
                      <a:gd name="T48" fmla="*/ 0 w 36"/>
                      <a:gd name="T49" fmla="*/ 0 h 91"/>
                      <a:gd name="T50" fmla="*/ 0 w 36"/>
                      <a:gd name="T51" fmla="*/ 0 h 91"/>
                      <a:gd name="T52" fmla="*/ 0 w 36"/>
                      <a:gd name="T53" fmla="*/ 0 h 91"/>
                      <a:gd name="T54" fmla="*/ 0 w 36"/>
                      <a:gd name="T55" fmla="*/ 0 h 91"/>
                      <a:gd name="T56" fmla="*/ 0 w 36"/>
                      <a:gd name="T57" fmla="*/ 0 h 91"/>
                      <a:gd name="T58" fmla="*/ 0 w 36"/>
                      <a:gd name="T59" fmla="*/ 0 h 91"/>
                      <a:gd name="T60" fmla="*/ 0 w 36"/>
                      <a:gd name="T61" fmla="*/ 0 h 91"/>
                      <a:gd name="T62" fmla="*/ 0 w 36"/>
                      <a:gd name="T63" fmla="*/ 0 h 91"/>
                      <a:gd name="T64" fmla="*/ 0 w 36"/>
                      <a:gd name="T65" fmla="*/ 0 h 91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36"/>
                      <a:gd name="T100" fmla="*/ 0 h 91"/>
                      <a:gd name="T101" fmla="*/ 36 w 36"/>
                      <a:gd name="T102" fmla="*/ 91 h 91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36" h="91">
                        <a:moveTo>
                          <a:pt x="36" y="91"/>
                        </a:moveTo>
                        <a:lnTo>
                          <a:pt x="33" y="91"/>
                        </a:lnTo>
                        <a:lnTo>
                          <a:pt x="29" y="91"/>
                        </a:lnTo>
                        <a:lnTo>
                          <a:pt x="27" y="89"/>
                        </a:lnTo>
                        <a:lnTo>
                          <a:pt x="23" y="89"/>
                        </a:lnTo>
                        <a:lnTo>
                          <a:pt x="17" y="88"/>
                        </a:lnTo>
                        <a:lnTo>
                          <a:pt x="15" y="87"/>
                        </a:lnTo>
                        <a:lnTo>
                          <a:pt x="10" y="85"/>
                        </a:lnTo>
                        <a:lnTo>
                          <a:pt x="8" y="83"/>
                        </a:lnTo>
                        <a:lnTo>
                          <a:pt x="4" y="81"/>
                        </a:lnTo>
                        <a:lnTo>
                          <a:pt x="3" y="80"/>
                        </a:lnTo>
                        <a:lnTo>
                          <a:pt x="0" y="75"/>
                        </a:lnTo>
                        <a:lnTo>
                          <a:pt x="0" y="70"/>
                        </a:lnTo>
                        <a:lnTo>
                          <a:pt x="0" y="67"/>
                        </a:lnTo>
                        <a:lnTo>
                          <a:pt x="0" y="64"/>
                        </a:lnTo>
                        <a:lnTo>
                          <a:pt x="1" y="61"/>
                        </a:lnTo>
                        <a:lnTo>
                          <a:pt x="3" y="58"/>
                        </a:lnTo>
                        <a:lnTo>
                          <a:pt x="3" y="55"/>
                        </a:lnTo>
                        <a:lnTo>
                          <a:pt x="6" y="51"/>
                        </a:lnTo>
                        <a:lnTo>
                          <a:pt x="7" y="48"/>
                        </a:lnTo>
                        <a:lnTo>
                          <a:pt x="9" y="45"/>
                        </a:lnTo>
                        <a:lnTo>
                          <a:pt x="11" y="41"/>
                        </a:lnTo>
                        <a:lnTo>
                          <a:pt x="13" y="37"/>
                        </a:lnTo>
                        <a:lnTo>
                          <a:pt x="15" y="34"/>
                        </a:lnTo>
                        <a:lnTo>
                          <a:pt x="19" y="30"/>
                        </a:lnTo>
                        <a:lnTo>
                          <a:pt x="20" y="26"/>
                        </a:lnTo>
                        <a:lnTo>
                          <a:pt x="23" y="23"/>
                        </a:lnTo>
                        <a:lnTo>
                          <a:pt x="26" y="19"/>
                        </a:lnTo>
                        <a:lnTo>
                          <a:pt x="28" y="15"/>
                        </a:lnTo>
                        <a:lnTo>
                          <a:pt x="30" y="12"/>
                        </a:lnTo>
                        <a:lnTo>
                          <a:pt x="32" y="7"/>
                        </a:lnTo>
                        <a:lnTo>
                          <a:pt x="33" y="4"/>
                        </a:lnTo>
                        <a:lnTo>
                          <a:pt x="35" y="0"/>
                        </a:lnTo>
                        <a:lnTo>
                          <a:pt x="35" y="4"/>
                        </a:lnTo>
                        <a:lnTo>
                          <a:pt x="35" y="6"/>
                        </a:lnTo>
                        <a:lnTo>
                          <a:pt x="35" y="10"/>
                        </a:lnTo>
                        <a:lnTo>
                          <a:pt x="35" y="12"/>
                        </a:lnTo>
                        <a:lnTo>
                          <a:pt x="35" y="15"/>
                        </a:lnTo>
                        <a:lnTo>
                          <a:pt x="35" y="17"/>
                        </a:lnTo>
                        <a:lnTo>
                          <a:pt x="35" y="20"/>
                        </a:lnTo>
                        <a:lnTo>
                          <a:pt x="35" y="23"/>
                        </a:lnTo>
                        <a:lnTo>
                          <a:pt x="35" y="26"/>
                        </a:lnTo>
                        <a:lnTo>
                          <a:pt x="35" y="30"/>
                        </a:lnTo>
                        <a:lnTo>
                          <a:pt x="35" y="32"/>
                        </a:lnTo>
                        <a:lnTo>
                          <a:pt x="35" y="35"/>
                        </a:lnTo>
                        <a:lnTo>
                          <a:pt x="35" y="37"/>
                        </a:lnTo>
                        <a:lnTo>
                          <a:pt x="35" y="41"/>
                        </a:lnTo>
                        <a:lnTo>
                          <a:pt x="35" y="43"/>
                        </a:lnTo>
                        <a:lnTo>
                          <a:pt x="35" y="47"/>
                        </a:lnTo>
                        <a:lnTo>
                          <a:pt x="35" y="49"/>
                        </a:lnTo>
                        <a:lnTo>
                          <a:pt x="35" y="53"/>
                        </a:lnTo>
                        <a:lnTo>
                          <a:pt x="35" y="55"/>
                        </a:lnTo>
                        <a:lnTo>
                          <a:pt x="35" y="57"/>
                        </a:lnTo>
                        <a:lnTo>
                          <a:pt x="35" y="61"/>
                        </a:lnTo>
                        <a:lnTo>
                          <a:pt x="35" y="63"/>
                        </a:lnTo>
                        <a:lnTo>
                          <a:pt x="35" y="67"/>
                        </a:lnTo>
                        <a:lnTo>
                          <a:pt x="35" y="69"/>
                        </a:lnTo>
                        <a:lnTo>
                          <a:pt x="35" y="72"/>
                        </a:lnTo>
                        <a:lnTo>
                          <a:pt x="35" y="75"/>
                        </a:lnTo>
                        <a:lnTo>
                          <a:pt x="35" y="77"/>
                        </a:lnTo>
                        <a:lnTo>
                          <a:pt x="35" y="80"/>
                        </a:lnTo>
                        <a:lnTo>
                          <a:pt x="35" y="82"/>
                        </a:lnTo>
                        <a:lnTo>
                          <a:pt x="35" y="86"/>
                        </a:lnTo>
                        <a:lnTo>
                          <a:pt x="35" y="88"/>
                        </a:lnTo>
                        <a:lnTo>
                          <a:pt x="36" y="91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18" name="Freeform 107">
                    <a:extLst>
                      <a:ext uri="{FF2B5EF4-FFF2-40B4-BE49-F238E27FC236}">
                        <a16:creationId xmlns:a16="http://schemas.microsoft.com/office/drawing/2014/main" id="{9646BD21-C732-4A8D-8D17-E13C87FFB5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2" y="1599"/>
                    <a:ext cx="223" cy="177"/>
                  </a:xfrm>
                  <a:custGeom>
                    <a:avLst/>
                    <a:gdLst>
                      <a:gd name="T0" fmla="*/ 0 w 667"/>
                      <a:gd name="T1" fmla="*/ 0 h 531"/>
                      <a:gd name="T2" fmla="*/ 0 w 667"/>
                      <a:gd name="T3" fmla="*/ 0 h 531"/>
                      <a:gd name="T4" fmla="*/ 0 w 667"/>
                      <a:gd name="T5" fmla="*/ 0 h 531"/>
                      <a:gd name="T6" fmla="*/ 0 w 667"/>
                      <a:gd name="T7" fmla="*/ 0 h 531"/>
                      <a:gd name="T8" fmla="*/ 0 w 667"/>
                      <a:gd name="T9" fmla="*/ 0 h 531"/>
                      <a:gd name="T10" fmla="*/ 0 w 667"/>
                      <a:gd name="T11" fmla="*/ 0 h 531"/>
                      <a:gd name="T12" fmla="*/ 0 w 667"/>
                      <a:gd name="T13" fmla="*/ 0 h 531"/>
                      <a:gd name="T14" fmla="*/ 0 w 667"/>
                      <a:gd name="T15" fmla="*/ 0 h 531"/>
                      <a:gd name="T16" fmla="*/ 0 w 667"/>
                      <a:gd name="T17" fmla="*/ 0 h 531"/>
                      <a:gd name="T18" fmla="*/ 0 w 667"/>
                      <a:gd name="T19" fmla="*/ 0 h 531"/>
                      <a:gd name="T20" fmla="*/ 0 w 667"/>
                      <a:gd name="T21" fmla="*/ 0 h 531"/>
                      <a:gd name="T22" fmla="*/ 0 w 667"/>
                      <a:gd name="T23" fmla="*/ 0 h 531"/>
                      <a:gd name="T24" fmla="*/ 0 w 667"/>
                      <a:gd name="T25" fmla="*/ 0 h 531"/>
                      <a:gd name="T26" fmla="*/ 0 w 667"/>
                      <a:gd name="T27" fmla="*/ 0 h 531"/>
                      <a:gd name="T28" fmla="*/ 0 w 667"/>
                      <a:gd name="T29" fmla="*/ 0 h 531"/>
                      <a:gd name="T30" fmla="*/ 0 w 667"/>
                      <a:gd name="T31" fmla="*/ 0 h 531"/>
                      <a:gd name="T32" fmla="*/ 0 w 667"/>
                      <a:gd name="T33" fmla="*/ 0 h 531"/>
                      <a:gd name="T34" fmla="*/ 0 w 667"/>
                      <a:gd name="T35" fmla="*/ 0 h 531"/>
                      <a:gd name="T36" fmla="*/ 0 w 667"/>
                      <a:gd name="T37" fmla="*/ 0 h 531"/>
                      <a:gd name="T38" fmla="*/ 0 w 667"/>
                      <a:gd name="T39" fmla="*/ 0 h 531"/>
                      <a:gd name="T40" fmla="*/ 0 w 667"/>
                      <a:gd name="T41" fmla="*/ 0 h 531"/>
                      <a:gd name="T42" fmla="*/ 0 w 667"/>
                      <a:gd name="T43" fmla="*/ 0 h 531"/>
                      <a:gd name="T44" fmla="*/ 0 w 667"/>
                      <a:gd name="T45" fmla="*/ 0 h 531"/>
                      <a:gd name="T46" fmla="*/ 0 w 667"/>
                      <a:gd name="T47" fmla="*/ 0 h 531"/>
                      <a:gd name="T48" fmla="*/ 0 w 667"/>
                      <a:gd name="T49" fmla="*/ 0 h 531"/>
                      <a:gd name="T50" fmla="*/ 0 w 667"/>
                      <a:gd name="T51" fmla="*/ 0 h 531"/>
                      <a:gd name="T52" fmla="*/ 0 w 667"/>
                      <a:gd name="T53" fmla="*/ 0 h 531"/>
                      <a:gd name="T54" fmla="*/ 0 w 667"/>
                      <a:gd name="T55" fmla="*/ 0 h 531"/>
                      <a:gd name="T56" fmla="*/ 0 w 667"/>
                      <a:gd name="T57" fmla="*/ 0 h 531"/>
                      <a:gd name="T58" fmla="*/ 0 w 667"/>
                      <a:gd name="T59" fmla="*/ 0 h 531"/>
                      <a:gd name="T60" fmla="*/ 0 w 667"/>
                      <a:gd name="T61" fmla="*/ 0 h 531"/>
                      <a:gd name="T62" fmla="*/ 0 w 667"/>
                      <a:gd name="T63" fmla="*/ 0 h 531"/>
                      <a:gd name="T64" fmla="*/ 0 w 667"/>
                      <a:gd name="T65" fmla="*/ 0 h 531"/>
                      <a:gd name="T66" fmla="*/ 0 w 667"/>
                      <a:gd name="T67" fmla="*/ 0 h 531"/>
                      <a:gd name="T68" fmla="*/ 0 w 667"/>
                      <a:gd name="T69" fmla="*/ 0 h 531"/>
                      <a:gd name="T70" fmla="*/ 0 w 667"/>
                      <a:gd name="T71" fmla="*/ 0 h 531"/>
                      <a:gd name="T72" fmla="*/ 0 w 667"/>
                      <a:gd name="T73" fmla="*/ 0 h 531"/>
                      <a:gd name="T74" fmla="*/ 0 w 667"/>
                      <a:gd name="T75" fmla="*/ 0 h 531"/>
                      <a:gd name="T76" fmla="*/ 0 w 667"/>
                      <a:gd name="T77" fmla="*/ 0 h 531"/>
                      <a:gd name="T78" fmla="*/ 0 w 667"/>
                      <a:gd name="T79" fmla="*/ 0 h 531"/>
                      <a:gd name="T80" fmla="*/ 0 w 667"/>
                      <a:gd name="T81" fmla="*/ 0 h 531"/>
                      <a:gd name="T82" fmla="*/ 0 w 667"/>
                      <a:gd name="T83" fmla="*/ 0 h 531"/>
                      <a:gd name="T84" fmla="*/ 0 w 667"/>
                      <a:gd name="T85" fmla="*/ 0 h 531"/>
                      <a:gd name="T86" fmla="*/ 0 w 667"/>
                      <a:gd name="T87" fmla="*/ 0 h 531"/>
                      <a:gd name="T88" fmla="*/ 0 w 667"/>
                      <a:gd name="T89" fmla="*/ 0 h 531"/>
                      <a:gd name="T90" fmla="*/ 0 w 667"/>
                      <a:gd name="T91" fmla="*/ 0 h 531"/>
                      <a:gd name="T92" fmla="*/ 0 w 667"/>
                      <a:gd name="T93" fmla="*/ 0 h 531"/>
                      <a:gd name="T94" fmla="*/ 0 w 667"/>
                      <a:gd name="T95" fmla="*/ 0 h 531"/>
                      <a:gd name="T96" fmla="*/ 0 w 667"/>
                      <a:gd name="T97" fmla="*/ 0 h 531"/>
                      <a:gd name="T98" fmla="*/ 0 w 667"/>
                      <a:gd name="T99" fmla="*/ 0 h 531"/>
                      <a:gd name="T100" fmla="*/ 0 w 667"/>
                      <a:gd name="T101" fmla="*/ 0 h 531"/>
                      <a:gd name="T102" fmla="*/ 0 w 667"/>
                      <a:gd name="T103" fmla="*/ 0 h 531"/>
                      <a:gd name="T104" fmla="*/ 0 w 667"/>
                      <a:gd name="T105" fmla="*/ 0 h 531"/>
                      <a:gd name="T106" fmla="*/ 0 w 667"/>
                      <a:gd name="T107" fmla="*/ 0 h 531"/>
                      <a:gd name="T108" fmla="*/ 0 w 667"/>
                      <a:gd name="T109" fmla="*/ 0 h 531"/>
                      <a:gd name="T110" fmla="*/ 0 w 667"/>
                      <a:gd name="T111" fmla="*/ 0 h 531"/>
                      <a:gd name="T112" fmla="*/ 0 w 667"/>
                      <a:gd name="T113" fmla="*/ 0 h 531"/>
                      <a:gd name="T114" fmla="*/ 0 w 667"/>
                      <a:gd name="T115" fmla="*/ 0 h 531"/>
                      <a:gd name="T116" fmla="*/ 0 w 667"/>
                      <a:gd name="T117" fmla="*/ 0 h 531"/>
                      <a:gd name="T118" fmla="*/ 0 w 667"/>
                      <a:gd name="T119" fmla="*/ 0 h 531"/>
                      <a:gd name="T120" fmla="*/ 0 w 667"/>
                      <a:gd name="T121" fmla="*/ 0 h 531"/>
                      <a:gd name="T122" fmla="*/ 0 w 667"/>
                      <a:gd name="T123" fmla="*/ 0 h 531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667"/>
                      <a:gd name="T187" fmla="*/ 0 h 531"/>
                      <a:gd name="T188" fmla="*/ 667 w 667"/>
                      <a:gd name="T189" fmla="*/ 531 h 531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667" h="531">
                        <a:moveTo>
                          <a:pt x="22" y="4"/>
                        </a:moveTo>
                        <a:lnTo>
                          <a:pt x="105" y="26"/>
                        </a:lnTo>
                        <a:lnTo>
                          <a:pt x="105" y="27"/>
                        </a:lnTo>
                        <a:lnTo>
                          <a:pt x="105" y="29"/>
                        </a:lnTo>
                        <a:lnTo>
                          <a:pt x="104" y="30"/>
                        </a:lnTo>
                        <a:lnTo>
                          <a:pt x="104" y="33"/>
                        </a:lnTo>
                        <a:lnTo>
                          <a:pt x="104" y="35"/>
                        </a:lnTo>
                        <a:lnTo>
                          <a:pt x="104" y="38"/>
                        </a:lnTo>
                        <a:lnTo>
                          <a:pt x="104" y="41"/>
                        </a:lnTo>
                        <a:lnTo>
                          <a:pt x="104" y="45"/>
                        </a:lnTo>
                        <a:lnTo>
                          <a:pt x="102" y="48"/>
                        </a:lnTo>
                        <a:lnTo>
                          <a:pt x="101" y="53"/>
                        </a:lnTo>
                        <a:lnTo>
                          <a:pt x="101" y="54"/>
                        </a:lnTo>
                        <a:lnTo>
                          <a:pt x="101" y="57"/>
                        </a:lnTo>
                        <a:lnTo>
                          <a:pt x="101" y="59"/>
                        </a:lnTo>
                        <a:lnTo>
                          <a:pt x="101" y="62"/>
                        </a:lnTo>
                        <a:lnTo>
                          <a:pt x="101" y="65"/>
                        </a:lnTo>
                        <a:lnTo>
                          <a:pt x="101" y="67"/>
                        </a:lnTo>
                        <a:lnTo>
                          <a:pt x="101" y="71"/>
                        </a:lnTo>
                        <a:lnTo>
                          <a:pt x="101" y="73"/>
                        </a:lnTo>
                        <a:lnTo>
                          <a:pt x="100" y="76"/>
                        </a:lnTo>
                        <a:lnTo>
                          <a:pt x="99" y="79"/>
                        </a:lnTo>
                        <a:lnTo>
                          <a:pt x="99" y="81"/>
                        </a:lnTo>
                        <a:lnTo>
                          <a:pt x="99" y="85"/>
                        </a:lnTo>
                        <a:lnTo>
                          <a:pt x="99" y="87"/>
                        </a:lnTo>
                        <a:lnTo>
                          <a:pt x="99" y="90"/>
                        </a:lnTo>
                        <a:lnTo>
                          <a:pt x="99" y="95"/>
                        </a:lnTo>
                        <a:lnTo>
                          <a:pt x="99" y="97"/>
                        </a:lnTo>
                        <a:lnTo>
                          <a:pt x="98" y="100"/>
                        </a:lnTo>
                        <a:lnTo>
                          <a:pt x="97" y="105"/>
                        </a:lnTo>
                        <a:lnTo>
                          <a:pt x="97" y="108"/>
                        </a:lnTo>
                        <a:lnTo>
                          <a:pt x="97" y="112"/>
                        </a:lnTo>
                        <a:lnTo>
                          <a:pt x="97" y="115"/>
                        </a:lnTo>
                        <a:lnTo>
                          <a:pt x="97" y="119"/>
                        </a:lnTo>
                        <a:lnTo>
                          <a:pt x="97" y="123"/>
                        </a:lnTo>
                        <a:lnTo>
                          <a:pt x="97" y="128"/>
                        </a:lnTo>
                        <a:lnTo>
                          <a:pt x="95" y="131"/>
                        </a:lnTo>
                        <a:lnTo>
                          <a:pt x="94" y="135"/>
                        </a:lnTo>
                        <a:lnTo>
                          <a:pt x="94" y="138"/>
                        </a:lnTo>
                        <a:lnTo>
                          <a:pt x="94" y="143"/>
                        </a:lnTo>
                        <a:lnTo>
                          <a:pt x="94" y="148"/>
                        </a:lnTo>
                        <a:lnTo>
                          <a:pt x="94" y="152"/>
                        </a:lnTo>
                        <a:lnTo>
                          <a:pt x="93" y="156"/>
                        </a:lnTo>
                        <a:lnTo>
                          <a:pt x="93" y="161"/>
                        </a:lnTo>
                        <a:lnTo>
                          <a:pt x="92" y="165"/>
                        </a:lnTo>
                        <a:lnTo>
                          <a:pt x="92" y="169"/>
                        </a:lnTo>
                        <a:lnTo>
                          <a:pt x="91" y="173"/>
                        </a:lnTo>
                        <a:lnTo>
                          <a:pt x="91" y="179"/>
                        </a:lnTo>
                        <a:lnTo>
                          <a:pt x="91" y="182"/>
                        </a:lnTo>
                        <a:lnTo>
                          <a:pt x="91" y="187"/>
                        </a:lnTo>
                        <a:lnTo>
                          <a:pt x="91" y="192"/>
                        </a:lnTo>
                        <a:lnTo>
                          <a:pt x="91" y="198"/>
                        </a:lnTo>
                        <a:lnTo>
                          <a:pt x="89" y="201"/>
                        </a:lnTo>
                        <a:lnTo>
                          <a:pt x="89" y="207"/>
                        </a:lnTo>
                        <a:lnTo>
                          <a:pt x="89" y="211"/>
                        </a:lnTo>
                        <a:lnTo>
                          <a:pt x="89" y="217"/>
                        </a:lnTo>
                        <a:lnTo>
                          <a:pt x="88" y="214"/>
                        </a:lnTo>
                        <a:lnTo>
                          <a:pt x="86" y="211"/>
                        </a:lnTo>
                        <a:lnTo>
                          <a:pt x="83" y="207"/>
                        </a:lnTo>
                        <a:lnTo>
                          <a:pt x="80" y="205"/>
                        </a:lnTo>
                        <a:lnTo>
                          <a:pt x="76" y="201"/>
                        </a:lnTo>
                        <a:lnTo>
                          <a:pt x="70" y="199"/>
                        </a:lnTo>
                        <a:lnTo>
                          <a:pt x="68" y="198"/>
                        </a:lnTo>
                        <a:lnTo>
                          <a:pt x="66" y="197"/>
                        </a:lnTo>
                        <a:lnTo>
                          <a:pt x="63" y="197"/>
                        </a:lnTo>
                        <a:lnTo>
                          <a:pt x="61" y="195"/>
                        </a:lnTo>
                        <a:lnTo>
                          <a:pt x="60" y="197"/>
                        </a:lnTo>
                        <a:lnTo>
                          <a:pt x="59" y="199"/>
                        </a:lnTo>
                        <a:lnTo>
                          <a:pt x="59" y="201"/>
                        </a:lnTo>
                        <a:lnTo>
                          <a:pt x="57" y="206"/>
                        </a:lnTo>
                        <a:lnTo>
                          <a:pt x="56" y="208"/>
                        </a:lnTo>
                        <a:lnTo>
                          <a:pt x="55" y="213"/>
                        </a:lnTo>
                        <a:lnTo>
                          <a:pt x="54" y="218"/>
                        </a:lnTo>
                        <a:lnTo>
                          <a:pt x="54" y="222"/>
                        </a:lnTo>
                        <a:lnTo>
                          <a:pt x="53" y="226"/>
                        </a:lnTo>
                        <a:lnTo>
                          <a:pt x="53" y="231"/>
                        </a:lnTo>
                        <a:lnTo>
                          <a:pt x="53" y="235"/>
                        </a:lnTo>
                        <a:lnTo>
                          <a:pt x="53" y="239"/>
                        </a:lnTo>
                        <a:lnTo>
                          <a:pt x="53" y="243"/>
                        </a:lnTo>
                        <a:lnTo>
                          <a:pt x="53" y="246"/>
                        </a:lnTo>
                        <a:lnTo>
                          <a:pt x="54" y="250"/>
                        </a:lnTo>
                        <a:lnTo>
                          <a:pt x="56" y="254"/>
                        </a:lnTo>
                        <a:lnTo>
                          <a:pt x="51" y="255"/>
                        </a:lnTo>
                        <a:lnTo>
                          <a:pt x="48" y="257"/>
                        </a:lnTo>
                        <a:lnTo>
                          <a:pt x="44" y="257"/>
                        </a:lnTo>
                        <a:lnTo>
                          <a:pt x="41" y="260"/>
                        </a:lnTo>
                        <a:lnTo>
                          <a:pt x="38" y="262"/>
                        </a:lnTo>
                        <a:lnTo>
                          <a:pt x="35" y="263"/>
                        </a:lnTo>
                        <a:lnTo>
                          <a:pt x="32" y="264"/>
                        </a:lnTo>
                        <a:lnTo>
                          <a:pt x="30" y="267"/>
                        </a:lnTo>
                        <a:lnTo>
                          <a:pt x="25" y="271"/>
                        </a:lnTo>
                        <a:lnTo>
                          <a:pt x="22" y="275"/>
                        </a:lnTo>
                        <a:lnTo>
                          <a:pt x="19" y="280"/>
                        </a:lnTo>
                        <a:lnTo>
                          <a:pt x="17" y="284"/>
                        </a:lnTo>
                        <a:lnTo>
                          <a:pt x="15" y="289"/>
                        </a:lnTo>
                        <a:lnTo>
                          <a:pt x="13" y="294"/>
                        </a:lnTo>
                        <a:lnTo>
                          <a:pt x="12" y="299"/>
                        </a:lnTo>
                        <a:lnTo>
                          <a:pt x="12" y="303"/>
                        </a:lnTo>
                        <a:lnTo>
                          <a:pt x="12" y="306"/>
                        </a:lnTo>
                        <a:lnTo>
                          <a:pt x="12" y="308"/>
                        </a:lnTo>
                        <a:lnTo>
                          <a:pt x="12" y="312"/>
                        </a:lnTo>
                        <a:lnTo>
                          <a:pt x="13" y="314"/>
                        </a:lnTo>
                        <a:lnTo>
                          <a:pt x="13" y="317"/>
                        </a:lnTo>
                        <a:lnTo>
                          <a:pt x="15" y="319"/>
                        </a:lnTo>
                        <a:lnTo>
                          <a:pt x="15" y="322"/>
                        </a:lnTo>
                        <a:lnTo>
                          <a:pt x="17" y="325"/>
                        </a:lnTo>
                        <a:lnTo>
                          <a:pt x="18" y="330"/>
                        </a:lnTo>
                        <a:lnTo>
                          <a:pt x="21" y="336"/>
                        </a:lnTo>
                        <a:lnTo>
                          <a:pt x="21" y="338"/>
                        </a:lnTo>
                        <a:lnTo>
                          <a:pt x="23" y="340"/>
                        </a:lnTo>
                        <a:lnTo>
                          <a:pt x="24" y="343"/>
                        </a:lnTo>
                        <a:lnTo>
                          <a:pt x="25" y="345"/>
                        </a:lnTo>
                        <a:lnTo>
                          <a:pt x="28" y="351"/>
                        </a:lnTo>
                        <a:lnTo>
                          <a:pt x="31" y="356"/>
                        </a:lnTo>
                        <a:lnTo>
                          <a:pt x="32" y="358"/>
                        </a:lnTo>
                        <a:lnTo>
                          <a:pt x="35" y="360"/>
                        </a:lnTo>
                        <a:lnTo>
                          <a:pt x="36" y="364"/>
                        </a:lnTo>
                        <a:lnTo>
                          <a:pt x="38" y="368"/>
                        </a:lnTo>
                        <a:lnTo>
                          <a:pt x="42" y="372"/>
                        </a:lnTo>
                        <a:lnTo>
                          <a:pt x="45" y="376"/>
                        </a:lnTo>
                        <a:lnTo>
                          <a:pt x="49" y="381"/>
                        </a:lnTo>
                        <a:lnTo>
                          <a:pt x="53" y="387"/>
                        </a:lnTo>
                        <a:lnTo>
                          <a:pt x="56" y="391"/>
                        </a:lnTo>
                        <a:lnTo>
                          <a:pt x="60" y="396"/>
                        </a:lnTo>
                        <a:lnTo>
                          <a:pt x="63" y="400"/>
                        </a:lnTo>
                        <a:lnTo>
                          <a:pt x="67" y="404"/>
                        </a:lnTo>
                        <a:lnTo>
                          <a:pt x="68" y="401"/>
                        </a:lnTo>
                        <a:lnTo>
                          <a:pt x="70" y="396"/>
                        </a:lnTo>
                        <a:lnTo>
                          <a:pt x="73" y="394"/>
                        </a:lnTo>
                        <a:lnTo>
                          <a:pt x="74" y="391"/>
                        </a:lnTo>
                        <a:lnTo>
                          <a:pt x="76" y="388"/>
                        </a:lnTo>
                        <a:lnTo>
                          <a:pt x="78" y="384"/>
                        </a:lnTo>
                        <a:lnTo>
                          <a:pt x="79" y="381"/>
                        </a:lnTo>
                        <a:lnTo>
                          <a:pt x="81" y="378"/>
                        </a:lnTo>
                        <a:lnTo>
                          <a:pt x="81" y="374"/>
                        </a:lnTo>
                        <a:lnTo>
                          <a:pt x="83" y="371"/>
                        </a:lnTo>
                        <a:lnTo>
                          <a:pt x="86" y="366"/>
                        </a:lnTo>
                        <a:lnTo>
                          <a:pt x="87" y="363"/>
                        </a:lnTo>
                        <a:lnTo>
                          <a:pt x="88" y="358"/>
                        </a:lnTo>
                        <a:lnTo>
                          <a:pt x="91" y="356"/>
                        </a:lnTo>
                        <a:lnTo>
                          <a:pt x="91" y="359"/>
                        </a:lnTo>
                        <a:lnTo>
                          <a:pt x="91" y="363"/>
                        </a:lnTo>
                        <a:lnTo>
                          <a:pt x="91" y="366"/>
                        </a:lnTo>
                        <a:lnTo>
                          <a:pt x="91" y="370"/>
                        </a:lnTo>
                        <a:lnTo>
                          <a:pt x="91" y="374"/>
                        </a:lnTo>
                        <a:lnTo>
                          <a:pt x="91" y="376"/>
                        </a:lnTo>
                        <a:lnTo>
                          <a:pt x="92" y="379"/>
                        </a:lnTo>
                        <a:lnTo>
                          <a:pt x="92" y="383"/>
                        </a:lnTo>
                        <a:lnTo>
                          <a:pt x="92" y="387"/>
                        </a:lnTo>
                        <a:lnTo>
                          <a:pt x="93" y="389"/>
                        </a:lnTo>
                        <a:lnTo>
                          <a:pt x="94" y="391"/>
                        </a:lnTo>
                        <a:lnTo>
                          <a:pt x="94" y="396"/>
                        </a:lnTo>
                        <a:lnTo>
                          <a:pt x="94" y="398"/>
                        </a:lnTo>
                        <a:lnTo>
                          <a:pt x="94" y="401"/>
                        </a:lnTo>
                        <a:lnTo>
                          <a:pt x="94" y="404"/>
                        </a:lnTo>
                        <a:lnTo>
                          <a:pt x="95" y="407"/>
                        </a:lnTo>
                        <a:lnTo>
                          <a:pt x="92" y="408"/>
                        </a:lnTo>
                        <a:lnTo>
                          <a:pt x="88" y="409"/>
                        </a:lnTo>
                        <a:lnTo>
                          <a:pt x="83" y="411"/>
                        </a:lnTo>
                        <a:lnTo>
                          <a:pt x="81" y="414"/>
                        </a:lnTo>
                        <a:lnTo>
                          <a:pt x="76" y="416"/>
                        </a:lnTo>
                        <a:lnTo>
                          <a:pt x="70" y="419"/>
                        </a:lnTo>
                        <a:lnTo>
                          <a:pt x="66" y="421"/>
                        </a:lnTo>
                        <a:lnTo>
                          <a:pt x="62" y="425"/>
                        </a:lnTo>
                        <a:lnTo>
                          <a:pt x="57" y="427"/>
                        </a:lnTo>
                        <a:lnTo>
                          <a:pt x="53" y="429"/>
                        </a:lnTo>
                        <a:lnTo>
                          <a:pt x="48" y="432"/>
                        </a:lnTo>
                        <a:lnTo>
                          <a:pt x="44" y="435"/>
                        </a:lnTo>
                        <a:lnTo>
                          <a:pt x="40" y="438"/>
                        </a:lnTo>
                        <a:lnTo>
                          <a:pt x="37" y="440"/>
                        </a:lnTo>
                        <a:lnTo>
                          <a:pt x="34" y="442"/>
                        </a:lnTo>
                        <a:lnTo>
                          <a:pt x="32" y="445"/>
                        </a:lnTo>
                        <a:lnTo>
                          <a:pt x="36" y="445"/>
                        </a:lnTo>
                        <a:lnTo>
                          <a:pt x="41" y="445"/>
                        </a:lnTo>
                        <a:lnTo>
                          <a:pt x="44" y="445"/>
                        </a:lnTo>
                        <a:lnTo>
                          <a:pt x="48" y="445"/>
                        </a:lnTo>
                        <a:lnTo>
                          <a:pt x="53" y="445"/>
                        </a:lnTo>
                        <a:lnTo>
                          <a:pt x="56" y="445"/>
                        </a:lnTo>
                        <a:lnTo>
                          <a:pt x="61" y="445"/>
                        </a:lnTo>
                        <a:lnTo>
                          <a:pt x="66" y="445"/>
                        </a:lnTo>
                        <a:lnTo>
                          <a:pt x="66" y="447"/>
                        </a:lnTo>
                        <a:lnTo>
                          <a:pt x="68" y="449"/>
                        </a:lnTo>
                        <a:lnTo>
                          <a:pt x="69" y="452"/>
                        </a:lnTo>
                        <a:lnTo>
                          <a:pt x="70" y="454"/>
                        </a:lnTo>
                        <a:lnTo>
                          <a:pt x="74" y="457"/>
                        </a:lnTo>
                        <a:lnTo>
                          <a:pt x="78" y="460"/>
                        </a:lnTo>
                        <a:lnTo>
                          <a:pt x="81" y="461"/>
                        </a:lnTo>
                        <a:lnTo>
                          <a:pt x="85" y="463"/>
                        </a:lnTo>
                        <a:lnTo>
                          <a:pt x="88" y="463"/>
                        </a:lnTo>
                        <a:lnTo>
                          <a:pt x="92" y="463"/>
                        </a:lnTo>
                        <a:lnTo>
                          <a:pt x="94" y="461"/>
                        </a:lnTo>
                        <a:lnTo>
                          <a:pt x="99" y="459"/>
                        </a:lnTo>
                        <a:lnTo>
                          <a:pt x="101" y="458"/>
                        </a:lnTo>
                        <a:lnTo>
                          <a:pt x="104" y="455"/>
                        </a:lnTo>
                        <a:lnTo>
                          <a:pt x="107" y="452"/>
                        </a:lnTo>
                        <a:lnTo>
                          <a:pt x="110" y="449"/>
                        </a:lnTo>
                        <a:lnTo>
                          <a:pt x="112" y="446"/>
                        </a:lnTo>
                        <a:lnTo>
                          <a:pt x="114" y="442"/>
                        </a:lnTo>
                        <a:lnTo>
                          <a:pt x="117" y="442"/>
                        </a:lnTo>
                        <a:lnTo>
                          <a:pt x="121" y="444"/>
                        </a:lnTo>
                        <a:lnTo>
                          <a:pt x="125" y="445"/>
                        </a:lnTo>
                        <a:lnTo>
                          <a:pt x="130" y="446"/>
                        </a:lnTo>
                        <a:lnTo>
                          <a:pt x="133" y="446"/>
                        </a:lnTo>
                        <a:lnTo>
                          <a:pt x="138" y="446"/>
                        </a:lnTo>
                        <a:lnTo>
                          <a:pt x="142" y="446"/>
                        </a:lnTo>
                        <a:lnTo>
                          <a:pt x="146" y="447"/>
                        </a:lnTo>
                        <a:lnTo>
                          <a:pt x="149" y="446"/>
                        </a:lnTo>
                        <a:lnTo>
                          <a:pt x="152" y="446"/>
                        </a:lnTo>
                        <a:lnTo>
                          <a:pt x="156" y="446"/>
                        </a:lnTo>
                        <a:lnTo>
                          <a:pt x="158" y="446"/>
                        </a:lnTo>
                        <a:lnTo>
                          <a:pt x="162" y="446"/>
                        </a:lnTo>
                        <a:lnTo>
                          <a:pt x="164" y="446"/>
                        </a:lnTo>
                        <a:lnTo>
                          <a:pt x="175" y="446"/>
                        </a:lnTo>
                        <a:lnTo>
                          <a:pt x="184" y="447"/>
                        </a:lnTo>
                        <a:lnTo>
                          <a:pt x="195" y="447"/>
                        </a:lnTo>
                        <a:lnTo>
                          <a:pt x="204" y="447"/>
                        </a:lnTo>
                        <a:lnTo>
                          <a:pt x="215" y="447"/>
                        </a:lnTo>
                        <a:lnTo>
                          <a:pt x="225" y="447"/>
                        </a:lnTo>
                        <a:lnTo>
                          <a:pt x="235" y="447"/>
                        </a:lnTo>
                        <a:lnTo>
                          <a:pt x="246" y="447"/>
                        </a:lnTo>
                        <a:lnTo>
                          <a:pt x="255" y="447"/>
                        </a:lnTo>
                        <a:lnTo>
                          <a:pt x="265" y="447"/>
                        </a:lnTo>
                        <a:lnTo>
                          <a:pt x="274" y="447"/>
                        </a:lnTo>
                        <a:lnTo>
                          <a:pt x="285" y="447"/>
                        </a:lnTo>
                        <a:lnTo>
                          <a:pt x="293" y="447"/>
                        </a:lnTo>
                        <a:lnTo>
                          <a:pt x="304" y="447"/>
                        </a:lnTo>
                        <a:lnTo>
                          <a:pt x="314" y="447"/>
                        </a:lnTo>
                        <a:lnTo>
                          <a:pt x="323" y="447"/>
                        </a:lnTo>
                        <a:lnTo>
                          <a:pt x="331" y="447"/>
                        </a:lnTo>
                        <a:lnTo>
                          <a:pt x="341" y="446"/>
                        </a:lnTo>
                        <a:lnTo>
                          <a:pt x="349" y="446"/>
                        </a:lnTo>
                        <a:lnTo>
                          <a:pt x="359" y="446"/>
                        </a:lnTo>
                        <a:lnTo>
                          <a:pt x="367" y="445"/>
                        </a:lnTo>
                        <a:lnTo>
                          <a:pt x="377" y="445"/>
                        </a:lnTo>
                        <a:lnTo>
                          <a:pt x="385" y="445"/>
                        </a:lnTo>
                        <a:lnTo>
                          <a:pt x="393" y="445"/>
                        </a:lnTo>
                        <a:lnTo>
                          <a:pt x="401" y="445"/>
                        </a:lnTo>
                        <a:lnTo>
                          <a:pt x="410" y="444"/>
                        </a:lnTo>
                        <a:lnTo>
                          <a:pt x="417" y="444"/>
                        </a:lnTo>
                        <a:lnTo>
                          <a:pt x="425" y="444"/>
                        </a:lnTo>
                        <a:lnTo>
                          <a:pt x="432" y="442"/>
                        </a:lnTo>
                        <a:lnTo>
                          <a:pt x="441" y="442"/>
                        </a:lnTo>
                        <a:lnTo>
                          <a:pt x="448" y="442"/>
                        </a:lnTo>
                        <a:lnTo>
                          <a:pt x="455" y="442"/>
                        </a:lnTo>
                        <a:lnTo>
                          <a:pt x="462" y="441"/>
                        </a:lnTo>
                        <a:lnTo>
                          <a:pt x="468" y="441"/>
                        </a:lnTo>
                        <a:lnTo>
                          <a:pt x="475" y="440"/>
                        </a:lnTo>
                        <a:lnTo>
                          <a:pt x="482" y="440"/>
                        </a:lnTo>
                        <a:lnTo>
                          <a:pt x="488" y="439"/>
                        </a:lnTo>
                        <a:lnTo>
                          <a:pt x="494" y="439"/>
                        </a:lnTo>
                        <a:lnTo>
                          <a:pt x="500" y="439"/>
                        </a:lnTo>
                        <a:lnTo>
                          <a:pt x="506" y="439"/>
                        </a:lnTo>
                        <a:lnTo>
                          <a:pt x="512" y="438"/>
                        </a:lnTo>
                        <a:lnTo>
                          <a:pt x="517" y="438"/>
                        </a:lnTo>
                        <a:lnTo>
                          <a:pt x="521" y="436"/>
                        </a:lnTo>
                        <a:lnTo>
                          <a:pt x="526" y="436"/>
                        </a:lnTo>
                        <a:lnTo>
                          <a:pt x="532" y="436"/>
                        </a:lnTo>
                        <a:lnTo>
                          <a:pt x="537" y="436"/>
                        </a:lnTo>
                        <a:lnTo>
                          <a:pt x="540" y="435"/>
                        </a:lnTo>
                        <a:lnTo>
                          <a:pt x="545" y="435"/>
                        </a:lnTo>
                        <a:lnTo>
                          <a:pt x="549" y="435"/>
                        </a:lnTo>
                        <a:lnTo>
                          <a:pt x="552" y="434"/>
                        </a:lnTo>
                        <a:lnTo>
                          <a:pt x="556" y="434"/>
                        </a:lnTo>
                        <a:lnTo>
                          <a:pt x="559" y="434"/>
                        </a:lnTo>
                        <a:lnTo>
                          <a:pt x="562" y="434"/>
                        </a:lnTo>
                        <a:lnTo>
                          <a:pt x="564" y="433"/>
                        </a:lnTo>
                        <a:lnTo>
                          <a:pt x="566" y="433"/>
                        </a:lnTo>
                        <a:lnTo>
                          <a:pt x="570" y="433"/>
                        </a:lnTo>
                        <a:lnTo>
                          <a:pt x="572" y="433"/>
                        </a:lnTo>
                        <a:lnTo>
                          <a:pt x="576" y="433"/>
                        </a:lnTo>
                        <a:lnTo>
                          <a:pt x="577" y="433"/>
                        </a:lnTo>
                        <a:lnTo>
                          <a:pt x="578" y="433"/>
                        </a:lnTo>
                        <a:lnTo>
                          <a:pt x="578" y="432"/>
                        </a:lnTo>
                        <a:lnTo>
                          <a:pt x="578" y="428"/>
                        </a:lnTo>
                        <a:lnTo>
                          <a:pt x="578" y="425"/>
                        </a:lnTo>
                        <a:lnTo>
                          <a:pt x="578" y="422"/>
                        </a:lnTo>
                        <a:lnTo>
                          <a:pt x="578" y="419"/>
                        </a:lnTo>
                        <a:lnTo>
                          <a:pt x="578" y="415"/>
                        </a:lnTo>
                        <a:lnTo>
                          <a:pt x="578" y="410"/>
                        </a:lnTo>
                        <a:lnTo>
                          <a:pt x="578" y="406"/>
                        </a:lnTo>
                        <a:lnTo>
                          <a:pt x="578" y="402"/>
                        </a:lnTo>
                        <a:lnTo>
                          <a:pt x="578" y="400"/>
                        </a:lnTo>
                        <a:lnTo>
                          <a:pt x="578" y="397"/>
                        </a:lnTo>
                        <a:lnTo>
                          <a:pt x="578" y="395"/>
                        </a:lnTo>
                        <a:lnTo>
                          <a:pt x="578" y="391"/>
                        </a:lnTo>
                        <a:lnTo>
                          <a:pt x="578" y="389"/>
                        </a:lnTo>
                        <a:lnTo>
                          <a:pt x="578" y="385"/>
                        </a:lnTo>
                        <a:lnTo>
                          <a:pt x="578" y="383"/>
                        </a:lnTo>
                        <a:lnTo>
                          <a:pt x="578" y="378"/>
                        </a:lnTo>
                        <a:lnTo>
                          <a:pt x="578" y="376"/>
                        </a:lnTo>
                        <a:lnTo>
                          <a:pt x="578" y="372"/>
                        </a:lnTo>
                        <a:lnTo>
                          <a:pt x="579" y="369"/>
                        </a:lnTo>
                        <a:lnTo>
                          <a:pt x="578" y="364"/>
                        </a:lnTo>
                        <a:lnTo>
                          <a:pt x="578" y="360"/>
                        </a:lnTo>
                        <a:lnTo>
                          <a:pt x="578" y="357"/>
                        </a:lnTo>
                        <a:lnTo>
                          <a:pt x="578" y="353"/>
                        </a:lnTo>
                        <a:lnTo>
                          <a:pt x="578" y="349"/>
                        </a:lnTo>
                        <a:lnTo>
                          <a:pt x="578" y="344"/>
                        </a:lnTo>
                        <a:lnTo>
                          <a:pt x="578" y="340"/>
                        </a:lnTo>
                        <a:lnTo>
                          <a:pt x="578" y="336"/>
                        </a:lnTo>
                        <a:lnTo>
                          <a:pt x="578" y="331"/>
                        </a:lnTo>
                        <a:lnTo>
                          <a:pt x="578" y="327"/>
                        </a:lnTo>
                        <a:lnTo>
                          <a:pt x="578" y="322"/>
                        </a:lnTo>
                        <a:lnTo>
                          <a:pt x="578" y="318"/>
                        </a:lnTo>
                        <a:lnTo>
                          <a:pt x="578" y="313"/>
                        </a:lnTo>
                        <a:lnTo>
                          <a:pt x="578" y="308"/>
                        </a:lnTo>
                        <a:lnTo>
                          <a:pt x="578" y="303"/>
                        </a:lnTo>
                        <a:lnTo>
                          <a:pt x="578" y="300"/>
                        </a:lnTo>
                        <a:lnTo>
                          <a:pt x="578" y="294"/>
                        </a:lnTo>
                        <a:lnTo>
                          <a:pt x="578" y="290"/>
                        </a:lnTo>
                        <a:lnTo>
                          <a:pt x="578" y="284"/>
                        </a:lnTo>
                        <a:lnTo>
                          <a:pt x="578" y="280"/>
                        </a:lnTo>
                        <a:lnTo>
                          <a:pt x="578" y="275"/>
                        </a:lnTo>
                        <a:lnTo>
                          <a:pt x="578" y="269"/>
                        </a:lnTo>
                        <a:lnTo>
                          <a:pt x="578" y="264"/>
                        </a:lnTo>
                        <a:lnTo>
                          <a:pt x="578" y="260"/>
                        </a:lnTo>
                        <a:lnTo>
                          <a:pt x="578" y="254"/>
                        </a:lnTo>
                        <a:lnTo>
                          <a:pt x="578" y="249"/>
                        </a:lnTo>
                        <a:lnTo>
                          <a:pt x="578" y="243"/>
                        </a:lnTo>
                        <a:lnTo>
                          <a:pt x="578" y="237"/>
                        </a:lnTo>
                        <a:lnTo>
                          <a:pt x="578" y="232"/>
                        </a:lnTo>
                        <a:lnTo>
                          <a:pt x="578" y="226"/>
                        </a:lnTo>
                        <a:lnTo>
                          <a:pt x="578" y="222"/>
                        </a:lnTo>
                        <a:lnTo>
                          <a:pt x="578" y="217"/>
                        </a:lnTo>
                        <a:lnTo>
                          <a:pt x="578" y="211"/>
                        </a:lnTo>
                        <a:lnTo>
                          <a:pt x="578" y="205"/>
                        </a:lnTo>
                        <a:lnTo>
                          <a:pt x="577" y="200"/>
                        </a:lnTo>
                        <a:lnTo>
                          <a:pt x="577" y="195"/>
                        </a:lnTo>
                        <a:lnTo>
                          <a:pt x="577" y="190"/>
                        </a:lnTo>
                        <a:lnTo>
                          <a:pt x="577" y="185"/>
                        </a:lnTo>
                        <a:lnTo>
                          <a:pt x="577" y="180"/>
                        </a:lnTo>
                        <a:lnTo>
                          <a:pt x="577" y="176"/>
                        </a:lnTo>
                        <a:lnTo>
                          <a:pt x="576" y="171"/>
                        </a:lnTo>
                        <a:lnTo>
                          <a:pt x="576" y="166"/>
                        </a:lnTo>
                        <a:lnTo>
                          <a:pt x="575" y="162"/>
                        </a:lnTo>
                        <a:lnTo>
                          <a:pt x="575" y="159"/>
                        </a:lnTo>
                        <a:lnTo>
                          <a:pt x="575" y="154"/>
                        </a:lnTo>
                        <a:lnTo>
                          <a:pt x="575" y="150"/>
                        </a:lnTo>
                        <a:lnTo>
                          <a:pt x="575" y="146"/>
                        </a:lnTo>
                        <a:lnTo>
                          <a:pt x="575" y="143"/>
                        </a:lnTo>
                        <a:lnTo>
                          <a:pt x="573" y="138"/>
                        </a:lnTo>
                        <a:lnTo>
                          <a:pt x="573" y="135"/>
                        </a:lnTo>
                        <a:lnTo>
                          <a:pt x="572" y="131"/>
                        </a:lnTo>
                        <a:lnTo>
                          <a:pt x="572" y="128"/>
                        </a:lnTo>
                        <a:lnTo>
                          <a:pt x="571" y="125"/>
                        </a:lnTo>
                        <a:lnTo>
                          <a:pt x="571" y="122"/>
                        </a:lnTo>
                        <a:lnTo>
                          <a:pt x="570" y="118"/>
                        </a:lnTo>
                        <a:lnTo>
                          <a:pt x="570" y="116"/>
                        </a:lnTo>
                        <a:lnTo>
                          <a:pt x="570" y="112"/>
                        </a:lnTo>
                        <a:lnTo>
                          <a:pt x="570" y="110"/>
                        </a:lnTo>
                        <a:lnTo>
                          <a:pt x="569" y="108"/>
                        </a:lnTo>
                        <a:lnTo>
                          <a:pt x="569" y="105"/>
                        </a:lnTo>
                        <a:lnTo>
                          <a:pt x="568" y="100"/>
                        </a:lnTo>
                        <a:lnTo>
                          <a:pt x="566" y="95"/>
                        </a:lnTo>
                        <a:lnTo>
                          <a:pt x="565" y="90"/>
                        </a:lnTo>
                        <a:lnTo>
                          <a:pt x="565" y="87"/>
                        </a:lnTo>
                        <a:lnTo>
                          <a:pt x="564" y="83"/>
                        </a:lnTo>
                        <a:lnTo>
                          <a:pt x="563" y="79"/>
                        </a:lnTo>
                        <a:lnTo>
                          <a:pt x="562" y="77"/>
                        </a:lnTo>
                        <a:lnTo>
                          <a:pt x="562" y="74"/>
                        </a:lnTo>
                        <a:lnTo>
                          <a:pt x="560" y="71"/>
                        </a:lnTo>
                        <a:lnTo>
                          <a:pt x="560" y="70"/>
                        </a:lnTo>
                        <a:lnTo>
                          <a:pt x="559" y="66"/>
                        </a:lnTo>
                        <a:lnTo>
                          <a:pt x="558" y="64"/>
                        </a:lnTo>
                        <a:lnTo>
                          <a:pt x="557" y="62"/>
                        </a:lnTo>
                        <a:lnTo>
                          <a:pt x="626" y="0"/>
                        </a:lnTo>
                        <a:lnTo>
                          <a:pt x="628" y="3"/>
                        </a:lnTo>
                        <a:lnTo>
                          <a:pt x="633" y="8"/>
                        </a:lnTo>
                        <a:lnTo>
                          <a:pt x="634" y="10"/>
                        </a:lnTo>
                        <a:lnTo>
                          <a:pt x="635" y="13"/>
                        </a:lnTo>
                        <a:lnTo>
                          <a:pt x="638" y="16"/>
                        </a:lnTo>
                        <a:lnTo>
                          <a:pt x="640" y="19"/>
                        </a:lnTo>
                        <a:lnTo>
                          <a:pt x="640" y="21"/>
                        </a:lnTo>
                        <a:lnTo>
                          <a:pt x="642" y="24"/>
                        </a:lnTo>
                        <a:lnTo>
                          <a:pt x="643" y="28"/>
                        </a:lnTo>
                        <a:lnTo>
                          <a:pt x="646" y="32"/>
                        </a:lnTo>
                        <a:lnTo>
                          <a:pt x="646" y="34"/>
                        </a:lnTo>
                        <a:lnTo>
                          <a:pt x="648" y="39"/>
                        </a:lnTo>
                        <a:lnTo>
                          <a:pt x="648" y="41"/>
                        </a:lnTo>
                        <a:lnTo>
                          <a:pt x="651" y="46"/>
                        </a:lnTo>
                        <a:lnTo>
                          <a:pt x="651" y="49"/>
                        </a:lnTo>
                        <a:lnTo>
                          <a:pt x="652" y="53"/>
                        </a:lnTo>
                        <a:lnTo>
                          <a:pt x="653" y="58"/>
                        </a:lnTo>
                        <a:lnTo>
                          <a:pt x="653" y="62"/>
                        </a:lnTo>
                        <a:lnTo>
                          <a:pt x="654" y="66"/>
                        </a:lnTo>
                        <a:lnTo>
                          <a:pt x="655" y="71"/>
                        </a:lnTo>
                        <a:lnTo>
                          <a:pt x="655" y="74"/>
                        </a:lnTo>
                        <a:lnTo>
                          <a:pt x="657" y="79"/>
                        </a:lnTo>
                        <a:lnTo>
                          <a:pt x="658" y="83"/>
                        </a:lnTo>
                        <a:lnTo>
                          <a:pt x="658" y="87"/>
                        </a:lnTo>
                        <a:lnTo>
                          <a:pt x="658" y="92"/>
                        </a:lnTo>
                        <a:lnTo>
                          <a:pt x="659" y="97"/>
                        </a:lnTo>
                        <a:lnTo>
                          <a:pt x="660" y="100"/>
                        </a:lnTo>
                        <a:lnTo>
                          <a:pt x="660" y="105"/>
                        </a:lnTo>
                        <a:lnTo>
                          <a:pt x="660" y="110"/>
                        </a:lnTo>
                        <a:lnTo>
                          <a:pt x="661" y="115"/>
                        </a:lnTo>
                        <a:lnTo>
                          <a:pt x="661" y="121"/>
                        </a:lnTo>
                        <a:lnTo>
                          <a:pt x="662" y="124"/>
                        </a:lnTo>
                        <a:lnTo>
                          <a:pt x="662" y="129"/>
                        </a:lnTo>
                        <a:lnTo>
                          <a:pt x="662" y="134"/>
                        </a:lnTo>
                        <a:lnTo>
                          <a:pt x="662" y="138"/>
                        </a:lnTo>
                        <a:lnTo>
                          <a:pt x="664" y="142"/>
                        </a:lnTo>
                        <a:lnTo>
                          <a:pt x="664" y="147"/>
                        </a:lnTo>
                        <a:lnTo>
                          <a:pt x="664" y="152"/>
                        </a:lnTo>
                        <a:lnTo>
                          <a:pt x="664" y="156"/>
                        </a:lnTo>
                        <a:lnTo>
                          <a:pt x="664" y="161"/>
                        </a:lnTo>
                        <a:lnTo>
                          <a:pt x="664" y="165"/>
                        </a:lnTo>
                        <a:lnTo>
                          <a:pt x="664" y="169"/>
                        </a:lnTo>
                        <a:lnTo>
                          <a:pt x="664" y="173"/>
                        </a:lnTo>
                        <a:lnTo>
                          <a:pt x="664" y="178"/>
                        </a:lnTo>
                        <a:lnTo>
                          <a:pt x="664" y="182"/>
                        </a:lnTo>
                        <a:lnTo>
                          <a:pt x="665" y="186"/>
                        </a:lnTo>
                        <a:lnTo>
                          <a:pt x="665" y="191"/>
                        </a:lnTo>
                        <a:lnTo>
                          <a:pt x="665" y="193"/>
                        </a:lnTo>
                        <a:lnTo>
                          <a:pt x="665" y="198"/>
                        </a:lnTo>
                        <a:lnTo>
                          <a:pt x="665" y="201"/>
                        </a:lnTo>
                        <a:lnTo>
                          <a:pt x="665" y="205"/>
                        </a:lnTo>
                        <a:lnTo>
                          <a:pt x="665" y="208"/>
                        </a:lnTo>
                        <a:lnTo>
                          <a:pt x="665" y="212"/>
                        </a:lnTo>
                        <a:lnTo>
                          <a:pt x="665" y="217"/>
                        </a:lnTo>
                        <a:lnTo>
                          <a:pt x="665" y="219"/>
                        </a:lnTo>
                        <a:lnTo>
                          <a:pt x="665" y="222"/>
                        </a:lnTo>
                        <a:lnTo>
                          <a:pt x="665" y="224"/>
                        </a:lnTo>
                        <a:lnTo>
                          <a:pt x="666" y="229"/>
                        </a:lnTo>
                        <a:lnTo>
                          <a:pt x="666" y="231"/>
                        </a:lnTo>
                        <a:lnTo>
                          <a:pt x="666" y="233"/>
                        </a:lnTo>
                        <a:lnTo>
                          <a:pt x="666" y="236"/>
                        </a:lnTo>
                        <a:lnTo>
                          <a:pt x="666" y="239"/>
                        </a:lnTo>
                        <a:lnTo>
                          <a:pt x="666" y="241"/>
                        </a:lnTo>
                        <a:lnTo>
                          <a:pt x="666" y="243"/>
                        </a:lnTo>
                        <a:lnTo>
                          <a:pt x="666" y="246"/>
                        </a:lnTo>
                        <a:lnTo>
                          <a:pt x="666" y="249"/>
                        </a:lnTo>
                        <a:lnTo>
                          <a:pt x="666" y="252"/>
                        </a:lnTo>
                        <a:lnTo>
                          <a:pt x="666" y="256"/>
                        </a:lnTo>
                        <a:lnTo>
                          <a:pt x="666" y="260"/>
                        </a:lnTo>
                        <a:lnTo>
                          <a:pt x="666" y="264"/>
                        </a:lnTo>
                        <a:lnTo>
                          <a:pt x="666" y="267"/>
                        </a:lnTo>
                        <a:lnTo>
                          <a:pt x="666" y="273"/>
                        </a:lnTo>
                        <a:lnTo>
                          <a:pt x="666" y="276"/>
                        </a:lnTo>
                        <a:lnTo>
                          <a:pt x="666" y="281"/>
                        </a:lnTo>
                        <a:lnTo>
                          <a:pt x="666" y="284"/>
                        </a:lnTo>
                        <a:lnTo>
                          <a:pt x="666" y="290"/>
                        </a:lnTo>
                        <a:lnTo>
                          <a:pt x="666" y="295"/>
                        </a:lnTo>
                        <a:lnTo>
                          <a:pt x="667" y="301"/>
                        </a:lnTo>
                        <a:lnTo>
                          <a:pt x="666" y="306"/>
                        </a:lnTo>
                        <a:lnTo>
                          <a:pt x="666" y="311"/>
                        </a:lnTo>
                        <a:lnTo>
                          <a:pt x="666" y="317"/>
                        </a:lnTo>
                        <a:lnTo>
                          <a:pt x="666" y="322"/>
                        </a:lnTo>
                        <a:lnTo>
                          <a:pt x="666" y="328"/>
                        </a:lnTo>
                        <a:lnTo>
                          <a:pt x="666" y="334"/>
                        </a:lnTo>
                        <a:lnTo>
                          <a:pt x="666" y="340"/>
                        </a:lnTo>
                        <a:lnTo>
                          <a:pt x="666" y="345"/>
                        </a:lnTo>
                        <a:lnTo>
                          <a:pt x="666" y="351"/>
                        </a:lnTo>
                        <a:lnTo>
                          <a:pt x="666" y="357"/>
                        </a:lnTo>
                        <a:lnTo>
                          <a:pt x="666" y="363"/>
                        </a:lnTo>
                        <a:lnTo>
                          <a:pt x="666" y="370"/>
                        </a:lnTo>
                        <a:lnTo>
                          <a:pt x="666" y="376"/>
                        </a:lnTo>
                        <a:lnTo>
                          <a:pt x="666" y="381"/>
                        </a:lnTo>
                        <a:lnTo>
                          <a:pt x="666" y="387"/>
                        </a:lnTo>
                        <a:lnTo>
                          <a:pt x="666" y="394"/>
                        </a:lnTo>
                        <a:lnTo>
                          <a:pt x="665" y="398"/>
                        </a:lnTo>
                        <a:lnTo>
                          <a:pt x="665" y="404"/>
                        </a:lnTo>
                        <a:lnTo>
                          <a:pt x="665" y="411"/>
                        </a:lnTo>
                        <a:lnTo>
                          <a:pt x="665" y="416"/>
                        </a:lnTo>
                        <a:lnTo>
                          <a:pt x="665" y="421"/>
                        </a:lnTo>
                        <a:lnTo>
                          <a:pt x="665" y="427"/>
                        </a:lnTo>
                        <a:lnTo>
                          <a:pt x="665" y="433"/>
                        </a:lnTo>
                        <a:lnTo>
                          <a:pt x="665" y="439"/>
                        </a:lnTo>
                        <a:lnTo>
                          <a:pt x="664" y="444"/>
                        </a:lnTo>
                        <a:lnTo>
                          <a:pt x="664" y="448"/>
                        </a:lnTo>
                        <a:lnTo>
                          <a:pt x="664" y="453"/>
                        </a:lnTo>
                        <a:lnTo>
                          <a:pt x="664" y="459"/>
                        </a:lnTo>
                        <a:lnTo>
                          <a:pt x="664" y="464"/>
                        </a:lnTo>
                        <a:lnTo>
                          <a:pt x="664" y="468"/>
                        </a:lnTo>
                        <a:lnTo>
                          <a:pt x="664" y="472"/>
                        </a:lnTo>
                        <a:lnTo>
                          <a:pt x="664" y="477"/>
                        </a:lnTo>
                        <a:lnTo>
                          <a:pt x="664" y="482"/>
                        </a:lnTo>
                        <a:lnTo>
                          <a:pt x="664" y="485"/>
                        </a:lnTo>
                        <a:lnTo>
                          <a:pt x="664" y="489"/>
                        </a:lnTo>
                        <a:lnTo>
                          <a:pt x="664" y="492"/>
                        </a:lnTo>
                        <a:lnTo>
                          <a:pt x="664" y="495"/>
                        </a:lnTo>
                        <a:lnTo>
                          <a:pt x="664" y="498"/>
                        </a:lnTo>
                        <a:lnTo>
                          <a:pt x="664" y="501"/>
                        </a:lnTo>
                        <a:lnTo>
                          <a:pt x="664" y="504"/>
                        </a:lnTo>
                        <a:lnTo>
                          <a:pt x="664" y="508"/>
                        </a:lnTo>
                        <a:lnTo>
                          <a:pt x="664" y="510"/>
                        </a:lnTo>
                        <a:lnTo>
                          <a:pt x="664" y="512"/>
                        </a:lnTo>
                        <a:lnTo>
                          <a:pt x="664" y="514"/>
                        </a:lnTo>
                        <a:lnTo>
                          <a:pt x="659" y="515"/>
                        </a:lnTo>
                        <a:lnTo>
                          <a:pt x="655" y="515"/>
                        </a:lnTo>
                        <a:lnTo>
                          <a:pt x="652" y="515"/>
                        </a:lnTo>
                        <a:lnTo>
                          <a:pt x="649" y="516"/>
                        </a:lnTo>
                        <a:lnTo>
                          <a:pt x="647" y="517"/>
                        </a:lnTo>
                        <a:lnTo>
                          <a:pt x="645" y="518"/>
                        </a:lnTo>
                        <a:lnTo>
                          <a:pt x="641" y="518"/>
                        </a:lnTo>
                        <a:lnTo>
                          <a:pt x="638" y="518"/>
                        </a:lnTo>
                        <a:lnTo>
                          <a:pt x="635" y="518"/>
                        </a:lnTo>
                        <a:lnTo>
                          <a:pt x="632" y="520"/>
                        </a:lnTo>
                        <a:lnTo>
                          <a:pt x="628" y="520"/>
                        </a:lnTo>
                        <a:lnTo>
                          <a:pt x="624" y="521"/>
                        </a:lnTo>
                        <a:lnTo>
                          <a:pt x="620" y="521"/>
                        </a:lnTo>
                        <a:lnTo>
                          <a:pt x="617" y="521"/>
                        </a:lnTo>
                        <a:lnTo>
                          <a:pt x="613" y="521"/>
                        </a:lnTo>
                        <a:lnTo>
                          <a:pt x="608" y="522"/>
                        </a:lnTo>
                        <a:lnTo>
                          <a:pt x="604" y="522"/>
                        </a:lnTo>
                        <a:lnTo>
                          <a:pt x="600" y="523"/>
                        </a:lnTo>
                        <a:lnTo>
                          <a:pt x="596" y="523"/>
                        </a:lnTo>
                        <a:lnTo>
                          <a:pt x="591" y="523"/>
                        </a:lnTo>
                        <a:lnTo>
                          <a:pt x="588" y="523"/>
                        </a:lnTo>
                        <a:lnTo>
                          <a:pt x="583" y="524"/>
                        </a:lnTo>
                        <a:lnTo>
                          <a:pt x="578" y="524"/>
                        </a:lnTo>
                        <a:lnTo>
                          <a:pt x="575" y="524"/>
                        </a:lnTo>
                        <a:lnTo>
                          <a:pt x="570" y="524"/>
                        </a:lnTo>
                        <a:lnTo>
                          <a:pt x="565" y="525"/>
                        </a:lnTo>
                        <a:lnTo>
                          <a:pt x="560" y="525"/>
                        </a:lnTo>
                        <a:lnTo>
                          <a:pt x="556" y="525"/>
                        </a:lnTo>
                        <a:lnTo>
                          <a:pt x="552" y="525"/>
                        </a:lnTo>
                        <a:lnTo>
                          <a:pt x="547" y="525"/>
                        </a:lnTo>
                        <a:lnTo>
                          <a:pt x="543" y="525"/>
                        </a:lnTo>
                        <a:lnTo>
                          <a:pt x="538" y="525"/>
                        </a:lnTo>
                        <a:lnTo>
                          <a:pt x="534" y="525"/>
                        </a:lnTo>
                        <a:lnTo>
                          <a:pt x="528" y="527"/>
                        </a:lnTo>
                        <a:lnTo>
                          <a:pt x="525" y="527"/>
                        </a:lnTo>
                        <a:lnTo>
                          <a:pt x="521" y="527"/>
                        </a:lnTo>
                        <a:lnTo>
                          <a:pt x="517" y="527"/>
                        </a:lnTo>
                        <a:lnTo>
                          <a:pt x="513" y="528"/>
                        </a:lnTo>
                        <a:lnTo>
                          <a:pt x="508" y="528"/>
                        </a:lnTo>
                        <a:lnTo>
                          <a:pt x="503" y="528"/>
                        </a:lnTo>
                        <a:lnTo>
                          <a:pt x="501" y="528"/>
                        </a:lnTo>
                        <a:lnTo>
                          <a:pt x="498" y="528"/>
                        </a:lnTo>
                        <a:lnTo>
                          <a:pt x="494" y="528"/>
                        </a:lnTo>
                        <a:lnTo>
                          <a:pt x="490" y="528"/>
                        </a:lnTo>
                        <a:lnTo>
                          <a:pt x="486" y="528"/>
                        </a:lnTo>
                        <a:lnTo>
                          <a:pt x="483" y="528"/>
                        </a:lnTo>
                        <a:lnTo>
                          <a:pt x="481" y="528"/>
                        </a:lnTo>
                        <a:lnTo>
                          <a:pt x="477" y="528"/>
                        </a:lnTo>
                        <a:lnTo>
                          <a:pt x="475" y="528"/>
                        </a:lnTo>
                        <a:lnTo>
                          <a:pt x="473" y="529"/>
                        </a:lnTo>
                        <a:lnTo>
                          <a:pt x="468" y="529"/>
                        </a:lnTo>
                        <a:lnTo>
                          <a:pt x="463" y="530"/>
                        </a:lnTo>
                        <a:lnTo>
                          <a:pt x="461" y="530"/>
                        </a:lnTo>
                        <a:lnTo>
                          <a:pt x="458" y="530"/>
                        </a:lnTo>
                        <a:lnTo>
                          <a:pt x="456" y="530"/>
                        </a:lnTo>
                        <a:lnTo>
                          <a:pt x="445" y="530"/>
                        </a:lnTo>
                        <a:lnTo>
                          <a:pt x="436" y="530"/>
                        </a:lnTo>
                        <a:lnTo>
                          <a:pt x="425" y="530"/>
                        </a:lnTo>
                        <a:lnTo>
                          <a:pt x="414" y="530"/>
                        </a:lnTo>
                        <a:lnTo>
                          <a:pt x="405" y="530"/>
                        </a:lnTo>
                        <a:lnTo>
                          <a:pt x="394" y="530"/>
                        </a:lnTo>
                        <a:lnTo>
                          <a:pt x="385" y="530"/>
                        </a:lnTo>
                        <a:lnTo>
                          <a:pt x="374" y="531"/>
                        </a:lnTo>
                        <a:lnTo>
                          <a:pt x="365" y="530"/>
                        </a:lnTo>
                        <a:lnTo>
                          <a:pt x="354" y="530"/>
                        </a:lnTo>
                        <a:lnTo>
                          <a:pt x="344" y="530"/>
                        </a:lnTo>
                        <a:lnTo>
                          <a:pt x="336" y="530"/>
                        </a:lnTo>
                        <a:lnTo>
                          <a:pt x="327" y="530"/>
                        </a:lnTo>
                        <a:lnTo>
                          <a:pt x="317" y="530"/>
                        </a:lnTo>
                        <a:lnTo>
                          <a:pt x="309" y="530"/>
                        </a:lnTo>
                        <a:lnTo>
                          <a:pt x="299" y="530"/>
                        </a:lnTo>
                        <a:lnTo>
                          <a:pt x="291" y="530"/>
                        </a:lnTo>
                        <a:lnTo>
                          <a:pt x="280" y="530"/>
                        </a:lnTo>
                        <a:lnTo>
                          <a:pt x="273" y="529"/>
                        </a:lnTo>
                        <a:lnTo>
                          <a:pt x="264" y="529"/>
                        </a:lnTo>
                        <a:lnTo>
                          <a:pt x="255" y="528"/>
                        </a:lnTo>
                        <a:lnTo>
                          <a:pt x="247" y="528"/>
                        </a:lnTo>
                        <a:lnTo>
                          <a:pt x="239" y="528"/>
                        </a:lnTo>
                        <a:lnTo>
                          <a:pt x="232" y="528"/>
                        </a:lnTo>
                        <a:lnTo>
                          <a:pt x="223" y="527"/>
                        </a:lnTo>
                        <a:lnTo>
                          <a:pt x="215" y="527"/>
                        </a:lnTo>
                        <a:lnTo>
                          <a:pt x="208" y="525"/>
                        </a:lnTo>
                        <a:lnTo>
                          <a:pt x="201" y="525"/>
                        </a:lnTo>
                        <a:lnTo>
                          <a:pt x="194" y="525"/>
                        </a:lnTo>
                        <a:lnTo>
                          <a:pt x="187" y="525"/>
                        </a:lnTo>
                        <a:lnTo>
                          <a:pt x="180" y="524"/>
                        </a:lnTo>
                        <a:lnTo>
                          <a:pt x="174" y="524"/>
                        </a:lnTo>
                        <a:lnTo>
                          <a:pt x="167" y="523"/>
                        </a:lnTo>
                        <a:lnTo>
                          <a:pt x="161" y="523"/>
                        </a:lnTo>
                        <a:lnTo>
                          <a:pt x="155" y="522"/>
                        </a:lnTo>
                        <a:lnTo>
                          <a:pt x="149" y="522"/>
                        </a:lnTo>
                        <a:lnTo>
                          <a:pt x="142" y="521"/>
                        </a:lnTo>
                        <a:lnTo>
                          <a:pt x="137" y="521"/>
                        </a:lnTo>
                        <a:lnTo>
                          <a:pt x="131" y="520"/>
                        </a:lnTo>
                        <a:lnTo>
                          <a:pt x="126" y="520"/>
                        </a:lnTo>
                        <a:lnTo>
                          <a:pt x="120" y="518"/>
                        </a:lnTo>
                        <a:lnTo>
                          <a:pt x="115" y="518"/>
                        </a:lnTo>
                        <a:lnTo>
                          <a:pt x="110" y="518"/>
                        </a:lnTo>
                        <a:lnTo>
                          <a:pt x="106" y="518"/>
                        </a:lnTo>
                        <a:lnTo>
                          <a:pt x="101" y="517"/>
                        </a:lnTo>
                        <a:lnTo>
                          <a:pt x="97" y="517"/>
                        </a:lnTo>
                        <a:lnTo>
                          <a:pt x="94" y="516"/>
                        </a:lnTo>
                        <a:lnTo>
                          <a:pt x="89" y="516"/>
                        </a:lnTo>
                        <a:lnTo>
                          <a:pt x="86" y="515"/>
                        </a:lnTo>
                        <a:lnTo>
                          <a:pt x="82" y="515"/>
                        </a:lnTo>
                        <a:lnTo>
                          <a:pt x="80" y="515"/>
                        </a:lnTo>
                        <a:lnTo>
                          <a:pt x="76" y="515"/>
                        </a:lnTo>
                        <a:lnTo>
                          <a:pt x="73" y="514"/>
                        </a:lnTo>
                        <a:lnTo>
                          <a:pt x="70" y="512"/>
                        </a:lnTo>
                        <a:lnTo>
                          <a:pt x="68" y="512"/>
                        </a:lnTo>
                        <a:lnTo>
                          <a:pt x="63" y="512"/>
                        </a:lnTo>
                        <a:lnTo>
                          <a:pt x="61" y="512"/>
                        </a:lnTo>
                        <a:lnTo>
                          <a:pt x="60" y="512"/>
                        </a:lnTo>
                        <a:lnTo>
                          <a:pt x="56" y="509"/>
                        </a:lnTo>
                        <a:lnTo>
                          <a:pt x="51" y="506"/>
                        </a:lnTo>
                        <a:lnTo>
                          <a:pt x="48" y="503"/>
                        </a:lnTo>
                        <a:lnTo>
                          <a:pt x="44" y="499"/>
                        </a:lnTo>
                        <a:lnTo>
                          <a:pt x="41" y="495"/>
                        </a:lnTo>
                        <a:lnTo>
                          <a:pt x="37" y="490"/>
                        </a:lnTo>
                        <a:lnTo>
                          <a:pt x="34" y="485"/>
                        </a:lnTo>
                        <a:lnTo>
                          <a:pt x="31" y="480"/>
                        </a:lnTo>
                        <a:lnTo>
                          <a:pt x="30" y="477"/>
                        </a:lnTo>
                        <a:lnTo>
                          <a:pt x="28" y="473"/>
                        </a:lnTo>
                        <a:lnTo>
                          <a:pt x="26" y="470"/>
                        </a:lnTo>
                        <a:lnTo>
                          <a:pt x="25" y="467"/>
                        </a:lnTo>
                        <a:lnTo>
                          <a:pt x="24" y="464"/>
                        </a:lnTo>
                        <a:lnTo>
                          <a:pt x="23" y="460"/>
                        </a:lnTo>
                        <a:lnTo>
                          <a:pt x="22" y="457"/>
                        </a:lnTo>
                        <a:lnTo>
                          <a:pt x="21" y="454"/>
                        </a:lnTo>
                        <a:lnTo>
                          <a:pt x="19" y="451"/>
                        </a:lnTo>
                        <a:lnTo>
                          <a:pt x="18" y="447"/>
                        </a:lnTo>
                        <a:lnTo>
                          <a:pt x="17" y="444"/>
                        </a:lnTo>
                        <a:lnTo>
                          <a:pt x="16" y="440"/>
                        </a:lnTo>
                        <a:lnTo>
                          <a:pt x="15" y="436"/>
                        </a:lnTo>
                        <a:lnTo>
                          <a:pt x="15" y="433"/>
                        </a:lnTo>
                        <a:lnTo>
                          <a:pt x="13" y="429"/>
                        </a:lnTo>
                        <a:lnTo>
                          <a:pt x="12" y="426"/>
                        </a:lnTo>
                        <a:lnTo>
                          <a:pt x="11" y="421"/>
                        </a:lnTo>
                        <a:lnTo>
                          <a:pt x="11" y="417"/>
                        </a:lnTo>
                        <a:lnTo>
                          <a:pt x="10" y="414"/>
                        </a:lnTo>
                        <a:lnTo>
                          <a:pt x="9" y="409"/>
                        </a:lnTo>
                        <a:lnTo>
                          <a:pt x="8" y="404"/>
                        </a:lnTo>
                        <a:lnTo>
                          <a:pt x="8" y="401"/>
                        </a:lnTo>
                        <a:lnTo>
                          <a:pt x="6" y="397"/>
                        </a:lnTo>
                        <a:lnTo>
                          <a:pt x="6" y="394"/>
                        </a:lnTo>
                        <a:lnTo>
                          <a:pt x="5" y="389"/>
                        </a:lnTo>
                        <a:lnTo>
                          <a:pt x="5" y="384"/>
                        </a:lnTo>
                        <a:lnTo>
                          <a:pt x="5" y="381"/>
                        </a:lnTo>
                        <a:lnTo>
                          <a:pt x="5" y="376"/>
                        </a:lnTo>
                        <a:lnTo>
                          <a:pt x="4" y="372"/>
                        </a:lnTo>
                        <a:lnTo>
                          <a:pt x="3" y="369"/>
                        </a:lnTo>
                        <a:lnTo>
                          <a:pt x="3" y="363"/>
                        </a:lnTo>
                        <a:lnTo>
                          <a:pt x="3" y="360"/>
                        </a:lnTo>
                        <a:lnTo>
                          <a:pt x="3" y="356"/>
                        </a:lnTo>
                        <a:lnTo>
                          <a:pt x="2" y="351"/>
                        </a:lnTo>
                        <a:lnTo>
                          <a:pt x="0" y="347"/>
                        </a:lnTo>
                        <a:lnTo>
                          <a:pt x="0" y="343"/>
                        </a:lnTo>
                        <a:lnTo>
                          <a:pt x="0" y="338"/>
                        </a:lnTo>
                        <a:lnTo>
                          <a:pt x="0" y="334"/>
                        </a:lnTo>
                        <a:lnTo>
                          <a:pt x="0" y="330"/>
                        </a:lnTo>
                        <a:lnTo>
                          <a:pt x="0" y="325"/>
                        </a:lnTo>
                        <a:lnTo>
                          <a:pt x="0" y="321"/>
                        </a:lnTo>
                        <a:lnTo>
                          <a:pt x="0" y="317"/>
                        </a:lnTo>
                        <a:lnTo>
                          <a:pt x="0" y="313"/>
                        </a:lnTo>
                        <a:lnTo>
                          <a:pt x="0" y="308"/>
                        </a:lnTo>
                        <a:lnTo>
                          <a:pt x="0" y="303"/>
                        </a:lnTo>
                        <a:lnTo>
                          <a:pt x="0" y="300"/>
                        </a:lnTo>
                        <a:lnTo>
                          <a:pt x="0" y="295"/>
                        </a:lnTo>
                        <a:lnTo>
                          <a:pt x="0" y="292"/>
                        </a:lnTo>
                        <a:lnTo>
                          <a:pt x="0" y="287"/>
                        </a:lnTo>
                        <a:lnTo>
                          <a:pt x="0" y="282"/>
                        </a:lnTo>
                        <a:lnTo>
                          <a:pt x="3" y="281"/>
                        </a:lnTo>
                        <a:lnTo>
                          <a:pt x="6" y="280"/>
                        </a:lnTo>
                        <a:lnTo>
                          <a:pt x="10" y="277"/>
                        </a:lnTo>
                        <a:lnTo>
                          <a:pt x="15" y="275"/>
                        </a:lnTo>
                        <a:lnTo>
                          <a:pt x="18" y="271"/>
                        </a:lnTo>
                        <a:lnTo>
                          <a:pt x="22" y="268"/>
                        </a:lnTo>
                        <a:lnTo>
                          <a:pt x="24" y="264"/>
                        </a:lnTo>
                        <a:lnTo>
                          <a:pt x="28" y="260"/>
                        </a:lnTo>
                        <a:lnTo>
                          <a:pt x="30" y="255"/>
                        </a:lnTo>
                        <a:lnTo>
                          <a:pt x="31" y="250"/>
                        </a:lnTo>
                        <a:lnTo>
                          <a:pt x="32" y="246"/>
                        </a:lnTo>
                        <a:lnTo>
                          <a:pt x="32" y="242"/>
                        </a:lnTo>
                        <a:lnTo>
                          <a:pt x="31" y="238"/>
                        </a:lnTo>
                        <a:lnTo>
                          <a:pt x="29" y="235"/>
                        </a:lnTo>
                        <a:lnTo>
                          <a:pt x="26" y="233"/>
                        </a:lnTo>
                        <a:lnTo>
                          <a:pt x="25" y="231"/>
                        </a:lnTo>
                        <a:lnTo>
                          <a:pt x="23" y="231"/>
                        </a:lnTo>
                        <a:lnTo>
                          <a:pt x="21" y="230"/>
                        </a:lnTo>
                        <a:lnTo>
                          <a:pt x="16" y="235"/>
                        </a:lnTo>
                        <a:lnTo>
                          <a:pt x="11" y="239"/>
                        </a:lnTo>
                        <a:lnTo>
                          <a:pt x="8" y="242"/>
                        </a:lnTo>
                        <a:lnTo>
                          <a:pt x="5" y="244"/>
                        </a:lnTo>
                        <a:lnTo>
                          <a:pt x="3" y="246"/>
                        </a:lnTo>
                        <a:lnTo>
                          <a:pt x="0" y="249"/>
                        </a:lnTo>
                        <a:lnTo>
                          <a:pt x="0" y="246"/>
                        </a:lnTo>
                        <a:lnTo>
                          <a:pt x="0" y="244"/>
                        </a:lnTo>
                        <a:lnTo>
                          <a:pt x="0" y="242"/>
                        </a:lnTo>
                        <a:lnTo>
                          <a:pt x="0" y="239"/>
                        </a:lnTo>
                        <a:lnTo>
                          <a:pt x="0" y="236"/>
                        </a:lnTo>
                        <a:lnTo>
                          <a:pt x="0" y="233"/>
                        </a:lnTo>
                        <a:lnTo>
                          <a:pt x="0" y="231"/>
                        </a:lnTo>
                        <a:lnTo>
                          <a:pt x="2" y="229"/>
                        </a:lnTo>
                        <a:lnTo>
                          <a:pt x="2" y="225"/>
                        </a:lnTo>
                        <a:lnTo>
                          <a:pt x="2" y="223"/>
                        </a:lnTo>
                        <a:lnTo>
                          <a:pt x="2" y="219"/>
                        </a:lnTo>
                        <a:lnTo>
                          <a:pt x="3" y="217"/>
                        </a:lnTo>
                        <a:lnTo>
                          <a:pt x="3" y="214"/>
                        </a:lnTo>
                        <a:lnTo>
                          <a:pt x="3" y="211"/>
                        </a:lnTo>
                        <a:lnTo>
                          <a:pt x="3" y="208"/>
                        </a:lnTo>
                        <a:lnTo>
                          <a:pt x="3" y="206"/>
                        </a:lnTo>
                        <a:lnTo>
                          <a:pt x="3" y="204"/>
                        </a:lnTo>
                        <a:lnTo>
                          <a:pt x="3" y="201"/>
                        </a:lnTo>
                        <a:lnTo>
                          <a:pt x="3" y="198"/>
                        </a:lnTo>
                        <a:lnTo>
                          <a:pt x="3" y="195"/>
                        </a:lnTo>
                        <a:lnTo>
                          <a:pt x="3" y="192"/>
                        </a:lnTo>
                        <a:lnTo>
                          <a:pt x="4" y="190"/>
                        </a:lnTo>
                        <a:lnTo>
                          <a:pt x="5" y="186"/>
                        </a:lnTo>
                        <a:lnTo>
                          <a:pt x="5" y="184"/>
                        </a:lnTo>
                        <a:lnTo>
                          <a:pt x="5" y="181"/>
                        </a:lnTo>
                        <a:lnTo>
                          <a:pt x="5" y="178"/>
                        </a:lnTo>
                        <a:lnTo>
                          <a:pt x="5" y="175"/>
                        </a:lnTo>
                        <a:lnTo>
                          <a:pt x="5" y="172"/>
                        </a:lnTo>
                        <a:lnTo>
                          <a:pt x="5" y="169"/>
                        </a:lnTo>
                        <a:lnTo>
                          <a:pt x="5" y="166"/>
                        </a:lnTo>
                        <a:lnTo>
                          <a:pt x="6" y="163"/>
                        </a:lnTo>
                        <a:lnTo>
                          <a:pt x="6" y="161"/>
                        </a:lnTo>
                        <a:lnTo>
                          <a:pt x="8" y="165"/>
                        </a:lnTo>
                        <a:lnTo>
                          <a:pt x="11" y="167"/>
                        </a:lnTo>
                        <a:lnTo>
                          <a:pt x="13" y="167"/>
                        </a:lnTo>
                        <a:lnTo>
                          <a:pt x="16" y="168"/>
                        </a:lnTo>
                        <a:lnTo>
                          <a:pt x="19" y="168"/>
                        </a:lnTo>
                        <a:lnTo>
                          <a:pt x="23" y="168"/>
                        </a:lnTo>
                        <a:lnTo>
                          <a:pt x="25" y="166"/>
                        </a:lnTo>
                        <a:lnTo>
                          <a:pt x="29" y="166"/>
                        </a:lnTo>
                        <a:lnTo>
                          <a:pt x="32" y="163"/>
                        </a:lnTo>
                        <a:lnTo>
                          <a:pt x="36" y="162"/>
                        </a:lnTo>
                        <a:lnTo>
                          <a:pt x="40" y="160"/>
                        </a:lnTo>
                        <a:lnTo>
                          <a:pt x="43" y="159"/>
                        </a:lnTo>
                        <a:lnTo>
                          <a:pt x="47" y="155"/>
                        </a:lnTo>
                        <a:lnTo>
                          <a:pt x="50" y="153"/>
                        </a:lnTo>
                        <a:lnTo>
                          <a:pt x="53" y="150"/>
                        </a:lnTo>
                        <a:lnTo>
                          <a:pt x="56" y="147"/>
                        </a:lnTo>
                        <a:lnTo>
                          <a:pt x="59" y="143"/>
                        </a:lnTo>
                        <a:lnTo>
                          <a:pt x="61" y="141"/>
                        </a:lnTo>
                        <a:lnTo>
                          <a:pt x="62" y="136"/>
                        </a:lnTo>
                        <a:lnTo>
                          <a:pt x="64" y="133"/>
                        </a:lnTo>
                        <a:lnTo>
                          <a:pt x="66" y="129"/>
                        </a:lnTo>
                        <a:lnTo>
                          <a:pt x="66" y="125"/>
                        </a:lnTo>
                        <a:lnTo>
                          <a:pt x="66" y="122"/>
                        </a:lnTo>
                        <a:lnTo>
                          <a:pt x="66" y="117"/>
                        </a:lnTo>
                        <a:lnTo>
                          <a:pt x="63" y="114"/>
                        </a:lnTo>
                        <a:lnTo>
                          <a:pt x="62" y="110"/>
                        </a:lnTo>
                        <a:lnTo>
                          <a:pt x="59" y="105"/>
                        </a:lnTo>
                        <a:lnTo>
                          <a:pt x="56" y="102"/>
                        </a:lnTo>
                        <a:lnTo>
                          <a:pt x="51" y="97"/>
                        </a:lnTo>
                        <a:lnTo>
                          <a:pt x="47" y="95"/>
                        </a:lnTo>
                        <a:lnTo>
                          <a:pt x="44" y="97"/>
                        </a:lnTo>
                        <a:lnTo>
                          <a:pt x="42" y="99"/>
                        </a:lnTo>
                        <a:lnTo>
                          <a:pt x="40" y="103"/>
                        </a:lnTo>
                        <a:lnTo>
                          <a:pt x="38" y="105"/>
                        </a:lnTo>
                        <a:lnTo>
                          <a:pt x="35" y="110"/>
                        </a:lnTo>
                        <a:lnTo>
                          <a:pt x="32" y="112"/>
                        </a:lnTo>
                        <a:lnTo>
                          <a:pt x="30" y="115"/>
                        </a:lnTo>
                        <a:lnTo>
                          <a:pt x="29" y="117"/>
                        </a:lnTo>
                        <a:lnTo>
                          <a:pt x="25" y="121"/>
                        </a:lnTo>
                        <a:lnTo>
                          <a:pt x="24" y="123"/>
                        </a:lnTo>
                        <a:lnTo>
                          <a:pt x="22" y="125"/>
                        </a:lnTo>
                        <a:lnTo>
                          <a:pt x="19" y="129"/>
                        </a:lnTo>
                        <a:lnTo>
                          <a:pt x="16" y="134"/>
                        </a:lnTo>
                        <a:lnTo>
                          <a:pt x="13" y="138"/>
                        </a:lnTo>
                        <a:lnTo>
                          <a:pt x="10" y="142"/>
                        </a:lnTo>
                        <a:lnTo>
                          <a:pt x="9" y="147"/>
                        </a:lnTo>
                        <a:lnTo>
                          <a:pt x="8" y="150"/>
                        </a:lnTo>
                        <a:lnTo>
                          <a:pt x="8" y="154"/>
                        </a:lnTo>
                        <a:lnTo>
                          <a:pt x="8" y="150"/>
                        </a:lnTo>
                        <a:lnTo>
                          <a:pt x="8" y="147"/>
                        </a:lnTo>
                        <a:lnTo>
                          <a:pt x="8" y="143"/>
                        </a:lnTo>
                        <a:lnTo>
                          <a:pt x="8" y="140"/>
                        </a:lnTo>
                        <a:lnTo>
                          <a:pt x="8" y="135"/>
                        </a:lnTo>
                        <a:lnTo>
                          <a:pt x="9" y="133"/>
                        </a:lnTo>
                        <a:lnTo>
                          <a:pt x="9" y="128"/>
                        </a:lnTo>
                        <a:lnTo>
                          <a:pt x="10" y="125"/>
                        </a:lnTo>
                        <a:lnTo>
                          <a:pt x="10" y="121"/>
                        </a:lnTo>
                        <a:lnTo>
                          <a:pt x="10" y="117"/>
                        </a:lnTo>
                        <a:lnTo>
                          <a:pt x="10" y="115"/>
                        </a:lnTo>
                        <a:lnTo>
                          <a:pt x="10" y="110"/>
                        </a:lnTo>
                        <a:lnTo>
                          <a:pt x="10" y="108"/>
                        </a:lnTo>
                        <a:lnTo>
                          <a:pt x="11" y="104"/>
                        </a:lnTo>
                        <a:lnTo>
                          <a:pt x="11" y="100"/>
                        </a:lnTo>
                        <a:lnTo>
                          <a:pt x="12" y="97"/>
                        </a:lnTo>
                        <a:lnTo>
                          <a:pt x="12" y="95"/>
                        </a:lnTo>
                        <a:lnTo>
                          <a:pt x="12" y="91"/>
                        </a:lnTo>
                        <a:lnTo>
                          <a:pt x="12" y="87"/>
                        </a:lnTo>
                        <a:lnTo>
                          <a:pt x="12" y="85"/>
                        </a:lnTo>
                        <a:lnTo>
                          <a:pt x="12" y="81"/>
                        </a:lnTo>
                        <a:lnTo>
                          <a:pt x="13" y="78"/>
                        </a:lnTo>
                        <a:lnTo>
                          <a:pt x="13" y="74"/>
                        </a:lnTo>
                        <a:lnTo>
                          <a:pt x="15" y="72"/>
                        </a:lnTo>
                        <a:lnTo>
                          <a:pt x="15" y="70"/>
                        </a:lnTo>
                        <a:lnTo>
                          <a:pt x="15" y="67"/>
                        </a:lnTo>
                        <a:lnTo>
                          <a:pt x="15" y="64"/>
                        </a:lnTo>
                        <a:lnTo>
                          <a:pt x="15" y="61"/>
                        </a:lnTo>
                        <a:lnTo>
                          <a:pt x="15" y="58"/>
                        </a:lnTo>
                        <a:lnTo>
                          <a:pt x="16" y="55"/>
                        </a:lnTo>
                        <a:lnTo>
                          <a:pt x="16" y="53"/>
                        </a:lnTo>
                        <a:lnTo>
                          <a:pt x="17" y="51"/>
                        </a:lnTo>
                        <a:lnTo>
                          <a:pt x="17" y="47"/>
                        </a:lnTo>
                        <a:lnTo>
                          <a:pt x="17" y="45"/>
                        </a:lnTo>
                        <a:lnTo>
                          <a:pt x="17" y="41"/>
                        </a:lnTo>
                        <a:lnTo>
                          <a:pt x="17" y="40"/>
                        </a:lnTo>
                        <a:lnTo>
                          <a:pt x="18" y="35"/>
                        </a:lnTo>
                        <a:lnTo>
                          <a:pt x="18" y="32"/>
                        </a:lnTo>
                        <a:lnTo>
                          <a:pt x="18" y="27"/>
                        </a:lnTo>
                        <a:lnTo>
                          <a:pt x="19" y="23"/>
                        </a:lnTo>
                        <a:lnTo>
                          <a:pt x="19" y="20"/>
                        </a:lnTo>
                        <a:lnTo>
                          <a:pt x="21" y="16"/>
                        </a:lnTo>
                        <a:lnTo>
                          <a:pt x="21" y="14"/>
                        </a:lnTo>
                        <a:lnTo>
                          <a:pt x="21" y="11"/>
                        </a:lnTo>
                        <a:lnTo>
                          <a:pt x="21" y="9"/>
                        </a:lnTo>
                        <a:lnTo>
                          <a:pt x="21" y="8"/>
                        </a:lnTo>
                        <a:lnTo>
                          <a:pt x="21" y="5"/>
                        </a:lnTo>
                        <a:lnTo>
                          <a:pt x="22" y="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19" name="Freeform 108">
                    <a:extLst>
                      <a:ext uri="{FF2B5EF4-FFF2-40B4-BE49-F238E27FC236}">
                        <a16:creationId xmlns:a16="http://schemas.microsoft.com/office/drawing/2014/main" id="{705611A2-E238-4490-95F3-C194D74DE6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8" y="1947"/>
                    <a:ext cx="14" cy="10"/>
                  </a:xfrm>
                  <a:custGeom>
                    <a:avLst/>
                    <a:gdLst>
                      <a:gd name="T0" fmla="*/ 0 w 43"/>
                      <a:gd name="T1" fmla="*/ 0 h 31"/>
                      <a:gd name="T2" fmla="*/ 0 w 43"/>
                      <a:gd name="T3" fmla="*/ 0 h 31"/>
                      <a:gd name="T4" fmla="*/ 0 w 43"/>
                      <a:gd name="T5" fmla="*/ 0 h 31"/>
                      <a:gd name="T6" fmla="*/ 0 w 43"/>
                      <a:gd name="T7" fmla="*/ 0 h 31"/>
                      <a:gd name="T8" fmla="*/ 0 w 43"/>
                      <a:gd name="T9" fmla="*/ 0 h 31"/>
                      <a:gd name="T10" fmla="*/ 0 w 43"/>
                      <a:gd name="T11" fmla="*/ 0 h 31"/>
                      <a:gd name="T12" fmla="*/ 0 w 43"/>
                      <a:gd name="T13" fmla="*/ 0 h 31"/>
                      <a:gd name="T14" fmla="*/ 0 w 43"/>
                      <a:gd name="T15" fmla="*/ 0 h 31"/>
                      <a:gd name="T16" fmla="*/ 0 w 43"/>
                      <a:gd name="T17" fmla="*/ 0 h 31"/>
                      <a:gd name="T18" fmla="*/ 0 w 43"/>
                      <a:gd name="T19" fmla="*/ 0 h 31"/>
                      <a:gd name="T20" fmla="*/ 0 w 43"/>
                      <a:gd name="T21" fmla="*/ 0 h 31"/>
                      <a:gd name="T22" fmla="*/ 0 w 43"/>
                      <a:gd name="T23" fmla="*/ 0 h 31"/>
                      <a:gd name="T24" fmla="*/ 0 w 43"/>
                      <a:gd name="T25" fmla="*/ 0 h 31"/>
                      <a:gd name="T26" fmla="*/ 0 w 43"/>
                      <a:gd name="T27" fmla="*/ 0 h 31"/>
                      <a:gd name="T28" fmla="*/ 0 w 43"/>
                      <a:gd name="T29" fmla="*/ 0 h 31"/>
                      <a:gd name="T30" fmla="*/ 0 w 43"/>
                      <a:gd name="T31" fmla="*/ 0 h 31"/>
                      <a:gd name="T32" fmla="*/ 0 w 43"/>
                      <a:gd name="T33" fmla="*/ 0 h 31"/>
                      <a:gd name="T34" fmla="*/ 0 w 43"/>
                      <a:gd name="T35" fmla="*/ 0 h 31"/>
                      <a:gd name="T36" fmla="*/ 0 w 43"/>
                      <a:gd name="T37" fmla="*/ 0 h 31"/>
                      <a:gd name="T38" fmla="*/ 0 w 43"/>
                      <a:gd name="T39" fmla="*/ 0 h 31"/>
                      <a:gd name="T40" fmla="*/ 0 w 43"/>
                      <a:gd name="T41" fmla="*/ 0 h 31"/>
                      <a:gd name="T42" fmla="*/ 0 w 43"/>
                      <a:gd name="T43" fmla="*/ 0 h 31"/>
                      <a:gd name="T44" fmla="*/ 0 w 43"/>
                      <a:gd name="T45" fmla="*/ 0 h 31"/>
                      <a:gd name="T46" fmla="*/ 0 w 43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43"/>
                      <a:gd name="T73" fmla="*/ 0 h 31"/>
                      <a:gd name="T74" fmla="*/ 43 w 43"/>
                      <a:gd name="T75" fmla="*/ 31 h 31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43" h="31">
                        <a:moveTo>
                          <a:pt x="0" y="0"/>
                        </a:moveTo>
                        <a:lnTo>
                          <a:pt x="43" y="3"/>
                        </a:lnTo>
                        <a:lnTo>
                          <a:pt x="42" y="6"/>
                        </a:lnTo>
                        <a:lnTo>
                          <a:pt x="41" y="9"/>
                        </a:lnTo>
                        <a:lnTo>
                          <a:pt x="40" y="11"/>
                        </a:lnTo>
                        <a:lnTo>
                          <a:pt x="37" y="13"/>
                        </a:lnTo>
                        <a:lnTo>
                          <a:pt x="37" y="16"/>
                        </a:lnTo>
                        <a:lnTo>
                          <a:pt x="35" y="18"/>
                        </a:lnTo>
                        <a:lnTo>
                          <a:pt x="33" y="20"/>
                        </a:lnTo>
                        <a:lnTo>
                          <a:pt x="32" y="23"/>
                        </a:lnTo>
                        <a:lnTo>
                          <a:pt x="30" y="26"/>
                        </a:lnTo>
                        <a:lnTo>
                          <a:pt x="26" y="29"/>
                        </a:lnTo>
                        <a:lnTo>
                          <a:pt x="20" y="31"/>
                        </a:lnTo>
                        <a:lnTo>
                          <a:pt x="16" y="30"/>
                        </a:lnTo>
                        <a:lnTo>
                          <a:pt x="13" y="28"/>
                        </a:lnTo>
                        <a:lnTo>
                          <a:pt x="13" y="24"/>
                        </a:lnTo>
                        <a:lnTo>
                          <a:pt x="13" y="20"/>
                        </a:lnTo>
                        <a:lnTo>
                          <a:pt x="13" y="17"/>
                        </a:lnTo>
                        <a:lnTo>
                          <a:pt x="13" y="13"/>
                        </a:lnTo>
                        <a:lnTo>
                          <a:pt x="14" y="11"/>
                        </a:lnTo>
                        <a:lnTo>
                          <a:pt x="15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220" name="Freeform 109">
                    <a:extLst>
                      <a:ext uri="{FF2B5EF4-FFF2-40B4-BE49-F238E27FC236}">
                        <a16:creationId xmlns:a16="http://schemas.microsoft.com/office/drawing/2014/main" id="{0E922529-806D-426D-A999-7472379D47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7" y="1968"/>
                    <a:ext cx="19" cy="7"/>
                  </a:xfrm>
                  <a:custGeom>
                    <a:avLst/>
                    <a:gdLst>
                      <a:gd name="T0" fmla="*/ 0 w 57"/>
                      <a:gd name="T1" fmla="*/ 0 h 22"/>
                      <a:gd name="T2" fmla="*/ 0 w 57"/>
                      <a:gd name="T3" fmla="*/ 0 h 22"/>
                      <a:gd name="T4" fmla="*/ 0 w 57"/>
                      <a:gd name="T5" fmla="*/ 0 h 22"/>
                      <a:gd name="T6" fmla="*/ 0 w 57"/>
                      <a:gd name="T7" fmla="*/ 0 h 22"/>
                      <a:gd name="T8" fmla="*/ 0 w 57"/>
                      <a:gd name="T9" fmla="*/ 0 h 22"/>
                      <a:gd name="T10" fmla="*/ 0 w 57"/>
                      <a:gd name="T11" fmla="*/ 0 h 22"/>
                      <a:gd name="T12" fmla="*/ 0 w 57"/>
                      <a:gd name="T13" fmla="*/ 0 h 22"/>
                      <a:gd name="T14" fmla="*/ 0 w 57"/>
                      <a:gd name="T15" fmla="*/ 0 h 22"/>
                      <a:gd name="T16" fmla="*/ 0 w 57"/>
                      <a:gd name="T17" fmla="*/ 0 h 22"/>
                      <a:gd name="T18" fmla="*/ 0 w 57"/>
                      <a:gd name="T19" fmla="*/ 0 h 22"/>
                      <a:gd name="T20" fmla="*/ 0 w 57"/>
                      <a:gd name="T21" fmla="*/ 0 h 22"/>
                      <a:gd name="T22" fmla="*/ 0 w 57"/>
                      <a:gd name="T23" fmla="*/ 0 h 22"/>
                      <a:gd name="T24" fmla="*/ 0 w 57"/>
                      <a:gd name="T25" fmla="*/ 0 h 22"/>
                      <a:gd name="T26" fmla="*/ 0 w 57"/>
                      <a:gd name="T27" fmla="*/ 0 h 22"/>
                      <a:gd name="T28" fmla="*/ 0 w 57"/>
                      <a:gd name="T29" fmla="*/ 0 h 22"/>
                      <a:gd name="T30" fmla="*/ 0 w 57"/>
                      <a:gd name="T31" fmla="*/ 0 h 2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7"/>
                      <a:gd name="T49" fmla="*/ 0 h 22"/>
                      <a:gd name="T50" fmla="*/ 57 w 57"/>
                      <a:gd name="T51" fmla="*/ 22 h 22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7" h="22">
                        <a:moveTo>
                          <a:pt x="57" y="19"/>
                        </a:moveTo>
                        <a:lnTo>
                          <a:pt x="0" y="22"/>
                        </a:lnTo>
                        <a:lnTo>
                          <a:pt x="20" y="0"/>
                        </a:lnTo>
                        <a:lnTo>
                          <a:pt x="23" y="0"/>
                        </a:lnTo>
                        <a:lnTo>
                          <a:pt x="26" y="3"/>
                        </a:lnTo>
                        <a:lnTo>
                          <a:pt x="29" y="4"/>
                        </a:lnTo>
                        <a:lnTo>
                          <a:pt x="32" y="6"/>
                        </a:lnTo>
                        <a:lnTo>
                          <a:pt x="36" y="7"/>
                        </a:lnTo>
                        <a:lnTo>
                          <a:pt x="39" y="8"/>
                        </a:lnTo>
                        <a:lnTo>
                          <a:pt x="43" y="11"/>
                        </a:lnTo>
                        <a:lnTo>
                          <a:pt x="45" y="13"/>
                        </a:lnTo>
                        <a:lnTo>
                          <a:pt x="49" y="13"/>
                        </a:lnTo>
                        <a:lnTo>
                          <a:pt x="51" y="16"/>
                        </a:lnTo>
                        <a:lnTo>
                          <a:pt x="56" y="18"/>
                        </a:lnTo>
                        <a:lnTo>
                          <a:pt x="57" y="1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</p:grpSp>
        <p:grpSp>
          <p:nvGrpSpPr>
            <p:cNvPr id="26" name="Group 110">
              <a:extLst>
                <a:ext uri="{FF2B5EF4-FFF2-40B4-BE49-F238E27FC236}">
                  <a16:creationId xmlns:a16="http://schemas.microsoft.com/office/drawing/2014/main" id="{974AE3DE-D810-46EE-8BC4-83C501EBD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3117"/>
              <a:ext cx="475" cy="442"/>
              <a:chOff x="4656" y="3117"/>
              <a:chExt cx="475" cy="442"/>
            </a:xfrm>
          </p:grpSpPr>
          <p:sp>
            <p:nvSpPr>
              <p:cNvPr id="151" name="Rectangle 111">
                <a:extLst>
                  <a:ext uri="{FF2B5EF4-FFF2-40B4-BE49-F238E27FC236}">
                    <a16:creationId xmlns:a16="http://schemas.microsoft.com/office/drawing/2014/main" id="{A917187E-A985-468F-98D7-1E2CDD7CE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3139"/>
                <a:ext cx="288" cy="240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Rectangle 112">
                <a:extLst>
                  <a:ext uri="{FF2B5EF4-FFF2-40B4-BE49-F238E27FC236}">
                    <a16:creationId xmlns:a16="http://schemas.microsoft.com/office/drawing/2014/main" id="{495130FE-98A9-41BB-9C47-F19C7452F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3441"/>
                <a:ext cx="418" cy="96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3" name="Group 113">
                <a:extLst>
                  <a:ext uri="{FF2B5EF4-FFF2-40B4-BE49-F238E27FC236}">
                    <a16:creationId xmlns:a16="http://schemas.microsoft.com/office/drawing/2014/main" id="{CDF38923-84C6-4FAD-8DD1-2D14243FA1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6" y="3117"/>
                <a:ext cx="475" cy="442"/>
                <a:chOff x="4656" y="3117"/>
                <a:chExt cx="475" cy="442"/>
              </a:xfrm>
            </p:grpSpPr>
            <p:sp>
              <p:nvSpPr>
                <p:cNvPr id="154" name="Rectangle 114">
                  <a:extLst>
                    <a:ext uri="{FF2B5EF4-FFF2-40B4-BE49-F238E27FC236}">
                      <a16:creationId xmlns:a16="http://schemas.microsoft.com/office/drawing/2014/main" id="{03C66FBC-CC09-47DB-8B59-9D7FBA6E7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5" y="3193"/>
                  <a:ext cx="192" cy="144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55" name="Group 115">
                  <a:extLst>
                    <a:ext uri="{FF2B5EF4-FFF2-40B4-BE49-F238E27FC236}">
                      <a16:creationId xmlns:a16="http://schemas.microsoft.com/office/drawing/2014/main" id="{0FBF87F7-94CF-4CC8-9F95-1A7DB16203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56" y="3117"/>
                  <a:ext cx="475" cy="442"/>
                  <a:chOff x="5285" y="1536"/>
                  <a:chExt cx="475" cy="442"/>
                </a:xfrm>
              </p:grpSpPr>
              <p:sp>
                <p:nvSpPr>
                  <p:cNvPr id="156" name="Freeform 116">
                    <a:extLst>
                      <a:ext uri="{FF2B5EF4-FFF2-40B4-BE49-F238E27FC236}">
                        <a16:creationId xmlns:a16="http://schemas.microsoft.com/office/drawing/2014/main" id="{7BE00725-CECA-4BAE-A823-C5ABA75F46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" y="1943"/>
                    <a:ext cx="369" cy="35"/>
                  </a:xfrm>
                  <a:custGeom>
                    <a:avLst/>
                    <a:gdLst>
                      <a:gd name="T0" fmla="*/ 0 w 1105"/>
                      <a:gd name="T1" fmla="*/ 0 h 104"/>
                      <a:gd name="T2" fmla="*/ 0 w 1105"/>
                      <a:gd name="T3" fmla="*/ 0 h 104"/>
                      <a:gd name="T4" fmla="*/ 0 w 1105"/>
                      <a:gd name="T5" fmla="*/ 0 h 104"/>
                      <a:gd name="T6" fmla="*/ 0 w 1105"/>
                      <a:gd name="T7" fmla="*/ 0 h 104"/>
                      <a:gd name="T8" fmla="*/ 0 w 1105"/>
                      <a:gd name="T9" fmla="*/ 0 h 104"/>
                      <a:gd name="T10" fmla="*/ 0 w 1105"/>
                      <a:gd name="T11" fmla="*/ 0 h 104"/>
                      <a:gd name="T12" fmla="*/ 0 w 1105"/>
                      <a:gd name="T13" fmla="*/ 0 h 104"/>
                      <a:gd name="T14" fmla="*/ 0 w 1105"/>
                      <a:gd name="T15" fmla="*/ 0 h 104"/>
                      <a:gd name="T16" fmla="*/ 0 w 1105"/>
                      <a:gd name="T17" fmla="*/ 0 h 104"/>
                      <a:gd name="T18" fmla="*/ 0 w 1105"/>
                      <a:gd name="T19" fmla="*/ 0 h 104"/>
                      <a:gd name="T20" fmla="*/ 0 w 1105"/>
                      <a:gd name="T21" fmla="*/ 0 h 104"/>
                      <a:gd name="T22" fmla="*/ 0 w 1105"/>
                      <a:gd name="T23" fmla="*/ 0 h 104"/>
                      <a:gd name="T24" fmla="*/ 0 w 1105"/>
                      <a:gd name="T25" fmla="*/ 0 h 104"/>
                      <a:gd name="T26" fmla="*/ 0 w 1105"/>
                      <a:gd name="T27" fmla="*/ 0 h 104"/>
                      <a:gd name="T28" fmla="*/ 0 w 1105"/>
                      <a:gd name="T29" fmla="*/ 0 h 104"/>
                      <a:gd name="T30" fmla="*/ 0 w 1105"/>
                      <a:gd name="T31" fmla="*/ 0 h 104"/>
                      <a:gd name="T32" fmla="*/ 0 w 1105"/>
                      <a:gd name="T33" fmla="*/ 0 h 104"/>
                      <a:gd name="T34" fmla="*/ 0 w 1105"/>
                      <a:gd name="T35" fmla="*/ 0 h 104"/>
                      <a:gd name="T36" fmla="*/ 0 w 1105"/>
                      <a:gd name="T37" fmla="*/ 0 h 104"/>
                      <a:gd name="T38" fmla="*/ 0 w 1105"/>
                      <a:gd name="T39" fmla="*/ 0 h 104"/>
                      <a:gd name="T40" fmla="*/ 0 w 1105"/>
                      <a:gd name="T41" fmla="*/ 0 h 104"/>
                      <a:gd name="T42" fmla="*/ 0 w 1105"/>
                      <a:gd name="T43" fmla="*/ 0 h 104"/>
                      <a:gd name="T44" fmla="*/ 0 w 1105"/>
                      <a:gd name="T45" fmla="*/ 0 h 104"/>
                      <a:gd name="T46" fmla="*/ 0 w 1105"/>
                      <a:gd name="T47" fmla="*/ 0 h 104"/>
                      <a:gd name="T48" fmla="*/ 0 w 1105"/>
                      <a:gd name="T49" fmla="*/ 0 h 104"/>
                      <a:gd name="T50" fmla="*/ 0 w 1105"/>
                      <a:gd name="T51" fmla="*/ 0 h 104"/>
                      <a:gd name="T52" fmla="*/ 0 w 1105"/>
                      <a:gd name="T53" fmla="*/ 0 h 104"/>
                      <a:gd name="T54" fmla="*/ 0 w 1105"/>
                      <a:gd name="T55" fmla="*/ 0 h 104"/>
                      <a:gd name="T56" fmla="*/ 0 w 1105"/>
                      <a:gd name="T57" fmla="*/ 0 h 104"/>
                      <a:gd name="T58" fmla="*/ 0 w 1105"/>
                      <a:gd name="T59" fmla="*/ 0 h 104"/>
                      <a:gd name="T60" fmla="*/ 0 w 1105"/>
                      <a:gd name="T61" fmla="*/ 0 h 104"/>
                      <a:gd name="T62" fmla="*/ 0 w 1105"/>
                      <a:gd name="T63" fmla="*/ 0 h 104"/>
                      <a:gd name="T64" fmla="*/ 0 w 1105"/>
                      <a:gd name="T65" fmla="*/ 0 h 104"/>
                      <a:gd name="T66" fmla="*/ 0 w 1105"/>
                      <a:gd name="T67" fmla="*/ 0 h 104"/>
                      <a:gd name="T68" fmla="*/ 0 w 1105"/>
                      <a:gd name="T69" fmla="*/ 0 h 104"/>
                      <a:gd name="T70" fmla="*/ 0 w 1105"/>
                      <a:gd name="T71" fmla="*/ 0 h 104"/>
                      <a:gd name="T72" fmla="*/ 0 w 1105"/>
                      <a:gd name="T73" fmla="*/ 0 h 104"/>
                      <a:gd name="T74" fmla="*/ 0 w 1105"/>
                      <a:gd name="T75" fmla="*/ 0 h 104"/>
                      <a:gd name="T76" fmla="*/ 0 w 1105"/>
                      <a:gd name="T77" fmla="*/ 0 h 104"/>
                      <a:gd name="T78" fmla="*/ 0 w 1105"/>
                      <a:gd name="T79" fmla="*/ 0 h 104"/>
                      <a:gd name="T80" fmla="*/ 0 w 1105"/>
                      <a:gd name="T81" fmla="*/ 0 h 104"/>
                      <a:gd name="T82" fmla="*/ 0 w 1105"/>
                      <a:gd name="T83" fmla="*/ 0 h 104"/>
                      <a:gd name="T84" fmla="*/ 0 w 1105"/>
                      <a:gd name="T85" fmla="*/ 0 h 104"/>
                      <a:gd name="T86" fmla="*/ 0 w 1105"/>
                      <a:gd name="T87" fmla="*/ 0 h 104"/>
                      <a:gd name="T88" fmla="*/ 0 w 1105"/>
                      <a:gd name="T89" fmla="*/ 0 h 104"/>
                      <a:gd name="T90" fmla="*/ 0 w 1105"/>
                      <a:gd name="T91" fmla="*/ 0 h 104"/>
                      <a:gd name="T92" fmla="*/ 0 w 1105"/>
                      <a:gd name="T93" fmla="*/ 0 h 104"/>
                      <a:gd name="T94" fmla="*/ 0 w 1105"/>
                      <a:gd name="T95" fmla="*/ 0 h 104"/>
                      <a:gd name="T96" fmla="*/ 0 w 1105"/>
                      <a:gd name="T97" fmla="*/ 0 h 104"/>
                      <a:gd name="T98" fmla="*/ 0 w 1105"/>
                      <a:gd name="T99" fmla="*/ 0 h 104"/>
                      <a:gd name="T100" fmla="*/ 0 w 1105"/>
                      <a:gd name="T101" fmla="*/ 0 h 104"/>
                      <a:gd name="T102" fmla="*/ 0 w 1105"/>
                      <a:gd name="T103" fmla="*/ 0 h 104"/>
                      <a:gd name="T104" fmla="*/ 0 w 1105"/>
                      <a:gd name="T105" fmla="*/ 0 h 104"/>
                      <a:gd name="T106" fmla="*/ 0 w 1105"/>
                      <a:gd name="T107" fmla="*/ 0 h 104"/>
                      <a:gd name="T108" fmla="*/ 0 w 1105"/>
                      <a:gd name="T109" fmla="*/ 0 h 104"/>
                      <a:gd name="T110" fmla="*/ 0 w 1105"/>
                      <a:gd name="T111" fmla="*/ 0 h 104"/>
                      <a:gd name="T112" fmla="*/ 0 w 1105"/>
                      <a:gd name="T113" fmla="*/ 0 h 104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105"/>
                      <a:gd name="T172" fmla="*/ 0 h 104"/>
                      <a:gd name="T173" fmla="*/ 1105 w 1105"/>
                      <a:gd name="T174" fmla="*/ 104 h 104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105" h="104">
                        <a:moveTo>
                          <a:pt x="872" y="13"/>
                        </a:moveTo>
                        <a:lnTo>
                          <a:pt x="876" y="13"/>
                        </a:lnTo>
                        <a:lnTo>
                          <a:pt x="879" y="13"/>
                        </a:lnTo>
                        <a:lnTo>
                          <a:pt x="883" y="13"/>
                        </a:lnTo>
                        <a:lnTo>
                          <a:pt x="886" y="13"/>
                        </a:lnTo>
                        <a:lnTo>
                          <a:pt x="890" y="13"/>
                        </a:lnTo>
                        <a:lnTo>
                          <a:pt x="893" y="13"/>
                        </a:lnTo>
                        <a:lnTo>
                          <a:pt x="897" y="13"/>
                        </a:lnTo>
                        <a:lnTo>
                          <a:pt x="900" y="13"/>
                        </a:lnTo>
                        <a:lnTo>
                          <a:pt x="904" y="13"/>
                        </a:lnTo>
                        <a:lnTo>
                          <a:pt x="909" y="13"/>
                        </a:lnTo>
                        <a:lnTo>
                          <a:pt x="911" y="13"/>
                        </a:lnTo>
                        <a:lnTo>
                          <a:pt x="916" y="13"/>
                        </a:lnTo>
                        <a:lnTo>
                          <a:pt x="918" y="11"/>
                        </a:lnTo>
                        <a:lnTo>
                          <a:pt x="923" y="11"/>
                        </a:lnTo>
                        <a:lnTo>
                          <a:pt x="927" y="11"/>
                        </a:lnTo>
                        <a:lnTo>
                          <a:pt x="930" y="11"/>
                        </a:lnTo>
                        <a:lnTo>
                          <a:pt x="932" y="10"/>
                        </a:lnTo>
                        <a:lnTo>
                          <a:pt x="936" y="10"/>
                        </a:lnTo>
                        <a:lnTo>
                          <a:pt x="940" y="10"/>
                        </a:lnTo>
                        <a:lnTo>
                          <a:pt x="943" y="10"/>
                        </a:lnTo>
                        <a:lnTo>
                          <a:pt x="947" y="9"/>
                        </a:lnTo>
                        <a:lnTo>
                          <a:pt x="950" y="9"/>
                        </a:lnTo>
                        <a:lnTo>
                          <a:pt x="954" y="8"/>
                        </a:lnTo>
                        <a:lnTo>
                          <a:pt x="957" y="8"/>
                        </a:lnTo>
                        <a:lnTo>
                          <a:pt x="960" y="8"/>
                        </a:lnTo>
                        <a:lnTo>
                          <a:pt x="964" y="8"/>
                        </a:lnTo>
                        <a:lnTo>
                          <a:pt x="967" y="7"/>
                        </a:lnTo>
                        <a:lnTo>
                          <a:pt x="972" y="7"/>
                        </a:lnTo>
                        <a:lnTo>
                          <a:pt x="974" y="5"/>
                        </a:lnTo>
                        <a:lnTo>
                          <a:pt x="978" y="5"/>
                        </a:lnTo>
                        <a:lnTo>
                          <a:pt x="981" y="5"/>
                        </a:lnTo>
                        <a:lnTo>
                          <a:pt x="985" y="5"/>
                        </a:lnTo>
                        <a:lnTo>
                          <a:pt x="988" y="4"/>
                        </a:lnTo>
                        <a:lnTo>
                          <a:pt x="992" y="3"/>
                        </a:lnTo>
                        <a:lnTo>
                          <a:pt x="994" y="3"/>
                        </a:lnTo>
                        <a:lnTo>
                          <a:pt x="998" y="3"/>
                        </a:lnTo>
                        <a:lnTo>
                          <a:pt x="1001" y="3"/>
                        </a:lnTo>
                        <a:lnTo>
                          <a:pt x="1005" y="2"/>
                        </a:lnTo>
                        <a:lnTo>
                          <a:pt x="1007" y="2"/>
                        </a:lnTo>
                        <a:lnTo>
                          <a:pt x="1012" y="2"/>
                        </a:lnTo>
                        <a:lnTo>
                          <a:pt x="1014" y="1"/>
                        </a:lnTo>
                        <a:lnTo>
                          <a:pt x="1018" y="1"/>
                        </a:lnTo>
                        <a:lnTo>
                          <a:pt x="1021" y="1"/>
                        </a:lnTo>
                        <a:lnTo>
                          <a:pt x="1025" y="1"/>
                        </a:lnTo>
                        <a:lnTo>
                          <a:pt x="1029" y="1"/>
                        </a:lnTo>
                        <a:lnTo>
                          <a:pt x="1032" y="1"/>
                        </a:lnTo>
                        <a:lnTo>
                          <a:pt x="1034" y="1"/>
                        </a:lnTo>
                        <a:lnTo>
                          <a:pt x="1039" y="1"/>
                        </a:lnTo>
                        <a:lnTo>
                          <a:pt x="1042" y="0"/>
                        </a:lnTo>
                        <a:lnTo>
                          <a:pt x="1045" y="0"/>
                        </a:lnTo>
                        <a:lnTo>
                          <a:pt x="1048" y="0"/>
                        </a:lnTo>
                        <a:lnTo>
                          <a:pt x="1052" y="0"/>
                        </a:lnTo>
                        <a:lnTo>
                          <a:pt x="1055" y="0"/>
                        </a:lnTo>
                        <a:lnTo>
                          <a:pt x="1058" y="1"/>
                        </a:lnTo>
                        <a:lnTo>
                          <a:pt x="1062" y="1"/>
                        </a:lnTo>
                        <a:lnTo>
                          <a:pt x="1065" y="1"/>
                        </a:lnTo>
                        <a:lnTo>
                          <a:pt x="1068" y="1"/>
                        </a:lnTo>
                        <a:lnTo>
                          <a:pt x="1072" y="2"/>
                        </a:lnTo>
                        <a:lnTo>
                          <a:pt x="1075" y="2"/>
                        </a:lnTo>
                        <a:lnTo>
                          <a:pt x="1078" y="3"/>
                        </a:lnTo>
                        <a:lnTo>
                          <a:pt x="1082" y="3"/>
                        </a:lnTo>
                        <a:lnTo>
                          <a:pt x="1086" y="4"/>
                        </a:lnTo>
                        <a:lnTo>
                          <a:pt x="1089" y="5"/>
                        </a:lnTo>
                        <a:lnTo>
                          <a:pt x="1093" y="7"/>
                        </a:lnTo>
                        <a:lnTo>
                          <a:pt x="1093" y="9"/>
                        </a:lnTo>
                        <a:lnTo>
                          <a:pt x="1094" y="11"/>
                        </a:lnTo>
                        <a:lnTo>
                          <a:pt x="1095" y="14"/>
                        </a:lnTo>
                        <a:lnTo>
                          <a:pt x="1095" y="17"/>
                        </a:lnTo>
                        <a:lnTo>
                          <a:pt x="1096" y="20"/>
                        </a:lnTo>
                        <a:lnTo>
                          <a:pt x="1097" y="22"/>
                        </a:lnTo>
                        <a:lnTo>
                          <a:pt x="1097" y="24"/>
                        </a:lnTo>
                        <a:lnTo>
                          <a:pt x="1099" y="28"/>
                        </a:lnTo>
                        <a:lnTo>
                          <a:pt x="1099" y="30"/>
                        </a:lnTo>
                        <a:lnTo>
                          <a:pt x="1100" y="33"/>
                        </a:lnTo>
                        <a:lnTo>
                          <a:pt x="1101" y="35"/>
                        </a:lnTo>
                        <a:lnTo>
                          <a:pt x="1101" y="39"/>
                        </a:lnTo>
                        <a:lnTo>
                          <a:pt x="1102" y="41"/>
                        </a:lnTo>
                        <a:lnTo>
                          <a:pt x="1103" y="43"/>
                        </a:lnTo>
                        <a:lnTo>
                          <a:pt x="1103" y="46"/>
                        </a:lnTo>
                        <a:lnTo>
                          <a:pt x="1105" y="49"/>
                        </a:lnTo>
                        <a:lnTo>
                          <a:pt x="1099" y="53"/>
                        </a:lnTo>
                        <a:lnTo>
                          <a:pt x="1093" y="57"/>
                        </a:lnTo>
                        <a:lnTo>
                          <a:pt x="1086" y="60"/>
                        </a:lnTo>
                        <a:lnTo>
                          <a:pt x="1077" y="64"/>
                        </a:lnTo>
                        <a:lnTo>
                          <a:pt x="1068" y="66"/>
                        </a:lnTo>
                        <a:lnTo>
                          <a:pt x="1057" y="68"/>
                        </a:lnTo>
                        <a:lnTo>
                          <a:pt x="1048" y="72"/>
                        </a:lnTo>
                        <a:lnTo>
                          <a:pt x="1036" y="76"/>
                        </a:lnTo>
                        <a:lnTo>
                          <a:pt x="1024" y="78"/>
                        </a:lnTo>
                        <a:lnTo>
                          <a:pt x="1011" y="80"/>
                        </a:lnTo>
                        <a:lnTo>
                          <a:pt x="997" y="81"/>
                        </a:lnTo>
                        <a:lnTo>
                          <a:pt x="982" y="84"/>
                        </a:lnTo>
                        <a:lnTo>
                          <a:pt x="968" y="86"/>
                        </a:lnTo>
                        <a:lnTo>
                          <a:pt x="953" y="89"/>
                        </a:lnTo>
                        <a:lnTo>
                          <a:pt x="936" y="90"/>
                        </a:lnTo>
                        <a:lnTo>
                          <a:pt x="921" y="92"/>
                        </a:lnTo>
                        <a:lnTo>
                          <a:pt x="903" y="92"/>
                        </a:lnTo>
                        <a:lnTo>
                          <a:pt x="885" y="95"/>
                        </a:lnTo>
                        <a:lnTo>
                          <a:pt x="866" y="96"/>
                        </a:lnTo>
                        <a:lnTo>
                          <a:pt x="847" y="97"/>
                        </a:lnTo>
                        <a:lnTo>
                          <a:pt x="829" y="98"/>
                        </a:lnTo>
                        <a:lnTo>
                          <a:pt x="809" y="99"/>
                        </a:lnTo>
                        <a:lnTo>
                          <a:pt x="790" y="99"/>
                        </a:lnTo>
                        <a:lnTo>
                          <a:pt x="770" y="102"/>
                        </a:lnTo>
                        <a:lnTo>
                          <a:pt x="750" y="102"/>
                        </a:lnTo>
                        <a:lnTo>
                          <a:pt x="728" y="102"/>
                        </a:lnTo>
                        <a:lnTo>
                          <a:pt x="708" y="102"/>
                        </a:lnTo>
                        <a:lnTo>
                          <a:pt x="688" y="104"/>
                        </a:lnTo>
                        <a:lnTo>
                          <a:pt x="665" y="104"/>
                        </a:lnTo>
                        <a:lnTo>
                          <a:pt x="645" y="104"/>
                        </a:lnTo>
                        <a:lnTo>
                          <a:pt x="623" y="104"/>
                        </a:lnTo>
                        <a:lnTo>
                          <a:pt x="601" y="104"/>
                        </a:lnTo>
                        <a:lnTo>
                          <a:pt x="580" y="104"/>
                        </a:lnTo>
                        <a:lnTo>
                          <a:pt x="558" y="104"/>
                        </a:lnTo>
                        <a:lnTo>
                          <a:pt x="536" y="104"/>
                        </a:lnTo>
                        <a:lnTo>
                          <a:pt x="514" y="104"/>
                        </a:lnTo>
                        <a:lnTo>
                          <a:pt x="492" y="104"/>
                        </a:lnTo>
                        <a:lnTo>
                          <a:pt x="471" y="104"/>
                        </a:lnTo>
                        <a:lnTo>
                          <a:pt x="450" y="104"/>
                        </a:lnTo>
                        <a:lnTo>
                          <a:pt x="427" y="104"/>
                        </a:lnTo>
                        <a:lnTo>
                          <a:pt x="407" y="104"/>
                        </a:lnTo>
                        <a:lnTo>
                          <a:pt x="384" y="104"/>
                        </a:lnTo>
                        <a:lnTo>
                          <a:pt x="363" y="103"/>
                        </a:lnTo>
                        <a:lnTo>
                          <a:pt x="343" y="103"/>
                        </a:lnTo>
                        <a:lnTo>
                          <a:pt x="321" y="102"/>
                        </a:lnTo>
                        <a:lnTo>
                          <a:pt x="301" y="102"/>
                        </a:lnTo>
                        <a:lnTo>
                          <a:pt x="282" y="102"/>
                        </a:lnTo>
                        <a:lnTo>
                          <a:pt x="263" y="102"/>
                        </a:lnTo>
                        <a:lnTo>
                          <a:pt x="243" y="102"/>
                        </a:lnTo>
                        <a:lnTo>
                          <a:pt x="224" y="102"/>
                        </a:lnTo>
                        <a:lnTo>
                          <a:pt x="205" y="100"/>
                        </a:lnTo>
                        <a:lnTo>
                          <a:pt x="187" y="100"/>
                        </a:lnTo>
                        <a:lnTo>
                          <a:pt x="170" y="99"/>
                        </a:lnTo>
                        <a:lnTo>
                          <a:pt x="153" y="99"/>
                        </a:lnTo>
                        <a:lnTo>
                          <a:pt x="136" y="99"/>
                        </a:lnTo>
                        <a:lnTo>
                          <a:pt x="120" y="99"/>
                        </a:lnTo>
                        <a:lnTo>
                          <a:pt x="104" y="99"/>
                        </a:lnTo>
                        <a:lnTo>
                          <a:pt x="89" y="99"/>
                        </a:lnTo>
                        <a:lnTo>
                          <a:pt x="76" y="99"/>
                        </a:lnTo>
                        <a:lnTo>
                          <a:pt x="63" y="99"/>
                        </a:lnTo>
                        <a:lnTo>
                          <a:pt x="49" y="99"/>
                        </a:lnTo>
                        <a:lnTo>
                          <a:pt x="37" y="99"/>
                        </a:lnTo>
                        <a:lnTo>
                          <a:pt x="25" y="99"/>
                        </a:lnTo>
                        <a:lnTo>
                          <a:pt x="15" y="99"/>
                        </a:lnTo>
                        <a:lnTo>
                          <a:pt x="14" y="97"/>
                        </a:lnTo>
                        <a:lnTo>
                          <a:pt x="12" y="93"/>
                        </a:lnTo>
                        <a:lnTo>
                          <a:pt x="11" y="91"/>
                        </a:lnTo>
                        <a:lnTo>
                          <a:pt x="9" y="89"/>
                        </a:lnTo>
                        <a:lnTo>
                          <a:pt x="7" y="83"/>
                        </a:lnTo>
                        <a:lnTo>
                          <a:pt x="6" y="78"/>
                        </a:lnTo>
                        <a:lnTo>
                          <a:pt x="5" y="76"/>
                        </a:lnTo>
                        <a:lnTo>
                          <a:pt x="5" y="73"/>
                        </a:lnTo>
                        <a:lnTo>
                          <a:pt x="3" y="70"/>
                        </a:lnTo>
                        <a:lnTo>
                          <a:pt x="2" y="67"/>
                        </a:lnTo>
                        <a:lnTo>
                          <a:pt x="2" y="65"/>
                        </a:lnTo>
                        <a:lnTo>
                          <a:pt x="2" y="62"/>
                        </a:lnTo>
                        <a:lnTo>
                          <a:pt x="0" y="59"/>
                        </a:lnTo>
                        <a:lnTo>
                          <a:pt x="0" y="57"/>
                        </a:lnTo>
                        <a:lnTo>
                          <a:pt x="2" y="54"/>
                        </a:lnTo>
                        <a:lnTo>
                          <a:pt x="7" y="51"/>
                        </a:lnTo>
                        <a:lnTo>
                          <a:pt x="9" y="48"/>
                        </a:lnTo>
                        <a:lnTo>
                          <a:pt x="14" y="46"/>
                        </a:lnTo>
                        <a:lnTo>
                          <a:pt x="18" y="42"/>
                        </a:lnTo>
                        <a:lnTo>
                          <a:pt x="21" y="41"/>
                        </a:lnTo>
                        <a:lnTo>
                          <a:pt x="25" y="39"/>
                        </a:lnTo>
                        <a:lnTo>
                          <a:pt x="28" y="36"/>
                        </a:lnTo>
                        <a:lnTo>
                          <a:pt x="32" y="35"/>
                        </a:lnTo>
                        <a:lnTo>
                          <a:pt x="35" y="33"/>
                        </a:lnTo>
                        <a:lnTo>
                          <a:pt x="40" y="32"/>
                        </a:lnTo>
                        <a:lnTo>
                          <a:pt x="44" y="30"/>
                        </a:lnTo>
                        <a:lnTo>
                          <a:pt x="47" y="29"/>
                        </a:lnTo>
                        <a:lnTo>
                          <a:pt x="52" y="28"/>
                        </a:lnTo>
                        <a:lnTo>
                          <a:pt x="57" y="27"/>
                        </a:lnTo>
                        <a:lnTo>
                          <a:pt x="60" y="26"/>
                        </a:lnTo>
                        <a:lnTo>
                          <a:pt x="65" y="24"/>
                        </a:lnTo>
                        <a:lnTo>
                          <a:pt x="69" y="23"/>
                        </a:lnTo>
                        <a:lnTo>
                          <a:pt x="73" y="23"/>
                        </a:lnTo>
                        <a:lnTo>
                          <a:pt x="78" y="23"/>
                        </a:lnTo>
                        <a:lnTo>
                          <a:pt x="82" y="22"/>
                        </a:lnTo>
                        <a:lnTo>
                          <a:pt x="85" y="21"/>
                        </a:lnTo>
                        <a:lnTo>
                          <a:pt x="91" y="21"/>
                        </a:lnTo>
                        <a:lnTo>
                          <a:pt x="95" y="21"/>
                        </a:lnTo>
                        <a:lnTo>
                          <a:pt x="98" y="21"/>
                        </a:lnTo>
                        <a:lnTo>
                          <a:pt x="103" y="21"/>
                        </a:lnTo>
                        <a:lnTo>
                          <a:pt x="108" y="21"/>
                        </a:lnTo>
                        <a:lnTo>
                          <a:pt x="113" y="21"/>
                        </a:lnTo>
                        <a:lnTo>
                          <a:pt x="116" y="21"/>
                        </a:lnTo>
                        <a:lnTo>
                          <a:pt x="121" y="21"/>
                        </a:lnTo>
                        <a:lnTo>
                          <a:pt x="126" y="21"/>
                        </a:lnTo>
                        <a:lnTo>
                          <a:pt x="130" y="21"/>
                        </a:lnTo>
                        <a:lnTo>
                          <a:pt x="135" y="21"/>
                        </a:lnTo>
                        <a:lnTo>
                          <a:pt x="139" y="21"/>
                        </a:lnTo>
                        <a:lnTo>
                          <a:pt x="143" y="21"/>
                        </a:lnTo>
                        <a:lnTo>
                          <a:pt x="148" y="21"/>
                        </a:lnTo>
                        <a:lnTo>
                          <a:pt x="153" y="21"/>
                        </a:lnTo>
                        <a:lnTo>
                          <a:pt x="158" y="22"/>
                        </a:lnTo>
                        <a:lnTo>
                          <a:pt x="161" y="22"/>
                        </a:lnTo>
                        <a:lnTo>
                          <a:pt x="167" y="23"/>
                        </a:lnTo>
                        <a:lnTo>
                          <a:pt x="171" y="23"/>
                        </a:lnTo>
                        <a:lnTo>
                          <a:pt x="175" y="23"/>
                        </a:lnTo>
                        <a:lnTo>
                          <a:pt x="179" y="23"/>
                        </a:lnTo>
                        <a:lnTo>
                          <a:pt x="184" y="23"/>
                        </a:lnTo>
                        <a:lnTo>
                          <a:pt x="190" y="23"/>
                        </a:lnTo>
                        <a:lnTo>
                          <a:pt x="194" y="23"/>
                        </a:lnTo>
                        <a:lnTo>
                          <a:pt x="199" y="23"/>
                        </a:lnTo>
                        <a:lnTo>
                          <a:pt x="203" y="24"/>
                        </a:lnTo>
                        <a:lnTo>
                          <a:pt x="208" y="23"/>
                        </a:lnTo>
                        <a:lnTo>
                          <a:pt x="212" y="23"/>
                        </a:lnTo>
                        <a:lnTo>
                          <a:pt x="216" y="23"/>
                        </a:lnTo>
                        <a:lnTo>
                          <a:pt x="221" y="23"/>
                        </a:lnTo>
                        <a:lnTo>
                          <a:pt x="225" y="23"/>
                        </a:lnTo>
                        <a:lnTo>
                          <a:pt x="230" y="23"/>
                        </a:lnTo>
                        <a:lnTo>
                          <a:pt x="234" y="23"/>
                        </a:lnTo>
                        <a:lnTo>
                          <a:pt x="238" y="23"/>
                        </a:lnTo>
                        <a:lnTo>
                          <a:pt x="243" y="22"/>
                        </a:lnTo>
                        <a:lnTo>
                          <a:pt x="248" y="22"/>
                        </a:lnTo>
                        <a:lnTo>
                          <a:pt x="251" y="21"/>
                        </a:lnTo>
                        <a:lnTo>
                          <a:pt x="256" y="21"/>
                        </a:lnTo>
                        <a:lnTo>
                          <a:pt x="260" y="21"/>
                        </a:lnTo>
                        <a:lnTo>
                          <a:pt x="264" y="20"/>
                        </a:lnTo>
                        <a:lnTo>
                          <a:pt x="269" y="19"/>
                        </a:lnTo>
                        <a:lnTo>
                          <a:pt x="273" y="19"/>
                        </a:lnTo>
                        <a:lnTo>
                          <a:pt x="282" y="17"/>
                        </a:lnTo>
                        <a:lnTo>
                          <a:pt x="291" y="17"/>
                        </a:lnTo>
                        <a:lnTo>
                          <a:pt x="300" y="17"/>
                        </a:lnTo>
                        <a:lnTo>
                          <a:pt x="310" y="17"/>
                        </a:lnTo>
                        <a:lnTo>
                          <a:pt x="319" y="16"/>
                        </a:lnTo>
                        <a:lnTo>
                          <a:pt x="329" y="16"/>
                        </a:lnTo>
                        <a:lnTo>
                          <a:pt x="337" y="16"/>
                        </a:lnTo>
                        <a:lnTo>
                          <a:pt x="346" y="16"/>
                        </a:lnTo>
                        <a:lnTo>
                          <a:pt x="356" y="16"/>
                        </a:lnTo>
                        <a:lnTo>
                          <a:pt x="365" y="16"/>
                        </a:lnTo>
                        <a:lnTo>
                          <a:pt x="374" y="16"/>
                        </a:lnTo>
                        <a:lnTo>
                          <a:pt x="384" y="16"/>
                        </a:lnTo>
                        <a:lnTo>
                          <a:pt x="394" y="16"/>
                        </a:lnTo>
                        <a:lnTo>
                          <a:pt x="402" y="16"/>
                        </a:lnTo>
                        <a:lnTo>
                          <a:pt x="412" y="16"/>
                        </a:lnTo>
                        <a:lnTo>
                          <a:pt x="422" y="17"/>
                        </a:lnTo>
                        <a:lnTo>
                          <a:pt x="431" y="17"/>
                        </a:lnTo>
                        <a:lnTo>
                          <a:pt x="440" y="17"/>
                        </a:lnTo>
                        <a:lnTo>
                          <a:pt x="450" y="17"/>
                        </a:lnTo>
                        <a:lnTo>
                          <a:pt x="459" y="17"/>
                        </a:lnTo>
                        <a:lnTo>
                          <a:pt x="469" y="17"/>
                        </a:lnTo>
                        <a:lnTo>
                          <a:pt x="478" y="17"/>
                        </a:lnTo>
                        <a:lnTo>
                          <a:pt x="488" y="17"/>
                        </a:lnTo>
                        <a:lnTo>
                          <a:pt x="498" y="17"/>
                        </a:lnTo>
                        <a:lnTo>
                          <a:pt x="507" y="17"/>
                        </a:lnTo>
                        <a:lnTo>
                          <a:pt x="516" y="17"/>
                        </a:lnTo>
                        <a:lnTo>
                          <a:pt x="525" y="17"/>
                        </a:lnTo>
                        <a:lnTo>
                          <a:pt x="536" y="17"/>
                        </a:lnTo>
                        <a:lnTo>
                          <a:pt x="544" y="17"/>
                        </a:lnTo>
                        <a:lnTo>
                          <a:pt x="554" y="17"/>
                        </a:lnTo>
                        <a:lnTo>
                          <a:pt x="563" y="17"/>
                        </a:lnTo>
                        <a:lnTo>
                          <a:pt x="574" y="19"/>
                        </a:lnTo>
                        <a:lnTo>
                          <a:pt x="582" y="17"/>
                        </a:lnTo>
                        <a:lnTo>
                          <a:pt x="592" y="17"/>
                        </a:lnTo>
                        <a:lnTo>
                          <a:pt x="601" y="17"/>
                        </a:lnTo>
                        <a:lnTo>
                          <a:pt x="611" y="17"/>
                        </a:lnTo>
                        <a:lnTo>
                          <a:pt x="619" y="17"/>
                        </a:lnTo>
                        <a:lnTo>
                          <a:pt x="630" y="17"/>
                        </a:lnTo>
                        <a:lnTo>
                          <a:pt x="639" y="17"/>
                        </a:lnTo>
                        <a:lnTo>
                          <a:pt x="649" y="17"/>
                        </a:lnTo>
                        <a:lnTo>
                          <a:pt x="657" y="17"/>
                        </a:lnTo>
                        <a:lnTo>
                          <a:pt x="668" y="17"/>
                        </a:lnTo>
                        <a:lnTo>
                          <a:pt x="677" y="17"/>
                        </a:lnTo>
                        <a:lnTo>
                          <a:pt x="687" y="17"/>
                        </a:lnTo>
                        <a:lnTo>
                          <a:pt x="695" y="17"/>
                        </a:lnTo>
                        <a:lnTo>
                          <a:pt x="706" y="17"/>
                        </a:lnTo>
                        <a:lnTo>
                          <a:pt x="715" y="17"/>
                        </a:lnTo>
                        <a:lnTo>
                          <a:pt x="724" y="17"/>
                        </a:lnTo>
                        <a:lnTo>
                          <a:pt x="733" y="16"/>
                        </a:lnTo>
                        <a:lnTo>
                          <a:pt x="743" y="16"/>
                        </a:lnTo>
                        <a:lnTo>
                          <a:pt x="751" y="16"/>
                        </a:lnTo>
                        <a:lnTo>
                          <a:pt x="762" y="16"/>
                        </a:lnTo>
                        <a:lnTo>
                          <a:pt x="770" y="16"/>
                        </a:lnTo>
                        <a:lnTo>
                          <a:pt x="779" y="16"/>
                        </a:lnTo>
                        <a:lnTo>
                          <a:pt x="789" y="15"/>
                        </a:lnTo>
                        <a:lnTo>
                          <a:pt x="798" y="15"/>
                        </a:lnTo>
                        <a:lnTo>
                          <a:pt x="807" y="15"/>
                        </a:lnTo>
                        <a:lnTo>
                          <a:pt x="817" y="14"/>
                        </a:lnTo>
                        <a:lnTo>
                          <a:pt x="824" y="14"/>
                        </a:lnTo>
                        <a:lnTo>
                          <a:pt x="835" y="14"/>
                        </a:lnTo>
                        <a:lnTo>
                          <a:pt x="843" y="13"/>
                        </a:lnTo>
                        <a:lnTo>
                          <a:pt x="853" y="13"/>
                        </a:lnTo>
                        <a:lnTo>
                          <a:pt x="862" y="13"/>
                        </a:lnTo>
                        <a:lnTo>
                          <a:pt x="872" y="13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57" name="Freeform 117">
                    <a:extLst>
                      <a:ext uri="{FF2B5EF4-FFF2-40B4-BE49-F238E27FC236}">
                        <a16:creationId xmlns:a16="http://schemas.microsoft.com/office/drawing/2014/main" id="{4F8A4DB7-C0B9-4207-A0C5-8CB2082AF0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" y="1536"/>
                    <a:ext cx="315" cy="39"/>
                  </a:xfrm>
                  <a:custGeom>
                    <a:avLst/>
                    <a:gdLst>
                      <a:gd name="T0" fmla="*/ 0 w 943"/>
                      <a:gd name="T1" fmla="*/ 0 h 116"/>
                      <a:gd name="T2" fmla="*/ 0 w 943"/>
                      <a:gd name="T3" fmla="*/ 0 h 116"/>
                      <a:gd name="T4" fmla="*/ 0 w 943"/>
                      <a:gd name="T5" fmla="*/ 0 h 116"/>
                      <a:gd name="T6" fmla="*/ 0 w 943"/>
                      <a:gd name="T7" fmla="*/ 0 h 116"/>
                      <a:gd name="T8" fmla="*/ 0 w 943"/>
                      <a:gd name="T9" fmla="*/ 0 h 116"/>
                      <a:gd name="T10" fmla="*/ 0 w 943"/>
                      <a:gd name="T11" fmla="*/ 0 h 116"/>
                      <a:gd name="T12" fmla="*/ 0 w 943"/>
                      <a:gd name="T13" fmla="*/ 0 h 116"/>
                      <a:gd name="T14" fmla="*/ 0 w 943"/>
                      <a:gd name="T15" fmla="*/ 0 h 116"/>
                      <a:gd name="T16" fmla="*/ 0 w 943"/>
                      <a:gd name="T17" fmla="*/ 0 h 116"/>
                      <a:gd name="T18" fmla="*/ 0 w 943"/>
                      <a:gd name="T19" fmla="*/ 0 h 116"/>
                      <a:gd name="T20" fmla="*/ 0 w 943"/>
                      <a:gd name="T21" fmla="*/ 0 h 116"/>
                      <a:gd name="T22" fmla="*/ 0 w 943"/>
                      <a:gd name="T23" fmla="*/ 0 h 116"/>
                      <a:gd name="T24" fmla="*/ 0 w 943"/>
                      <a:gd name="T25" fmla="*/ 0 h 116"/>
                      <a:gd name="T26" fmla="*/ 0 w 943"/>
                      <a:gd name="T27" fmla="*/ 0 h 116"/>
                      <a:gd name="T28" fmla="*/ 0 w 943"/>
                      <a:gd name="T29" fmla="*/ 0 h 116"/>
                      <a:gd name="T30" fmla="*/ 0 w 943"/>
                      <a:gd name="T31" fmla="*/ 0 h 116"/>
                      <a:gd name="T32" fmla="*/ 0 w 943"/>
                      <a:gd name="T33" fmla="*/ 0 h 116"/>
                      <a:gd name="T34" fmla="*/ 0 w 943"/>
                      <a:gd name="T35" fmla="*/ 0 h 116"/>
                      <a:gd name="T36" fmla="*/ 0 w 943"/>
                      <a:gd name="T37" fmla="*/ 0 h 116"/>
                      <a:gd name="T38" fmla="*/ 0 w 943"/>
                      <a:gd name="T39" fmla="*/ 0 h 116"/>
                      <a:gd name="T40" fmla="*/ 0 w 943"/>
                      <a:gd name="T41" fmla="*/ 0 h 116"/>
                      <a:gd name="T42" fmla="*/ 0 w 943"/>
                      <a:gd name="T43" fmla="*/ 0 h 116"/>
                      <a:gd name="T44" fmla="*/ 0 w 943"/>
                      <a:gd name="T45" fmla="*/ 0 h 116"/>
                      <a:gd name="T46" fmla="*/ 0 w 943"/>
                      <a:gd name="T47" fmla="*/ 0 h 116"/>
                      <a:gd name="T48" fmla="*/ 0 w 943"/>
                      <a:gd name="T49" fmla="*/ 0 h 116"/>
                      <a:gd name="T50" fmla="*/ 0 w 943"/>
                      <a:gd name="T51" fmla="*/ 0 h 116"/>
                      <a:gd name="T52" fmla="*/ 0 w 943"/>
                      <a:gd name="T53" fmla="*/ 0 h 116"/>
                      <a:gd name="T54" fmla="*/ 0 w 943"/>
                      <a:gd name="T55" fmla="*/ 0 h 116"/>
                      <a:gd name="T56" fmla="*/ 0 w 943"/>
                      <a:gd name="T57" fmla="*/ 0 h 116"/>
                      <a:gd name="T58" fmla="*/ 0 w 943"/>
                      <a:gd name="T59" fmla="*/ 0 h 116"/>
                      <a:gd name="T60" fmla="*/ 0 w 943"/>
                      <a:gd name="T61" fmla="*/ 0 h 116"/>
                      <a:gd name="T62" fmla="*/ 0 w 943"/>
                      <a:gd name="T63" fmla="*/ 0 h 116"/>
                      <a:gd name="T64" fmla="*/ 0 w 943"/>
                      <a:gd name="T65" fmla="*/ 0 h 116"/>
                      <a:gd name="T66" fmla="*/ 0 w 943"/>
                      <a:gd name="T67" fmla="*/ 0 h 116"/>
                      <a:gd name="T68" fmla="*/ 0 w 943"/>
                      <a:gd name="T69" fmla="*/ 0 h 116"/>
                      <a:gd name="T70" fmla="*/ 0 w 943"/>
                      <a:gd name="T71" fmla="*/ 0 h 116"/>
                      <a:gd name="T72" fmla="*/ 0 w 943"/>
                      <a:gd name="T73" fmla="*/ 0 h 116"/>
                      <a:gd name="T74" fmla="*/ 0 w 943"/>
                      <a:gd name="T75" fmla="*/ 0 h 116"/>
                      <a:gd name="T76" fmla="*/ 0 w 943"/>
                      <a:gd name="T77" fmla="*/ 0 h 116"/>
                      <a:gd name="T78" fmla="*/ 0 w 943"/>
                      <a:gd name="T79" fmla="*/ 0 h 116"/>
                      <a:gd name="T80" fmla="*/ 0 w 943"/>
                      <a:gd name="T81" fmla="*/ 0 h 116"/>
                      <a:gd name="T82" fmla="*/ 0 w 943"/>
                      <a:gd name="T83" fmla="*/ 0 h 116"/>
                      <a:gd name="T84" fmla="*/ 0 w 943"/>
                      <a:gd name="T85" fmla="*/ 0 h 116"/>
                      <a:gd name="T86" fmla="*/ 0 w 943"/>
                      <a:gd name="T87" fmla="*/ 0 h 116"/>
                      <a:gd name="T88" fmla="*/ 0 w 943"/>
                      <a:gd name="T89" fmla="*/ 0 h 116"/>
                      <a:gd name="T90" fmla="*/ 0 w 943"/>
                      <a:gd name="T91" fmla="*/ 0 h 116"/>
                      <a:gd name="T92" fmla="*/ 0 w 943"/>
                      <a:gd name="T93" fmla="*/ 0 h 116"/>
                      <a:gd name="T94" fmla="*/ 0 w 943"/>
                      <a:gd name="T95" fmla="*/ 0 h 116"/>
                      <a:gd name="T96" fmla="*/ 0 w 943"/>
                      <a:gd name="T97" fmla="*/ 0 h 116"/>
                      <a:gd name="T98" fmla="*/ 0 w 943"/>
                      <a:gd name="T99" fmla="*/ 0 h 116"/>
                      <a:gd name="T100" fmla="*/ 0 w 943"/>
                      <a:gd name="T101" fmla="*/ 0 h 116"/>
                      <a:gd name="T102" fmla="*/ 0 w 943"/>
                      <a:gd name="T103" fmla="*/ 0 h 116"/>
                      <a:gd name="T104" fmla="*/ 0 w 943"/>
                      <a:gd name="T105" fmla="*/ 0 h 116"/>
                      <a:gd name="T106" fmla="*/ 0 w 943"/>
                      <a:gd name="T107" fmla="*/ 0 h 116"/>
                      <a:gd name="T108" fmla="*/ 0 w 943"/>
                      <a:gd name="T109" fmla="*/ 0 h 116"/>
                      <a:gd name="T110" fmla="*/ 0 w 943"/>
                      <a:gd name="T111" fmla="*/ 0 h 11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943"/>
                      <a:gd name="T169" fmla="*/ 0 h 116"/>
                      <a:gd name="T170" fmla="*/ 943 w 943"/>
                      <a:gd name="T171" fmla="*/ 116 h 11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943" h="116">
                        <a:moveTo>
                          <a:pt x="435" y="0"/>
                        </a:moveTo>
                        <a:lnTo>
                          <a:pt x="442" y="0"/>
                        </a:lnTo>
                        <a:lnTo>
                          <a:pt x="450" y="1"/>
                        </a:lnTo>
                        <a:lnTo>
                          <a:pt x="458" y="1"/>
                        </a:lnTo>
                        <a:lnTo>
                          <a:pt x="465" y="1"/>
                        </a:lnTo>
                        <a:lnTo>
                          <a:pt x="472" y="1"/>
                        </a:lnTo>
                        <a:lnTo>
                          <a:pt x="480" y="1"/>
                        </a:lnTo>
                        <a:lnTo>
                          <a:pt x="488" y="1"/>
                        </a:lnTo>
                        <a:lnTo>
                          <a:pt x="496" y="2"/>
                        </a:lnTo>
                        <a:lnTo>
                          <a:pt x="503" y="2"/>
                        </a:lnTo>
                        <a:lnTo>
                          <a:pt x="510" y="2"/>
                        </a:lnTo>
                        <a:lnTo>
                          <a:pt x="518" y="2"/>
                        </a:lnTo>
                        <a:lnTo>
                          <a:pt x="525" y="4"/>
                        </a:lnTo>
                        <a:lnTo>
                          <a:pt x="533" y="4"/>
                        </a:lnTo>
                        <a:lnTo>
                          <a:pt x="540" y="5"/>
                        </a:lnTo>
                        <a:lnTo>
                          <a:pt x="548" y="5"/>
                        </a:lnTo>
                        <a:lnTo>
                          <a:pt x="555" y="5"/>
                        </a:lnTo>
                        <a:lnTo>
                          <a:pt x="562" y="5"/>
                        </a:lnTo>
                        <a:lnTo>
                          <a:pt x="571" y="5"/>
                        </a:lnTo>
                        <a:lnTo>
                          <a:pt x="578" y="5"/>
                        </a:lnTo>
                        <a:lnTo>
                          <a:pt x="586" y="5"/>
                        </a:lnTo>
                        <a:lnTo>
                          <a:pt x="593" y="5"/>
                        </a:lnTo>
                        <a:lnTo>
                          <a:pt x="600" y="6"/>
                        </a:lnTo>
                        <a:lnTo>
                          <a:pt x="609" y="6"/>
                        </a:lnTo>
                        <a:lnTo>
                          <a:pt x="616" y="7"/>
                        </a:lnTo>
                        <a:lnTo>
                          <a:pt x="623" y="7"/>
                        </a:lnTo>
                        <a:lnTo>
                          <a:pt x="630" y="7"/>
                        </a:lnTo>
                        <a:lnTo>
                          <a:pt x="638" y="7"/>
                        </a:lnTo>
                        <a:lnTo>
                          <a:pt x="645" y="7"/>
                        </a:lnTo>
                        <a:lnTo>
                          <a:pt x="652" y="7"/>
                        </a:lnTo>
                        <a:lnTo>
                          <a:pt x="661" y="8"/>
                        </a:lnTo>
                        <a:lnTo>
                          <a:pt x="668" y="9"/>
                        </a:lnTo>
                        <a:lnTo>
                          <a:pt x="676" y="9"/>
                        </a:lnTo>
                        <a:lnTo>
                          <a:pt x="683" y="9"/>
                        </a:lnTo>
                        <a:lnTo>
                          <a:pt x="690" y="9"/>
                        </a:lnTo>
                        <a:lnTo>
                          <a:pt x="699" y="9"/>
                        </a:lnTo>
                        <a:lnTo>
                          <a:pt x="706" y="11"/>
                        </a:lnTo>
                        <a:lnTo>
                          <a:pt x="713" y="11"/>
                        </a:lnTo>
                        <a:lnTo>
                          <a:pt x="720" y="12"/>
                        </a:lnTo>
                        <a:lnTo>
                          <a:pt x="728" y="12"/>
                        </a:lnTo>
                        <a:lnTo>
                          <a:pt x="735" y="12"/>
                        </a:lnTo>
                        <a:lnTo>
                          <a:pt x="743" y="12"/>
                        </a:lnTo>
                        <a:lnTo>
                          <a:pt x="750" y="13"/>
                        </a:lnTo>
                        <a:lnTo>
                          <a:pt x="757" y="14"/>
                        </a:lnTo>
                        <a:lnTo>
                          <a:pt x="765" y="14"/>
                        </a:lnTo>
                        <a:lnTo>
                          <a:pt x="772" y="15"/>
                        </a:lnTo>
                        <a:lnTo>
                          <a:pt x="779" y="17"/>
                        </a:lnTo>
                        <a:lnTo>
                          <a:pt x="787" y="17"/>
                        </a:lnTo>
                        <a:lnTo>
                          <a:pt x="795" y="18"/>
                        </a:lnTo>
                        <a:lnTo>
                          <a:pt x="802" y="18"/>
                        </a:lnTo>
                        <a:lnTo>
                          <a:pt x="809" y="19"/>
                        </a:lnTo>
                        <a:lnTo>
                          <a:pt x="816" y="19"/>
                        </a:lnTo>
                        <a:lnTo>
                          <a:pt x="824" y="20"/>
                        </a:lnTo>
                        <a:lnTo>
                          <a:pt x="832" y="23"/>
                        </a:lnTo>
                        <a:lnTo>
                          <a:pt x="839" y="23"/>
                        </a:lnTo>
                        <a:lnTo>
                          <a:pt x="846" y="24"/>
                        </a:lnTo>
                        <a:lnTo>
                          <a:pt x="853" y="25"/>
                        </a:lnTo>
                        <a:lnTo>
                          <a:pt x="860" y="26"/>
                        </a:lnTo>
                        <a:lnTo>
                          <a:pt x="867" y="27"/>
                        </a:lnTo>
                        <a:lnTo>
                          <a:pt x="876" y="28"/>
                        </a:lnTo>
                        <a:lnTo>
                          <a:pt x="883" y="30"/>
                        </a:lnTo>
                        <a:lnTo>
                          <a:pt x="890" y="31"/>
                        </a:lnTo>
                        <a:lnTo>
                          <a:pt x="897" y="32"/>
                        </a:lnTo>
                        <a:lnTo>
                          <a:pt x="904" y="34"/>
                        </a:lnTo>
                        <a:lnTo>
                          <a:pt x="912" y="36"/>
                        </a:lnTo>
                        <a:lnTo>
                          <a:pt x="916" y="39"/>
                        </a:lnTo>
                        <a:lnTo>
                          <a:pt x="919" y="44"/>
                        </a:lnTo>
                        <a:lnTo>
                          <a:pt x="923" y="49"/>
                        </a:lnTo>
                        <a:lnTo>
                          <a:pt x="928" y="52"/>
                        </a:lnTo>
                        <a:lnTo>
                          <a:pt x="931" y="57"/>
                        </a:lnTo>
                        <a:lnTo>
                          <a:pt x="934" y="62"/>
                        </a:lnTo>
                        <a:lnTo>
                          <a:pt x="938" y="65"/>
                        </a:lnTo>
                        <a:lnTo>
                          <a:pt x="943" y="70"/>
                        </a:lnTo>
                        <a:lnTo>
                          <a:pt x="940" y="75"/>
                        </a:lnTo>
                        <a:lnTo>
                          <a:pt x="936" y="78"/>
                        </a:lnTo>
                        <a:lnTo>
                          <a:pt x="934" y="83"/>
                        </a:lnTo>
                        <a:lnTo>
                          <a:pt x="931" y="88"/>
                        </a:lnTo>
                        <a:lnTo>
                          <a:pt x="929" y="91"/>
                        </a:lnTo>
                        <a:lnTo>
                          <a:pt x="927" y="95"/>
                        </a:lnTo>
                        <a:lnTo>
                          <a:pt x="925" y="101"/>
                        </a:lnTo>
                        <a:lnTo>
                          <a:pt x="923" y="106"/>
                        </a:lnTo>
                        <a:lnTo>
                          <a:pt x="918" y="106"/>
                        </a:lnTo>
                        <a:lnTo>
                          <a:pt x="915" y="106"/>
                        </a:lnTo>
                        <a:lnTo>
                          <a:pt x="911" y="106"/>
                        </a:lnTo>
                        <a:lnTo>
                          <a:pt x="906" y="106"/>
                        </a:lnTo>
                        <a:lnTo>
                          <a:pt x="902" y="106"/>
                        </a:lnTo>
                        <a:lnTo>
                          <a:pt x="898" y="106"/>
                        </a:lnTo>
                        <a:lnTo>
                          <a:pt x="893" y="106"/>
                        </a:lnTo>
                        <a:lnTo>
                          <a:pt x="889" y="106"/>
                        </a:lnTo>
                        <a:lnTo>
                          <a:pt x="885" y="106"/>
                        </a:lnTo>
                        <a:lnTo>
                          <a:pt x="880" y="106"/>
                        </a:lnTo>
                        <a:lnTo>
                          <a:pt x="876" y="106"/>
                        </a:lnTo>
                        <a:lnTo>
                          <a:pt x="872" y="106"/>
                        </a:lnTo>
                        <a:lnTo>
                          <a:pt x="867" y="106"/>
                        </a:lnTo>
                        <a:lnTo>
                          <a:pt x="864" y="106"/>
                        </a:lnTo>
                        <a:lnTo>
                          <a:pt x="859" y="106"/>
                        </a:lnTo>
                        <a:lnTo>
                          <a:pt x="855" y="106"/>
                        </a:lnTo>
                        <a:lnTo>
                          <a:pt x="851" y="104"/>
                        </a:lnTo>
                        <a:lnTo>
                          <a:pt x="847" y="104"/>
                        </a:lnTo>
                        <a:lnTo>
                          <a:pt x="842" y="103"/>
                        </a:lnTo>
                        <a:lnTo>
                          <a:pt x="838" y="103"/>
                        </a:lnTo>
                        <a:lnTo>
                          <a:pt x="834" y="103"/>
                        </a:lnTo>
                        <a:lnTo>
                          <a:pt x="829" y="102"/>
                        </a:lnTo>
                        <a:lnTo>
                          <a:pt x="826" y="102"/>
                        </a:lnTo>
                        <a:lnTo>
                          <a:pt x="822" y="102"/>
                        </a:lnTo>
                        <a:lnTo>
                          <a:pt x="817" y="101"/>
                        </a:lnTo>
                        <a:lnTo>
                          <a:pt x="814" y="101"/>
                        </a:lnTo>
                        <a:lnTo>
                          <a:pt x="809" y="100"/>
                        </a:lnTo>
                        <a:lnTo>
                          <a:pt x="806" y="100"/>
                        </a:lnTo>
                        <a:lnTo>
                          <a:pt x="801" y="100"/>
                        </a:lnTo>
                        <a:lnTo>
                          <a:pt x="797" y="99"/>
                        </a:lnTo>
                        <a:lnTo>
                          <a:pt x="792" y="99"/>
                        </a:lnTo>
                        <a:lnTo>
                          <a:pt x="789" y="99"/>
                        </a:lnTo>
                        <a:lnTo>
                          <a:pt x="784" y="97"/>
                        </a:lnTo>
                        <a:lnTo>
                          <a:pt x="781" y="97"/>
                        </a:lnTo>
                        <a:lnTo>
                          <a:pt x="776" y="96"/>
                        </a:lnTo>
                        <a:lnTo>
                          <a:pt x="772" y="95"/>
                        </a:lnTo>
                        <a:lnTo>
                          <a:pt x="768" y="95"/>
                        </a:lnTo>
                        <a:lnTo>
                          <a:pt x="764" y="95"/>
                        </a:lnTo>
                        <a:lnTo>
                          <a:pt x="759" y="94"/>
                        </a:lnTo>
                        <a:lnTo>
                          <a:pt x="756" y="94"/>
                        </a:lnTo>
                        <a:lnTo>
                          <a:pt x="751" y="93"/>
                        </a:lnTo>
                        <a:lnTo>
                          <a:pt x="746" y="93"/>
                        </a:lnTo>
                        <a:lnTo>
                          <a:pt x="743" y="93"/>
                        </a:lnTo>
                        <a:lnTo>
                          <a:pt x="739" y="93"/>
                        </a:lnTo>
                        <a:lnTo>
                          <a:pt x="734" y="91"/>
                        </a:lnTo>
                        <a:lnTo>
                          <a:pt x="731" y="91"/>
                        </a:lnTo>
                        <a:lnTo>
                          <a:pt x="726" y="91"/>
                        </a:lnTo>
                        <a:lnTo>
                          <a:pt x="722" y="91"/>
                        </a:lnTo>
                        <a:lnTo>
                          <a:pt x="719" y="90"/>
                        </a:lnTo>
                        <a:lnTo>
                          <a:pt x="713" y="90"/>
                        </a:lnTo>
                        <a:lnTo>
                          <a:pt x="709" y="90"/>
                        </a:lnTo>
                        <a:lnTo>
                          <a:pt x="706" y="90"/>
                        </a:lnTo>
                        <a:lnTo>
                          <a:pt x="701" y="89"/>
                        </a:lnTo>
                        <a:lnTo>
                          <a:pt x="696" y="89"/>
                        </a:lnTo>
                        <a:lnTo>
                          <a:pt x="693" y="89"/>
                        </a:lnTo>
                        <a:lnTo>
                          <a:pt x="688" y="89"/>
                        </a:lnTo>
                        <a:lnTo>
                          <a:pt x="684" y="89"/>
                        </a:lnTo>
                        <a:lnTo>
                          <a:pt x="680" y="89"/>
                        </a:lnTo>
                        <a:lnTo>
                          <a:pt x="675" y="89"/>
                        </a:lnTo>
                        <a:lnTo>
                          <a:pt x="671" y="89"/>
                        </a:lnTo>
                        <a:lnTo>
                          <a:pt x="667" y="89"/>
                        </a:lnTo>
                        <a:lnTo>
                          <a:pt x="663" y="89"/>
                        </a:lnTo>
                        <a:lnTo>
                          <a:pt x="658" y="89"/>
                        </a:lnTo>
                        <a:lnTo>
                          <a:pt x="655" y="90"/>
                        </a:lnTo>
                        <a:lnTo>
                          <a:pt x="650" y="89"/>
                        </a:lnTo>
                        <a:lnTo>
                          <a:pt x="645" y="88"/>
                        </a:lnTo>
                        <a:lnTo>
                          <a:pt x="641" y="88"/>
                        </a:lnTo>
                        <a:lnTo>
                          <a:pt x="636" y="88"/>
                        </a:lnTo>
                        <a:lnTo>
                          <a:pt x="632" y="87"/>
                        </a:lnTo>
                        <a:lnTo>
                          <a:pt x="628" y="87"/>
                        </a:lnTo>
                        <a:lnTo>
                          <a:pt x="623" y="85"/>
                        </a:lnTo>
                        <a:lnTo>
                          <a:pt x="619" y="85"/>
                        </a:lnTo>
                        <a:lnTo>
                          <a:pt x="614" y="85"/>
                        </a:lnTo>
                        <a:lnTo>
                          <a:pt x="610" y="84"/>
                        </a:lnTo>
                        <a:lnTo>
                          <a:pt x="605" y="84"/>
                        </a:lnTo>
                        <a:lnTo>
                          <a:pt x="600" y="84"/>
                        </a:lnTo>
                        <a:lnTo>
                          <a:pt x="595" y="83"/>
                        </a:lnTo>
                        <a:lnTo>
                          <a:pt x="592" y="83"/>
                        </a:lnTo>
                        <a:lnTo>
                          <a:pt x="587" y="83"/>
                        </a:lnTo>
                        <a:lnTo>
                          <a:pt x="582" y="83"/>
                        </a:lnTo>
                        <a:lnTo>
                          <a:pt x="578" y="82"/>
                        </a:lnTo>
                        <a:lnTo>
                          <a:pt x="573" y="82"/>
                        </a:lnTo>
                        <a:lnTo>
                          <a:pt x="568" y="81"/>
                        </a:lnTo>
                        <a:lnTo>
                          <a:pt x="563" y="81"/>
                        </a:lnTo>
                        <a:lnTo>
                          <a:pt x="559" y="81"/>
                        </a:lnTo>
                        <a:lnTo>
                          <a:pt x="554" y="81"/>
                        </a:lnTo>
                        <a:lnTo>
                          <a:pt x="549" y="81"/>
                        </a:lnTo>
                        <a:lnTo>
                          <a:pt x="544" y="81"/>
                        </a:lnTo>
                        <a:lnTo>
                          <a:pt x="540" y="81"/>
                        </a:lnTo>
                        <a:lnTo>
                          <a:pt x="536" y="81"/>
                        </a:lnTo>
                        <a:lnTo>
                          <a:pt x="531" y="81"/>
                        </a:lnTo>
                        <a:lnTo>
                          <a:pt x="525" y="81"/>
                        </a:lnTo>
                        <a:lnTo>
                          <a:pt x="521" y="81"/>
                        </a:lnTo>
                        <a:lnTo>
                          <a:pt x="516" y="81"/>
                        </a:lnTo>
                        <a:lnTo>
                          <a:pt x="512" y="81"/>
                        </a:lnTo>
                        <a:lnTo>
                          <a:pt x="508" y="82"/>
                        </a:lnTo>
                        <a:lnTo>
                          <a:pt x="501" y="81"/>
                        </a:lnTo>
                        <a:lnTo>
                          <a:pt x="493" y="81"/>
                        </a:lnTo>
                        <a:lnTo>
                          <a:pt x="485" y="81"/>
                        </a:lnTo>
                        <a:lnTo>
                          <a:pt x="479" y="81"/>
                        </a:lnTo>
                        <a:lnTo>
                          <a:pt x="472" y="80"/>
                        </a:lnTo>
                        <a:lnTo>
                          <a:pt x="465" y="80"/>
                        </a:lnTo>
                        <a:lnTo>
                          <a:pt x="458" y="80"/>
                        </a:lnTo>
                        <a:lnTo>
                          <a:pt x="451" y="80"/>
                        </a:lnTo>
                        <a:lnTo>
                          <a:pt x="444" y="78"/>
                        </a:lnTo>
                        <a:lnTo>
                          <a:pt x="438" y="78"/>
                        </a:lnTo>
                        <a:lnTo>
                          <a:pt x="429" y="78"/>
                        </a:lnTo>
                        <a:lnTo>
                          <a:pt x="422" y="78"/>
                        </a:lnTo>
                        <a:lnTo>
                          <a:pt x="415" y="78"/>
                        </a:lnTo>
                        <a:lnTo>
                          <a:pt x="409" y="78"/>
                        </a:lnTo>
                        <a:lnTo>
                          <a:pt x="402" y="78"/>
                        </a:lnTo>
                        <a:lnTo>
                          <a:pt x="395" y="78"/>
                        </a:lnTo>
                        <a:lnTo>
                          <a:pt x="387" y="78"/>
                        </a:lnTo>
                        <a:lnTo>
                          <a:pt x="381" y="78"/>
                        </a:lnTo>
                        <a:lnTo>
                          <a:pt x="374" y="78"/>
                        </a:lnTo>
                        <a:lnTo>
                          <a:pt x="366" y="78"/>
                        </a:lnTo>
                        <a:lnTo>
                          <a:pt x="359" y="78"/>
                        </a:lnTo>
                        <a:lnTo>
                          <a:pt x="352" y="78"/>
                        </a:lnTo>
                        <a:lnTo>
                          <a:pt x="345" y="80"/>
                        </a:lnTo>
                        <a:lnTo>
                          <a:pt x="339" y="80"/>
                        </a:lnTo>
                        <a:lnTo>
                          <a:pt x="331" y="80"/>
                        </a:lnTo>
                        <a:lnTo>
                          <a:pt x="325" y="80"/>
                        </a:lnTo>
                        <a:lnTo>
                          <a:pt x="318" y="81"/>
                        </a:lnTo>
                        <a:lnTo>
                          <a:pt x="311" y="81"/>
                        </a:lnTo>
                        <a:lnTo>
                          <a:pt x="304" y="81"/>
                        </a:lnTo>
                        <a:lnTo>
                          <a:pt x="298" y="82"/>
                        </a:lnTo>
                        <a:lnTo>
                          <a:pt x="291" y="82"/>
                        </a:lnTo>
                        <a:lnTo>
                          <a:pt x="283" y="83"/>
                        </a:lnTo>
                        <a:lnTo>
                          <a:pt x="276" y="83"/>
                        </a:lnTo>
                        <a:lnTo>
                          <a:pt x="269" y="83"/>
                        </a:lnTo>
                        <a:lnTo>
                          <a:pt x="263" y="84"/>
                        </a:lnTo>
                        <a:lnTo>
                          <a:pt x="256" y="84"/>
                        </a:lnTo>
                        <a:lnTo>
                          <a:pt x="249" y="85"/>
                        </a:lnTo>
                        <a:lnTo>
                          <a:pt x="242" y="85"/>
                        </a:lnTo>
                        <a:lnTo>
                          <a:pt x="235" y="87"/>
                        </a:lnTo>
                        <a:lnTo>
                          <a:pt x="229" y="88"/>
                        </a:lnTo>
                        <a:lnTo>
                          <a:pt x="222" y="88"/>
                        </a:lnTo>
                        <a:lnTo>
                          <a:pt x="215" y="89"/>
                        </a:lnTo>
                        <a:lnTo>
                          <a:pt x="208" y="90"/>
                        </a:lnTo>
                        <a:lnTo>
                          <a:pt x="202" y="90"/>
                        </a:lnTo>
                        <a:lnTo>
                          <a:pt x="194" y="91"/>
                        </a:lnTo>
                        <a:lnTo>
                          <a:pt x="187" y="93"/>
                        </a:lnTo>
                        <a:lnTo>
                          <a:pt x="181" y="94"/>
                        </a:lnTo>
                        <a:lnTo>
                          <a:pt x="174" y="95"/>
                        </a:lnTo>
                        <a:lnTo>
                          <a:pt x="167" y="95"/>
                        </a:lnTo>
                        <a:lnTo>
                          <a:pt x="161" y="96"/>
                        </a:lnTo>
                        <a:lnTo>
                          <a:pt x="154" y="97"/>
                        </a:lnTo>
                        <a:lnTo>
                          <a:pt x="147" y="99"/>
                        </a:lnTo>
                        <a:lnTo>
                          <a:pt x="141" y="100"/>
                        </a:lnTo>
                        <a:lnTo>
                          <a:pt x="134" y="101"/>
                        </a:lnTo>
                        <a:lnTo>
                          <a:pt x="127" y="103"/>
                        </a:lnTo>
                        <a:lnTo>
                          <a:pt x="121" y="104"/>
                        </a:lnTo>
                        <a:lnTo>
                          <a:pt x="114" y="106"/>
                        </a:lnTo>
                        <a:lnTo>
                          <a:pt x="108" y="107"/>
                        </a:lnTo>
                        <a:lnTo>
                          <a:pt x="101" y="108"/>
                        </a:lnTo>
                        <a:lnTo>
                          <a:pt x="95" y="110"/>
                        </a:lnTo>
                        <a:lnTo>
                          <a:pt x="88" y="112"/>
                        </a:lnTo>
                        <a:lnTo>
                          <a:pt x="82" y="113"/>
                        </a:lnTo>
                        <a:lnTo>
                          <a:pt x="76" y="115"/>
                        </a:lnTo>
                        <a:lnTo>
                          <a:pt x="69" y="116"/>
                        </a:lnTo>
                        <a:lnTo>
                          <a:pt x="65" y="115"/>
                        </a:lnTo>
                        <a:lnTo>
                          <a:pt x="62" y="115"/>
                        </a:lnTo>
                        <a:lnTo>
                          <a:pt x="58" y="114"/>
                        </a:lnTo>
                        <a:lnTo>
                          <a:pt x="56" y="114"/>
                        </a:lnTo>
                        <a:lnTo>
                          <a:pt x="52" y="113"/>
                        </a:lnTo>
                        <a:lnTo>
                          <a:pt x="49" y="113"/>
                        </a:lnTo>
                        <a:lnTo>
                          <a:pt x="45" y="113"/>
                        </a:lnTo>
                        <a:lnTo>
                          <a:pt x="43" y="113"/>
                        </a:lnTo>
                        <a:lnTo>
                          <a:pt x="39" y="113"/>
                        </a:lnTo>
                        <a:lnTo>
                          <a:pt x="37" y="113"/>
                        </a:lnTo>
                        <a:lnTo>
                          <a:pt x="33" y="113"/>
                        </a:lnTo>
                        <a:lnTo>
                          <a:pt x="31" y="113"/>
                        </a:lnTo>
                        <a:lnTo>
                          <a:pt x="27" y="113"/>
                        </a:lnTo>
                        <a:lnTo>
                          <a:pt x="25" y="113"/>
                        </a:lnTo>
                        <a:lnTo>
                          <a:pt x="22" y="113"/>
                        </a:lnTo>
                        <a:lnTo>
                          <a:pt x="19" y="113"/>
                        </a:lnTo>
                        <a:lnTo>
                          <a:pt x="18" y="109"/>
                        </a:lnTo>
                        <a:lnTo>
                          <a:pt x="16" y="107"/>
                        </a:lnTo>
                        <a:lnTo>
                          <a:pt x="15" y="103"/>
                        </a:lnTo>
                        <a:lnTo>
                          <a:pt x="14" y="101"/>
                        </a:lnTo>
                        <a:lnTo>
                          <a:pt x="12" y="95"/>
                        </a:lnTo>
                        <a:lnTo>
                          <a:pt x="9" y="91"/>
                        </a:lnTo>
                        <a:lnTo>
                          <a:pt x="7" y="87"/>
                        </a:lnTo>
                        <a:lnTo>
                          <a:pt x="5" y="83"/>
                        </a:lnTo>
                        <a:lnTo>
                          <a:pt x="2" y="78"/>
                        </a:lnTo>
                        <a:lnTo>
                          <a:pt x="0" y="75"/>
                        </a:lnTo>
                        <a:lnTo>
                          <a:pt x="2" y="70"/>
                        </a:lnTo>
                        <a:lnTo>
                          <a:pt x="6" y="68"/>
                        </a:lnTo>
                        <a:lnTo>
                          <a:pt x="8" y="64"/>
                        </a:lnTo>
                        <a:lnTo>
                          <a:pt x="12" y="61"/>
                        </a:lnTo>
                        <a:lnTo>
                          <a:pt x="14" y="58"/>
                        </a:lnTo>
                        <a:lnTo>
                          <a:pt x="18" y="55"/>
                        </a:lnTo>
                        <a:lnTo>
                          <a:pt x="21" y="52"/>
                        </a:lnTo>
                        <a:lnTo>
                          <a:pt x="25" y="51"/>
                        </a:lnTo>
                        <a:lnTo>
                          <a:pt x="27" y="49"/>
                        </a:lnTo>
                        <a:lnTo>
                          <a:pt x="31" y="46"/>
                        </a:lnTo>
                        <a:lnTo>
                          <a:pt x="34" y="44"/>
                        </a:lnTo>
                        <a:lnTo>
                          <a:pt x="38" y="43"/>
                        </a:lnTo>
                        <a:lnTo>
                          <a:pt x="41" y="40"/>
                        </a:lnTo>
                        <a:lnTo>
                          <a:pt x="45" y="39"/>
                        </a:lnTo>
                        <a:lnTo>
                          <a:pt x="49" y="38"/>
                        </a:lnTo>
                        <a:lnTo>
                          <a:pt x="53" y="37"/>
                        </a:lnTo>
                        <a:lnTo>
                          <a:pt x="56" y="34"/>
                        </a:lnTo>
                        <a:lnTo>
                          <a:pt x="60" y="33"/>
                        </a:lnTo>
                        <a:lnTo>
                          <a:pt x="64" y="32"/>
                        </a:lnTo>
                        <a:lnTo>
                          <a:pt x="67" y="31"/>
                        </a:lnTo>
                        <a:lnTo>
                          <a:pt x="71" y="30"/>
                        </a:lnTo>
                        <a:lnTo>
                          <a:pt x="76" y="30"/>
                        </a:lnTo>
                        <a:lnTo>
                          <a:pt x="79" y="28"/>
                        </a:lnTo>
                        <a:lnTo>
                          <a:pt x="83" y="27"/>
                        </a:lnTo>
                        <a:lnTo>
                          <a:pt x="88" y="27"/>
                        </a:lnTo>
                        <a:lnTo>
                          <a:pt x="91" y="26"/>
                        </a:lnTo>
                        <a:lnTo>
                          <a:pt x="95" y="25"/>
                        </a:lnTo>
                        <a:lnTo>
                          <a:pt x="98" y="25"/>
                        </a:lnTo>
                        <a:lnTo>
                          <a:pt x="103" y="25"/>
                        </a:lnTo>
                        <a:lnTo>
                          <a:pt x="107" y="25"/>
                        </a:lnTo>
                        <a:lnTo>
                          <a:pt x="111" y="24"/>
                        </a:lnTo>
                        <a:lnTo>
                          <a:pt x="116" y="24"/>
                        </a:lnTo>
                        <a:lnTo>
                          <a:pt x="120" y="23"/>
                        </a:lnTo>
                        <a:lnTo>
                          <a:pt x="123" y="23"/>
                        </a:lnTo>
                        <a:lnTo>
                          <a:pt x="127" y="23"/>
                        </a:lnTo>
                        <a:lnTo>
                          <a:pt x="132" y="23"/>
                        </a:lnTo>
                        <a:lnTo>
                          <a:pt x="135" y="23"/>
                        </a:lnTo>
                        <a:lnTo>
                          <a:pt x="140" y="21"/>
                        </a:lnTo>
                        <a:lnTo>
                          <a:pt x="143" y="21"/>
                        </a:lnTo>
                        <a:lnTo>
                          <a:pt x="148" y="21"/>
                        </a:lnTo>
                        <a:lnTo>
                          <a:pt x="152" y="20"/>
                        </a:lnTo>
                        <a:lnTo>
                          <a:pt x="156" y="20"/>
                        </a:lnTo>
                        <a:lnTo>
                          <a:pt x="161" y="20"/>
                        </a:lnTo>
                        <a:lnTo>
                          <a:pt x="165" y="20"/>
                        </a:lnTo>
                        <a:lnTo>
                          <a:pt x="170" y="19"/>
                        </a:lnTo>
                        <a:lnTo>
                          <a:pt x="173" y="19"/>
                        </a:lnTo>
                        <a:lnTo>
                          <a:pt x="177" y="19"/>
                        </a:lnTo>
                        <a:lnTo>
                          <a:pt x="181" y="19"/>
                        </a:lnTo>
                        <a:lnTo>
                          <a:pt x="186" y="19"/>
                        </a:lnTo>
                        <a:lnTo>
                          <a:pt x="190" y="19"/>
                        </a:lnTo>
                        <a:lnTo>
                          <a:pt x="194" y="18"/>
                        </a:lnTo>
                        <a:lnTo>
                          <a:pt x="198" y="18"/>
                        </a:lnTo>
                        <a:lnTo>
                          <a:pt x="202" y="17"/>
                        </a:lnTo>
                        <a:lnTo>
                          <a:pt x="206" y="17"/>
                        </a:lnTo>
                        <a:lnTo>
                          <a:pt x="210" y="15"/>
                        </a:lnTo>
                        <a:lnTo>
                          <a:pt x="215" y="15"/>
                        </a:lnTo>
                        <a:lnTo>
                          <a:pt x="218" y="14"/>
                        </a:lnTo>
                        <a:lnTo>
                          <a:pt x="222" y="14"/>
                        </a:lnTo>
                        <a:lnTo>
                          <a:pt x="225" y="13"/>
                        </a:lnTo>
                        <a:lnTo>
                          <a:pt x="230" y="12"/>
                        </a:lnTo>
                        <a:lnTo>
                          <a:pt x="234" y="12"/>
                        </a:lnTo>
                        <a:lnTo>
                          <a:pt x="237" y="11"/>
                        </a:lnTo>
                        <a:lnTo>
                          <a:pt x="242" y="9"/>
                        </a:lnTo>
                        <a:lnTo>
                          <a:pt x="245" y="9"/>
                        </a:lnTo>
                        <a:lnTo>
                          <a:pt x="249" y="7"/>
                        </a:lnTo>
                        <a:lnTo>
                          <a:pt x="251" y="7"/>
                        </a:lnTo>
                        <a:lnTo>
                          <a:pt x="255" y="7"/>
                        </a:lnTo>
                        <a:lnTo>
                          <a:pt x="257" y="7"/>
                        </a:lnTo>
                        <a:lnTo>
                          <a:pt x="260" y="7"/>
                        </a:lnTo>
                        <a:lnTo>
                          <a:pt x="263" y="6"/>
                        </a:lnTo>
                        <a:lnTo>
                          <a:pt x="266" y="6"/>
                        </a:lnTo>
                        <a:lnTo>
                          <a:pt x="269" y="6"/>
                        </a:lnTo>
                        <a:lnTo>
                          <a:pt x="272" y="5"/>
                        </a:lnTo>
                        <a:lnTo>
                          <a:pt x="275" y="5"/>
                        </a:lnTo>
                        <a:lnTo>
                          <a:pt x="278" y="5"/>
                        </a:lnTo>
                        <a:lnTo>
                          <a:pt x="281" y="5"/>
                        </a:lnTo>
                        <a:lnTo>
                          <a:pt x="283" y="5"/>
                        </a:lnTo>
                        <a:lnTo>
                          <a:pt x="287" y="5"/>
                        </a:lnTo>
                        <a:lnTo>
                          <a:pt x="289" y="5"/>
                        </a:lnTo>
                        <a:lnTo>
                          <a:pt x="293" y="5"/>
                        </a:lnTo>
                        <a:lnTo>
                          <a:pt x="295" y="5"/>
                        </a:lnTo>
                        <a:lnTo>
                          <a:pt x="298" y="5"/>
                        </a:lnTo>
                        <a:lnTo>
                          <a:pt x="301" y="5"/>
                        </a:lnTo>
                        <a:lnTo>
                          <a:pt x="304" y="5"/>
                        </a:lnTo>
                        <a:lnTo>
                          <a:pt x="307" y="5"/>
                        </a:lnTo>
                        <a:lnTo>
                          <a:pt x="311" y="5"/>
                        </a:lnTo>
                        <a:lnTo>
                          <a:pt x="313" y="5"/>
                        </a:lnTo>
                        <a:lnTo>
                          <a:pt x="315" y="5"/>
                        </a:lnTo>
                        <a:lnTo>
                          <a:pt x="319" y="5"/>
                        </a:lnTo>
                        <a:lnTo>
                          <a:pt x="321" y="5"/>
                        </a:lnTo>
                        <a:lnTo>
                          <a:pt x="325" y="5"/>
                        </a:lnTo>
                        <a:lnTo>
                          <a:pt x="329" y="5"/>
                        </a:lnTo>
                        <a:lnTo>
                          <a:pt x="331" y="5"/>
                        </a:lnTo>
                        <a:lnTo>
                          <a:pt x="333" y="5"/>
                        </a:lnTo>
                        <a:lnTo>
                          <a:pt x="337" y="5"/>
                        </a:lnTo>
                        <a:lnTo>
                          <a:pt x="340" y="6"/>
                        </a:lnTo>
                        <a:lnTo>
                          <a:pt x="343" y="5"/>
                        </a:lnTo>
                        <a:lnTo>
                          <a:pt x="346" y="5"/>
                        </a:lnTo>
                        <a:lnTo>
                          <a:pt x="349" y="5"/>
                        </a:lnTo>
                        <a:lnTo>
                          <a:pt x="351" y="5"/>
                        </a:lnTo>
                        <a:lnTo>
                          <a:pt x="355" y="5"/>
                        </a:lnTo>
                        <a:lnTo>
                          <a:pt x="357" y="5"/>
                        </a:lnTo>
                        <a:lnTo>
                          <a:pt x="361" y="5"/>
                        </a:lnTo>
                        <a:lnTo>
                          <a:pt x="364" y="5"/>
                        </a:lnTo>
                        <a:lnTo>
                          <a:pt x="366" y="5"/>
                        </a:lnTo>
                        <a:lnTo>
                          <a:pt x="369" y="5"/>
                        </a:lnTo>
                        <a:lnTo>
                          <a:pt x="371" y="5"/>
                        </a:lnTo>
                        <a:lnTo>
                          <a:pt x="376" y="5"/>
                        </a:lnTo>
                        <a:lnTo>
                          <a:pt x="378" y="5"/>
                        </a:lnTo>
                        <a:lnTo>
                          <a:pt x="382" y="5"/>
                        </a:lnTo>
                        <a:lnTo>
                          <a:pt x="384" y="5"/>
                        </a:lnTo>
                        <a:lnTo>
                          <a:pt x="387" y="5"/>
                        </a:lnTo>
                        <a:lnTo>
                          <a:pt x="390" y="5"/>
                        </a:lnTo>
                        <a:lnTo>
                          <a:pt x="394" y="5"/>
                        </a:lnTo>
                        <a:lnTo>
                          <a:pt x="396" y="5"/>
                        </a:lnTo>
                        <a:lnTo>
                          <a:pt x="400" y="5"/>
                        </a:lnTo>
                        <a:lnTo>
                          <a:pt x="402" y="5"/>
                        </a:lnTo>
                        <a:lnTo>
                          <a:pt x="404" y="5"/>
                        </a:lnTo>
                        <a:lnTo>
                          <a:pt x="407" y="4"/>
                        </a:lnTo>
                        <a:lnTo>
                          <a:pt x="410" y="4"/>
                        </a:lnTo>
                        <a:lnTo>
                          <a:pt x="414" y="2"/>
                        </a:lnTo>
                        <a:lnTo>
                          <a:pt x="418" y="2"/>
                        </a:lnTo>
                        <a:lnTo>
                          <a:pt x="420" y="1"/>
                        </a:lnTo>
                        <a:lnTo>
                          <a:pt x="422" y="1"/>
                        </a:lnTo>
                        <a:lnTo>
                          <a:pt x="426" y="1"/>
                        </a:lnTo>
                        <a:lnTo>
                          <a:pt x="428" y="1"/>
                        </a:lnTo>
                        <a:lnTo>
                          <a:pt x="432" y="0"/>
                        </a:lnTo>
                        <a:lnTo>
                          <a:pt x="435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58" name="Freeform 118">
                    <a:extLst>
                      <a:ext uri="{FF2B5EF4-FFF2-40B4-BE49-F238E27FC236}">
                        <a16:creationId xmlns:a16="http://schemas.microsoft.com/office/drawing/2014/main" id="{7A96BB9E-6AA5-4026-9C4B-28B275E1DD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6" y="1602"/>
                    <a:ext cx="36" cy="166"/>
                  </a:xfrm>
                  <a:custGeom>
                    <a:avLst/>
                    <a:gdLst>
                      <a:gd name="T0" fmla="*/ 0 w 107"/>
                      <a:gd name="T1" fmla="*/ 0 h 499"/>
                      <a:gd name="T2" fmla="*/ 0 w 107"/>
                      <a:gd name="T3" fmla="*/ 0 h 499"/>
                      <a:gd name="T4" fmla="*/ 0 w 107"/>
                      <a:gd name="T5" fmla="*/ 0 h 499"/>
                      <a:gd name="T6" fmla="*/ 0 w 107"/>
                      <a:gd name="T7" fmla="*/ 0 h 499"/>
                      <a:gd name="T8" fmla="*/ 0 w 107"/>
                      <a:gd name="T9" fmla="*/ 0 h 499"/>
                      <a:gd name="T10" fmla="*/ 0 w 107"/>
                      <a:gd name="T11" fmla="*/ 0 h 499"/>
                      <a:gd name="T12" fmla="*/ 0 w 107"/>
                      <a:gd name="T13" fmla="*/ 0 h 499"/>
                      <a:gd name="T14" fmla="*/ 0 w 107"/>
                      <a:gd name="T15" fmla="*/ 0 h 499"/>
                      <a:gd name="T16" fmla="*/ 0 w 107"/>
                      <a:gd name="T17" fmla="*/ 0 h 499"/>
                      <a:gd name="T18" fmla="*/ 0 w 107"/>
                      <a:gd name="T19" fmla="*/ 0 h 499"/>
                      <a:gd name="T20" fmla="*/ 0 w 107"/>
                      <a:gd name="T21" fmla="*/ 0 h 499"/>
                      <a:gd name="T22" fmla="*/ 0 w 107"/>
                      <a:gd name="T23" fmla="*/ 0 h 499"/>
                      <a:gd name="T24" fmla="*/ 0 w 107"/>
                      <a:gd name="T25" fmla="*/ 0 h 499"/>
                      <a:gd name="T26" fmla="*/ 0 w 107"/>
                      <a:gd name="T27" fmla="*/ 0 h 499"/>
                      <a:gd name="T28" fmla="*/ 0 w 107"/>
                      <a:gd name="T29" fmla="*/ 0 h 499"/>
                      <a:gd name="T30" fmla="*/ 0 w 107"/>
                      <a:gd name="T31" fmla="*/ 0 h 499"/>
                      <a:gd name="T32" fmla="*/ 0 w 107"/>
                      <a:gd name="T33" fmla="*/ 0 h 499"/>
                      <a:gd name="T34" fmla="*/ 0 w 107"/>
                      <a:gd name="T35" fmla="*/ 0 h 499"/>
                      <a:gd name="T36" fmla="*/ 0 w 107"/>
                      <a:gd name="T37" fmla="*/ 0 h 499"/>
                      <a:gd name="T38" fmla="*/ 0 w 107"/>
                      <a:gd name="T39" fmla="*/ 0 h 499"/>
                      <a:gd name="T40" fmla="*/ 0 w 107"/>
                      <a:gd name="T41" fmla="*/ 0 h 499"/>
                      <a:gd name="T42" fmla="*/ 0 w 107"/>
                      <a:gd name="T43" fmla="*/ 0 h 499"/>
                      <a:gd name="T44" fmla="*/ 0 w 107"/>
                      <a:gd name="T45" fmla="*/ 0 h 499"/>
                      <a:gd name="T46" fmla="*/ 0 w 107"/>
                      <a:gd name="T47" fmla="*/ 0 h 499"/>
                      <a:gd name="T48" fmla="*/ 0 w 107"/>
                      <a:gd name="T49" fmla="*/ 0 h 499"/>
                      <a:gd name="T50" fmla="*/ 0 w 107"/>
                      <a:gd name="T51" fmla="*/ 0 h 499"/>
                      <a:gd name="T52" fmla="*/ 0 w 107"/>
                      <a:gd name="T53" fmla="*/ 0 h 499"/>
                      <a:gd name="T54" fmla="*/ 0 w 107"/>
                      <a:gd name="T55" fmla="*/ 0 h 499"/>
                      <a:gd name="T56" fmla="*/ 0 w 107"/>
                      <a:gd name="T57" fmla="*/ 0 h 499"/>
                      <a:gd name="T58" fmla="*/ 0 w 107"/>
                      <a:gd name="T59" fmla="*/ 0 h 499"/>
                      <a:gd name="T60" fmla="*/ 0 w 107"/>
                      <a:gd name="T61" fmla="*/ 0 h 499"/>
                      <a:gd name="T62" fmla="*/ 0 w 107"/>
                      <a:gd name="T63" fmla="*/ 0 h 499"/>
                      <a:gd name="T64" fmla="*/ 0 w 107"/>
                      <a:gd name="T65" fmla="*/ 0 h 499"/>
                      <a:gd name="T66" fmla="*/ 0 w 107"/>
                      <a:gd name="T67" fmla="*/ 0 h 499"/>
                      <a:gd name="T68" fmla="*/ 0 w 107"/>
                      <a:gd name="T69" fmla="*/ 0 h 499"/>
                      <a:gd name="T70" fmla="*/ 0 w 107"/>
                      <a:gd name="T71" fmla="*/ 0 h 499"/>
                      <a:gd name="T72" fmla="*/ 0 w 107"/>
                      <a:gd name="T73" fmla="*/ 0 h 499"/>
                      <a:gd name="T74" fmla="*/ 0 w 107"/>
                      <a:gd name="T75" fmla="*/ 0 h 499"/>
                      <a:gd name="T76" fmla="*/ 0 w 107"/>
                      <a:gd name="T77" fmla="*/ 0 h 499"/>
                      <a:gd name="T78" fmla="*/ 0 w 107"/>
                      <a:gd name="T79" fmla="*/ 0 h 499"/>
                      <a:gd name="T80" fmla="*/ 0 w 107"/>
                      <a:gd name="T81" fmla="*/ 0 h 499"/>
                      <a:gd name="T82" fmla="*/ 0 w 107"/>
                      <a:gd name="T83" fmla="*/ 0 h 499"/>
                      <a:gd name="T84" fmla="*/ 0 w 107"/>
                      <a:gd name="T85" fmla="*/ 0 h 499"/>
                      <a:gd name="T86" fmla="*/ 0 w 107"/>
                      <a:gd name="T87" fmla="*/ 0 h 499"/>
                      <a:gd name="T88" fmla="*/ 0 w 107"/>
                      <a:gd name="T89" fmla="*/ 0 h 499"/>
                      <a:gd name="T90" fmla="*/ 0 w 107"/>
                      <a:gd name="T91" fmla="*/ 0 h 499"/>
                      <a:gd name="T92" fmla="*/ 0 w 107"/>
                      <a:gd name="T93" fmla="*/ 0 h 499"/>
                      <a:gd name="T94" fmla="*/ 0 w 107"/>
                      <a:gd name="T95" fmla="*/ 0 h 499"/>
                      <a:gd name="T96" fmla="*/ 0 w 107"/>
                      <a:gd name="T97" fmla="*/ 0 h 499"/>
                      <a:gd name="T98" fmla="*/ 0 w 107"/>
                      <a:gd name="T99" fmla="*/ 0 h 499"/>
                      <a:gd name="T100" fmla="*/ 0 w 107"/>
                      <a:gd name="T101" fmla="*/ 0 h 499"/>
                      <a:gd name="T102" fmla="*/ 0 w 107"/>
                      <a:gd name="T103" fmla="*/ 0 h 499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07"/>
                      <a:gd name="T157" fmla="*/ 0 h 499"/>
                      <a:gd name="T158" fmla="*/ 107 w 107"/>
                      <a:gd name="T159" fmla="*/ 499 h 499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07" h="499">
                        <a:moveTo>
                          <a:pt x="54" y="0"/>
                        </a:moveTo>
                        <a:lnTo>
                          <a:pt x="57" y="2"/>
                        </a:lnTo>
                        <a:lnTo>
                          <a:pt x="61" y="4"/>
                        </a:lnTo>
                        <a:lnTo>
                          <a:pt x="64" y="5"/>
                        </a:lnTo>
                        <a:lnTo>
                          <a:pt x="69" y="7"/>
                        </a:lnTo>
                        <a:lnTo>
                          <a:pt x="71" y="8"/>
                        </a:lnTo>
                        <a:lnTo>
                          <a:pt x="74" y="11"/>
                        </a:lnTo>
                        <a:lnTo>
                          <a:pt x="76" y="12"/>
                        </a:lnTo>
                        <a:lnTo>
                          <a:pt x="80" y="15"/>
                        </a:lnTo>
                        <a:lnTo>
                          <a:pt x="85" y="19"/>
                        </a:lnTo>
                        <a:lnTo>
                          <a:pt x="88" y="24"/>
                        </a:lnTo>
                        <a:lnTo>
                          <a:pt x="89" y="26"/>
                        </a:lnTo>
                        <a:lnTo>
                          <a:pt x="92" y="30"/>
                        </a:lnTo>
                        <a:lnTo>
                          <a:pt x="92" y="32"/>
                        </a:lnTo>
                        <a:lnTo>
                          <a:pt x="94" y="36"/>
                        </a:lnTo>
                        <a:lnTo>
                          <a:pt x="94" y="38"/>
                        </a:lnTo>
                        <a:lnTo>
                          <a:pt x="95" y="40"/>
                        </a:lnTo>
                        <a:lnTo>
                          <a:pt x="95" y="44"/>
                        </a:lnTo>
                        <a:lnTo>
                          <a:pt x="96" y="46"/>
                        </a:lnTo>
                        <a:lnTo>
                          <a:pt x="96" y="50"/>
                        </a:lnTo>
                        <a:lnTo>
                          <a:pt x="96" y="53"/>
                        </a:lnTo>
                        <a:lnTo>
                          <a:pt x="96" y="56"/>
                        </a:lnTo>
                        <a:lnTo>
                          <a:pt x="98" y="59"/>
                        </a:lnTo>
                        <a:lnTo>
                          <a:pt x="96" y="63"/>
                        </a:lnTo>
                        <a:lnTo>
                          <a:pt x="96" y="65"/>
                        </a:lnTo>
                        <a:lnTo>
                          <a:pt x="96" y="69"/>
                        </a:lnTo>
                        <a:lnTo>
                          <a:pt x="96" y="74"/>
                        </a:lnTo>
                        <a:lnTo>
                          <a:pt x="95" y="76"/>
                        </a:lnTo>
                        <a:lnTo>
                          <a:pt x="95" y="81"/>
                        </a:lnTo>
                        <a:lnTo>
                          <a:pt x="94" y="83"/>
                        </a:lnTo>
                        <a:lnTo>
                          <a:pt x="94" y="88"/>
                        </a:lnTo>
                        <a:lnTo>
                          <a:pt x="93" y="90"/>
                        </a:lnTo>
                        <a:lnTo>
                          <a:pt x="92" y="94"/>
                        </a:lnTo>
                        <a:lnTo>
                          <a:pt x="92" y="97"/>
                        </a:lnTo>
                        <a:lnTo>
                          <a:pt x="90" y="101"/>
                        </a:lnTo>
                        <a:lnTo>
                          <a:pt x="89" y="105"/>
                        </a:lnTo>
                        <a:lnTo>
                          <a:pt x="89" y="108"/>
                        </a:lnTo>
                        <a:lnTo>
                          <a:pt x="87" y="112"/>
                        </a:lnTo>
                        <a:lnTo>
                          <a:pt x="87" y="116"/>
                        </a:lnTo>
                        <a:lnTo>
                          <a:pt x="86" y="119"/>
                        </a:lnTo>
                        <a:lnTo>
                          <a:pt x="85" y="122"/>
                        </a:lnTo>
                        <a:lnTo>
                          <a:pt x="85" y="126"/>
                        </a:lnTo>
                        <a:lnTo>
                          <a:pt x="83" y="129"/>
                        </a:lnTo>
                        <a:lnTo>
                          <a:pt x="82" y="133"/>
                        </a:lnTo>
                        <a:lnTo>
                          <a:pt x="82" y="137"/>
                        </a:lnTo>
                        <a:lnTo>
                          <a:pt x="80" y="140"/>
                        </a:lnTo>
                        <a:lnTo>
                          <a:pt x="80" y="144"/>
                        </a:lnTo>
                        <a:lnTo>
                          <a:pt x="79" y="147"/>
                        </a:lnTo>
                        <a:lnTo>
                          <a:pt x="77" y="151"/>
                        </a:lnTo>
                        <a:lnTo>
                          <a:pt x="76" y="154"/>
                        </a:lnTo>
                        <a:lnTo>
                          <a:pt x="76" y="158"/>
                        </a:lnTo>
                        <a:lnTo>
                          <a:pt x="76" y="162"/>
                        </a:lnTo>
                        <a:lnTo>
                          <a:pt x="76" y="165"/>
                        </a:lnTo>
                        <a:lnTo>
                          <a:pt x="75" y="169"/>
                        </a:lnTo>
                        <a:lnTo>
                          <a:pt x="75" y="172"/>
                        </a:lnTo>
                        <a:lnTo>
                          <a:pt x="74" y="175"/>
                        </a:lnTo>
                        <a:lnTo>
                          <a:pt x="74" y="178"/>
                        </a:lnTo>
                        <a:lnTo>
                          <a:pt x="74" y="182"/>
                        </a:lnTo>
                        <a:lnTo>
                          <a:pt x="75" y="184"/>
                        </a:lnTo>
                        <a:lnTo>
                          <a:pt x="75" y="188"/>
                        </a:lnTo>
                        <a:lnTo>
                          <a:pt x="76" y="191"/>
                        </a:lnTo>
                        <a:lnTo>
                          <a:pt x="76" y="195"/>
                        </a:lnTo>
                        <a:lnTo>
                          <a:pt x="77" y="197"/>
                        </a:lnTo>
                        <a:lnTo>
                          <a:pt x="76" y="202"/>
                        </a:lnTo>
                        <a:lnTo>
                          <a:pt x="76" y="207"/>
                        </a:lnTo>
                        <a:lnTo>
                          <a:pt x="76" y="210"/>
                        </a:lnTo>
                        <a:lnTo>
                          <a:pt x="76" y="215"/>
                        </a:lnTo>
                        <a:lnTo>
                          <a:pt x="75" y="220"/>
                        </a:lnTo>
                        <a:lnTo>
                          <a:pt x="74" y="224"/>
                        </a:lnTo>
                        <a:lnTo>
                          <a:pt x="74" y="228"/>
                        </a:lnTo>
                        <a:lnTo>
                          <a:pt x="74" y="233"/>
                        </a:lnTo>
                        <a:lnTo>
                          <a:pt x="74" y="237"/>
                        </a:lnTo>
                        <a:lnTo>
                          <a:pt x="74" y="241"/>
                        </a:lnTo>
                        <a:lnTo>
                          <a:pt x="74" y="246"/>
                        </a:lnTo>
                        <a:lnTo>
                          <a:pt x="74" y="251"/>
                        </a:lnTo>
                        <a:lnTo>
                          <a:pt x="74" y="255"/>
                        </a:lnTo>
                        <a:lnTo>
                          <a:pt x="74" y="259"/>
                        </a:lnTo>
                        <a:lnTo>
                          <a:pt x="74" y="264"/>
                        </a:lnTo>
                        <a:lnTo>
                          <a:pt x="74" y="268"/>
                        </a:lnTo>
                        <a:lnTo>
                          <a:pt x="74" y="272"/>
                        </a:lnTo>
                        <a:lnTo>
                          <a:pt x="74" y="277"/>
                        </a:lnTo>
                        <a:lnTo>
                          <a:pt x="74" y="281"/>
                        </a:lnTo>
                        <a:lnTo>
                          <a:pt x="74" y="285"/>
                        </a:lnTo>
                        <a:lnTo>
                          <a:pt x="74" y="290"/>
                        </a:lnTo>
                        <a:lnTo>
                          <a:pt x="75" y="293"/>
                        </a:lnTo>
                        <a:lnTo>
                          <a:pt x="76" y="298"/>
                        </a:lnTo>
                        <a:lnTo>
                          <a:pt x="76" y="303"/>
                        </a:lnTo>
                        <a:lnTo>
                          <a:pt x="76" y="306"/>
                        </a:lnTo>
                        <a:lnTo>
                          <a:pt x="76" y="311"/>
                        </a:lnTo>
                        <a:lnTo>
                          <a:pt x="76" y="316"/>
                        </a:lnTo>
                        <a:lnTo>
                          <a:pt x="76" y="319"/>
                        </a:lnTo>
                        <a:lnTo>
                          <a:pt x="77" y="324"/>
                        </a:lnTo>
                        <a:lnTo>
                          <a:pt x="77" y="329"/>
                        </a:lnTo>
                        <a:lnTo>
                          <a:pt x="79" y="332"/>
                        </a:lnTo>
                        <a:lnTo>
                          <a:pt x="79" y="336"/>
                        </a:lnTo>
                        <a:lnTo>
                          <a:pt x="79" y="341"/>
                        </a:lnTo>
                        <a:lnTo>
                          <a:pt x="80" y="346"/>
                        </a:lnTo>
                        <a:lnTo>
                          <a:pt x="80" y="349"/>
                        </a:lnTo>
                        <a:lnTo>
                          <a:pt x="81" y="354"/>
                        </a:lnTo>
                        <a:lnTo>
                          <a:pt x="82" y="357"/>
                        </a:lnTo>
                        <a:lnTo>
                          <a:pt x="82" y="362"/>
                        </a:lnTo>
                        <a:lnTo>
                          <a:pt x="82" y="366"/>
                        </a:lnTo>
                        <a:lnTo>
                          <a:pt x="85" y="369"/>
                        </a:lnTo>
                        <a:lnTo>
                          <a:pt x="85" y="374"/>
                        </a:lnTo>
                        <a:lnTo>
                          <a:pt x="85" y="378"/>
                        </a:lnTo>
                        <a:lnTo>
                          <a:pt x="86" y="382"/>
                        </a:lnTo>
                        <a:lnTo>
                          <a:pt x="87" y="387"/>
                        </a:lnTo>
                        <a:lnTo>
                          <a:pt x="87" y="391"/>
                        </a:lnTo>
                        <a:lnTo>
                          <a:pt x="89" y="395"/>
                        </a:lnTo>
                        <a:lnTo>
                          <a:pt x="89" y="400"/>
                        </a:lnTo>
                        <a:lnTo>
                          <a:pt x="90" y="404"/>
                        </a:lnTo>
                        <a:lnTo>
                          <a:pt x="92" y="407"/>
                        </a:lnTo>
                        <a:lnTo>
                          <a:pt x="92" y="412"/>
                        </a:lnTo>
                        <a:lnTo>
                          <a:pt x="93" y="416"/>
                        </a:lnTo>
                        <a:lnTo>
                          <a:pt x="94" y="420"/>
                        </a:lnTo>
                        <a:lnTo>
                          <a:pt x="94" y="424"/>
                        </a:lnTo>
                        <a:lnTo>
                          <a:pt x="95" y="429"/>
                        </a:lnTo>
                        <a:lnTo>
                          <a:pt x="96" y="433"/>
                        </a:lnTo>
                        <a:lnTo>
                          <a:pt x="98" y="437"/>
                        </a:lnTo>
                        <a:lnTo>
                          <a:pt x="99" y="440"/>
                        </a:lnTo>
                        <a:lnTo>
                          <a:pt x="100" y="445"/>
                        </a:lnTo>
                        <a:lnTo>
                          <a:pt x="101" y="449"/>
                        </a:lnTo>
                        <a:lnTo>
                          <a:pt x="102" y="454"/>
                        </a:lnTo>
                        <a:lnTo>
                          <a:pt x="103" y="458"/>
                        </a:lnTo>
                        <a:lnTo>
                          <a:pt x="105" y="462"/>
                        </a:lnTo>
                        <a:lnTo>
                          <a:pt x="106" y="467"/>
                        </a:lnTo>
                        <a:lnTo>
                          <a:pt x="107" y="471"/>
                        </a:lnTo>
                        <a:lnTo>
                          <a:pt x="103" y="474"/>
                        </a:lnTo>
                        <a:lnTo>
                          <a:pt x="99" y="477"/>
                        </a:lnTo>
                        <a:lnTo>
                          <a:pt x="94" y="481"/>
                        </a:lnTo>
                        <a:lnTo>
                          <a:pt x="90" y="484"/>
                        </a:lnTo>
                        <a:lnTo>
                          <a:pt x="87" y="488"/>
                        </a:lnTo>
                        <a:lnTo>
                          <a:pt x="82" y="492"/>
                        </a:lnTo>
                        <a:lnTo>
                          <a:pt x="77" y="494"/>
                        </a:lnTo>
                        <a:lnTo>
                          <a:pt x="74" y="499"/>
                        </a:lnTo>
                        <a:lnTo>
                          <a:pt x="68" y="495"/>
                        </a:lnTo>
                        <a:lnTo>
                          <a:pt x="64" y="493"/>
                        </a:lnTo>
                        <a:lnTo>
                          <a:pt x="58" y="489"/>
                        </a:lnTo>
                        <a:lnTo>
                          <a:pt x="55" y="487"/>
                        </a:lnTo>
                        <a:lnTo>
                          <a:pt x="51" y="483"/>
                        </a:lnTo>
                        <a:lnTo>
                          <a:pt x="48" y="481"/>
                        </a:lnTo>
                        <a:lnTo>
                          <a:pt x="44" y="477"/>
                        </a:lnTo>
                        <a:lnTo>
                          <a:pt x="41" y="475"/>
                        </a:lnTo>
                        <a:lnTo>
                          <a:pt x="37" y="471"/>
                        </a:lnTo>
                        <a:lnTo>
                          <a:pt x="33" y="467"/>
                        </a:lnTo>
                        <a:lnTo>
                          <a:pt x="31" y="463"/>
                        </a:lnTo>
                        <a:lnTo>
                          <a:pt x="29" y="459"/>
                        </a:lnTo>
                        <a:lnTo>
                          <a:pt x="26" y="456"/>
                        </a:lnTo>
                        <a:lnTo>
                          <a:pt x="23" y="451"/>
                        </a:lnTo>
                        <a:lnTo>
                          <a:pt x="20" y="448"/>
                        </a:lnTo>
                        <a:lnTo>
                          <a:pt x="19" y="444"/>
                        </a:lnTo>
                        <a:lnTo>
                          <a:pt x="17" y="439"/>
                        </a:lnTo>
                        <a:lnTo>
                          <a:pt x="16" y="435"/>
                        </a:lnTo>
                        <a:lnTo>
                          <a:pt x="13" y="430"/>
                        </a:lnTo>
                        <a:lnTo>
                          <a:pt x="12" y="426"/>
                        </a:lnTo>
                        <a:lnTo>
                          <a:pt x="11" y="421"/>
                        </a:lnTo>
                        <a:lnTo>
                          <a:pt x="9" y="417"/>
                        </a:lnTo>
                        <a:lnTo>
                          <a:pt x="9" y="412"/>
                        </a:lnTo>
                        <a:lnTo>
                          <a:pt x="7" y="407"/>
                        </a:lnTo>
                        <a:lnTo>
                          <a:pt x="6" y="402"/>
                        </a:lnTo>
                        <a:lnTo>
                          <a:pt x="5" y="398"/>
                        </a:lnTo>
                        <a:lnTo>
                          <a:pt x="4" y="392"/>
                        </a:lnTo>
                        <a:lnTo>
                          <a:pt x="4" y="387"/>
                        </a:lnTo>
                        <a:lnTo>
                          <a:pt x="3" y="382"/>
                        </a:lnTo>
                        <a:lnTo>
                          <a:pt x="3" y="378"/>
                        </a:lnTo>
                        <a:lnTo>
                          <a:pt x="1" y="372"/>
                        </a:lnTo>
                        <a:lnTo>
                          <a:pt x="1" y="367"/>
                        </a:lnTo>
                        <a:lnTo>
                          <a:pt x="1" y="362"/>
                        </a:lnTo>
                        <a:lnTo>
                          <a:pt x="0" y="357"/>
                        </a:lnTo>
                        <a:lnTo>
                          <a:pt x="0" y="351"/>
                        </a:lnTo>
                        <a:lnTo>
                          <a:pt x="0" y="347"/>
                        </a:lnTo>
                        <a:lnTo>
                          <a:pt x="0" y="341"/>
                        </a:lnTo>
                        <a:lnTo>
                          <a:pt x="0" y="336"/>
                        </a:lnTo>
                        <a:lnTo>
                          <a:pt x="0" y="330"/>
                        </a:lnTo>
                        <a:lnTo>
                          <a:pt x="0" y="325"/>
                        </a:lnTo>
                        <a:lnTo>
                          <a:pt x="0" y="319"/>
                        </a:lnTo>
                        <a:lnTo>
                          <a:pt x="0" y="313"/>
                        </a:lnTo>
                        <a:lnTo>
                          <a:pt x="0" y="309"/>
                        </a:lnTo>
                        <a:lnTo>
                          <a:pt x="0" y="304"/>
                        </a:lnTo>
                        <a:lnTo>
                          <a:pt x="0" y="298"/>
                        </a:lnTo>
                        <a:lnTo>
                          <a:pt x="0" y="292"/>
                        </a:lnTo>
                        <a:lnTo>
                          <a:pt x="0" y="287"/>
                        </a:lnTo>
                        <a:lnTo>
                          <a:pt x="1" y="281"/>
                        </a:lnTo>
                        <a:lnTo>
                          <a:pt x="1" y="275"/>
                        </a:lnTo>
                        <a:lnTo>
                          <a:pt x="1" y="271"/>
                        </a:lnTo>
                        <a:lnTo>
                          <a:pt x="1" y="266"/>
                        </a:lnTo>
                        <a:lnTo>
                          <a:pt x="1" y="260"/>
                        </a:lnTo>
                        <a:lnTo>
                          <a:pt x="1" y="255"/>
                        </a:lnTo>
                        <a:lnTo>
                          <a:pt x="1" y="251"/>
                        </a:lnTo>
                        <a:lnTo>
                          <a:pt x="1" y="245"/>
                        </a:lnTo>
                        <a:lnTo>
                          <a:pt x="1" y="240"/>
                        </a:lnTo>
                        <a:lnTo>
                          <a:pt x="1" y="235"/>
                        </a:lnTo>
                        <a:lnTo>
                          <a:pt x="1" y="230"/>
                        </a:lnTo>
                        <a:lnTo>
                          <a:pt x="1" y="224"/>
                        </a:lnTo>
                        <a:lnTo>
                          <a:pt x="1" y="220"/>
                        </a:lnTo>
                        <a:lnTo>
                          <a:pt x="0" y="215"/>
                        </a:lnTo>
                        <a:lnTo>
                          <a:pt x="0" y="210"/>
                        </a:lnTo>
                        <a:lnTo>
                          <a:pt x="0" y="205"/>
                        </a:lnTo>
                        <a:lnTo>
                          <a:pt x="0" y="201"/>
                        </a:lnTo>
                        <a:lnTo>
                          <a:pt x="0" y="197"/>
                        </a:lnTo>
                        <a:lnTo>
                          <a:pt x="0" y="194"/>
                        </a:lnTo>
                        <a:lnTo>
                          <a:pt x="0" y="190"/>
                        </a:lnTo>
                        <a:lnTo>
                          <a:pt x="0" y="188"/>
                        </a:lnTo>
                        <a:lnTo>
                          <a:pt x="0" y="183"/>
                        </a:lnTo>
                        <a:lnTo>
                          <a:pt x="1" y="181"/>
                        </a:lnTo>
                        <a:lnTo>
                          <a:pt x="1" y="177"/>
                        </a:lnTo>
                        <a:lnTo>
                          <a:pt x="1" y="173"/>
                        </a:lnTo>
                        <a:lnTo>
                          <a:pt x="1" y="170"/>
                        </a:lnTo>
                        <a:lnTo>
                          <a:pt x="1" y="166"/>
                        </a:lnTo>
                        <a:lnTo>
                          <a:pt x="1" y="163"/>
                        </a:lnTo>
                        <a:lnTo>
                          <a:pt x="3" y="159"/>
                        </a:lnTo>
                        <a:lnTo>
                          <a:pt x="3" y="156"/>
                        </a:lnTo>
                        <a:lnTo>
                          <a:pt x="3" y="153"/>
                        </a:lnTo>
                        <a:lnTo>
                          <a:pt x="3" y="150"/>
                        </a:lnTo>
                        <a:lnTo>
                          <a:pt x="3" y="146"/>
                        </a:lnTo>
                        <a:lnTo>
                          <a:pt x="3" y="143"/>
                        </a:lnTo>
                        <a:lnTo>
                          <a:pt x="3" y="139"/>
                        </a:lnTo>
                        <a:lnTo>
                          <a:pt x="3" y="135"/>
                        </a:lnTo>
                        <a:lnTo>
                          <a:pt x="4" y="132"/>
                        </a:lnTo>
                        <a:lnTo>
                          <a:pt x="4" y="129"/>
                        </a:lnTo>
                        <a:lnTo>
                          <a:pt x="4" y="126"/>
                        </a:lnTo>
                        <a:lnTo>
                          <a:pt x="4" y="121"/>
                        </a:lnTo>
                        <a:lnTo>
                          <a:pt x="5" y="119"/>
                        </a:lnTo>
                        <a:lnTo>
                          <a:pt x="5" y="115"/>
                        </a:lnTo>
                        <a:lnTo>
                          <a:pt x="5" y="112"/>
                        </a:lnTo>
                        <a:lnTo>
                          <a:pt x="6" y="108"/>
                        </a:lnTo>
                        <a:lnTo>
                          <a:pt x="6" y="106"/>
                        </a:lnTo>
                        <a:lnTo>
                          <a:pt x="6" y="101"/>
                        </a:lnTo>
                        <a:lnTo>
                          <a:pt x="6" y="99"/>
                        </a:lnTo>
                        <a:lnTo>
                          <a:pt x="7" y="95"/>
                        </a:lnTo>
                        <a:lnTo>
                          <a:pt x="9" y="91"/>
                        </a:lnTo>
                        <a:lnTo>
                          <a:pt x="9" y="88"/>
                        </a:lnTo>
                        <a:lnTo>
                          <a:pt x="9" y="86"/>
                        </a:lnTo>
                        <a:lnTo>
                          <a:pt x="9" y="81"/>
                        </a:lnTo>
                        <a:lnTo>
                          <a:pt x="10" y="78"/>
                        </a:lnTo>
                        <a:lnTo>
                          <a:pt x="11" y="75"/>
                        </a:lnTo>
                        <a:lnTo>
                          <a:pt x="11" y="71"/>
                        </a:lnTo>
                        <a:lnTo>
                          <a:pt x="12" y="68"/>
                        </a:lnTo>
                        <a:lnTo>
                          <a:pt x="13" y="65"/>
                        </a:lnTo>
                        <a:lnTo>
                          <a:pt x="13" y="62"/>
                        </a:lnTo>
                        <a:lnTo>
                          <a:pt x="14" y="59"/>
                        </a:lnTo>
                        <a:lnTo>
                          <a:pt x="16" y="56"/>
                        </a:lnTo>
                        <a:lnTo>
                          <a:pt x="17" y="53"/>
                        </a:lnTo>
                        <a:lnTo>
                          <a:pt x="18" y="50"/>
                        </a:lnTo>
                        <a:lnTo>
                          <a:pt x="19" y="48"/>
                        </a:lnTo>
                        <a:lnTo>
                          <a:pt x="20" y="44"/>
                        </a:lnTo>
                        <a:lnTo>
                          <a:pt x="22" y="42"/>
                        </a:lnTo>
                        <a:lnTo>
                          <a:pt x="23" y="38"/>
                        </a:lnTo>
                        <a:lnTo>
                          <a:pt x="24" y="36"/>
                        </a:lnTo>
                        <a:lnTo>
                          <a:pt x="26" y="32"/>
                        </a:lnTo>
                        <a:lnTo>
                          <a:pt x="28" y="30"/>
                        </a:lnTo>
                        <a:lnTo>
                          <a:pt x="29" y="27"/>
                        </a:lnTo>
                        <a:lnTo>
                          <a:pt x="31" y="24"/>
                        </a:lnTo>
                        <a:lnTo>
                          <a:pt x="32" y="21"/>
                        </a:lnTo>
                        <a:lnTo>
                          <a:pt x="35" y="19"/>
                        </a:lnTo>
                        <a:lnTo>
                          <a:pt x="38" y="14"/>
                        </a:lnTo>
                        <a:lnTo>
                          <a:pt x="44" y="10"/>
                        </a:lnTo>
                        <a:lnTo>
                          <a:pt x="45" y="7"/>
                        </a:lnTo>
                        <a:lnTo>
                          <a:pt x="48" y="5"/>
                        </a:lnTo>
                        <a:lnTo>
                          <a:pt x="51" y="2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59" name="Freeform 119">
                    <a:extLst>
                      <a:ext uri="{FF2B5EF4-FFF2-40B4-BE49-F238E27FC236}">
                        <a16:creationId xmlns:a16="http://schemas.microsoft.com/office/drawing/2014/main" id="{D0144507-2145-44E3-B78A-376000F8FD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6" y="1551"/>
                    <a:ext cx="53" cy="264"/>
                  </a:xfrm>
                  <a:custGeom>
                    <a:avLst/>
                    <a:gdLst>
                      <a:gd name="T0" fmla="*/ 0 w 159"/>
                      <a:gd name="T1" fmla="*/ 0 h 792"/>
                      <a:gd name="T2" fmla="*/ 0 w 159"/>
                      <a:gd name="T3" fmla="*/ 0 h 792"/>
                      <a:gd name="T4" fmla="*/ 0 w 159"/>
                      <a:gd name="T5" fmla="*/ 0 h 792"/>
                      <a:gd name="T6" fmla="*/ 0 w 159"/>
                      <a:gd name="T7" fmla="*/ 0 h 792"/>
                      <a:gd name="T8" fmla="*/ 0 w 159"/>
                      <a:gd name="T9" fmla="*/ 0 h 792"/>
                      <a:gd name="T10" fmla="*/ 0 w 159"/>
                      <a:gd name="T11" fmla="*/ 0 h 792"/>
                      <a:gd name="T12" fmla="*/ 0 w 159"/>
                      <a:gd name="T13" fmla="*/ 0 h 792"/>
                      <a:gd name="T14" fmla="*/ 0 w 159"/>
                      <a:gd name="T15" fmla="*/ 0 h 792"/>
                      <a:gd name="T16" fmla="*/ 0 w 159"/>
                      <a:gd name="T17" fmla="*/ 0 h 792"/>
                      <a:gd name="T18" fmla="*/ 0 w 159"/>
                      <a:gd name="T19" fmla="*/ 0 h 792"/>
                      <a:gd name="T20" fmla="*/ 0 w 159"/>
                      <a:gd name="T21" fmla="*/ 0 h 792"/>
                      <a:gd name="T22" fmla="*/ 0 w 159"/>
                      <a:gd name="T23" fmla="*/ 0 h 792"/>
                      <a:gd name="T24" fmla="*/ 0 w 159"/>
                      <a:gd name="T25" fmla="*/ 0 h 792"/>
                      <a:gd name="T26" fmla="*/ 0 w 159"/>
                      <a:gd name="T27" fmla="*/ 0 h 792"/>
                      <a:gd name="T28" fmla="*/ 0 w 159"/>
                      <a:gd name="T29" fmla="*/ 0 h 792"/>
                      <a:gd name="T30" fmla="*/ 0 w 159"/>
                      <a:gd name="T31" fmla="*/ 0 h 792"/>
                      <a:gd name="T32" fmla="*/ 0 w 159"/>
                      <a:gd name="T33" fmla="*/ 0 h 792"/>
                      <a:gd name="T34" fmla="*/ 0 w 159"/>
                      <a:gd name="T35" fmla="*/ 0 h 792"/>
                      <a:gd name="T36" fmla="*/ 0 w 159"/>
                      <a:gd name="T37" fmla="*/ 0 h 792"/>
                      <a:gd name="T38" fmla="*/ 0 w 159"/>
                      <a:gd name="T39" fmla="*/ 0 h 792"/>
                      <a:gd name="T40" fmla="*/ 0 w 159"/>
                      <a:gd name="T41" fmla="*/ 0 h 792"/>
                      <a:gd name="T42" fmla="*/ 0 w 159"/>
                      <a:gd name="T43" fmla="*/ 0 h 792"/>
                      <a:gd name="T44" fmla="*/ 0 w 159"/>
                      <a:gd name="T45" fmla="*/ 0 h 792"/>
                      <a:gd name="T46" fmla="*/ 0 w 159"/>
                      <a:gd name="T47" fmla="*/ 0 h 792"/>
                      <a:gd name="T48" fmla="*/ 0 w 159"/>
                      <a:gd name="T49" fmla="*/ 0 h 792"/>
                      <a:gd name="T50" fmla="*/ 0 w 159"/>
                      <a:gd name="T51" fmla="*/ 0 h 792"/>
                      <a:gd name="T52" fmla="*/ 0 w 159"/>
                      <a:gd name="T53" fmla="*/ 0 h 792"/>
                      <a:gd name="T54" fmla="*/ 0 w 159"/>
                      <a:gd name="T55" fmla="*/ 0 h 792"/>
                      <a:gd name="T56" fmla="*/ 0 w 159"/>
                      <a:gd name="T57" fmla="*/ 0 h 792"/>
                      <a:gd name="T58" fmla="*/ 0 w 159"/>
                      <a:gd name="T59" fmla="*/ 0 h 792"/>
                      <a:gd name="T60" fmla="*/ 0 w 159"/>
                      <a:gd name="T61" fmla="*/ 0 h 792"/>
                      <a:gd name="T62" fmla="*/ 0 w 159"/>
                      <a:gd name="T63" fmla="*/ 0 h 792"/>
                      <a:gd name="T64" fmla="*/ 0 w 159"/>
                      <a:gd name="T65" fmla="*/ 0 h 792"/>
                      <a:gd name="T66" fmla="*/ 0 w 159"/>
                      <a:gd name="T67" fmla="*/ 0 h 792"/>
                      <a:gd name="T68" fmla="*/ 0 w 159"/>
                      <a:gd name="T69" fmla="*/ 0 h 792"/>
                      <a:gd name="T70" fmla="*/ 0 w 159"/>
                      <a:gd name="T71" fmla="*/ 0 h 792"/>
                      <a:gd name="T72" fmla="*/ 0 w 159"/>
                      <a:gd name="T73" fmla="*/ 0 h 792"/>
                      <a:gd name="T74" fmla="*/ 0 w 159"/>
                      <a:gd name="T75" fmla="*/ 0 h 792"/>
                      <a:gd name="T76" fmla="*/ 0 w 159"/>
                      <a:gd name="T77" fmla="*/ 0 h 792"/>
                      <a:gd name="T78" fmla="*/ 0 w 159"/>
                      <a:gd name="T79" fmla="*/ 0 h 792"/>
                      <a:gd name="T80" fmla="*/ 0 w 159"/>
                      <a:gd name="T81" fmla="*/ 0 h 792"/>
                      <a:gd name="T82" fmla="*/ 0 w 159"/>
                      <a:gd name="T83" fmla="*/ 0 h 792"/>
                      <a:gd name="T84" fmla="*/ 0 w 159"/>
                      <a:gd name="T85" fmla="*/ 0 h 792"/>
                      <a:gd name="T86" fmla="*/ 0 w 159"/>
                      <a:gd name="T87" fmla="*/ 0 h 79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59"/>
                      <a:gd name="T133" fmla="*/ 0 h 792"/>
                      <a:gd name="T134" fmla="*/ 159 w 159"/>
                      <a:gd name="T135" fmla="*/ 792 h 79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59" h="792">
                        <a:moveTo>
                          <a:pt x="144" y="0"/>
                        </a:moveTo>
                        <a:lnTo>
                          <a:pt x="58" y="8"/>
                        </a:lnTo>
                        <a:lnTo>
                          <a:pt x="60" y="23"/>
                        </a:lnTo>
                        <a:lnTo>
                          <a:pt x="60" y="38"/>
                        </a:lnTo>
                        <a:lnTo>
                          <a:pt x="63" y="52"/>
                        </a:lnTo>
                        <a:lnTo>
                          <a:pt x="64" y="67"/>
                        </a:lnTo>
                        <a:lnTo>
                          <a:pt x="65" y="81"/>
                        </a:lnTo>
                        <a:lnTo>
                          <a:pt x="65" y="95"/>
                        </a:lnTo>
                        <a:lnTo>
                          <a:pt x="66" y="109"/>
                        </a:lnTo>
                        <a:lnTo>
                          <a:pt x="67" y="124"/>
                        </a:lnTo>
                        <a:lnTo>
                          <a:pt x="68" y="137"/>
                        </a:lnTo>
                        <a:lnTo>
                          <a:pt x="70" y="151"/>
                        </a:lnTo>
                        <a:lnTo>
                          <a:pt x="70" y="165"/>
                        </a:lnTo>
                        <a:lnTo>
                          <a:pt x="71" y="179"/>
                        </a:lnTo>
                        <a:lnTo>
                          <a:pt x="71" y="192"/>
                        </a:lnTo>
                        <a:lnTo>
                          <a:pt x="72" y="205"/>
                        </a:lnTo>
                        <a:lnTo>
                          <a:pt x="72" y="219"/>
                        </a:lnTo>
                        <a:lnTo>
                          <a:pt x="73" y="233"/>
                        </a:lnTo>
                        <a:lnTo>
                          <a:pt x="73" y="246"/>
                        </a:lnTo>
                        <a:lnTo>
                          <a:pt x="73" y="258"/>
                        </a:lnTo>
                        <a:lnTo>
                          <a:pt x="73" y="271"/>
                        </a:lnTo>
                        <a:lnTo>
                          <a:pt x="73" y="284"/>
                        </a:lnTo>
                        <a:lnTo>
                          <a:pt x="73" y="297"/>
                        </a:lnTo>
                        <a:lnTo>
                          <a:pt x="73" y="310"/>
                        </a:lnTo>
                        <a:lnTo>
                          <a:pt x="73" y="322"/>
                        </a:lnTo>
                        <a:lnTo>
                          <a:pt x="73" y="335"/>
                        </a:lnTo>
                        <a:lnTo>
                          <a:pt x="72" y="347"/>
                        </a:lnTo>
                        <a:lnTo>
                          <a:pt x="72" y="360"/>
                        </a:lnTo>
                        <a:lnTo>
                          <a:pt x="71" y="372"/>
                        </a:lnTo>
                        <a:lnTo>
                          <a:pt x="71" y="385"/>
                        </a:lnTo>
                        <a:lnTo>
                          <a:pt x="70" y="395"/>
                        </a:lnTo>
                        <a:lnTo>
                          <a:pt x="70" y="407"/>
                        </a:lnTo>
                        <a:lnTo>
                          <a:pt x="68" y="420"/>
                        </a:lnTo>
                        <a:lnTo>
                          <a:pt x="68" y="432"/>
                        </a:lnTo>
                        <a:lnTo>
                          <a:pt x="67" y="443"/>
                        </a:lnTo>
                        <a:lnTo>
                          <a:pt x="66" y="455"/>
                        </a:lnTo>
                        <a:lnTo>
                          <a:pt x="65" y="467"/>
                        </a:lnTo>
                        <a:lnTo>
                          <a:pt x="64" y="479"/>
                        </a:lnTo>
                        <a:lnTo>
                          <a:pt x="63" y="488"/>
                        </a:lnTo>
                        <a:lnTo>
                          <a:pt x="61" y="500"/>
                        </a:lnTo>
                        <a:lnTo>
                          <a:pt x="60" y="512"/>
                        </a:lnTo>
                        <a:lnTo>
                          <a:pt x="58" y="522"/>
                        </a:lnTo>
                        <a:lnTo>
                          <a:pt x="57" y="533"/>
                        </a:lnTo>
                        <a:lnTo>
                          <a:pt x="54" y="544"/>
                        </a:lnTo>
                        <a:lnTo>
                          <a:pt x="53" y="554"/>
                        </a:lnTo>
                        <a:lnTo>
                          <a:pt x="52" y="565"/>
                        </a:lnTo>
                        <a:lnTo>
                          <a:pt x="49" y="576"/>
                        </a:lnTo>
                        <a:lnTo>
                          <a:pt x="47" y="587"/>
                        </a:lnTo>
                        <a:lnTo>
                          <a:pt x="46" y="597"/>
                        </a:lnTo>
                        <a:lnTo>
                          <a:pt x="45" y="608"/>
                        </a:lnTo>
                        <a:lnTo>
                          <a:pt x="42" y="617"/>
                        </a:lnTo>
                        <a:lnTo>
                          <a:pt x="40" y="628"/>
                        </a:lnTo>
                        <a:lnTo>
                          <a:pt x="38" y="638"/>
                        </a:lnTo>
                        <a:lnTo>
                          <a:pt x="34" y="648"/>
                        </a:lnTo>
                        <a:lnTo>
                          <a:pt x="32" y="658"/>
                        </a:lnTo>
                        <a:lnTo>
                          <a:pt x="29" y="667"/>
                        </a:lnTo>
                        <a:lnTo>
                          <a:pt x="27" y="677"/>
                        </a:lnTo>
                        <a:lnTo>
                          <a:pt x="25" y="686"/>
                        </a:lnTo>
                        <a:lnTo>
                          <a:pt x="21" y="696"/>
                        </a:lnTo>
                        <a:lnTo>
                          <a:pt x="19" y="706"/>
                        </a:lnTo>
                        <a:lnTo>
                          <a:pt x="15" y="715"/>
                        </a:lnTo>
                        <a:lnTo>
                          <a:pt x="11" y="724"/>
                        </a:lnTo>
                        <a:lnTo>
                          <a:pt x="9" y="734"/>
                        </a:lnTo>
                        <a:lnTo>
                          <a:pt x="6" y="743"/>
                        </a:lnTo>
                        <a:lnTo>
                          <a:pt x="2" y="752"/>
                        </a:lnTo>
                        <a:lnTo>
                          <a:pt x="0" y="762"/>
                        </a:lnTo>
                        <a:lnTo>
                          <a:pt x="80" y="792"/>
                        </a:lnTo>
                        <a:lnTo>
                          <a:pt x="83" y="782"/>
                        </a:lnTo>
                        <a:lnTo>
                          <a:pt x="86" y="773"/>
                        </a:lnTo>
                        <a:lnTo>
                          <a:pt x="90" y="763"/>
                        </a:lnTo>
                        <a:lnTo>
                          <a:pt x="93" y="754"/>
                        </a:lnTo>
                        <a:lnTo>
                          <a:pt x="96" y="743"/>
                        </a:lnTo>
                        <a:lnTo>
                          <a:pt x="99" y="734"/>
                        </a:lnTo>
                        <a:lnTo>
                          <a:pt x="103" y="723"/>
                        </a:lnTo>
                        <a:lnTo>
                          <a:pt x="105" y="714"/>
                        </a:lnTo>
                        <a:lnTo>
                          <a:pt x="108" y="703"/>
                        </a:lnTo>
                        <a:lnTo>
                          <a:pt x="111" y="692"/>
                        </a:lnTo>
                        <a:lnTo>
                          <a:pt x="115" y="682"/>
                        </a:lnTo>
                        <a:lnTo>
                          <a:pt x="117" y="671"/>
                        </a:lnTo>
                        <a:lnTo>
                          <a:pt x="119" y="661"/>
                        </a:lnTo>
                        <a:lnTo>
                          <a:pt x="122" y="651"/>
                        </a:lnTo>
                        <a:lnTo>
                          <a:pt x="124" y="640"/>
                        </a:lnTo>
                        <a:lnTo>
                          <a:pt x="128" y="629"/>
                        </a:lnTo>
                        <a:lnTo>
                          <a:pt x="129" y="617"/>
                        </a:lnTo>
                        <a:lnTo>
                          <a:pt x="131" y="607"/>
                        </a:lnTo>
                        <a:lnTo>
                          <a:pt x="134" y="595"/>
                        </a:lnTo>
                        <a:lnTo>
                          <a:pt x="136" y="584"/>
                        </a:lnTo>
                        <a:lnTo>
                          <a:pt x="137" y="572"/>
                        </a:lnTo>
                        <a:lnTo>
                          <a:pt x="138" y="562"/>
                        </a:lnTo>
                        <a:lnTo>
                          <a:pt x="141" y="550"/>
                        </a:lnTo>
                        <a:lnTo>
                          <a:pt x="143" y="539"/>
                        </a:lnTo>
                        <a:lnTo>
                          <a:pt x="144" y="526"/>
                        </a:lnTo>
                        <a:lnTo>
                          <a:pt x="146" y="515"/>
                        </a:lnTo>
                        <a:lnTo>
                          <a:pt x="147" y="503"/>
                        </a:lnTo>
                        <a:lnTo>
                          <a:pt x="149" y="492"/>
                        </a:lnTo>
                        <a:lnTo>
                          <a:pt x="150" y="480"/>
                        </a:lnTo>
                        <a:lnTo>
                          <a:pt x="151" y="468"/>
                        </a:lnTo>
                        <a:lnTo>
                          <a:pt x="153" y="456"/>
                        </a:lnTo>
                        <a:lnTo>
                          <a:pt x="154" y="443"/>
                        </a:lnTo>
                        <a:lnTo>
                          <a:pt x="154" y="430"/>
                        </a:lnTo>
                        <a:lnTo>
                          <a:pt x="156" y="418"/>
                        </a:lnTo>
                        <a:lnTo>
                          <a:pt x="156" y="405"/>
                        </a:lnTo>
                        <a:lnTo>
                          <a:pt x="156" y="393"/>
                        </a:lnTo>
                        <a:lnTo>
                          <a:pt x="157" y="380"/>
                        </a:lnTo>
                        <a:lnTo>
                          <a:pt x="157" y="367"/>
                        </a:lnTo>
                        <a:lnTo>
                          <a:pt x="159" y="354"/>
                        </a:lnTo>
                        <a:lnTo>
                          <a:pt x="159" y="342"/>
                        </a:lnTo>
                        <a:lnTo>
                          <a:pt x="159" y="328"/>
                        </a:lnTo>
                        <a:lnTo>
                          <a:pt x="159" y="315"/>
                        </a:lnTo>
                        <a:lnTo>
                          <a:pt x="159" y="302"/>
                        </a:lnTo>
                        <a:lnTo>
                          <a:pt x="159" y="289"/>
                        </a:lnTo>
                        <a:lnTo>
                          <a:pt x="159" y="274"/>
                        </a:lnTo>
                        <a:lnTo>
                          <a:pt x="159" y="260"/>
                        </a:lnTo>
                        <a:lnTo>
                          <a:pt x="159" y="248"/>
                        </a:lnTo>
                        <a:lnTo>
                          <a:pt x="159" y="234"/>
                        </a:lnTo>
                        <a:lnTo>
                          <a:pt x="159" y="220"/>
                        </a:lnTo>
                        <a:lnTo>
                          <a:pt x="159" y="205"/>
                        </a:lnTo>
                        <a:lnTo>
                          <a:pt x="157" y="191"/>
                        </a:lnTo>
                        <a:lnTo>
                          <a:pt x="157" y="177"/>
                        </a:lnTo>
                        <a:lnTo>
                          <a:pt x="156" y="163"/>
                        </a:lnTo>
                        <a:lnTo>
                          <a:pt x="156" y="148"/>
                        </a:lnTo>
                        <a:lnTo>
                          <a:pt x="154" y="134"/>
                        </a:lnTo>
                        <a:lnTo>
                          <a:pt x="154" y="120"/>
                        </a:lnTo>
                        <a:lnTo>
                          <a:pt x="153" y="105"/>
                        </a:lnTo>
                        <a:lnTo>
                          <a:pt x="151" y="90"/>
                        </a:lnTo>
                        <a:lnTo>
                          <a:pt x="151" y="76"/>
                        </a:lnTo>
                        <a:lnTo>
                          <a:pt x="149" y="61"/>
                        </a:lnTo>
                        <a:lnTo>
                          <a:pt x="148" y="45"/>
                        </a:lnTo>
                        <a:lnTo>
                          <a:pt x="147" y="30"/>
                        </a:lnTo>
                        <a:lnTo>
                          <a:pt x="146" y="16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60" name="Freeform 120">
                    <a:extLst>
                      <a:ext uri="{FF2B5EF4-FFF2-40B4-BE49-F238E27FC236}">
                        <a16:creationId xmlns:a16="http://schemas.microsoft.com/office/drawing/2014/main" id="{31F51B85-C9D6-41E1-9E49-7FE2BDEFD5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45" y="1557"/>
                    <a:ext cx="318" cy="269"/>
                  </a:xfrm>
                  <a:custGeom>
                    <a:avLst/>
                    <a:gdLst>
                      <a:gd name="T0" fmla="*/ 0 w 954"/>
                      <a:gd name="T1" fmla="*/ 0 h 808"/>
                      <a:gd name="T2" fmla="*/ 0 w 954"/>
                      <a:gd name="T3" fmla="*/ 0 h 808"/>
                      <a:gd name="T4" fmla="*/ 0 w 954"/>
                      <a:gd name="T5" fmla="*/ 0 h 808"/>
                      <a:gd name="T6" fmla="*/ 0 w 954"/>
                      <a:gd name="T7" fmla="*/ 0 h 808"/>
                      <a:gd name="T8" fmla="*/ 0 w 954"/>
                      <a:gd name="T9" fmla="*/ 0 h 808"/>
                      <a:gd name="T10" fmla="*/ 0 w 954"/>
                      <a:gd name="T11" fmla="*/ 0 h 808"/>
                      <a:gd name="T12" fmla="*/ 0 w 954"/>
                      <a:gd name="T13" fmla="*/ 0 h 808"/>
                      <a:gd name="T14" fmla="*/ 0 w 954"/>
                      <a:gd name="T15" fmla="*/ 0 h 808"/>
                      <a:gd name="T16" fmla="*/ 0 w 954"/>
                      <a:gd name="T17" fmla="*/ 0 h 808"/>
                      <a:gd name="T18" fmla="*/ 0 w 954"/>
                      <a:gd name="T19" fmla="*/ 0 h 808"/>
                      <a:gd name="T20" fmla="*/ 0 w 954"/>
                      <a:gd name="T21" fmla="*/ 0 h 808"/>
                      <a:gd name="T22" fmla="*/ 0 w 954"/>
                      <a:gd name="T23" fmla="*/ 0 h 808"/>
                      <a:gd name="T24" fmla="*/ 0 w 954"/>
                      <a:gd name="T25" fmla="*/ 0 h 808"/>
                      <a:gd name="T26" fmla="*/ 0 w 954"/>
                      <a:gd name="T27" fmla="*/ 0 h 808"/>
                      <a:gd name="T28" fmla="*/ 0 w 954"/>
                      <a:gd name="T29" fmla="*/ 0 h 808"/>
                      <a:gd name="T30" fmla="*/ 0 w 954"/>
                      <a:gd name="T31" fmla="*/ 0 h 808"/>
                      <a:gd name="T32" fmla="*/ 0 w 954"/>
                      <a:gd name="T33" fmla="*/ 0 h 808"/>
                      <a:gd name="T34" fmla="*/ 0 w 954"/>
                      <a:gd name="T35" fmla="*/ 0 h 808"/>
                      <a:gd name="T36" fmla="*/ 0 w 954"/>
                      <a:gd name="T37" fmla="*/ 0 h 808"/>
                      <a:gd name="T38" fmla="*/ 0 w 954"/>
                      <a:gd name="T39" fmla="*/ 0 h 808"/>
                      <a:gd name="T40" fmla="*/ 0 w 954"/>
                      <a:gd name="T41" fmla="*/ 0 h 808"/>
                      <a:gd name="T42" fmla="*/ 0 w 954"/>
                      <a:gd name="T43" fmla="*/ 0 h 808"/>
                      <a:gd name="T44" fmla="*/ 0 w 954"/>
                      <a:gd name="T45" fmla="*/ 0 h 808"/>
                      <a:gd name="T46" fmla="*/ 0 w 954"/>
                      <a:gd name="T47" fmla="*/ 0 h 808"/>
                      <a:gd name="T48" fmla="*/ 0 w 954"/>
                      <a:gd name="T49" fmla="*/ 0 h 808"/>
                      <a:gd name="T50" fmla="*/ 0 w 954"/>
                      <a:gd name="T51" fmla="*/ 0 h 808"/>
                      <a:gd name="T52" fmla="*/ 0 w 954"/>
                      <a:gd name="T53" fmla="*/ 0 h 808"/>
                      <a:gd name="T54" fmla="*/ 0 w 954"/>
                      <a:gd name="T55" fmla="*/ 0 h 808"/>
                      <a:gd name="T56" fmla="*/ 0 w 954"/>
                      <a:gd name="T57" fmla="*/ 0 h 808"/>
                      <a:gd name="T58" fmla="*/ 0 w 954"/>
                      <a:gd name="T59" fmla="*/ 0 h 808"/>
                      <a:gd name="T60" fmla="*/ 0 w 954"/>
                      <a:gd name="T61" fmla="*/ 0 h 808"/>
                      <a:gd name="T62" fmla="*/ 0 w 954"/>
                      <a:gd name="T63" fmla="*/ 0 h 808"/>
                      <a:gd name="T64" fmla="*/ 0 w 954"/>
                      <a:gd name="T65" fmla="*/ 0 h 808"/>
                      <a:gd name="T66" fmla="*/ 0 w 954"/>
                      <a:gd name="T67" fmla="*/ 0 h 808"/>
                      <a:gd name="T68" fmla="*/ 0 w 954"/>
                      <a:gd name="T69" fmla="*/ 0 h 808"/>
                      <a:gd name="T70" fmla="*/ 0 w 954"/>
                      <a:gd name="T71" fmla="*/ 0 h 808"/>
                      <a:gd name="T72" fmla="*/ 0 w 954"/>
                      <a:gd name="T73" fmla="*/ 0 h 808"/>
                      <a:gd name="T74" fmla="*/ 0 w 954"/>
                      <a:gd name="T75" fmla="*/ 0 h 808"/>
                      <a:gd name="T76" fmla="*/ 0 w 954"/>
                      <a:gd name="T77" fmla="*/ 0 h 808"/>
                      <a:gd name="T78" fmla="*/ 0 w 954"/>
                      <a:gd name="T79" fmla="*/ 0 h 808"/>
                      <a:gd name="T80" fmla="*/ 0 w 954"/>
                      <a:gd name="T81" fmla="*/ 0 h 808"/>
                      <a:gd name="T82" fmla="*/ 0 w 954"/>
                      <a:gd name="T83" fmla="*/ 0 h 808"/>
                      <a:gd name="T84" fmla="*/ 0 w 954"/>
                      <a:gd name="T85" fmla="*/ 0 h 808"/>
                      <a:gd name="T86" fmla="*/ 0 w 954"/>
                      <a:gd name="T87" fmla="*/ 0 h 808"/>
                      <a:gd name="T88" fmla="*/ 0 w 954"/>
                      <a:gd name="T89" fmla="*/ 0 h 808"/>
                      <a:gd name="T90" fmla="*/ 0 w 954"/>
                      <a:gd name="T91" fmla="*/ 0 h 808"/>
                      <a:gd name="T92" fmla="*/ 0 w 954"/>
                      <a:gd name="T93" fmla="*/ 0 h 808"/>
                      <a:gd name="T94" fmla="*/ 0 w 954"/>
                      <a:gd name="T95" fmla="*/ 0 h 808"/>
                      <a:gd name="T96" fmla="*/ 0 w 954"/>
                      <a:gd name="T97" fmla="*/ 0 h 808"/>
                      <a:gd name="T98" fmla="*/ 0 w 954"/>
                      <a:gd name="T99" fmla="*/ 0 h 808"/>
                      <a:gd name="T100" fmla="*/ 0 w 954"/>
                      <a:gd name="T101" fmla="*/ 0 h 808"/>
                      <a:gd name="T102" fmla="*/ 0 w 954"/>
                      <a:gd name="T103" fmla="*/ 0 h 808"/>
                      <a:gd name="T104" fmla="*/ 0 w 954"/>
                      <a:gd name="T105" fmla="*/ 0 h 808"/>
                      <a:gd name="T106" fmla="*/ 0 w 954"/>
                      <a:gd name="T107" fmla="*/ 0 h 808"/>
                      <a:gd name="T108" fmla="*/ 0 w 954"/>
                      <a:gd name="T109" fmla="*/ 0 h 808"/>
                      <a:gd name="T110" fmla="*/ 0 w 954"/>
                      <a:gd name="T111" fmla="*/ 0 h 808"/>
                      <a:gd name="T112" fmla="*/ 0 w 954"/>
                      <a:gd name="T113" fmla="*/ 0 h 808"/>
                      <a:gd name="T114" fmla="*/ 0 w 954"/>
                      <a:gd name="T115" fmla="*/ 0 h 808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954"/>
                      <a:gd name="T175" fmla="*/ 0 h 808"/>
                      <a:gd name="T176" fmla="*/ 954 w 954"/>
                      <a:gd name="T177" fmla="*/ 808 h 808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954" h="808">
                        <a:moveTo>
                          <a:pt x="932" y="710"/>
                        </a:moveTo>
                        <a:lnTo>
                          <a:pt x="916" y="711"/>
                        </a:lnTo>
                        <a:lnTo>
                          <a:pt x="899" y="711"/>
                        </a:lnTo>
                        <a:lnTo>
                          <a:pt x="882" y="712"/>
                        </a:lnTo>
                        <a:lnTo>
                          <a:pt x="865" y="712"/>
                        </a:lnTo>
                        <a:lnTo>
                          <a:pt x="849" y="713"/>
                        </a:lnTo>
                        <a:lnTo>
                          <a:pt x="832" y="714"/>
                        </a:lnTo>
                        <a:lnTo>
                          <a:pt x="814" y="714"/>
                        </a:lnTo>
                        <a:lnTo>
                          <a:pt x="799" y="716"/>
                        </a:lnTo>
                        <a:lnTo>
                          <a:pt x="782" y="716"/>
                        </a:lnTo>
                        <a:lnTo>
                          <a:pt x="764" y="717"/>
                        </a:lnTo>
                        <a:lnTo>
                          <a:pt x="748" y="717"/>
                        </a:lnTo>
                        <a:lnTo>
                          <a:pt x="731" y="717"/>
                        </a:lnTo>
                        <a:lnTo>
                          <a:pt x="715" y="717"/>
                        </a:lnTo>
                        <a:lnTo>
                          <a:pt x="698" y="718"/>
                        </a:lnTo>
                        <a:lnTo>
                          <a:pt x="681" y="718"/>
                        </a:lnTo>
                        <a:lnTo>
                          <a:pt x="666" y="719"/>
                        </a:lnTo>
                        <a:lnTo>
                          <a:pt x="648" y="719"/>
                        </a:lnTo>
                        <a:lnTo>
                          <a:pt x="633" y="720"/>
                        </a:lnTo>
                        <a:lnTo>
                          <a:pt x="615" y="720"/>
                        </a:lnTo>
                        <a:lnTo>
                          <a:pt x="600" y="720"/>
                        </a:lnTo>
                        <a:lnTo>
                          <a:pt x="583" y="720"/>
                        </a:lnTo>
                        <a:lnTo>
                          <a:pt x="566" y="720"/>
                        </a:lnTo>
                        <a:lnTo>
                          <a:pt x="552" y="720"/>
                        </a:lnTo>
                        <a:lnTo>
                          <a:pt x="535" y="721"/>
                        </a:lnTo>
                        <a:lnTo>
                          <a:pt x="520" y="721"/>
                        </a:lnTo>
                        <a:lnTo>
                          <a:pt x="503" y="721"/>
                        </a:lnTo>
                        <a:lnTo>
                          <a:pt x="488" y="721"/>
                        </a:lnTo>
                        <a:lnTo>
                          <a:pt x="474" y="721"/>
                        </a:lnTo>
                        <a:lnTo>
                          <a:pt x="458" y="721"/>
                        </a:lnTo>
                        <a:lnTo>
                          <a:pt x="444" y="721"/>
                        </a:lnTo>
                        <a:lnTo>
                          <a:pt x="430" y="721"/>
                        </a:lnTo>
                        <a:lnTo>
                          <a:pt x="414" y="721"/>
                        </a:lnTo>
                        <a:lnTo>
                          <a:pt x="400" y="721"/>
                        </a:lnTo>
                        <a:lnTo>
                          <a:pt x="387" y="720"/>
                        </a:lnTo>
                        <a:lnTo>
                          <a:pt x="372" y="720"/>
                        </a:lnTo>
                        <a:lnTo>
                          <a:pt x="359" y="720"/>
                        </a:lnTo>
                        <a:lnTo>
                          <a:pt x="346" y="720"/>
                        </a:lnTo>
                        <a:lnTo>
                          <a:pt x="333" y="719"/>
                        </a:lnTo>
                        <a:lnTo>
                          <a:pt x="320" y="719"/>
                        </a:lnTo>
                        <a:lnTo>
                          <a:pt x="308" y="719"/>
                        </a:lnTo>
                        <a:lnTo>
                          <a:pt x="295" y="718"/>
                        </a:lnTo>
                        <a:lnTo>
                          <a:pt x="283" y="717"/>
                        </a:lnTo>
                        <a:lnTo>
                          <a:pt x="271" y="717"/>
                        </a:lnTo>
                        <a:lnTo>
                          <a:pt x="260" y="717"/>
                        </a:lnTo>
                        <a:lnTo>
                          <a:pt x="248" y="716"/>
                        </a:lnTo>
                        <a:lnTo>
                          <a:pt x="238" y="714"/>
                        </a:lnTo>
                        <a:lnTo>
                          <a:pt x="228" y="714"/>
                        </a:lnTo>
                        <a:lnTo>
                          <a:pt x="219" y="714"/>
                        </a:lnTo>
                        <a:lnTo>
                          <a:pt x="208" y="713"/>
                        </a:lnTo>
                        <a:lnTo>
                          <a:pt x="200" y="712"/>
                        </a:lnTo>
                        <a:lnTo>
                          <a:pt x="190" y="711"/>
                        </a:lnTo>
                        <a:lnTo>
                          <a:pt x="182" y="711"/>
                        </a:lnTo>
                        <a:lnTo>
                          <a:pt x="174" y="710"/>
                        </a:lnTo>
                        <a:lnTo>
                          <a:pt x="166" y="708"/>
                        </a:lnTo>
                        <a:lnTo>
                          <a:pt x="159" y="707"/>
                        </a:lnTo>
                        <a:lnTo>
                          <a:pt x="152" y="707"/>
                        </a:lnTo>
                        <a:lnTo>
                          <a:pt x="145" y="705"/>
                        </a:lnTo>
                        <a:lnTo>
                          <a:pt x="139" y="705"/>
                        </a:lnTo>
                        <a:lnTo>
                          <a:pt x="134" y="702"/>
                        </a:lnTo>
                        <a:lnTo>
                          <a:pt x="128" y="702"/>
                        </a:lnTo>
                        <a:lnTo>
                          <a:pt x="125" y="700"/>
                        </a:lnTo>
                        <a:lnTo>
                          <a:pt x="120" y="699"/>
                        </a:lnTo>
                        <a:lnTo>
                          <a:pt x="117" y="698"/>
                        </a:lnTo>
                        <a:lnTo>
                          <a:pt x="114" y="697"/>
                        </a:lnTo>
                        <a:lnTo>
                          <a:pt x="113" y="693"/>
                        </a:lnTo>
                        <a:lnTo>
                          <a:pt x="111" y="689"/>
                        </a:lnTo>
                        <a:lnTo>
                          <a:pt x="110" y="687"/>
                        </a:lnTo>
                        <a:lnTo>
                          <a:pt x="108" y="682"/>
                        </a:lnTo>
                        <a:lnTo>
                          <a:pt x="107" y="678"/>
                        </a:lnTo>
                        <a:lnTo>
                          <a:pt x="106" y="674"/>
                        </a:lnTo>
                        <a:lnTo>
                          <a:pt x="105" y="668"/>
                        </a:lnTo>
                        <a:lnTo>
                          <a:pt x="104" y="663"/>
                        </a:lnTo>
                        <a:lnTo>
                          <a:pt x="102" y="656"/>
                        </a:lnTo>
                        <a:lnTo>
                          <a:pt x="101" y="650"/>
                        </a:lnTo>
                        <a:lnTo>
                          <a:pt x="101" y="644"/>
                        </a:lnTo>
                        <a:lnTo>
                          <a:pt x="100" y="636"/>
                        </a:lnTo>
                        <a:lnTo>
                          <a:pt x="99" y="629"/>
                        </a:lnTo>
                        <a:lnTo>
                          <a:pt x="99" y="622"/>
                        </a:lnTo>
                        <a:lnTo>
                          <a:pt x="98" y="613"/>
                        </a:lnTo>
                        <a:lnTo>
                          <a:pt x="96" y="606"/>
                        </a:lnTo>
                        <a:lnTo>
                          <a:pt x="95" y="597"/>
                        </a:lnTo>
                        <a:lnTo>
                          <a:pt x="95" y="589"/>
                        </a:lnTo>
                        <a:lnTo>
                          <a:pt x="94" y="578"/>
                        </a:lnTo>
                        <a:lnTo>
                          <a:pt x="93" y="570"/>
                        </a:lnTo>
                        <a:lnTo>
                          <a:pt x="93" y="559"/>
                        </a:lnTo>
                        <a:lnTo>
                          <a:pt x="92" y="549"/>
                        </a:lnTo>
                        <a:lnTo>
                          <a:pt x="91" y="540"/>
                        </a:lnTo>
                        <a:lnTo>
                          <a:pt x="91" y="529"/>
                        </a:lnTo>
                        <a:lnTo>
                          <a:pt x="91" y="517"/>
                        </a:lnTo>
                        <a:lnTo>
                          <a:pt x="89" y="507"/>
                        </a:lnTo>
                        <a:lnTo>
                          <a:pt x="89" y="496"/>
                        </a:lnTo>
                        <a:lnTo>
                          <a:pt x="89" y="484"/>
                        </a:lnTo>
                        <a:lnTo>
                          <a:pt x="88" y="473"/>
                        </a:lnTo>
                        <a:lnTo>
                          <a:pt x="88" y="462"/>
                        </a:lnTo>
                        <a:lnTo>
                          <a:pt x="88" y="450"/>
                        </a:lnTo>
                        <a:lnTo>
                          <a:pt x="88" y="438"/>
                        </a:lnTo>
                        <a:lnTo>
                          <a:pt x="87" y="425"/>
                        </a:lnTo>
                        <a:lnTo>
                          <a:pt x="87" y="413"/>
                        </a:lnTo>
                        <a:lnTo>
                          <a:pt x="86" y="400"/>
                        </a:lnTo>
                        <a:lnTo>
                          <a:pt x="86" y="388"/>
                        </a:lnTo>
                        <a:lnTo>
                          <a:pt x="86" y="374"/>
                        </a:lnTo>
                        <a:lnTo>
                          <a:pt x="86" y="361"/>
                        </a:lnTo>
                        <a:lnTo>
                          <a:pt x="86" y="348"/>
                        </a:lnTo>
                        <a:lnTo>
                          <a:pt x="86" y="334"/>
                        </a:lnTo>
                        <a:lnTo>
                          <a:pt x="85" y="320"/>
                        </a:lnTo>
                        <a:lnTo>
                          <a:pt x="85" y="307"/>
                        </a:lnTo>
                        <a:lnTo>
                          <a:pt x="85" y="294"/>
                        </a:lnTo>
                        <a:lnTo>
                          <a:pt x="85" y="280"/>
                        </a:lnTo>
                        <a:lnTo>
                          <a:pt x="85" y="267"/>
                        </a:lnTo>
                        <a:lnTo>
                          <a:pt x="85" y="253"/>
                        </a:lnTo>
                        <a:lnTo>
                          <a:pt x="85" y="238"/>
                        </a:lnTo>
                        <a:lnTo>
                          <a:pt x="86" y="226"/>
                        </a:lnTo>
                        <a:lnTo>
                          <a:pt x="86" y="211"/>
                        </a:lnTo>
                        <a:lnTo>
                          <a:pt x="86" y="198"/>
                        </a:lnTo>
                        <a:lnTo>
                          <a:pt x="86" y="184"/>
                        </a:lnTo>
                        <a:lnTo>
                          <a:pt x="86" y="169"/>
                        </a:lnTo>
                        <a:lnTo>
                          <a:pt x="86" y="155"/>
                        </a:lnTo>
                        <a:lnTo>
                          <a:pt x="86" y="141"/>
                        </a:lnTo>
                        <a:lnTo>
                          <a:pt x="86" y="127"/>
                        </a:lnTo>
                        <a:lnTo>
                          <a:pt x="87" y="114"/>
                        </a:lnTo>
                        <a:lnTo>
                          <a:pt x="87" y="99"/>
                        </a:lnTo>
                        <a:lnTo>
                          <a:pt x="87" y="85"/>
                        </a:lnTo>
                        <a:lnTo>
                          <a:pt x="87" y="71"/>
                        </a:lnTo>
                        <a:lnTo>
                          <a:pt x="88" y="58"/>
                        </a:lnTo>
                        <a:lnTo>
                          <a:pt x="88" y="44"/>
                        </a:lnTo>
                        <a:lnTo>
                          <a:pt x="88" y="31"/>
                        </a:lnTo>
                        <a:lnTo>
                          <a:pt x="89" y="18"/>
                        </a:lnTo>
                        <a:lnTo>
                          <a:pt x="91" y="4"/>
                        </a:lnTo>
                        <a:lnTo>
                          <a:pt x="88" y="2"/>
                        </a:lnTo>
                        <a:lnTo>
                          <a:pt x="86" y="1"/>
                        </a:lnTo>
                        <a:lnTo>
                          <a:pt x="83" y="1"/>
                        </a:lnTo>
                        <a:lnTo>
                          <a:pt x="81" y="1"/>
                        </a:lnTo>
                        <a:lnTo>
                          <a:pt x="79" y="1"/>
                        </a:lnTo>
                        <a:lnTo>
                          <a:pt x="76" y="1"/>
                        </a:lnTo>
                        <a:lnTo>
                          <a:pt x="73" y="0"/>
                        </a:lnTo>
                        <a:lnTo>
                          <a:pt x="69" y="0"/>
                        </a:lnTo>
                        <a:lnTo>
                          <a:pt x="66" y="0"/>
                        </a:lnTo>
                        <a:lnTo>
                          <a:pt x="63" y="0"/>
                        </a:lnTo>
                        <a:lnTo>
                          <a:pt x="58" y="0"/>
                        </a:lnTo>
                        <a:lnTo>
                          <a:pt x="55" y="1"/>
                        </a:lnTo>
                        <a:lnTo>
                          <a:pt x="50" y="1"/>
                        </a:lnTo>
                        <a:lnTo>
                          <a:pt x="48" y="1"/>
                        </a:lnTo>
                        <a:lnTo>
                          <a:pt x="43" y="1"/>
                        </a:lnTo>
                        <a:lnTo>
                          <a:pt x="38" y="1"/>
                        </a:lnTo>
                        <a:lnTo>
                          <a:pt x="35" y="2"/>
                        </a:lnTo>
                        <a:lnTo>
                          <a:pt x="30" y="2"/>
                        </a:lnTo>
                        <a:lnTo>
                          <a:pt x="28" y="2"/>
                        </a:lnTo>
                        <a:lnTo>
                          <a:pt x="24" y="3"/>
                        </a:lnTo>
                        <a:lnTo>
                          <a:pt x="21" y="3"/>
                        </a:lnTo>
                        <a:lnTo>
                          <a:pt x="17" y="4"/>
                        </a:lnTo>
                        <a:lnTo>
                          <a:pt x="15" y="4"/>
                        </a:lnTo>
                        <a:lnTo>
                          <a:pt x="12" y="6"/>
                        </a:lnTo>
                        <a:lnTo>
                          <a:pt x="9" y="6"/>
                        </a:lnTo>
                        <a:lnTo>
                          <a:pt x="7" y="6"/>
                        </a:lnTo>
                        <a:lnTo>
                          <a:pt x="5" y="7"/>
                        </a:lnTo>
                        <a:lnTo>
                          <a:pt x="4" y="8"/>
                        </a:lnTo>
                        <a:lnTo>
                          <a:pt x="4" y="10"/>
                        </a:lnTo>
                        <a:lnTo>
                          <a:pt x="4" y="13"/>
                        </a:lnTo>
                        <a:lnTo>
                          <a:pt x="4" y="16"/>
                        </a:lnTo>
                        <a:lnTo>
                          <a:pt x="3" y="20"/>
                        </a:lnTo>
                        <a:lnTo>
                          <a:pt x="3" y="26"/>
                        </a:lnTo>
                        <a:lnTo>
                          <a:pt x="3" y="28"/>
                        </a:lnTo>
                        <a:lnTo>
                          <a:pt x="3" y="31"/>
                        </a:lnTo>
                        <a:lnTo>
                          <a:pt x="3" y="34"/>
                        </a:lnTo>
                        <a:lnTo>
                          <a:pt x="3" y="39"/>
                        </a:lnTo>
                        <a:lnTo>
                          <a:pt x="3" y="41"/>
                        </a:lnTo>
                        <a:lnTo>
                          <a:pt x="3" y="46"/>
                        </a:lnTo>
                        <a:lnTo>
                          <a:pt x="3" y="50"/>
                        </a:lnTo>
                        <a:lnTo>
                          <a:pt x="3" y="53"/>
                        </a:lnTo>
                        <a:lnTo>
                          <a:pt x="3" y="58"/>
                        </a:lnTo>
                        <a:lnTo>
                          <a:pt x="3" y="61"/>
                        </a:lnTo>
                        <a:lnTo>
                          <a:pt x="3" y="66"/>
                        </a:lnTo>
                        <a:lnTo>
                          <a:pt x="3" y="72"/>
                        </a:lnTo>
                        <a:lnTo>
                          <a:pt x="2" y="77"/>
                        </a:lnTo>
                        <a:lnTo>
                          <a:pt x="2" y="82"/>
                        </a:lnTo>
                        <a:lnTo>
                          <a:pt x="2" y="86"/>
                        </a:lnTo>
                        <a:lnTo>
                          <a:pt x="2" y="92"/>
                        </a:lnTo>
                        <a:lnTo>
                          <a:pt x="2" y="98"/>
                        </a:lnTo>
                        <a:lnTo>
                          <a:pt x="2" y="104"/>
                        </a:lnTo>
                        <a:lnTo>
                          <a:pt x="2" y="110"/>
                        </a:lnTo>
                        <a:lnTo>
                          <a:pt x="2" y="117"/>
                        </a:lnTo>
                        <a:lnTo>
                          <a:pt x="0" y="122"/>
                        </a:lnTo>
                        <a:lnTo>
                          <a:pt x="0" y="128"/>
                        </a:lnTo>
                        <a:lnTo>
                          <a:pt x="0" y="134"/>
                        </a:lnTo>
                        <a:lnTo>
                          <a:pt x="0" y="141"/>
                        </a:lnTo>
                        <a:lnTo>
                          <a:pt x="0" y="147"/>
                        </a:lnTo>
                        <a:lnTo>
                          <a:pt x="0" y="154"/>
                        </a:lnTo>
                        <a:lnTo>
                          <a:pt x="0" y="160"/>
                        </a:lnTo>
                        <a:lnTo>
                          <a:pt x="0" y="167"/>
                        </a:lnTo>
                        <a:lnTo>
                          <a:pt x="0" y="174"/>
                        </a:lnTo>
                        <a:lnTo>
                          <a:pt x="0" y="181"/>
                        </a:lnTo>
                        <a:lnTo>
                          <a:pt x="0" y="188"/>
                        </a:lnTo>
                        <a:lnTo>
                          <a:pt x="0" y="196"/>
                        </a:lnTo>
                        <a:lnTo>
                          <a:pt x="0" y="203"/>
                        </a:lnTo>
                        <a:lnTo>
                          <a:pt x="0" y="210"/>
                        </a:lnTo>
                        <a:lnTo>
                          <a:pt x="0" y="218"/>
                        </a:lnTo>
                        <a:lnTo>
                          <a:pt x="0" y="225"/>
                        </a:lnTo>
                        <a:lnTo>
                          <a:pt x="0" y="232"/>
                        </a:lnTo>
                        <a:lnTo>
                          <a:pt x="0" y="240"/>
                        </a:lnTo>
                        <a:lnTo>
                          <a:pt x="0" y="247"/>
                        </a:lnTo>
                        <a:lnTo>
                          <a:pt x="0" y="255"/>
                        </a:lnTo>
                        <a:lnTo>
                          <a:pt x="0" y="262"/>
                        </a:lnTo>
                        <a:lnTo>
                          <a:pt x="0" y="269"/>
                        </a:lnTo>
                        <a:lnTo>
                          <a:pt x="0" y="278"/>
                        </a:lnTo>
                        <a:lnTo>
                          <a:pt x="0" y="286"/>
                        </a:lnTo>
                        <a:lnTo>
                          <a:pt x="0" y="293"/>
                        </a:lnTo>
                        <a:lnTo>
                          <a:pt x="0" y="301"/>
                        </a:lnTo>
                        <a:lnTo>
                          <a:pt x="0" y="308"/>
                        </a:lnTo>
                        <a:lnTo>
                          <a:pt x="0" y="317"/>
                        </a:lnTo>
                        <a:lnTo>
                          <a:pt x="0" y="325"/>
                        </a:lnTo>
                        <a:lnTo>
                          <a:pt x="0" y="332"/>
                        </a:lnTo>
                        <a:lnTo>
                          <a:pt x="0" y="340"/>
                        </a:lnTo>
                        <a:lnTo>
                          <a:pt x="0" y="349"/>
                        </a:lnTo>
                        <a:lnTo>
                          <a:pt x="0" y="364"/>
                        </a:lnTo>
                        <a:lnTo>
                          <a:pt x="0" y="381"/>
                        </a:lnTo>
                        <a:lnTo>
                          <a:pt x="0" y="395"/>
                        </a:lnTo>
                        <a:lnTo>
                          <a:pt x="0" y="410"/>
                        </a:lnTo>
                        <a:lnTo>
                          <a:pt x="0" y="424"/>
                        </a:lnTo>
                        <a:lnTo>
                          <a:pt x="2" y="439"/>
                        </a:lnTo>
                        <a:lnTo>
                          <a:pt x="2" y="452"/>
                        </a:lnTo>
                        <a:lnTo>
                          <a:pt x="3" y="465"/>
                        </a:lnTo>
                        <a:lnTo>
                          <a:pt x="3" y="478"/>
                        </a:lnTo>
                        <a:lnTo>
                          <a:pt x="3" y="490"/>
                        </a:lnTo>
                        <a:lnTo>
                          <a:pt x="3" y="502"/>
                        </a:lnTo>
                        <a:lnTo>
                          <a:pt x="4" y="514"/>
                        </a:lnTo>
                        <a:lnTo>
                          <a:pt x="4" y="524"/>
                        </a:lnTo>
                        <a:lnTo>
                          <a:pt x="5" y="535"/>
                        </a:lnTo>
                        <a:lnTo>
                          <a:pt x="5" y="546"/>
                        </a:lnTo>
                        <a:lnTo>
                          <a:pt x="6" y="556"/>
                        </a:lnTo>
                        <a:lnTo>
                          <a:pt x="6" y="565"/>
                        </a:lnTo>
                        <a:lnTo>
                          <a:pt x="7" y="575"/>
                        </a:lnTo>
                        <a:lnTo>
                          <a:pt x="7" y="584"/>
                        </a:lnTo>
                        <a:lnTo>
                          <a:pt x="9" y="593"/>
                        </a:lnTo>
                        <a:lnTo>
                          <a:pt x="10" y="600"/>
                        </a:lnTo>
                        <a:lnTo>
                          <a:pt x="10" y="609"/>
                        </a:lnTo>
                        <a:lnTo>
                          <a:pt x="11" y="617"/>
                        </a:lnTo>
                        <a:lnTo>
                          <a:pt x="12" y="625"/>
                        </a:lnTo>
                        <a:lnTo>
                          <a:pt x="12" y="631"/>
                        </a:lnTo>
                        <a:lnTo>
                          <a:pt x="13" y="638"/>
                        </a:lnTo>
                        <a:lnTo>
                          <a:pt x="15" y="646"/>
                        </a:lnTo>
                        <a:lnTo>
                          <a:pt x="15" y="651"/>
                        </a:lnTo>
                        <a:lnTo>
                          <a:pt x="16" y="657"/>
                        </a:lnTo>
                        <a:lnTo>
                          <a:pt x="17" y="663"/>
                        </a:lnTo>
                        <a:lnTo>
                          <a:pt x="17" y="669"/>
                        </a:lnTo>
                        <a:lnTo>
                          <a:pt x="19" y="674"/>
                        </a:lnTo>
                        <a:lnTo>
                          <a:pt x="21" y="679"/>
                        </a:lnTo>
                        <a:lnTo>
                          <a:pt x="21" y="685"/>
                        </a:lnTo>
                        <a:lnTo>
                          <a:pt x="22" y="689"/>
                        </a:lnTo>
                        <a:lnTo>
                          <a:pt x="23" y="693"/>
                        </a:lnTo>
                        <a:lnTo>
                          <a:pt x="23" y="697"/>
                        </a:lnTo>
                        <a:lnTo>
                          <a:pt x="25" y="701"/>
                        </a:lnTo>
                        <a:lnTo>
                          <a:pt x="25" y="705"/>
                        </a:lnTo>
                        <a:lnTo>
                          <a:pt x="26" y="708"/>
                        </a:lnTo>
                        <a:lnTo>
                          <a:pt x="28" y="712"/>
                        </a:lnTo>
                        <a:lnTo>
                          <a:pt x="28" y="714"/>
                        </a:lnTo>
                        <a:lnTo>
                          <a:pt x="29" y="718"/>
                        </a:lnTo>
                        <a:lnTo>
                          <a:pt x="30" y="720"/>
                        </a:lnTo>
                        <a:lnTo>
                          <a:pt x="30" y="723"/>
                        </a:lnTo>
                        <a:lnTo>
                          <a:pt x="32" y="726"/>
                        </a:lnTo>
                        <a:lnTo>
                          <a:pt x="32" y="729"/>
                        </a:lnTo>
                        <a:lnTo>
                          <a:pt x="34" y="731"/>
                        </a:lnTo>
                        <a:lnTo>
                          <a:pt x="35" y="735"/>
                        </a:lnTo>
                        <a:lnTo>
                          <a:pt x="37" y="738"/>
                        </a:lnTo>
                        <a:lnTo>
                          <a:pt x="38" y="740"/>
                        </a:lnTo>
                        <a:lnTo>
                          <a:pt x="41" y="744"/>
                        </a:lnTo>
                        <a:lnTo>
                          <a:pt x="43" y="749"/>
                        </a:lnTo>
                        <a:lnTo>
                          <a:pt x="48" y="752"/>
                        </a:lnTo>
                        <a:lnTo>
                          <a:pt x="50" y="757"/>
                        </a:lnTo>
                        <a:lnTo>
                          <a:pt x="55" y="762"/>
                        </a:lnTo>
                        <a:lnTo>
                          <a:pt x="56" y="763"/>
                        </a:lnTo>
                        <a:lnTo>
                          <a:pt x="61" y="765"/>
                        </a:lnTo>
                        <a:lnTo>
                          <a:pt x="63" y="768"/>
                        </a:lnTo>
                        <a:lnTo>
                          <a:pt x="68" y="771"/>
                        </a:lnTo>
                        <a:lnTo>
                          <a:pt x="70" y="773"/>
                        </a:lnTo>
                        <a:lnTo>
                          <a:pt x="73" y="774"/>
                        </a:lnTo>
                        <a:lnTo>
                          <a:pt x="75" y="775"/>
                        </a:lnTo>
                        <a:lnTo>
                          <a:pt x="79" y="775"/>
                        </a:lnTo>
                        <a:lnTo>
                          <a:pt x="81" y="777"/>
                        </a:lnTo>
                        <a:lnTo>
                          <a:pt x="85" y="778"/>
                        </a:lnTo>
                        <a:lnTo>
                          <a:pt x="88" y="780"/>
                        </a:lnTo>
                        <a:lnTo>
                          <a:pt x="92" y="781"/>
                        </a:lnTo>
                        <a:lnTo>
                          <a:pt x="96" y="782"/>
                        </a:lnTo>
                        <a:lnTo>
                          <a:pt x="100" y="783"/>
                        </a:lnTo>
                        <a:lnTo>
                          <a:pt x="105" y="784"/>
                        </a:lnTo>
                        <a:lnTo>
                          <a:pt x="110" y="786"/>
                        </a:lnTo>
                        <a:lnTo>
                          <a:pt x="114" y="786"/>
                        </a:lnTo>
                        <a:lnTo>
                          <a:pt x="119" y="788"/>
                        </a:lnTo>
                        <a:lnTo>
                          <a:pt x="125" y="788"/>
                        </a:lnTo>
                        <a:lnTo>
                          <a:pt x="131" y="790"/>
                        </a:lnTo>
                        <a:lnTo>
                          <a:pt x="137" y="790"/>
                        </a:lnTo>
                        <a:lnTo>
                          <a:pt x="144" y="793"/>
                        </a:lnTo>
                        <a:lnTo>
                          <a:pt x="150" y="793"/>
                        </a:lnTo>
                        <a:lnTo>
                          <a:pt x="157" y="794"/>
                        </a:lnTo>
                        <a:lnTo>
                          <a:pt x="164" y="795"/>
                        </a:lnTo>
                        <a:lnTo>
                          <a:pt x="172" y="796"/>
                        </a:lnTo>
                        <a:lnTo>
                          <a:pt x="181" y="796"/>
                        </a:lnTo>
                        <a:lnTo>
                          <a:pt x="190" y="799"/>
                        </a:lnTo>
                        <a:lnTo>
                          <a:pt x="198" y="799"/>
                        </a:lnTo>
                        <a:lnTo>
                          <a:pt x="208" y="800"/>
                        </a:lnTo>
                        <a:lnTo>
                          <a:pt x="217" y="800"/>
                        </a:lnTo>
                        <a:lnTo>
                          <a:pt x="228" y="801"/>
                        </a:lnTo>
                        <a:lnTo>
                          <a:pt x="238" y="801"/>
                        </a:lnTo>
                        <a:lnTo>
                          <a:pt x="250" y="802"/>
                        </a:lnTo>
                        <a:lnTo>
                          <a:pt x="260" y="803"/>
                        </a:lnTo>
                        <a:lnTo>
                          <a:pt x="273" y="803"/>
                        </a:lnTo>
                        <a:lnTo>
                          <a:pt x="284" y="803"/>
                        </a:lnTo>
                        <a:lnTo>
                          <a:pt x="297" y="805"/>
                        </a:lnTo>
                        <a:lnTo>
                          <a:pt x="310" y="806"/>
                        </a:lnTo>
                        <a:lnTo>
                          <a:pt x="324" y="806"/>
                        </a:lnTo>
                        <a:lnTo>
                          <a:pt x="339" y="806"/>
                        </a:lnTo>
                        <a:lnTo>
                          <a:pt x="352" y="806"/>
                        </a:lnTo>
                        <a:lnTo>
                          <a:pt x="367" y="807"/>
                        </a:lnTo>
                        <a:lnTo>
                          <a:pt x="384" y="808"/>
                        </a:lnTo>
                        <a:lnTo>
                          <a:pt x="399" y="808"/>
                        </a:lnTo>
                        <a:lnTo>
                          <a:pt x="416" y="808"/>
                        </a:lnTo>
                        <a:lnTo>
                          <a:pt x="432" y="808"/>
                        </a:lnTo>
                        <a:lnTo>
                          <a:pt x="451" y="808"/>
                        </a:lnTo>
                        <a:lnTo>
                          <a:pt x="470" y="808"/>
                        </a:lnTo>
                        <a:lnTo>
                          <a:pt x="488" y="808"/>
                        </a:lnTo>
                        <a:lnTo>
                          <a:pt x="508" y="808"/>
                        </a:lnTo>
                        <a:lnTo>
                          <a:pt x="528" y="808"/>
                        </a:lnTo>
                        <a:lnTo>
                          <a:pt x="538" y="808"/>
                        </a:lnTo>
                        <a:lnTo>
                          <a:pt x="546" y="808"/>
                        </a:lnTo>
                        <a:lnTo>
                          <a:pt x="557" y="807"/>
                        </a:lnTo>
                        <a:lnTo>
                          <a:pt x="566" y="807"/>
                        </a:lnTo>
                        <a:lnTo>
                          <a:pt x="575" y="806"/>
                        </a:lnTo>
                        <a:lnTo>
                          <a:pt x="585" y="806"/>
                        </a:lnTo>
                        <a:lnTo>
                          <a:pt x="595" y="806"/>
                        </a:lnTo>
                        <a:lnTo>
                          <a:pt x="604" y="806"/>
                        </a:lnTo>
                        <a:lnTo>
                          <a:pt x="614" y="806"/>
                        </a:lnTo>
                        <a:lnTo>
                          <a:pt x="622" y="806"/>
                        </a:lnTo>
                        <a:lnTo>
                          <a:pt x="632" y="806"/>
                        </a:lnTo>
                        <a:lnTo>
                          <a:pt x="641" y="806"/>
                        </a:lnTo>
                        <a:lnTo>
                          <a:pt x="651" y="806"/>
                        </a:lnTo>
                        <a:lnTo>
                          <a:pt x="660" y="806"/>
                        </a:lnTo>
                        <a:lnTo>
                          <a:pt x="668" y="806"/>
                        </a:lnTo>
                        <a:lnTo>
                          <a:pt x="678" y="806"/>
                        </a:lnTo>
                        <a:lnTo>
                          <a:pt x="686" y="805"/>
                        </a:lnTo>
                        <a:lnTo>
                          <a:pt x="696" y="803"/>
                        </a:lnTo>
                        <a:lnTo>
                          <a:pt x="704" y="803"/>
                        </a:lnTo>
                        <a:lnTo>
                          <a:pt x="713" y="803"/>
                        </a:lnTo>
                        <a:lnTo>
                          <a:pt x="722" y="803"/>
                        </a:lnTo>
                        <a:lnTo>
                          <a:pt x="730" y="803"/>
                        </a:lnTo>
                        <a:lnTo>
                          <a:pt x="738" y="803"/>
                        </a:lnTo>
                        <a:lnTo>
                          <a:pt x="747" y="803"/>
                        </a:lnTo>
                        <a:lnTo>
                          <a:pt x="755" y="802"/>
                        </a:lnTo>
                        <a:lnTo>
                          <a:pt x="763" y="801"/>
                        </a:lnTo>
                        <a:lnTo>
                          <a:pt x="772" y="801"/>
                        </a:lnTo>
                        <a:lnTo>
                          <a:pt x="780" y="801"/>
                        </a:lnTo>
                        <a:lnTo>
                          <a:pt x="787" y="801"/>
                        </a:lnTo>
                        <a:lnTo>
                          <a:pt x="794" y="801"/>
                        </a:lnTo>
                        <a:lnTo>
                          <a:pt x="802" y="801"/>
                        </a:lnTo>
                        <a:lnTo>
                          <a:pt x="810" y="801"/>
                        </a:lnTo>
                        <a:lnTo>
                          <a:pt x="817" y="801"/>
                        </a:lnTo>
                        <a:lnTo>
                          <a:pt x="824" y="800"/>
                        </a:lnTo>
                        <a:lnTo>
                          <a:pt x="830" y="800"/>
                        </a:lnTo>
                        <a:lnTo>
                          <a:pt x="838" y="800"/>
                        </a:lnTo>
                        <a:lnTo>
                          <a:pt x="844" y="799"/>
                        </a:lnTo>
                        <a:lnTo>
                          <a:pt x="850" y="799"/>
                        </a:lnTo>
                        <a:lnTo>
                          <a:pt x="856" y="799"/>
                        </a:lnTo>
                        <a:lnTo>
                          <a:pt x="863" y="799"/>
                        </a:lnTo>
                        <a:lnTo>
                          <a:pt x="868" y="797"/>
                        </a:lnTo>
                        <a:lnTo>
                          <a:pt x="875" y="797"/>
                        </a:lnTo>
                        <a:lnTo>
                          <a:pt x="881" y="797"/>
                        </a:lnTo>
                        <a:lnTo>
                          <a:pt x="885" y="797"/>
                        </a:lnTo>
                        <a:lnTo>
                          <a:pt x="890" y="796"/>
                        </a:lnTo>
                        <a:lnTo>
                          <a:pt x="896" y="796"/>
                        </a:lnTo>
                        <a:lnTo>
                          <a:pt x="901" y="796"/>
                        </a:lnTo>
                        <a:lnTo>
                          <a:pt x="906" y="796"/>
                        </a:lnTo>
                        <a:lnTo>
                          <a:pt x="909" y="796"/>
                        </a:lnTo>
                        <a:lnTo>
                          <a:pt x="914" y="795"/>
                        </a:lnTo>
                        <a:lnTo>
                          <a:pt x="919" y="795"/>
                        </a:lnTo>
                        <a:lnTo>
                          <a:pt x="921" y="795"/>
                        </a:lnTo>
                        <a:lnTo>
                          <a:pt x="925" y="794"/>
                        </a:lnTo>
                        <a:lnTo>
                          <a:pt x="928" y="794"/>
                        </a:lnTo>
                        <a:lnTo>
                          <a:pt x="932" y="794"/>
                        </a:lnTo>
                        <a:lnTo>
                          <a:pt x="935" y="794"/>
                        </a:lnTo>
                        <a:lnTo>
                          <a:pt x="940" y="794"/>
                        </a:lnTo>
                        <a:lnTo>
                          <a:pt x="944" y="794"/>
                        </a:lnTo>
                        <a:lnTo>
                          <a:pt x="947" y="794"/>
                        </a:lnTo>
                        <a:lnTo>
                          <a:pt x="950" y="794"/>
                        </a:lnTo>
                        <a:lnTo>
                          <a:pt x="952" y="793"/>
                        </a:lnTo>
                        <a:lnTo>
                          <a:pt x="954" y="790"/>
                        </a:lnTo>
                        <a:lnTo>
                          <a:pt x="954" y="788"/>
                        </a:lnTo>
                        <a:lnTo>
                          <a:pt x="954" y="786"/>
                        </a:lnTo>
                        <a:lnTo>
                          <a:pt x="954" y="783"/>
                        </a:lnTo>
                        <a:lnTo>
                          <a:pt x="954" y="781"/>
                        </a:lnTo>
                        <a:lnTo>
                          <a:pt x="954" y="777"/>
                        </a:lnTo>
                        <a:lnTo>
                          <a:pt x="953" y="774"/>
                        </a:lnTo>
                        <a:lnTo>
                          <a:pt x="952" y="770"/>
                        </a:lnTo>
                        <a:lnTo>
                          <a:pt x="952" y="767"/>
                        </a:lnTo>
                        <a:lnTo>
                          <a:pt x="951" y="763"/>
                        </a:lnTo>
                        <a:lnTo>
                          <a:pt x="950" y="759"/>
                        </a:lnTo>
                        <a:lnTo>
                          <a:pt x="950" y="755"/>
                        </a:lnTo>
                        <a:lnTo>
                          <a:pt x="948" y="751"/>
                        </a:lnTo>
                        <a:lnTo>
                          <a:pt x="946" y="748"/>
                        </a:lnTo>
                        <a:lnTo>
                          <a:pt x="945" y="743"/>
                        </a:lnTo>
                        <a:lnTo>
                          <a:pt x="944" y="739"/>
                        </a:lnTo>
                        <a:lnTo>
                          <a:pt x="942" y="736"/>
                        </a:lnTo>
                        <a:lnTo>
                          <a:pt x="941" y="732"/>
                        </a:lnTo>
                        <a:lnTo>
                          <a:pt x="939" y="729"/>
                        </a:lnTo>
                        <a:lnTo>
                          <a:pt x="939" y="725"/>
                        </a:lnTo>
                        <a:lnTo>
                          <a:pt x="938" y="723"/>
                        </a:lnTo>
                        <a:lnTo>
                          <a:pt x="937" y="720"/>
                        </a:lnTo>
                        <a:lnTo>
                          <a:pt x="934" y="717"/>
                        </a:lnTo>
                        <a:lnTo>
                          <a:pt x="934" y="714"/>
                        </a:lnTo>
                        <a:lnTo>
                          <a:pt x="934" y="713"/>
                        </a:lnTo>
                        <a:lnTo>
                          <a:pt x="932" y="711"/>
                        </a:lnTo>
                        <a:lnTo>
                          <a:pt x="932" y="71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61" name="Freeform 121">
                    <a:extLst>
                      <a:ext uri="{FF2B5EF4-FFF2-40B4-BE49-F238E27FC236}">
                        <a16:creationId xmlns:a16="http://schemas.microsoft.com/office/drawing/2014/main" id="{055F9A10-887A-4FC1-AA65-A926343FF0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9" y="1590"/>
                    <a:ext cx="202" cy="39"/>
                  </a:xfrm>
                  <a:custGeom>
                    <a:avLst/>
                    <a:gdLst>
                      <a:gd name="T0" fmla="*/ 0 w 605"/>
                      <a:gd name="T1" fmla="*/ 0 h 119"/>
                      <a:gd name="T2" fmla="*/ 0 w 605"/>
                      <a:gd name="T3" fmla="*/ 0 h 119"/>
                      <a:gd name="T4" fmla="*/ 0 w 605"/>
                      <a:gd name="T5" fmla="*/ 0 h 119"/>
                      <a:gd name="T6" fmla="*/ 0 w 605"/>
                      <a:gd name="T7" fmla="*/ 0 h 119"/>
                      <a:gd name="T8" fmla="*/ 0 w 605"/>
                      <a:gd name="T9" fmla="*/ 0 h 119"/>
                      <a:gd name="T10" fmla="*/ 0 w 605"/>
                      <a:gd name="T11" fmla="*/ 0 h 119"/>
                      <a:gd name="T12" fmla="*/ 0 w 605"/>
                      <a:gd name="T13" fmla="*/ 0 h 119"/>
                      <a:gd name="T14" fmla="*/ 0 w 605"/>
                      <a:gd name="T15" fmla="*/ 0 h 119"/>
                      <a:gd name="T16" fmla="*/ 0 w 605"/>
                      <a:gd name="T17" fmla="*/ 0 h 119"/>
                      <a:gd name="T18" fmla="*/ 0 w 605"/>
                      <a:gd name="T19" fmla="*/ 0 h 119"/>
                      <a:gd name="T20" fmla="*/ 0 w 605"/>
                      <a:gd name="T21" fmla="*/ 0 h 119"/>
                      <a:gd name="T22" fmla="*/ 0 w 605"/>
                      <a:gd name="T23" fmla="*/ 0 h 119"/>
                      <a:gd name="T24" fmla="*/ 0 w 605"/>
                      <a:gd name="T25" fmla="*/ 0 h 119"/>
                      <a:gd name="T26" fmla="*/ 0 w 605"/>
                      <a:gd name="T27" fmla="*/ 0 h 119"/>
                      <a:gd name="T28" fmla="*/ 0 w 605"/>
                      <a:gd name="T29" fmla="*/ 0 h 119"/>
                      <a:gd name="T30" fmla="*/ 0 w 605"/>
                      <a:gd name="T31" fmla="*/ 0 h 119"/>
                      <a:gd name="T32" fmla="*/ 0 w 605"/>
                      <a:gd name="T33" fmla="*/ 0 h 119"/>
                      <a:gd name="T34" fmla="*/ 0 w 605"/>
                      <a:gd name="T35" fmla="*/ 0 h 119"/>
                      <a:gd name="T36" fmla="*/ 0 w 605"/>
                      <a:gd name="T37" fmla="*/ 0 h 119"/>
                      <a:gd name="T38" fmla="*/ 0 w 605"/>
                      <a:gd name="T39" fmla="*/ 0 h 119"/>
                      <a:gd name="T40" fmla="*/ 0 w 605"/>
                      <a:gd name="T41" fmla="*/ 0 h 119"/>
                      <a:gd name="T42" fmla="*/ 0 w 605"/>
                      <a:gd name="T43" fmla="*/ 0 h 119"/>
                      <a:gd name="T44" fmla="*/ 0 w 605"/>
                      <a:gd name="T45" fmla="*/ 0 h 119"/>
                      <a:gd name="T46" fmla="*/ 0 w 605"/>
                      <a:gd name="T47" fmla="*/ 0 h 119"/>
                      <a:gd name="T48" fmla="*/ 0 w 605"/>
                      <a:gd name="T49" fmla="*/ 0 h 119"/>
                      <a:gd name="T50" fmla="*/ 0 w 605"/>
                      <a:gd name="T51" fmla="*/ 0 h 119"/>
                      <a:gd name="T52" fmla="*/ 0 w 605"/>
                      <a:gd name="T53" fmla="*/ 0 h 119"/>
                      <a:gd name="T54" fmla="*/ 0 w 605"/>
                      <a:gd name="T55" fmla="*/ 0 h 119"/>
                      <a:gd name="T56" fmla="*/ 0 w 605"/>
                      <a:gd name="T57" fmla="*/ 0 h 119"/>
                      <a:gd name="T58" fmla="*/ 0 w 605"/>
                      <a:gd name="T59" fmla="*/ 0 h 119"/>
                      <a:gd name="T60" fmla="*/ 0 w 605"/>
                      <a:gd name="T61" fmla="*/ 0 h 119"/>
                      <a:gd name="T62" fmla="*/ 0 w 605"/>
                      <a:gd name="T63" fmla="*/ 0 h 119"/>
                      <a:gd name="T64" fmla="*/ 0 w 605"/>
                      <a:gd name="T65" fmla="*/ 0 h 119"/>
                      <a:gd name="T66" fmla="*/ 0 w 605"/>
                      <a:gd name="T67" fmla="*/ 0 h 119"/>
                      <a:gd name="T68" fmla="*/ 0 w 605"/>
                      <a:gd name="T69" fmla="*/ 0 h 119"/>
                      <a:gd name="T70" fmla="*/ 0 w 605"/>
                      <a:gd name="T71" fmla="*/ 0 h 119"/>
                      <a:gd name="T72" fmla="*/ 0 w 605"/>
                      <a:gd name="T73" fmla="*/ 0 h 119"/>
                      <a:gd name="T74" fmla="*/ 0 w 605"/>
                      <a:gd name="T75" fmla="*/ 0 h 119"/>
                      <a:gd name="T76" fmla="*/ 0 w 605"/>
                      <a:gd name="T77" fmla="*/ 0 h 119"/>
                      <a:gd name="T78" fmla="*/ 0 w 605"/>
                      <a:gd name="T79" fmla="*/ 0 h 119"/>
                      <a:gd name="T80" fmla="*/ 0 w 605"/>
                      <a:gd name="T81" fmla="*/ 0 h 119"/>
                      <a:gd name="T82" fmla="*/ 0 w 605"/>
                      <a:gd name="T83" fmla="*/ 0 h 119"/>
                      <a:gd name="T84" fmla="*/ 0 w 605"/>
                      <a:gd name="T85" fmla="*/ 0 h 119"/>
                      <a:gd name="T86" fmla="*/ 0 w 605"/>
                      <a:gd name="T87" fmla="*/ 0 h 119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605"/>
                      <a:gd name="T133" fmla="*/ 0 h 119"/>
                      <a:gd name="T134" fmla="*/ 605 w 605"/>
                      <a:gd name="T135" fmla="*/ 119 h 119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605" h="119">
                        <a:moveTo>
                          <a:pt x="0" y="34"/>
                        </a:moveTo>
                        <a:lnTo>
                          <a:pt x="14" y="119"/>
                        </a:lnTo>
                        <a:lnTo>
                          <a:pt x="23" y="117"/>
                        </a:lnTo>
                        <a:lnTo>
                          <a:pt x="34" y="114"/>
                        </a:lnTo>
                        <a:lnTo>
                          <a:pt x="42" y="112"/>
                        </a:lnTo>
                        <a:lnTo>
                          <a:pt x="52" y="111"/>
                        </a:lnTo>
                        <a:lnTo>
                          <a:pt x="62" y="110"/>
                        </a:lnTo>
                        <a:lnTo>
                          <a:pt x="72" y="108"/>
                        </a:lnTo>
                        <a:lnTo>
                          <a:pt x="80" y="106"/>
                        </a:lnTo>
                        <a:lnTo>
                          <a:pt x="91" y="105"/>
                        </a:lnTo>
                        <a:lnTo>
                          <a:pt x="100" y="104"/>
                        </a:lnTo>
                        <a:lnTo>
                          <a:pt x="110" y="101"/>
                        </a:lnTo>
                        <a:lnTo>
                          <a:pt x="119" y="101"/>
                        </a:lnTo>
                        <a:lnTo>
                          <a:pt x="129" y="99"/>
                        </a:lnTo>
                        <a:lnTo>
                          <a:pt x="138" y="98"/>
                        </a:lnTo>
                        <a:lnTo>
                          <a:pt x="148" y="97"/>
                        </a:lnTo>
                        <a:lnTo>
                          <a:pt x="156" y="97"/>
                        </a:lnTo>
                        <a:lnTo>
                          <a:pt x="166" y="95"/>
                        </a:lnTo>
                        <a:lnTo>
                          <a:pt x="176" y="94"/>
                        </a:lnTo>
                        <a:lnTo>
                          <a:pt x="185" y="94"/>
                        </a:lnTo>
                        <a:lnTo>
                          <a:pt x="194" y="93"/>
                        </a:lnTo>
                        <a:lnTo>
                          <a:pt x="204" y="92"/>
                        </a:lnTo>
                        <a:lnTo>
                          <a:pt x="212" y="92"/>
                        </a:lnTo>
                        <a:lnTo>
                          <a:pt x="221" y="91"/>
                        </a:lnTo>
                        <a:lnTo>
                          <a:pt x="231" y="89"/>
                        </a:lnTo>
                        <a:lnTo>
                          <a:pt x="239" y="89"/>
                        </a:lnTo>
                        <a:lnTo>
                          <a:pt x="249" y="89"/>
                        </a:lnTo>
                        <a:lnTo>
                          <a:pt x="257" y="88"/>
                        </a:lnTo>
                        <a:lnTo>
                          <a:pt x="268" y="88"/>
                        </a:lnTo>
                        <a:lnTo>
                          <a:pt x="276" y="88"/>
                        </a:lnTo>
                        <a:lnTo>
                          <a:pt x="286" y="87"/>
                        </a:lnTo>
                        <a:lnTo>
                          <a:pt x="294" y="87"/>
                        </a:lnTo>
                        <a:lnTo>
                          <a:pt x="303" y="87"/>
                        </a:lnTo>
                        <a:lnTo>
                          <a:pt x="313" y="87"/>
                        </a:lnTo>
                        <a:lnTo>
                          <a:pt x="321" y="86"/>
                        </a:lnTo>
                        <a:lnTo>
                          <a:pt x="329" y="86"/>
                        </a:lnTo>
                        <a:lnTo>
                          <a:pt x="339" y="86"/>
                        </a:lnTo>
                        <a:lnTo>
                          <a:pt x="347" y="86"/>
                        </a:lnTo>
                        <a:lnTo>
                          <a:pt x="356" y="86"/>
                        </a:lnTo>
                        <a:lnTo>
                          <a:pt x="365" y="86"/>
                        </a:lnTo>
                        <a:lnTo>
                          <a:pt x="373" y="86"/>
                        </a:lnTo>
                        <a:lnTo>
                          <a:pt x="383" y="87"/>
                        </a:lnTo>
                        <a:lnTo>
                          <a:pt x="391" y="87"/>
                        </a:lnTo>
                        <a:lnTo>
                          <a:pt x="399" y="88"/>
                        </a:lnTo>
                        <a:lnTo>
                          <a:pt x="409" y="88"/>
                        </a:lnTo>
                        <a:lnTo>
                          <a:pt x="417" y="89"/>
                        </a:lnTo>
                        <a:lnTo>
                          <a:pt x="427" y="89"/>
                        </a:lnTo>
                        <a:lnTo>
                          <a:pt x="435" y="91"/>
                        </a:lnTo>
                        <a:lnTo>
                          <a:pt x="443" y="91"/>
                        </a:lnTo>
                        <a:lnTo>
                          <a:pt x="453" y="92"/>
                        </a:lnTo>
                        <a:lnTo>
                          <a:pt x="461" y="92"/>
                        </a:lnTo>
                        <a:lnTo>
                          <a:pt x="469" y="93"/>
                        </a:lnTo>
                        <a:lnTo>
                          <a:pt x="478" y="94"/>
                        </a:lnTo>
                        <a:lnTo>
                          <a:pt x="487" y="95"/>
                        </a:lnTo>
                        <a:lnTo>
                          <a:pt x="496" y="97"/>
                        </a:lnTo>
                        <a:lnTo>
                          <a:pt x="503" y="97"/>
                        </a:lnTo>
                        <a:lnTo>
                          <a:pt x="512" y="98"/>
                        </a:lnTo>
                        <a:lnTo>
                          <a:pt x="520" y="99"/>
                        </a:lnTo>
                        <a:lnTo>
                          <a:pt x="529" y="100"/>
                        </a:lnTo>
                        <a:lnTo>
                          <a:pt x="537" y="101"/>
                        </a:lnTo>
                        <a:lnTo>
                          <a:pt x="545" y="104"/>
                        </a:lnTo>
                        <a:lnTo>
                          <a:pt x="555" y="104"/>
                        </a:lnTo>
                        <a:lnTo>
                          <a:pt x="563" y="106"/>
                        </a:lnTo>
                        <a:lnTo>
                          <a:pt x="571" y="107"/>
                        </a:lnTo>
                        <a:lnTo>
                          <a:pt x="580" y="110"/>
                        </a:lnTo>
                        <a:lnTo>
                          <a:pt x="589" y="111"/>
                        </a:lnTo>
                        <a:lnTo>
                          <a:pt x="605" y="25"/>
                        </a:lnTo>
                        <a:lnTo>
                          <a:pt x="594" y="23"/>
                        </a:lnTo>
                        <a:lnTo>
                          <a:pt x="586" y="22"/>
                        </a:lnTo>
                        <a:lnTo>
                          <a:pt x="576" y="21"/>
                        </a:lnTo>
                        <a:lnTo>
                          <a:pt x="568" y="18"/>
                        </a:lnTo>
                        <a:lnTo>
                          <a:pt x="558" y="18"/>
                        </a:lnTo>
                        <a:lnTo>
                          <a:pt x="550" y="16"/>
                        </a:lnTo>
                        <a:lnTo>
                          <a:pt x="541" y="15"/>
                        </a:lnTo>
                        <a:lnTo>
                          <a:pt x="532" y="14"/>
                        </a:lnTo>
                        <a:lnTo>
                          <a:pt x="523" y="12"/>
                        </a:lnTo>
                        <a:lnTo>
                          <a:pt x="513" y="11"/>
                        </a:lnTo>
                        <a:lnTo>
                          <a:pt x="505" y="10"/>
                        </a:lnTo>
                        <a:lnTo>
                          <a:pt x="496" y="9"/>
                        </a:lnTo>
                        <a:lnTo>
                          <a:pt x="487" y="8"/>
                        </a:lnTo>
                        <a:lnTo>
                          <a:pt x="478" y="8"/>
                        </a:lnTo>
                        <a:lnTo>
                          <a:pt x="468" y="6"/>
                        </a:lnTo>
                        <a:lnTo>
                          <a:pt x="460" y="5"/>
                        </a:lnTo>
                        <a:lnTo>
                          <a:pt x="450" y="4"/>
                        </a:lnTo>
                        <a:lnTo>
                          <a:pt x="441" y="4"/>
                        </a:lnTo>
                        <a:lnTo>
                          <a:pt x="431" y="3"/>
                        </a:lnTo>
                        <a:lnTo>
                          <a:pt x="423" y="3"/>
                        </a:lnTo>
                        <a:lnTo>
                          <a:pt x="414" y="2"/>
                        </a:lnTo>
                        <a:lnTo>
                          <a:pt x="404" y="2"/>
                        </a:lnTo>
                        <a:lnTo>
                          <a:pt x="395" y="0"/>
                        </a:lnTo>
                        <a:lnTo>
                          <a:pt x="386" y="0"/>
                        </a:lnTo>
                        <a:lnTo>
                          <a:pt x="377" y="0"/>
                        </a:lnTo>
                        <a:lnTo>
                          <a:pt x="369" y="0"/>
                        </a:lnTo>
                        <a:lnTo>
                          <a:pt x="359" y="0"/>
                        </a:lnTo>
                        <a:lnTo>
                          <a:pt x="350" y="0"/>
                        </a:lnTo>
                        <a:lnTo>
                          <a:pt x="340" y="0"/>
                        </a:lnTo>
                        <a:lnTo>
                          <a:pt x="331" y="0"/>
                        </a:lnTo>
                        <a:lnTo>
                          <a:pt x="321" y="0"/>
                        </a:lnTo>
                        <a:lnTo>
                          <a:pt x="312" y="0"/>
                        </a:lnTo>
                        <a:lnTo>
                          <a:pt x="302" y="0"/>
                        </a:lnTo>
                        <a:lnTo>
                          <a:pt x="293" y="0"/>
                        </a:lnTo>
                        <a:lnTo>
                          <a:pt x="283" y="0"/>
                        </a:lnTo>
                        <a:lnTo>
                          <a:pt x="274" y="0"/>
                        </a:lnTo>
                        <a:lnTo>
                          <a:pt x="264" y="0"/>
                        </a:lnTo>
                        <a:lnTo>
                          <a:pt x="255" y="2"/>
                        </a:lnTo>
                        <a:lnTo>
                          <a:pt x="245" y="2"/>
                        </a:lnTo>
                        <a:lnTo>
                          <a:pt x="236" y="3"/>
                        </a:lnTo>
                        <a:lnTo>
                          <a:pt x="226" y="3"/>
                        </a:lnTo>
                        <a:lnTo>
                          <a:pt x="217" y="4"/>
                        </a:lnTo>
                        <a:lnTo>
                          <a:pt x="207" y="5"/>
                        </a:lnTo>
                        <a:lnTo>
                          <a:pt x="197" y="5"/>
                        </a:lnTo>
                        <a:lnTo>
                          <a:pt x="187" y="6"/>
                        </a:lnTo>
                        <a:lnTo>
                          <a:pt x="178" y="8"/>
                        </a:lnTo>
                        <a:lnTo>
                          <a:pt x="168" y="8"/>
                        </a:lnTo>
                        <a:lnTo>
                          <a:pt x="159" y="10"/>
                        </a:lnTo>
                        <a:lnTo>
                          <a:pt x="149" y="10"/>
                        </a:lnTo>
                        <a:lnTo>
                          <a:pt x="138" y="11"/>
                        </a:lnTo>
                        <a:lnTo>
                          <a:pt x="128" y="14"/>
                        </a:lnTo>
                        <a:lnTo>
                          <a:pt x="118" y="14"/>
                        </a:lnTo>
                        <a:lnTo>
                          <a:pt x="109" y="16"/>
                        </a:lnTo>
                        <a:lnTo>
                          <a:pt x="99" y="17"/>
                        </a:lnTo>
                        <a:lnTo>
                          <a:pt x="89" y="18"/>
                        </a:lnTo>
                        <a:lnTo>
                          <a:pt x="80" y="19"/>
                        </a:lnTo>
                        <a:lnTo>
                          <a:pt x="70" y="21"/>
                        </a:lnTo>
                        <a:lnTo>
                          <a:pt x="60" y="23"/>
                        </a:lnTo>
                        <a:lnTo>
                          <a:pt x="49" y="24"/>
                        </a:lnTo>
                        <a:lnTo>
                          <a:pt x="40" y="25"/>
                        </a:lnTo>
                        <a:lnTo>
                          <a:pt x="29" y="28"/>
                        </a:lnTo>
                        <a:lnTo>
                          <a:pt x="20" y="29"/>
                        </a:lnTo>
                        <a:lnTo>
                          <a:pt x="9" y="31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62" name="Freeform 122">
                    <a:extLst>
                      <a:ext uri="{FF2B5EF4-FFF2-40B4-BE49-F238E27FC236}">
                        <a16:creationId xmlns:a16="http://schemas.microsoft.com/office/drawing/2014/main" id="{991AA808-CA73-4005-A8C1-CC8CE4E41C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38" y="1833"/>
                    <a:ext cx="380" cy="33"/>
                  </a:xfrm>
                  <a:custGeom>
                    <a:avLst/>
                    <a:gdLst>
                      <a:gd name="T0" fmla="*/ 0 w 1140"/>
                      <a:gd name="T1" fmla="*/ 0 h 99"/>
                      <a:gd name="T2" fmla="*/ 0 w 1140"/>
                      <a:gd name="T3" fmla="*/ 0 h 99"/>
                      <a:gd name="T4" fmla="*/ 0 w 1140"/>
                      <a:gd name="T5" fmla="*/ 0 h 99"/>
                      <a:gd name="T6" fmla="*/ 0 w 1140"/>
                      <a:gd name="T7" fmla="*/ 0 h 99"/>
                      <a:gd name="T8" fmla="*/ 0 w 1140"/>
                      <a:gd name="T9" fmla="*/ 0 h 99"/>
                      <a:gd name="T10" fmla="*/ 0 w 1140"/>
                      <a:gd name="T11" fmla="*/ 0 h 99"/>
                      <a:gd name="T12" fmla="*/ 0 w 1140"/>
                      <a:gd name="T13" fmla="*/ 0 h 99"/>
                      <a:gd name="T14" fmla="*/ 0 w 1140"/>
                      <a:gd name="T15" fmla="*/ 0 h 99"/>
                      <a:gd name="T16" fmla="*/ 0 w 1140"/>
                      <a:gd name="T17" fmla="*/ 0 h 99"/>
                      <a:gd name="T18" fmla="*/ 0 w 1140"/>
                      <a:gd name="T19" fmla="*/ 0 h 99"/>
                      <a:gd name="T20" fmla="*/ 0 w 1140"/>
                      <a:gd name="T21" fmla="*/ 0 h 99"/>
                      <a:gd name="T22" fmla="*/ 0 w 1140"/>
                      <a:gd name="T23" fmla="*/ 0 h 99"/>
                      <a:gd name="T24" fmla="*/ 0 w 1140"/>
                      <a:gd name="T25" fmla="*/ 0 h 99"/>
                      <a:gd name="T26" fmla="*/ 0 w 1140"/>
                      <a:gd name="T27" fmla="*/ 0 h 99"/>
                      <a:gd name="T28" fmla="*/ 0 w 1140"/>
                      <a:gd name="T29" fmla="*/ 0 h 99"/>
                      <a:gd name="T30" fmla="*/ 0 w 1140"/>
                      <a:gd name="T31" fmla="*/ 0 h 99"/>
                      <a:gd name="T32" fmla="*/ 0 w 1140"/>
                      <a:gd name="T33" fmla="*/ 0 h 99"/>
                      <a:gd name="T34" fmla="*/ 0 w 1140"/>
                      <a:gd name="T35" fmla="*/ 0 h 99"/>
                      <a:gd name="T36" fmla="*/ 0 w 1140"/>
                      <a:gd name="T37" fmla="*/ 0 h 99"/>
                      <a:gd name="T38" fmla="*/ 0 w 1140"/>
                      <a:gd name="T39" fmla="*/ 0 h 99"/>
                      <a:gd name="T40" fmla="*/ 0 w 1140"/>
                      <a:gd name="T41" fmla="*/ 0 h 99"/>
                      <a:gd name="T42" fmla="*/ 0 w 1140"/>
                      <a:gd name="T43" fmla="*/ 0 h 99"/>
                      <a:gd name="T44" fmla="*/ 0 w 1140"/>
                      <a:gd name="T45" fmla="*/ 0 h 99"/>
                      <a:gd name="T46" fmla="*/ 0 w 1140"/>
                      <a:gd name="T47" fmla="*/ 0 h 99"/>
                      <a:gd name="T48" fmla="*/ 0 w 1140"/>
                      <a:gd name="T49" fmla="*/ 0 h 99"/>
                      <a:gd name="T50" fmla="*/ 0 w 1140"/>
                      <a:gd name="T51" fmla="*/ 0 h 99"/>
                      <a:gd name="T52" fmla="*/ 0 w 1140"/>
                      <a:gd name="T53" fmla="*/ 0 h 99"/>
                      <a:gd name="T54" fmla="*/ 0 w 1140"/>
                      <a:gd name="T55" fmla="*/ 0 h 99"/>
                      <a:gd name="T56" fmla="*/ 0 w 1140"/>
                      <a:gd name="T57" fmla="*/ 0 h 99"/>
                      <a:gd name="T58" fmla="*/ 0 w 1140"/>
                      <a:gd name="T59" fmla="*/ 0 h 99"/>
                      <a:gd name="T60" fmla="*/ 0 w 1140"/>
                      <a:gd name="T61" fmla="*/ 0 h 99"/>
                      <a:gd name="T62" fmla="*/ 0 w 1140"/>
                      <a:gd name="T63" fmla="*/ 0 h 99"/>
                      <a:gd name="T64" fmla="*/ 0 w 1140"/>
                      <a:gd name="T65" fmla="*/ 0 h 99"/>
                      <a:gd name="T66" fmla="*/ 0 w 1140"/>
                      <a:gd name="T67" fmla="*/ 0 h 99"/>
                      <a:gd name="T68" fmla="*/ 0 w 1140"/>
                      <a:gd name="T69" fmla="*/ 0 h 99"/>
                      <a:gd name="T70" fmla="*/ 0 w 1140"/>
                      <a:gd name="T71" fmla="*/ 0 h 99"/>
                      <a:gd name="T72" fmla="*/ 0 w 1140"/>
                      <a:gd name="T73" fmla="*/ 0 h 99"/>
                      <a:gd name="T74" fmla="*/ 0 w 1140"/>
                      <a:gd name="T75" fmla="*/ 0 h 99"/>
                      <a:gd name="T76" fmla="*/ 0 w 1140"/>
                      <a:gd name="T77" fmla="*/ 0 h 99"/>
                      <a:gd name="T78" fmla="*/ 0 w 1140"/>
                      <a:gd name="T79" fmla="*/ 0 h 99"/>
                      <a:gd name="T80" fmla="*/ 0 w 1140"/>
                      <a:gd name="T81" fmla="*/ 0 h 99"/>
                      <a:gd name="T82" fmla="*/ 0 w 1140"/>
                      <a:gd name="T83" fmla="*/ 0 h 99"/>
                      <a:gd name="T84" fmla="*/ 0 w 1140"/>
                      <a:gd name="T85" fmla="*/ 0 h 99"/>
                      <a:gd name="T86" fmla="*/ 0 w 1140"/>
                      <a:gd name="T87" fmla="*/ 0 h 99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140"/>
                      <a:gd name="T133" fmla="*/ 0 h 99"/>
                      <a:gd name="T134" fmla="*/ 1140 w 1140"/>
                      <a:gd name="T135" fmla="*/ 99 h 99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140" h="99">
                        <a:moveTo>
                          <a:pt x="0" y="13"/>
                        </a:moveTo>
                        <a:lnTo>
                          <a:pt x="3" y="99"/>
                        </a:lnTo>
                        <a:lnTo>
                          <a:pt x="19" y="97"/>
                        </a:lnTo>
                        <a:lnTo>
                          <a:pt x="35" y="97"/>
                        </a:lnTo>
                        <a:lnTo>
                          <a:pt x="52" y="97"/>
                        </a:lnTo>
                        <a:lnTo>
                          <a:pt x="69" y="96"/>
                        </a:lnTo>
                        <a:lnTo>
                          <a:pt x="86" y="94"/>
                        </a:lnTo>
                        <a:lnTo>
                          <a:pt x="102" y="94"/>
                        </a:lnTo>
                        <a:lnTo>
                          <a:pt x="120" y="94"/>
                        </a:lnTo>
                        <a:lnTo>
                          <a:pt x="137" y="94"/>
                        </a:lnTo>
                        <a:lnTo>
                          <a:pt x="154" y="93"/>
                        </a:lnTo>
                        <a:lnTo>
                          <a:pt x="171" y="92"/>
                        </a:lnTo>
                        <a:lnTo>
                          <a:pt x="188" y="92"/>
                        </a:lnTo>
                        <a:lnTo>
                          <a:pt x="204" y="92"/>
                        </a:lnTo>
                        <a:lnTo>
                          <a:pt x="222" y="92"/>
                        </a:lnTo>
                        <a:lnTo>
                          <a:pt x="240" y="91"/>
                        </a:lnTo>
                        <a:lnTo>
                          <a:pt x="256" y="91"/>
                        </a:lnTo>
                        <a:lnTo>
                          <a:pt x="274" y="91"/>
                        </a:lnTo>
                        <a:lnTo>
                          <a:pt x="291" y="90"/>
                        </a:lnTo>
                        <a:lnTo>
                          <a:pt x="309" y="90"/>
                        </a:lnTo>
                        <a:lnTo>
                          <a:pt x="326" y="90"/>
                        </a:lnTo>
                        <a:lnTo>
                          <a:pt x="343" y="90"/>
                        </a:lnTo>
                        <a:lnTo>
                          <a:pt x="361" y="89"/>
                        </a:lnTo>
                        <a:lnTo>
                          <a:pt x="379" y="89"/>
                        </a:lnTo>
                        <a:lnTo>
                          <a:pt x="395" y="87"/>
                        </a:lnTo>
                        <a:lnTo>
                          <a:pt x="413" y="87"/>
                        </a:lnTo>
                        <a:lnTo>
                          <a:pt x="430" y="87"/>
                        </a:lnTo>
                        <a:lnTo>
                          <a:pt x="447" y="87"/>
                        </a:lnTo>
                        <a:lnTo>
                          <a:pt x="465" y="87"/>
                        </a:lnTo>
                        <a:lnTo>
                          <a:pt x="483" y="87"/>
                        </a:lnTo>
                        <a:lnTo>
                          <a:pt x="501" y="87"/>
                        </a:lnTo>
                        <a:lnTo>
                          <a:pt x="519" y="87"/>
                        </a:lnTo>
                        <a:lnTo>
                          <a:pt x="536" y="87"/>
                        </a:lnTo>
                        <a:lnTo>
                          <a:pt x="554" y="87"/>
                        </a:lnTo>
                        <a:lnTo>
                          <a:pt x="572" y="86"/>
                        </a:lnTo>
                        <a:lnTo>
                          <a:pt x="590" y="86"/>
                        </a:lnTo>
                        <a:lnTo>
                          <a:pt x="606" y="86"/>
                        </a:lnTo>
                        <a:lnTo>
                          <a:pt x="625" y="86"/>
                        </a:lnTo>
                        <a:lnTo>
                          <a:pt x="643" y="86"/>
                        </a:lnTo>
                        <a:lnTo>
                          <a:pt x="661" y="86"/>
                        </a:lnTo>
                        <a:lnTo>
                          <a:pt x="679" y="86"/>
                        </a:lnTo>
                        <a:lnTo>
                          <a:pt x="698" y="87"/>
                        </a:lnTo>
                        <a:lnTo>
                          <a:pt x="714" y="87"/>
                        </a:lnTo>
                        <a:lnTo>
                          <a:pt x="733" y="87"/>
                        </a:lnTo>
                        <a:lnTo>
                          <a:pt x="751" y="87"/>
                        </a:lnTo>
                        <a:lnTo>
                          <a:pt x="769" y="87"/>
                        </a:lnTo>
                        <a:lnTo>
                          <a:pt x="787" y="87"/>
                        </a:lnTo>
                        <a:lnTo>
                          <a:pt x="805" y="87"/>
                        </a:lnTo>
                        <a:lnTo>
                          <a:pt x="824" y="87"/>
                        </a:lnTo>
                        <a:lnTo>
                          <a:pt x="843" y="89"/>
                        </a:lnTo>
                        <a:lnTo>
                          <a:pt x="860" y="89"/>
                        </a:lnTo>
                        <a:lnTo>
                          <a:pt x="878" y="89"/>
                        </a:lnTo>
                        <a:lnTo>
                          <a:pt x="896" y="90"/>
                        </a:lnTo>
                        <a:lnTo>
                          <a:pt x="915" y="90"/>
                        </a:lnTo>
                        <a:lnTo>
                          <a:pt x="934" y="90"/>
                        </a:lnTo>
                        <a:lnTo>
                          <a:pt x="952" y="91"/>
                        </a:lnTo>
                        <a:lnTo>
                          <a:pt x="970" y="91"/>
                        </a:lnTo>
                        <a:lnTo>
                          <a:pt x="989" y="92"/>
                        </a:lnTo>
                        <a:lnTo>
                          <a:pt x="1006" y="92"/>
                        </a:lnTo>
                        <a:lnTo>
                          <a:pt x="1024" y="93"/>
                        </a:lnTo>
                        <a:lnTo>
                          <a:pt x="1043" y="94"/>
                        </a:lnTo>
                        <a:lnTo>
                          <a:pt x="1062" y="94"/>
                        </a:lnTo>
                        <a:lnTo>
                          <a:pt x="1080" y="96"/>
                        </a:lnTo>
                        <a:lnTo>
                          <a:pt x="1099" y="97"/>
                        </a:lnTo>
                        <a:lnTo>
                          <a:pt x="1118" y="97"/>
                        </a:lnTo>
                        <a:lnTo>
                          <a:pt x="1136" y="99"/>
                        </a:lnTo>
                        <a:lnTo>
                          <a:pt x="1140" y="13"/>
                        </a:lnTo>
                        <a:lnTo>
                          <a:pt x="1121" y="11"/>
                        </a:lnTo>
                        <a:lnTo>
                          <a:pt x="1102" y="10"/>
                        </a:lnTo>
                        <a:lnTo>
                          <a:pt x="1083" y="9"/>
                        </a:lnTo>
                        <a:lnTo>
                          <a:pt x="1066" y="9"/>
                        </a:lnTo>
                        <a:lnTo>
                          <a:pt x="1047" y="8"/>
                        </a:lnTo>
                        <a:lnTo>
                          <a:pt x="1028" y="7"/>
                        </a:lnTo>
                        <a:lnTo>
                          <a:pt x="1010" y="7"/>
                        </a:lnTo>
                        <a:lnTo>
                          <a:pt x="991" y="7"/>
                        </a:lnTo>
                        <a:lnTo>
                          <a:pt x="972" y="4"/>
                        </a:lnTo>
                        <a:lnTo>
                          <a:pt x="954" y="4"/>
                        </a:lnTo>
                        <a:lnTo>
                          <a:pt x="936" y="4"/>
                        </a:lnTo>
                        <a:lnTo>
                          <a:pt x="917" y="4"/>
                        </a:lnTo>
                        <a:lnTo>
                          <a:pt x="898" y="3"/>
                        </a:lnTo>
                        <a:lnTo>
                          <a:pt x="881" y="2"/>
                        </a:lnTo>
                        <a:lnTo>
                          <a:pt x="863" y="2"/>
                        </a:lnTo>
                        <a:lnTo>
                          <a:pt x="844" y="2"/>
                        </a:lnTo>
                        <a:lnTo>
                          <a:pt x="825" y="1"/>
                        </a:lnTo>
                        <a:lnTo>
                          <a:pt x="807" y="1"/>
                        </a:lnTo>
                        <a:lnTo>
                          <a:pt x="789" y="1"/>
                        </a:lnTo>
                        <a:lnTo>
                          <a:pt x="771" y="1"/>
                        </a:lnTo>
                        <a:lnTo>
                          <a:pt x="752" y="1"/>
                        </a:lnTo>
                        <a:lnTo>
                          <a:pt x="733" y="1"/>
                        </a:lnTo>
                        <a:lnTo>
                          <a:pt x="716" y="1"/>
                        </a:lnTo>
                        <a:lnTo>
                          <a:pt x="698" y="1"/>
                        </a:lnTo>
                        <a:lnTo>
                          <a:pt x="680" y="0"/>
                        </a:lnTo>
                        <a:lnTo>
                          <a:pt x="662" y="0"/>
                        </a:lnTo>
                        <a:lnTo>
                          <a:pt x="643" y="0"/>
                        </a:lnTo>
                        <a:lnTo>
                          <a:pt x="625" y="0"/>
                        </a:lnTo>
                        <a:lnTo>
                          <a:pt x="608" y="0"/>
                        </a:lnTo>
                        <a:lnTo>
                          <a:pt x="590" y="0"/>
                        </a:lnTo>
                        <a:lnTo>
                          <a:pt x="572" y="0"/>
                        </a:lnTo>
                        <a:lnTo>
                          <a:pt x="554" y="1"/>
                        </a:lnTo>
                        <a:lnTo>
                          <a:pt x="536" y="1"/>
                        </a:lnTo>
                        <a:lnTo>
                          <a:pt x="519" y="1"/>
                        </a:lnTo>
                        <a:lnTo>
                          <a:pt x="501" y="1"/>
                        </a:lnTo>
                        <a:lnTo>
                          <a:pt x="483" y="1"/>
                        </a:lnTo>
                        <a:lnTo>
                          <a:pt x="465" y="1"/>
                        </a:lnTo>
                        <a:lnTo>
                          <a:pt x="447" y="1"/>
                        </a:lnTo>
                        <a:lnTo>
                          <a:pt x="430" y="1"/>
                        </a:lnTo>
                        <a:lnTo>
                          <a:pt x="412" y="1"/>
                        </a:lnTo>
                        <a:lnTo>
                          <a:pt x="394" y="1"/>
                        </a:lnTo>
                        <a:lnTo>
                          <a:pt x="376" y="2"/>
                        </a:lnTo>
                        <a:lnTo>
                          <a:pt x="359" y="2"/>
                        </a:lnTo>
                        <a:lnTo>
                          <a:pt x="342" y="3"/>
                        </a:lnTo>
                        <a:lnTo>
                          <a:pt x="324" y="3"/>
                        </a:lnTo>
                        <a:lnTo>
                          <a:pt x="307" y="4"/>
                        </a:lnTo>
                        <a:lnTo>
                          <a:pt x="291" y="4"/>
                        </a:lnTo>
                        <a:lnTo>
                          <a:pt x="273" y="4"/>
                        </a:lnTo>
                        <a:lnTo>
                          <a:pt x="255" y="4"/>
                        </a:lnTo>
                        <a:lnTo>
                          <a:pt x="237" y="4"/>
                        </a:lnTo>
                        <a:lnTo>
                          <a:pt x="221" y="5"/>
                        </a:lnTo>
                        <a:lnTo>
                          <a:pt x="203" y="7"/>
                        </a:lnTo>
                        <a:lnTo>
                          <a:pt x="186" y="7"/>
                        </a:lnTo>
                        <a:lnTo>
                          <a:pt x="169" y="7"/>
                        </a:lnTo>
                        <a:lnTo>
                          <a:pt x="151" y="7"/>
                        </a:lnTo>
                        <a:lnTo>
                          <a:pt x="135" y="8"/>
                        </a:lnTo>
                        <a:lnTo>
                          <a:pt x="118" y="8"/>
                        </a:lnTo>
                        <a:lnTo>
                          <a:pt x="101" y="9"/>
                        </a:lnTo>
                        <a:lnTo>
                          <a:pt x="83" y="9"/>
                        </a:lnTo>
                        <a:lnTo>
                          <a:pt x="68" y="9"/>
                        </a:lnTo>
                        <a:lnTo>
                          <a:pt x="50" y="10"/>
                        </a:lnTo>
                        <a:lnTo>
                          <a:pt x="33" y="11"/>
                        </a:lnTo>
                        <a:lnTo>
                          <a:pt x="17" y="11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63" name="Freeform 123">
                    <a:extLst>
                      <a:ext uri="{FF2B5EF4-FFF2-40B4-BE49-F238E27FC236}">
                        <a16:creationId xmlns:a16="http://schemas.microsoft.com/office/drawing/2014/main" id="{CE63053B-D561-4318-BD7A-21724F30AC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5" y="1836"/>
                    <a:ext cx="67" cy="128"/>
                  </a:xfrm>
                  <a:custGeom>
                    <a:avLst/>
                    <a:gdLst>
                      <a:gd name="T0" fmla="*/ 0 w 202"/>
                      <a:gd name="T1" fmla="*/ 0 h 383"/>
                      <a:gd name="T2" fmla="*/ 0 w 202"/>
                      <a:gd name="T3" fmla="*/ 0 h 383"/>
                      <a:gd name="T4" fmla="*/ 0 w 202"/>
                      <a:gd name="T5" fmla="*/ 0 h 383"/>
                      <a:gd name="T6" fmla="*/ 0 w 202"/>
                      <a:gd name="T7" fmla="*/ 0 h 383"/>
                      <a:gd name="T8" fmla="*/ 0 w 202"/>
                      <a:gd name="T9" fmla="*/ 0 h 383"/>
                      <a:gd name="T10" fmla="*/ 0 w 202"/>
                      <a:gd name="T11" fmla="*/ 0 h 383"/>
                      <a:gd name="T12" fmla="*/ 0 w 202"/>
                      <a:gd name="T13" fmla="*/ 0 h 383"/>
                      <a:gd name="T14" fmla="*/ 0 w 202"/>
                      <a:gd name="T15" fmla="*/ 0 h 383"/>
                      <a:gd name="T16" fmla="*/ 0 w 202"/>
                      <a:gd name="T17" fmla="*/ 0 h 383"/>
                      <a:gd name="T18" fmla="*/ 0 w 202"/>
                      <a:gd name="T19" fmla="*/ 0 h 383"/>
                      <a:gd name="T20" fmla="*/ 0 w 202"/>
                      <a:gd name="T21" fmla="*/ 0 h 383"/>
                      <a:gd name="T22" fmla="*/ 0 w 202"/>
                      <a:gd name="T23" fmla="*/ 0 h 383"/>
                      <a:gd name="T24" fmla="*/ 0 w 202"/>
                      <a:gd name="T25" fmla="*/ 0 h 383"/>
                      <a:gd name="T26" fmla="*/ 0 w 202"/>
                      <a:gd name="T27" fmla="*/ 0 h 383"/>
                      <a:gd name="T28" fmla="*/ 0 w 202"/>
                      <a:gd name="T29" fmla="*/ 0 h 383"/>
                      <a:gd name="T30" fmla="*/ 0 w 202"/>
                      <a:gd name="T31" fmla="*/ 0 h 383"/>
                      <a:gd name="T32" fmla="*/ 0 w 202"/>
                      <a:gd name="T33" fmla="*/ 0 h 383"/>
                      <a:gd name="T34" fmla="*/ 0 w 202"/>
                      <a:gd name="T35" fmla="*/ 0 h 383"/>
                      <a:gd name="T36" fmla="*/ 0 w 202"/>
                      <a:gd name="T37" fmla="*/ 0 h 383"/>
                      <a:gd name="T38" fmla="*/ 0 w 202"/>
                      <a:gd name="T39" fmla="*/ 0 h 383"/>
                      <a:gd name="T40" fmla="*/ 0 w 202"/>
                      <a:gd name="T41" fmla="*/ 0 h 383"/>
                      <a:gd name="T42" fmla="*/ 0 w 202"/>
                      <a:gd name="T43" fmla="*/ 0 h 383"/>
                      <a:gd name="T44" fmla="*/ 0 w 202"/>
                      <a:gd name="T45" fmla="*/ 0 h 383"/>
                      <a:gd name="T46" fmla="*/ 0 w 202"/>
                      <a:gd name="T47" fmla="*/ 0 h 383"/>
                      <a:gd name="T48" fmla="*/ 0 w 202"/>
                      <a:gd name="T49" fmla="*/ 0 h 383"/>
                      <a:gd name="T50" fmla="*/ 0 w 202"/>
                      <a:gd name="T51" fmla="*/ 0 h 383"/>
                      <a:gd name="T52" fmla="*/ 0 w 202"/>
                      <a:gd name="T53" fmla="*/ 0 h 383"/>
                      <a:gd name="T54" fmla="*/ 0 w 202"/>
                      <a:gd name="T55" fmla="*/ 0 h 383"/>
                      <a:gd name="T56" fmla="*/ 0 w 202"/>
                      <a:gd name="T57" fmla="*/ 0 h 383"/>
                      <a:gd name="T58" fmla="*/ 0 w 202"/>
                      <a:gd name="T59" fmla="*/ 0 h 383"/>
                      <a:gd name="T60" fmla="*/ 0 w 202"/>
                      <a:gd name="T61" fmla="*/ 0 h 383"/>
                      <a:gd name="T62" fmla="*/ 0 w 202"/>
                      <a:gd name="T63" fmla="*/ 0 h 383"/>
                      <a:gd name="T64" fmla="*/ 0 w 202"/>
                      <a:gd name="T65" fmla="*/ 0 h 383"/>
                      <a:gd name="T66" fmla="*/ 0 w 202"/>
                      <a:gd name="T67" fmla="*/ 0 h 383"/>
                      <a:gd name="T68" fmla="*/ 0 w 202"/>
                      <a:gd name="T69" fmla="*/ 0 h 383"/>
                      <a:gd name="T70" fmla="*/ 0 w 202"/>
                      <a:gd name="T71" fmla="*/ 0 h 383"/>
                      <a:gd name="T72" fmla="*/ 0 w 202"/>
                      <a:gd name="T73" fmla="*/ 0 h 383"/>
                      <a:gd name="T74" fmla="*/ 0 w 202"/>
                      <a:gd name="T75" fmla="*/ 0 h 383"/>
                      <a:gd name="T76" fmla="*/ 0 w 202"/>
                      <a:gd name="T77" fmla="*/ 0 h 383"/>
                      <a:gd name="T78" fmla="*/ 0 w 202"/>
                      <a:gd name="T79" fmla="*/ 0 h 383"/>
                      <a:gd name="T80" fmla="*/ 0 w 202"/>
                      <a:gd name="T81" fmla="*/ 0 h 383"/>
                      <a:gd name="T82" fmla="*/ 0 w 202"/>
                      <a:gd name="T83" fmla="*/ 0 h 383"/>
                      <a:gd name="T84" fmla="*/ 0 w 202"/>
                      <a:gd name="T85" fmla="*/ 0 h 383"/>
                      <a:gd name="T86" fmla="*/ 0 w 202"/>
                      <a:gd name="T87" fmla="*/ 0 h 383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202"/>
                      <a:gd name="T133" fmla="*/ 0 h 383"/>
                      <a:gd name="T134" fmla="*/ 202 w 202"/>
                      <a:gd name="T135" fmla="*/ 383 h 383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202" h="383">
                        <a:moveTo>
                          <a:pt x="109" y="6"/>
                        </a:moveTo>
                        <a:lnTo>
                          <a:pt x="104" y="13"/>
                        </a:lnTo>
                        <a:lnTo>
                          <a:pt x="101" y="20"/>
                        </a:lnTo>
                        <a:lnTo>
                          <a:pt x="98" y="27"/>
                        </a:lnTo>
                        <a:lnTo>
                          <a:pt x="96" y="34"/>
                        </a:lnTo>
                        <a:lnTo>
                          <a:pt x="94" y="42"/>
                        </a:lnTo>
                        <a:lnTo>
                          <a:pt x="90" y="49"/>
                        </a:lnTo>
                        <a:lnTo>
                          <a:pt x="88" y="56"/>
                        </a:lnTo>
                        <a:lnTo>
                          <a:pt x="85" y="63"/>
                        </a:lnTo>
                        <a:lnTo>
                          <a:pt x="82" y="69"/>
                        </a:lnTo>
                        <a:lnTo>
                          <a:pt x="79" y="76"/>
                        </a:lnTo>
                        <a:lnTo>
                          <a:pt x="77" y="82"/>
                        </a:lnTo>
                        <a:lnTo>
                          <a:pt x="75" y="88"/>
                        </a:lnTo>
                        <a:lnTo>
                          <a:pt x="72" y="95"/>
                        </a:lnTo>
                        <a:lnTo>
                          <a:pt x="70" y="101"/>
                        </a:lnTo>
                        <a:lnTo>
                          <a:pt x="68" y="108"/>
                        </a:lnTo>
                        <a:lnTo>
                          <a:pt x="65" y="114"/>
                        </a:lnTo>
                        <a:lnTo>
                          <a:pt x="63" y="121"/>
                        </a:lnTo>
                        <a:lnTo>
                          <a:pt x="61" y="126"/>
                        </a:lnTo>
                        <a:lnTo>
                          <a:pt x="58" y="133"/>
                        </a:lnTo>
                        <a:lnTo>
                          <a:pt x="56" y="139"/>
                        </a:lnTo>
                        <a:lnTo>
                          <a:pt x="53" y="145"/>
                        </a:lnTo>
                        <a:lnTo>
                          <a:pt x="52" y="152"/>
                        </a:lnTo>
                        <a:lnTo>
                          <a:pt x="50" y="157"/>
                        </a:lnTo>
                        <a:lnTo>
                          <a:pt x="49" y="164"/>
                        </a:lnTo>
                        <a:lnTo>
                          <a:pt x="46" y="170"/>
                        </a:lnTo>
                        <a:lnTo>
                          <a:pt x="45" y="175"/>
                        </a:lnTo>
                        <a:lnTo>
                          <a:pt x="43" y="180"/>
                        </a:lnTo>
                        <a:lnTo>
                          <a:pt x="42" y="186"/>
                        </a:lnTo>
                        <a:lnTo>
                          <a:pt x="39" y="192"/>
                        </a:lnTo>
                        <a:lnTo>
                          <a:pt x="38" y="198"/>
                        </a:lnTo>
                        <a:lnTo>
                          <a:pt x="37" y="204"/>
                        </a:lnTo>
                        <a:lnTo>
                          <a:pt x="36" y="210"/>
                        </a:lnTo>
                        <a:lnTo>
                          <a:pt x="33" y="215"/>
                        </a:lnTo>
                        <a:lnTo>
                          <a:pt x="32" y="221"/>
                        </a:lnTo>
                        <a:lnTo>
                          <a:pt x="31" y="226"/>
                        </a:lnTo>
                        <a:lnTo>
                          <a:pt x="28" y="232"/>
                        </a:lnTo>
                        <a:lnTo>
                          <a:pt x="28" y="237"/>
                        </a:lnTo>
                        <a:lnTo>
                          <a:pt x="26" y="243"/>
                        </a:lnTo>
                        <a:lnTo>
                          <a:pt x="25" y="248"/>
                        </a:lnTo>
                        <a:lnTo>
                          <a:pt x="23" y="253"/>
                        </a:lnTo>
                        <a:lnTo>
                          <a:pt x="21" y="259"/>
                        </a:lnTo>
                        <a:lnTo>
                          <a:pt x="20" y="264"/>
                        </a:lnTo>
                        <a:lnTo>
                          <a:pt x="20" y="269"/>
                        </a:lnTo>
                        <a:lnTo>
                          <a:pt x="18" y="275"/>
                        </a:lnTo>
                        <a:lnTo>
                          <a:pt x="18" y="281"/>
                        </a:lnTo>
                        <a:lnTo>
                          <a:pt x="15" y="286"/>
                        </a:lnTo>
                        <a:lnTo>
                          <a:pt x="15" y="291"/>
                        </a:lnTo>
                        <a:lnTo>
                          <a:pt x="14" y="297"/>
                        </a:lnTo>
                        <a:lnTo>
                          <a:pt x="13" y="302"/>
                        </a:lnTo>
                        <a:lnTo>
                          <a:pt x="12" y="307"/>
                        </a:lnTo>
                        <a:lnTo>
                          <a:pt x="11" y="312"/>
                        </a:lnTo>
                        <a:lnTo>
                          <a:pt x="11" y="319"/>
                        </a:lnTo>
                        <a:lnTo>
                          <a:pt x="8" y="324"/>
                        </a:lnTo>
                        <a:lnTo>
                          <a:pt x="7" y="329"/>
                        </a:lnTo>
                        <a:lnTo>
                          <a:pt x="7" y="334"/>
                        </a:lnTo>
                        <a:lnTo>
                          <a:pt x="7" y="340"/>
                        </a:lnTo>
                        <a:lnTo>
                          <a:pt x="5" y="345"/>
                        </a:lnTo>
                        <a:lnTo>
                          <a:pt x="5" y="350"/>
                        </a:lnTo>
                        <a:lnTo>
                          <a:pt x="5" y="356"/>
                        </a:lnTo>
                        <a:lnTo>
                          <a:pt x="4" y="362"/>
                        </a:lnTo>
                        <a:lnTo>
                          <a:pt x="2" y="367"/>
                        </a:lnTo>
                        <a:lnTo>
                          <a:pt x="2" y="372"/>
                        </a:lnTo>
                        <a:lnTo>
                          <a:pt x="1" y="378"/>
                        </a:lnTo>
                        <a:lnTo>
                          <a:pt x="0" y="383"/>
                        </a:lnTo>
                        <a:lnTo>
                          <a:pt x="93" y="383"/>
                        </a:lnTo>
                        <a:lnTo>
                          <a:pt x="93" y="378"/>
                        </a:lnTo>
                        <a:lnTo>
                          <a:pt x="94" y="372"/>
                        </a:lnTo>
                        <a:lnTo>
                          <a:pt x="94" y="367"/>
                        </a:lnTo>
                        <a:lnTo>
                          <a:pt x="95" y="362"/>
                        </a:lnTo>
                        <a:lnTo>
                          <a:pt x="96" y="357"/>
                        </a:lnTo>
                        <a:lnTo>
                          <a:pt x="96" y="351"/>
                        </a:lnTo>
                        <a:lnTo>
                          <a:pt x="98" y="347"/>
                        </a:lnTo>
                        <a:lnTo>
                          <a:pt x="98" y="342"/>
                        </a:lnTo>
                        <a:lnTo>
                          <a:pt x="100" y="336"/>
                        </a:lnTo>
                        <a:lnTo>
                          <a:pt x="101" y="331"/>
                        </a:lnTo>
                        <a:lnTo>
                          <a:pt x="101" y="325"/>
                        </a:lnTo>
                        <a:lnTo>
                          <a:pt x="103" y="321"/>
                        </a:lnTo>
                        <a:lnTo>
                          <a:pt x="104" y="315"/>
                        </a:lnTo>
                        <a:lnTo>
                          <a:pt x="107" y="310"/>
                        </a:lnTo>
                        <a:lnTo>
                          <a:pt x="107" y="304"/>
                        </a:lnTo>
                        <a:lnTo>
                          <a:pt x="109" y="299"/>
                        </a:lnTo>
                        <a:lnTo>
                          <a:pt x="109" y="293"/>
                        </a:lnTo>
                        <a:lnTo>
                          <a:pt x="112" y="288"/>
                        </a:lnTo>
                        <a:lnTo>
                          <a:pt x="113" y="284"/>
                        </a:lnTo>
                        <a:lnTo>
                          <a:pt x="114" y="278"/>
                        </a:lnTo>
                        <a:lnTo>
                          <a:pt x="116" y="272"/>
                        </a:lnTo>
                        <a:lnTo>
                          <a:pt x="117" y="266"/>
                        </a:lnTo>
                        <a:lnTo>
                          <a:pt x="119" y="261"/>
                        </a:lnTo>
                        <a:lnTo>
                          <a:pt x="121" y="255"/>
                        </a:lnTo>
                        <a:lnTo>
                          <a:pt x="122" y="249"/>
                        </a:lnTo>
                        <a:lnTo>
                          <a:pt x="125" y="243"/>
                        </a:lnTo>
                        <a:lnTo>
                          <a:pt x="126" y="237"/>
                        </a:lnTo>
                        <a:lnTo>
                          <a:pt x="127" y="233"/>
                        </a:lnTo>
                        <a:lnTo>
                          <a:pt x="129" y="227"/>
                        </a:lnTo>
                        <a:lnTo>
                          <a:pt x="132" y="221"/>
                        </a:lnTo>
                        <a:lnTo>
                          <a:pt x="133" y="215"/>
                        </a:lnTo>
                        <a:lnTo>
                          <a:pt x="134" y="209"/>
                        </a:lnTo>
                        <a:lnTo>
                          <a:pt x="136" y="203"/>
                        </a:lnTo>
                        <a:lnTo>
                          <a:pt x="138" y="197"/>
                        </a:lnTo>
                        <a:lnTo>
                          <a:pt x="140" y="190"/>
                        </a:lnTo>
                        <a:lnTo>
                          <a:pt x="142" y="185"/>
                        </a:lnTo>
                        <a:lnTo>
                          <a:pt x="144" y="178"/>
                        </a:lnTo>
                        <a:lnTo>
                          <a:pt x="145" y="172"/>
                        </a:lnTo>
                        <a:lnTo>
                          <a:pt x="147" y="166"/>
                        </a:lnTo>
                        <a:lnTo>
                          <a:pt x="150" y="160"/>
                        </a:lnTo>
                        <a:lnTo>
                          <a:pt x="152" y="154"/>
                        </a:lnTo>
                        <a:lnTo>
                          <a:pt x="153" y="147"/>
                        </a:lnTo>
                        <a:lnTo>
                          <a:pt x="155" y="141"/>
                        </a:lnTo>
                        <a:lnTo>
                          <a:pt x="158" y="134"/>
                        </a:lnTo>
                        <a:lnTo>
                          <a:pt x="159" y="128"/>
                        </a:lnTo>
                        <a:lnTo>
                          <a:pt x="163" y="121"/>
                        </a:lnTo>
                        <a:lnTo>
                          <a:pt x="164" y="116"/>
                        </a:lnTo>
                        <a:lnTo>
                          <a:pt x="166" y="109"/>
                        </a:lnTo>
                        <a:lnTo>
                          <a:pt x="168" y="103"/>
                        </a:lnTo>
                        <a:lnTo>
                          <a:pt x="171" y="96"/>
                        </a:lnTo>
                        <a:lnTo>
                          <a:pt x="172" y="89"/>
                        </a:lnTo>
                        <a:lnTo>
                          <a:pt x="174" y="83"/>
                        </a:lnTo>
                        <a:lnTo>
                          <a:pt x="177" y="76"/>
                        </a:lnTo>
                        <a:lnTo>
                          <a:pt x="179" y="70"/>
                        </a:lnTo>
                        <a:lnTo>
                          <a:pt x="182" y="63"/>
                        </a:lnTo>
                        <a:lnTo>
                          <a:pt x="184" y="56"/>
                        </a:lnTo>
                        <a:lnTo>
                          <a:pt x="185" y="49"/>
                        </a:lnTo>
                        <a:lnTo>
                          <a:pt x="187" y="43"/>
                        </a:lnTo>
                        <a:lnTo>
                          <a:pt x="190" y="36"/>
                        </a:lnTo>
                        <a:lnTo>
                          <a:pt x="192" y="29"/>
                        </a:lnTo>
                        <a:lnTo>
                          <a:pt x="195" y="21"/>
                        </a:lnTo>
                        <a:lnTo>
                          <a:pt x="197" y="15"/>
                        </a:lnTo>
                        <a:lnTo>
                          <a:pt x="198" y="7"/>
                        </a:lnTo>
                        <a:lnTo>
                          <a:pt x="202" y="0"/>
                        </a:lnTo>
                        <a:lnTo>
                          <a:pt x="109" y="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64" name="Freeform 124">
                    <a:extLst>
                      <a:ext uri="{FF2B5EF4-FFF2-40B4-BE49-F238E27FC236}">
                        <a16:creationId xmlns:a16="http://schemas.microsoft.com/office/drawing/2014/main" id="{4ABD076D-EED6-442B-B354-16E9AF08A8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95" y="1837"/>
                    <a:ext cx="64" cy="124"/>
                  </a:xfrm>
                  <a:custGeom>
                    <a:avLst/>
                    <a:gdLst>
                      <a:gd name="T0" fmla="*/ 0 w 193"/>
                      <a:gd name="T1" fmla="*/ 0 h 372"/>
                      <a:gd name="T2" fmla="*/ 0 w 193"/>
                      <a:gd name="T3" fmla="*/ 0 h 372"/>
                      <a:gd name="T4" fmla="*/ 0 w 193"/>
                      <a:gd name="T5" fmla="*/ 0 h 372"/>
                      <a:gd name="T6" fmla="*/ 0 w 193"/>
                      <a:gd name="T7" fmla="*/ 0 h 372"/>
                      <a:gd name="T8" fmla="*/ 0 w 193"/>
                      <a:gd name="T9" fmla="*/ 0 h 372"/>
                      <a:gd name="T10" fmla="*/ 0 w 193"/>
                      <a:gd name="T11" fmla="*/ 0 h 372"/>
                      <a:gd name="T12" fmla="*/ 0 w 193"/>
                      <a:gd name="T13" fmla="*/ 0 h 372"/>
                      <a:gd name="T14" fmla="*/ 0 w 193"/>
                      <a:gd name="T15" fmla="*/ 0 h 372"/>
                      <a:gd name="T16" fmla="*/ 0 w 193"/>
                      <a:gd name="T17" fmla="*/ 0 h 372"/>
                      <a:gd name="T18" fmla="*/ 0 w 193"/>
                      <a:gd name="T19" fmla="*/ 0 h 372"/>
                      <a:gd name="T20" fmla="*/ 0 w 193"/>
                      <a:gd name="T21" fmla="*/ 0 h 372"/>
                      <a:gd name="T22" fmla="*/ 0 w 193"/>
                      <a:gd name="T23" fmla="*/ 0 h 372"/>
                      <a:gd name="T24" fmla="*/ 0 w 193"/>
                      <a:gd name="T25" fmla="*/ 0 h 372"/>
                      <a:gd name="T26" fmla="*/ 0 w 193"/>
                      <a:gd name="T27" fmla="*/ 0 h 372"/>
                      <a:gd name="T28" fmla="*/ 0 w 193"/>
                      <a:gd name="T29" fmla="*/ 0 h 372"/>
                      <a:gd name="T30" fmla="*/ 0 w 193"/>
                      <a:gd name="T31" fmla="*/ 0 h 372"/>
                      <a:gd name="T32" fmla="*/ 0 w 193"/>
                      <a:gd name="T33" fmla="*/ 0 h 372"/>
                      <a:gd name="T34" fmla="*/ 0 w 193"/>
                      <a:gd name="T35" fmla="*/ 0 h 372"/>
                      <a:gd name="T36" fmla="*/ 0 w 193"/>
                      <a:gd name="T37" fmla="*/ 0 h 372"/>
                      <a:gd name="T38" fmla="*/ 0 w 193"/>
                      <a:gd name="T39" fmla="*/ 0 h 372"/>
                      <a:gd name="T40" fmla="*/ 0 w 193"/>
                      <a:gd name="T41" fmla="*/ 0 h 372"/>
                      <a:gd name="T42" fmla="*/ 0 w 193"/>
                      <a:gd name="T43" fmla="*/ 0 h 372"/>
                      <a:gd name="T44" fmla="*/ 0 w 193"/>
                      <a:gd name="T45" fmla="*/ 0 h 372"/>
                      <a:gd name="T46" fmla="*/ 0 w 193"/>
                      <a:gd name="T47" fmla="*/ 0 h 372"/>
                      <a:gd name="T48" fmla="*/ 0 w 193"/>
                      <a:gd name="T49" fmla="*/ 0 h 372"/>
                      <a:gd name="T50" fmla="*/ 0 w 193"/>
                      <a:gd name="T51" fmla="*/ 0 h 372"/>
                      <a:gd name="T52" fmla="*/ 0 w 193"/>
                      <a:gd name="T53" fmla="*/ 0 h 372"/>
                      <a:gd name="T54" fmla="*/ 0 w 193"/>
                      <a:gd name="T55" fmla="*/ 0 h 372"/>
                      <a:gd name="T56" fmla="*/ 0 w 193"/>
                      <a:gd name="T57" fmla="*/ 0 h 372"/>
                      <a:gd name="T58" fmla="*/ 0 w 193"/>
                      <a:gd name="T59" fmla="*/ 0 h 372"/>
                      <a:gd name="T60" fmla="*/ 0 w 193"/>
                      <a:gd name="T61" fmla="*/ 0 h 372"/>
                      <a:gd name="T62" fmla="*/ 0 w 193"/>
                      <a:gd name="T63" fmla="*/ 0 h 372"/>
                      <a:gd name="T64" fmla="*/ 0 w 193"/>
                      <a:gd name="T65" fmla="*/ 0 h 372"/>
                      <a:gd name="T66" fmla="*/ 0 w 193"/>
                      <a:gd name="T67" fmla="*/ 0 h 372"/>
                      <a:gd name="T68" fmla="*/ 0 w 193"/>
                      <a:gd name="T69" fmla="*/ 0 h 372"/>
                      <a:gd name="T70" fmla="*/ 0 w 193"/>
                      <a:gd name="T71" fmla="*/ 0 h 372"/>
                      <a:gd name="T72" fmla="*/ 0 w 193"/>
                      <a:gd name="T73" fmla="*/ 0 h 372"/>
                      <a:gd name="T74" fmla="*/ 0 w 193"/>
                      <a:gd name="T75" fmla="*/ 0 h 372"/>
                      <a:gd name="T76" fmla="*/ 0 w 193"/>
                      <a:gd name="T77" fmla="*/ 0 h 372"/>
                      <a:gd name="T78" fmla="*/ 0 w 193"/>
                      <a:gd name="T79" fmla="*/ 0 h 372"/>
                      <a:gd name="T80" fmla="*/ 0 w 193"/>
                      <a:gd name="T81" fmla="*/ 0 h 372"/>
                      <a:gd name="T82" fmla="*/ 0 w 193"/>
                      <a:gd name="T83" fmla="*/ 0 h 372"/>
                      <a:gd name="T84" fmla="*/ 0 w 193"/>
                      <a:gd name="T85" fmla="*/ 0 h 372"/>
                      <a:gd name="T86" fmla="*/ 0 w 193"/>
                      <a:gd name="T87" fmla="*/ 0 h 37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93"/>
                      <a:gd name="T133" fmla="*/ 0 h 372"/>
                      <a:gd name="T134" fmla="*/ 193 w 193"/>
                      <a:gd name="T135" fmla="*/ 372 h 37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93" h="372">
                        <a:moveTo>
                          <a:pt x="74" y="0"/>
                        </a:moveTo>
                        <a:lnTo>
                          <a:pt x="0" y="49"/>
                        </a:lnTo>
                        <a:lnTo>
                          <a:pt x="3" y="54"/>
                        </a:lnTo>
                        <a:lnTo>
                          <a:pt x="5" y="60"/>
                        </a:lnTo>
                        <a:lnTo>
                          <a:pt x="9" y="66"/>
                        </a:lnTo>
                        <a:lnTo>
                          <a:pt x="11" y="72"/>
                        </a:lnTo>
                        <a:lnTo>
                          <a:pt x="15" y="76"/>
                        </a:lnTo>
                        <a:lnTo>
                          <a:pt x="17" y="82"/>
                        </a:lnTo>
                        <a:lnTo>
                          <a:pt x="21" y="88"/>
                        </a:lnTo>
                        <a:lnTo>
                          <a:pt x="23" y="94"/>
                        </a:lnTo>
                        <a:lnTo>
                          <a:pt x="25" y="99"/>
                        </a:lnTo>
                        <a:lnTo>
                          <a:pt x="28" y="104"/>
                        </a:lnTo>
                        <a:lnTo>
                          <a:pt x="30" y="110"/>
                        </a:lnTo>
                        <a:lnTo>
                          <a:pt x="34" y="114"/>
                        </a:lnTo>
                        <a:lnTo>
                          <a:pt x="36" y="120"/>
                        </a:lnTo>
                        <a:lnTo>
                          <a:pt x="38" y="126"/>
                        </a:lnTo>
                        <a:lnTo>
                          <a:pt x="41" y="131"/>
                        </a:lnTo>
                        <a:lnTo>
                          <a:pt x="43" y="137"/>
                        </a:lnTo>
                        <a:lnTo>
                          <a:pt x="45" y="142"/>
                        </a:lnTo>
                        <a:lnTo>
                          <a:pt x="48" y="148"/>
                        </a:lnTo>
                        <a:lnTo>
                          <a:pt x="50" y="152"/>
                        </a:lnTo>
                        <a:lnTo>
                          <a:pt x="53" y="157"/>
                        </a:lnTo>
                        <a:lnTo>
                          <a:pt x="54" y="162"/>
                        </a:lnTo>
                        <a:lnTo>
                          <a:pt x="56" y="168"/>
                        </a:lnTo>
                        <a:lnTo>
                          <a:pt x="59" y="173"/>
                        </a:lnTo>
                        <a:lnTo>
                          <a:pt x="61" y="178"/>
                        </a:lnTo>
                        <a:lnTo>
                          <a:pt x="63" y="183"/>
                        </a:lnTo>
                        <a:lnTo>
                          <a:pt x="64" y="188"/>
                        </a:lnTo>
                        <a:lnTo>
                          <a:pt x="66" y="194"/>
                        </a:lnTo>
                        <a:lnTo>
                          <a:pt x="68" y="199"/>
                        </a:lnTo>
                        <a:lnTo>
                          <a:pt x="70" y="203"/>
                        </a:lnTo>
                        <a:lnTo>
                          <a:pt x="72" y="209"/>
                        </a:lnTo>
                        <a:lnTo>
                          <a:pt x="74" y="214"/>
                        </a:lnTo>
                        <a:lnTo>
                          <a:pt x="76" y="220"/>
                        </a:lnTo>
                        <a:lnTo>
                          <a:pt x="78" y="225"/>
                        </a:lnTo>
                        <a:lnTo>
                          <a:pt x="79" y="230"/>
                        </a:lnTo>
                        <a:lnTo>
                          <a:pt x="80" y="234"/>
                        </a:lnTo>
                        <a:lnTo>
                          <a:pt x="81" y="239"/>
                        </a:lnTo>
                        <a:lnTo>
                          <a:pt x="83" y="244"/>
                        </a:lnTo>
                        <a:lnTo>
                          <a:pt x="85" y="248"/>
                        </a:lnTo>
                        <a:lnTo>
                          <a:pt x="86" y="253"/>
                        </a:lnTo>
                        <a:lnTo>
                          <a:pt x="87" y="259"/>
                        </a:lnTo>
                        <a:lnTo>
                          <a:pt x="89" y="264"/>
                        </a:lnTo>
                        <a:lnTo>
                          <a:pt x="89" y="269"/>
                        </a:lnTo>
                        <a:lnTo>
                          <a:pt x="92" y="273"/>
                        </a:lnTo>
                        <a:lnTo>
                          <a:pt x="92" y="278"/>
                        </a:lnTo>
                        <a:lnTo>
                          <a:pt x="93" y="283"/>
                        </a:lnTo>
                        <a:lnTo>
                          <a:pt x="94" y="288"/>
                        </a:lnTo>
                        <a:lnTo>
                          <a:pt x="95" y="292"/>
                        </a:lnTo>
                        <a:lnTo>
                          <a:pt x="97" y="297"/>
                        </a:lnTo>
                        <a:lnTo>
                          <a:pt x="97" y="302"/>
                        </a:lnTo>
                        <a:lnTo>
                          <a:pt x="98" y="307"/>
                        </a:lnTo>
                        <a:lnTo>
                          <a:pt x="99" y="311"/>
                        </a:lnTo>
                        <a:lnTo>
                          <a:pt x="99" y="316"/>
                        </a:lnTo>
                        <a:lnTo>
                          <a:pt x="100" y="320"/>
                        </a:lnTo>
                        <a:lnTo>
                          <a:pt x="101" y="324"/>
                        </a:lnTo>
                        <a:lnTo>
                          <a:pt x="101" y="329"/>
                        </a:lnTo>
                        <a:lnTo>
                          <a:pt x="102" y="335"/>
                        </a:lnTo>
                        <a:lnTo>
                          <a:pt x="102" y="339"/>
                        </a:lnTo>
                        <a:lnTo>
                          <a:pt x="104" y="343"/>
                        </a:lnTo>
                        <a:lnTo>
                          <a:pt x="104" y="348"/>
                        </a:lnTo>
                        <a:lnTo>
                          <a:pt x="104" y="353"/>
                        </a:lnTo>
                        <a:lnTo>
                          <a:pt x="105" y="358"/>
                        </a:lnTo>
                        <a:lnTo>
                          <a:pt x="105" y="362"/>
                        </a:lnTo>
                        <a:lnTo>
                          <a:pt x="106" y="367"/>
                        </a:lnTo>
                        <a:lnTo>
                          <a:pt x="106" y="372"/>
                        </a:lnTo>
                        <a:lnTo>
                          <a:pt x="193" y="366"/>
                        </a:lnTo>
                        <a:lnTo>
                          <a:pt x="191" y="360"/>
                        </a:lnTo>
                        <a:lnTo>
                          <a:pt x="191" y="355"/>
                        </a:lnTo>
                        <a:lnTo>
                          <a:pt x="190" y="349"/>
                        </a:lnTo>
                        <a:lnTo>
                          <a:pt x="190" y="345"/>
                        </a:lnTo>
                        <a:lnTo>
                          <a:pt x="190" y="340"/>
                        </a:lnTo>
                        <a:lnTo>
                          <a:pt x="189" y="334"/>
                        </a:lnTo>
                        <a:lnTo>
                          <a:pt x="188" y="329"/>
                        </a:lnTo>
                        <a:lnTo>
                          <a:pt x="188" y="323"/>
                        </a:lnTo>
                        <a:lnTo>
                          <a:pt x="188" y="317"/>
                        </a:lnTo>
                        <a:lnTo>
                          <a:pt x="186" y="313"/>
                        </a:lnTo>
                        <a:lnTo>
                          <a:pt x="186" y="307"/>
                        </a:lnTo>
                        <a:lnTo>
                          <a:pt x="186" y="302"/>
                        </a:lnTo>
                        <a:lnTo>
                          <a:pt x="183" y="297"/>
                        </a:lnTo>
                        <a:lnTo>
                          <a:pt x="182" y="291"/>
                        </a:lnTo>
                        <a:lnTo>
                          <a:pt x="182" y="286"/>
                        </a:lnTo>
                        <a:lnTo>
                          <a:pt x="182" y="282"/>
                        </a:lnTo>
                        <a:lnTo>
                          <a:pt x="180" y="276"/>
                        </a:lnTo>
                        <a:lnTo>
                          <a:pt x="180" y="269"/>
                        </a:lnTo>
                        <a:lnTo>
                          <a:pt x="177" y="264"/>
                        </a:lnTo>
                        <a:lnTo>
                          <a:pt x="177" y="259"/>
                        </a:lnTo>
                        <a:lnTo>
                          <a:pt x="175" y="253"/>
                        </a:lnTo>
                        <a:lnTo>
                          <a:pt x="174" y="247"/>
                        </a:lnTo>
                        <a:lnTo>
                          <a:pt x="172" y="241"/>
                        </a:lnTo>
                        <a:lnTo>
                          <a:pt x="171" y="235"/>
                        </a:lnTo>
                        <a:lnTo>
                          <a:pt x="170" y="231"/>
                        </a:lnTo>
                        <a:lnTo>
                          <a:pt x="168" y="225"/>
                        </a:lnTo>
                        <a:lnTo>
                          <a:pt x="167" y="219"/>
                        </a:lnTo>
                        <a:lnTo>
                          <a:pt x="165" y="214"/>
                        </a:lnTo>
                        <a:lnTo>
                          <a:pt x="163" y="208"/>
                        </a:lnTo>
                        <a:lnTo>
                          <a:pt x="162" y="203"/>
                        </a:lnTo>
                        <a:lnTo>
                          <a:pt x="159" y="197"/>
                        </a:lnTo>
                        <a:lnTo>
                          <a:pt x="158" y="192"/>
                        </a:lnTo>
                        <a:lnTo>
                          <a:pt x="156" y="186"/>
                        </a:lnTo>
                        <a:lnTo>
                          <a:pt x="155" y="180"/>
                        </a:lnTo>
                        <a:lnTo>
                          <a:pt x="152" y="175"/>
                        </a:lnTo>
                        <a:lnTo>
                          <a:pt x="150" y="169"/>
                        </a:lnTo>
                        <a:lnTo>
                          <a:pt x="148" y="163"/>
                        </a:lnTo>
                        <a:lnTo>
                          <a:pt x="146" y="157"/>
                        </a:lnTo>
                        <a:lnTo>
                          <a:pt x="144" y="152"/>
                        </a:lnTo>
                        <a:lnTo>
                          <a:pt x="142" y="145"/>
                        </a:lnTo>
                        <a:lnTo>
                          <a:pt x="139" y="139"/>
                        </a:lnTo>
                        <a:lnTo>
                          <a:pt x="137" y="135"/>
                        </a:lnTo>
                        <a:lnTo>
                          <a:pt x="134" y="127"/>
                        </a:lnTo>
                        <a:lnTo>
                          <a:pt x="132" y="121"/>
                        </a:lnTo>
                        <a:lnTo>
                          <a:pt x="130" y="116"/>
                        </a:lnTo>
                        <a:lnTo>
                          <a:pt x="127" y="110"/>
                        </a:lnTo>
                        <a:lnTo>
                          <a:pt x="125" y="104"/>
                        </a:lnTo>
                        <a:lnTo>
                          <a:pt x="123" y="99"/>
                        </a:lnTo>
                        <a:lnTo>
                          <a:pt x="119" y="92"/>
                        </a:lnTo>
                        <a:lnTo>
                          <a:pt x="117" y="86"/>
                        </a:lnTo>
                        <a:lnTo>
                          <a:pt x="114" y="80"/>
                        </a:lnTo>
                        <a:lnTo>
                          <a:pt x="111" y="74"/>
                        </a:lnTo>
                        <a:lnTo>
                          <a:pt x="108" y="68"/>
                        </a:lnTo>
                        <a:lnTo>
                          <a:pt x="105" y="62"/>
                        </a:lnTo>
                        <a:lnTo>
                          <a:pt x="102" y="56"/>
                        </a:lnTo>
                        <a:lnTo>
                          <a:pt x="99" y="50"/>
                        </a:lnTo>
                        <a:lnTo>
                          <a:pt x="97" y="43"/>
                        </a:lnTo>
                        <a:lnTo>
                          <a:pt x="93" y="37"/>
                        </a:lnTo>
                        <a:lnTo>
                          <a:pt x="89" y="31"/>
                        </a:lnTo>
                        <a:lnTo>
                          <a:pt x="86" y="25"/>
                        </a:lnTo>
                        <a:lnTo>
                          <a:pt x="83" y="18"/>
                        </a:lnTo>
                        <a:lnTo>
                          <a:pt x="80" y="12"/>
                        </a:lnTo>
                        <a:lnTo>
                          <a:pt x="76" y="5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65" name="Freeform 125">
                    <a:extLst>
                      <a:ext uri="{FF2B5EF4-FFF2-40B4-BE49-F238E27FC236}">
                        <a16:creationId xmlns:a16="http://schemas.microsoft.com/office/drawing/2014/main" id="{CB477020-1702-46EB-ABDD-8892897E0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1" y="1875"/>
                    <a:ext cx="25" cy="26"/>
                  </a:xfrm>
                  <a:custGeom>
                    <a:avLst/>
                    <a:gdLst>
                      <a:gd name="T0" fmla="*/ 0 w 77"/>
                      <a:gd name="T1" fmla="*/ 0 h 79"/>
                      <a:gd name="T2" fmla="*/ 0 w 77"/>
                      <a:gd name="T3" fmla="*/ 0 h 79"/>
                      <a:gd name="T4" fmla="*/ 0 w 77"/>
                      <a:gd name="T5" fmla="*/ 0 h 79"/>
                      <a:gd name="T6" fmla="*/ 0 w 77"/>
                      <a:gd name="T7" fmla="*/ 0 h 79"/>
                      <a:gd name="T8" fmla="*/ 0 w 77"/>
                      <a:gd name="T9" fmla="*/ 0 h 79"/>
                      <a:gd name="T10" fmla="*/ 0 w 77"/>
                      <a:gd name="T11" fmla="*/ 0 h 79"/>
                      <a:gd name="T12" fmla="*/ 0 w 77"/>
                      <a:gd name="T13" fmla="*/ 0 h 79"/>
                      <a:gd name="T14" fmla="*/ 0 w 77"/>
                      <a:gd name="T15" fmla="*/ 0 h 79"/>
                      <a:gd name="T16" fmla="*/ 0 w 77"/>
                      <a:gd name="T17" fmla="*/ 0 h 79"/>
                      <a:gd name="T18" fmla="*/ 0 w 77"/>
                      <a:gd name="T19" fmla="*/ 0 h 79"/>
                      <a:gd name="T20" fmla="*/ 0 w 77"/>
                      <a:gd name="T21" fmla="*/ 0 h 79"/>
                      <a:gd name="T22" fmla="*/ 0 w 77"/>
                      <a:gd name="T23" fmla="*/ 0 h 79"/>
                      <a:gd name="T24" fmla="*/ 0 w 77"/>
                      <a:gd name="T25" fmla="*/ 0 h 79"/>
                      <a:gd name="T26" fmla="*/ 0 w 77"/>
                      <a:gd name="T27" fmla="*/ 0 h 79"/>
                      <a:gd name="T28" fmla="*/ 0 w 77"/>
                      <a:gd name="T29" fmla="*/ 0 h 79"/>
                      <a:gd name="T30" fmla="*/ 0 w 77"/>
                      <a:gd name="T31" fmla="*/ 0 h 79"/>
                      <a:gd name="T32" fmla="*/ 0 w 77"/>
                      <a:gd name="T33" fmla="*/ 0 h 79"/>
                      <a:gd name="T34" fmla="*/ 0 w 77"/>
                      <a:gd name="T35" fmla="*/ 0 h 79"/>
                      <a:gd name="T36" fmla="*/ 0 w 77"/>
                      <a:gd name="T37" fmla="*/ 0 h 79"/>
                      <a:gd name="T38" fmla="*/ 0 w 77"/>
                      <a:gd name="T39" fmla="*/ 0 h 79"/>
                      <a:gd name="T40" fmla="*/ 0 w 77"/>
                      <a:gd name="T41" fmla="*/ 0 h 79"/>
                      <a:gd name="T42" fmla="*/ 0 w 77"/>
                      <a:gd name="T43" fmla="*/ 0 h 79"/>
                      <a:gd name="T44" fmla="*/ 0 w 77"/>
                      <a:gd name="T45" fmla="*/ 0 h 79"/>
                      <a:gd name="T46" fmla="*/ 0 w 77"/>
                      <a:gd name="T47" fmla="*/ 0 h 79"/>
                      <a:gd name="T48" fmla="*/ 0 w 77"/>
                      <a:gd name="T49" fmla="*/ 0 h 79"/>
                      <a:gd name="T50" fmla="*/ 0 w 77"/>
                      <a:gd name="T51" fmla="*/ 0 h 79"/>
                      <a:gd name="T52" fmla="*/ 0 w 77"/>
                      <a:gd name="T53" fmla="*/ 0 h 79"/>
                      <a:gd name="T54" fmla="*/ 0 w 77"/>
                      <a:gd name="T55" fmla="*/ 0 h 79"/>
                      <a:gd name="T56" fmla="*/ 0 w 77"/>
                      <a:gd name="T57" fmla="*/ 0 h 79"/>
                      <a:gd name="T58" fmla="*/ 0 w 77"/>
                      <a:gd name="T59" fmla="*/ 0 h 79"/>
                      <a:gd name="T60" fmla="*/ 0 w 77"/>
                      <a:gd name="T61" fmla="*/ 0 h 79"/>
                      <a:gd name="T62" fmla="*/ 0 w 77"/>
                      <a:gd name="T63" fmla="*/ 0 h 79"/>
                      <a:gd name="T64" fmla="*/ 0 w 77"/>
                      <a:gd name="T65" fmla="*/ 0 h 7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9"/>
                      <a:gd name="T101" fmla="*/ 77 w 77"/>
                      <a:gd name="T102" fmla="*/ 79 h 7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9">
                        <a:moveTo>
                          <a:pt x="38" y="79"/>
                        </a:moveTo>
                        <a:lnTo>
                          <a:pt x="41" y="78"/>
                        </a:lnTo>
                        <a:lnTo>
                          <a:pt x="45" y="78"/>
                        </a:lnTo>
                        <a:lnTo>
                          <a:pt x="49" y="76"/>
                        </a:lnTo>
                        <a:lnTo>
                          <a:pt x="53" y="75"/>
                        </a:lnTo>
                        <a:lnTo>
                          <a:pt x="57" y="73"/>
                        </a:lnTo>
                        <a:lnTo>
                          <a:pt x="59" y="72"/>
                        </a:lnTo>
                        <a:lnTo>
                          <a:pt x="63" y="69"/>
                        </a:lnTo>
                        <a:lnTo>
                          <a:pt x="65" y="67"/>
                        </a:lnTo>
                        <a:lnTo>
                          <a:pt x="67" y="63"/>
                        </a:lnTo>
                        <a:lnTo>
                          <a:pt x="70" y="61"/>
                        </a:lnTo>
                        <a:lnTo>
                          <a:pt x="72" y="57"/>
                        </a:lnTo>
                        <a:lnTo>
                          <a:pt x="74" y="55"/>
                        </a:lnTo>
                        <a:lnTo>
                          <a:pt x="74" y="51"/>
                        </a:lnTo>
                        <a:lnTo>
                          <a:pt x="77" y="47"/>
                        </a:lnTo>
                        <a:lnTo>
                          <a:pt x="77" y="43"/>
                        </a:lnTo>
                        <a:lnTo>
                          <a:pt x="77" y="40"/>
                        </a:lnTo>
                        <a:lnTo>
                          <a:pt x="77" y="36"/>
                        </a:lnTo>
                        <a:lnTo>
                          <a:pt x="77" y="31"/>
                        </a:lnTo>
                        <a:lnTo>
                          <a:pt x="74" y="28"/>
                        </a:lnTo>
                        <a:lnTo>
                          <a:pt x="74" y="24"/>
                        </a:lnTo>
                        <a:lnTo>
                          <a:pt x="72" y="21"/>
                        </a:lnTo>
                        <a:lnTo>
                          <a:pt x="70" y="18"/>
                        </a:lnTo>
                        <a:lnTo>
                          <a:pt x="67" y="15"/>
                        </a:lnTo>
                        <a:lnTo>
                          <a:pt x="65" y="12"/>
                        </a:lnTo>
                        <a:lnTo>
                          <a:pt x="63" y="10"/>
                        </a:lnTo>
                        <a:lnTo>
                          <a:pt x="59" y="7"/>
                        </a:lnTo>
                        <a:lnTo>
                          <a:pt x="57" y="5"/>
                        </a:lnTo>
                        <a:lnTo>
                          <a:pt x="53" y="3"/>
                        </a:lnTo>
                        <a:lnTo>
                          <a:pt x="49" y="3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29" y="0"/>
                        </a:lnTo>
                        <a:lnTo>
                          <a:pt x="26" y="3"/>
                        </a:lnTo>
                        <a:lnTo>
                          <a:pt x="22" y="3"/>
                        </a:lnTo>
                        <a:lnTo>
                          <a:pt x="19" y="5"/>
                        </a:lnTo>
                        <a:lnTo>
                          <a:pt x="16" y="7"/>
                        </a:lnTo>
                        <a:lnTo>
                          <a:pt x="14" y="10"/>
                        </a:lnTo>
                        <a:lnTo>
                          <a:pt x="11" y="12"/>
                        </a:lnTo>
                        <a:lnTo>
                          <a:pt x="8" y="15"/>
                        </a:lnTo>
                        <a:lnTo>
                          <a:pt x="6" y="18"/>
                        </a:lnTo>
                        <a:lnTo>
                          <a:pt x="3" y="21"/>
                        </a:lnTo>
                        <a:lnTo>
                          <a:pt x="3" y="24"/>
                        </a:lnTo>
                        <a:lnTo>
                          <a:pt x="1" y="28"/>
                        </a:lnTo>
                        <a:lnTo>
                          <a:pt x="1" y="31"/>
                        </a:lnTo>
                        <a:lnTo>
                          <a:pt x="0" y="36"/>
                        </a:lnTo>
                        <a:lnTo>
                          <a:pt x="0" y="40"/>
                        </a:lnTo>
                        <a:lnTo>
                          <a:pt x="0" y="43"/>
                        </a:lnTo>
                        <a:lnTo>
                          <a:pt x="1" y="47"/>
                        </a:lnTo>
                        <a:lnTo>
                          <a:pt x="1" y="51"/>
                        </a:lnTo>
                        <a:lnTo>
                          <a:pt x="3" y="55"/>
                        </a:lnTo>
                        <a:lnTo>
                          <a:pt x="3" y="57"/>
                        </a:lnTo>
                        <a:lnTo>
                          <a:pt x="6" y="61"/>
                        </a:lnTo>
                        <a:lnTo>
                          <a:pt x="8" y="63"/>
                        </a:lnTo>
                        <a:lnTo>
                          <a:pt x="11" y="67"/>
                        </a:lnTo>
                        <a:lnTo>
                          <a:pt x="14" y="69"/>
                        </a:lnTo>
                        <a:lnTo>
                          <a:pt x="16" y="72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6"/>
                        </a:lnTo>
                        <a:lnTo>
                          <a:pt x="29" y="78"/>
                        </a:lnTo>
                        <a:lnTo>
                          <a:pt x="34" y="78"/>
                        </a:lnTo>
                        <a:lnTo>
                          <a:pt x="38" y="7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66" name="Freeform 126">
                    <a:extLst>
                      <a:ext uri="{FF2B5EF4-FFF2-40B4-BE49-F238E27FC236}">
                        <a16:creationId xmlns:a16="http://schemas.microsoft.com/office/drawing/2014/main" id="{B70D1141-1D95-4ECA-BDBA-C97BF0AD5C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2" y="1877"/>
                    <a:ext cx="26" cy="25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8" y="77"/>
                        </a:moveTo>
                        <a:lnTo>
                          <a:pt x="43" y="76"/>
                        </a:lnTo>
                        <a:lnTo>
                          <a:pt x="46" y="76"/>
                        </a:lnTo>
                        <a:lnTo>
                          <a:pt x="50" y="75"/>
                        </a:lnTo>
                        <a:lnTo>
                          <a:pt x="53" y="74"/>
                        </a:lnTo>
                        <a:lnTo>
                          <a:pt x="56" y="71"/>
                        </a:lnTo>
                        <a:lnTo>
                          <a:pt x="59" y="70"/>
                        </a:lnTo>
                        <a:lnTo>
                          <a:pt x="63" y="68"/>
                        </a:lnTo>
                        <a:lnTo>
                          <a:pt x="67" y="65"/>
                        </a:lnTo>
                        <a:lnTo>
                          <a:pt x="69" y="62"/>
                        </a:lnTo>
                        <a:lnTo>
                          <a:pt x="71" y="59"/>
                        </a:lnTo>
                        <a:lnTo>
                          <a:pt x="72" y="56"/>
                        </a:lnTo>
                        <a:lnTo>
                          <a:pt x="74" y="54"/>
                        </a:lnTo>
                        <a:lnTo>
                          <a:pt x="75" y="49"/>
                        </a:lnTo>
                        <a:lnTo>
                          <a:pt x="76" y="46"/>
                        </a:lnTo>
                        <a:lnTo>
                          <a:pt x="77" y="42"/>
                        </a:lnTo>
                        <a:lnTo>
                          <a:pt x="77" y="38"/>
                        </a:lnTo>
                        <a:lnTo>
                          <a:pt x="77" y="33"/>
                        </a:lnTo>
                        <a:lnTo>
                          <a:pt x="76" y="31"/>
                        </a:lnTo>
                        <a:lnTo>
                          <a:pt x="75" y="26"/>
                        </a:lnTo>
                        <a:lnTo>
                          <a:pt x="74" y="23"/>
                        </a:lnTo>
                        <a:lnTo>
                          <a:pt x="72" y="19"/>
                        </a:lnTo>
                        <a:lnTo>
                          <a:pt x="71" y="16"/>
                        </a:lnTo>
                        <a:lnTo>
                          <a:pt x="69" y="13"/>
                        </a:lnTo>
                        <a:lnTo>
                          <a:pt x="67" y="11"/>
                        </a:lnTo>
                        <a:lnTo>
                          <a:pt x="63" y="8"/>
                        </a:lnTo>
                        <a:lnTo>
                          <a:pt x="59" y="6"/>
                        </a:lnTo>
                        <a:lnTo>
                          <a:pt x="56" y="5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6" y="0"/>
                        </a:lnTo>
                        <a:lnTo>
                          <a:pt x="43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3" y="2"/>
                        </a:lnTo>
                        <a:lnTo>
                          <a:pt x="20" y="5"/>
                        </a:lnTo>
                        <a:lnTo>
                          <a:pt x="17" y="6"/>
                        </a:lnTo>
                        <a:lnTo>
                          <a:pt x="13" y="8"/>
                        </a:lnTo>
                        <a:lnTo>
                          <a:pt x="11" y="11"/>
                        </a:lnTo>
                        <a:lnTo>
                          <a:pt x="8" y="13"/>
                        </a:lnTo>
                        <a:lnTo>
                          <a:pt x="6" y="16"/>
                        </a:lnTo>
                        <a:lnTo>
                          <a:pt x="5" y="19"/>
                        </a:lnTo>
                        <a:lnTo>
                          <a:pt x="2" y="23"/>
                        </a:lnTo>
                        <a:lnTo>
                          <a:pt x="1" y="26"/>
                        </a:lnTo>
                        <a:lnTo>
                          <a:pt x="0" y="31"/>
                        </a:lnTo>
                        <a:lnTo>
                          <a:pt x="0" y="33"/>
                        </a:lnTo>
                        <a:lnTo>
                          <a:pt x="0" y="38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1" y="49"/>
                        </a:lnTo>
                        <a:lnTo>
                          <a:pt x="2" y="54"/>
                        </a:lnTo>
                        <a:lnTo>
                          <a:pt x="5" y="56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5"/>
                        </a:lnTo>
                        <a:lnTo>
                          <a:pt x="13" y="68"/>
                        </a:lnTo>
                        <a:lnTo>
                          <a:pt x="17" y="70"/>
                        </a:lnTo>
                        <a:lnTo>
                          <a:pt x="20" y="71"/>
                        </a:lnTo>
                        <a:lnTo>
                          <a:pt x="23" y="74"/>
                        </a:lnTo>
                        <a:lnTo>
                          <a:pt x="26" y="75"/>
                        </a:lnTo>
                        <a:lnTo>
                          <a:pt x="31" y="76"/>
                        </a:lnTo>
                        <a:lnTo>
                          <a:pt x="34" y="76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67" name="Freeform 127">
                    <a:extLst>
                      <a:ext uri="{FF2B5EF4-FFF2-40B4-BE49-F238E27FC236}">
                        <a16:creationId xmlns:a16="http://schemas.microsoft.com/office/drawing/2014/main" id="{8A6D72D4-5ADF-4575-82EE-16AE0C2F0D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1" y="1876"/>
                    <a:ext cx="26" cy="26"/>
                  </a:xfrm>
                  <a:custGeom>
                    <a:avLst/>
                    <a:gdLst>
                      <a:gd name="T0" fmla="*/ 0 w 78"/>
                      <a:gd name="T1" fmla="*/ 0 h 77"/>
                      <a:gd name="T2" fmla="*/ 0 w 78"/>
                      <a:gd name="T3" fmla="*/ 0 h 77"/>
                      <a:gd name="T4" fmla="*/ 0 w 78"/>
                      <a:gd name="T5" fmla="*/ 0 h 77"/>
                      <a:gd name="T6" fmla="*/ 0 w 78"/>
                      <a:gd name="T7" fmla="*/ 0 h 77"/>
                      <a:gd name="T8" fmla="*/ 0 w 78"/>
                      <a:gd name="T9" fmla="*/ 0 h 77"/>
                      <a:gd name="T10" fmla="*/ 0 w 78"/>
                      <a:gd name="T11" fmla="*/ 0 h 77"/>
                      <a:gd name="T12" fmla="*/ 0 w 78"/>
                      <a:gd name="T13" fmla="*/ 0 h 77"/>
                      <a:gd name="T14" fmla="*/ 0 w 78"/>
                      <a:gd name="T15" fmla="*/ 0 h 77"/>
                      <a:gd name="T16" fmla="*/ 0 w 78"/>
                      <a:gd name="T17" fmla="*/ 0 h 77"/>
                      <a:gd name="T18" fmla="*/ 0 w 78"/>
                      <a:gd name="T19" fmla="*/ 0 h 77"/>
                      <a:gd name="T20" fmla="*/ 0 w 78"/>
                      <a:gd name="T21" fmla="*/ 0 h 77"/>
                      <a:gd name="T22" fmla="*/ 0 w 78"/>
                      <a:gd name="T23" fmla="*/ 0 h 77"/>
                      <a:gd name="T24" fmla="*/ 0 w 78"/>
                      <a:gd name="T25" fmla="*/ 0 h 77"/>
                      <a:gd name="T26" fmla="*/ 0 w 78"/>
                      <a:gd name="T27" fmla="*/ 0 h 77"/>
                      <a:gd name="T28" fmla="*/ 0 w 78"/>
                      <a:gd name="T29" fmla="*/ 0 h 77"/>
                      <a:gd name="T30" fmla="*/ 0 w 78"/>
                      <a:gd name="T31" fmla="*/ 0 h 77"/>
                      <a:gd name="T32" fmla="*/ 0 w 78"/>
                      <a:gd name="T33" fmla="*/ 0 h 77"/>
                      <a:gd name="T34" fmla="*/ 0 w 78"/>
                      <a:gd name="T35" fmla="*/ 0 h 77"/>
                      <a:gd name="T36" fmla="*/ 0 w 78"/>
                      <a:gd name="T37" fmla="*/ 0 h 77"/>
                      <a:gd name="T38" fmla="*/ 0 w 78"/>
                      <a:gd name="T39" fmla="*/ 0 h 77"/>
                      <a:gd name="T40" fmla="*/ 0 w 78"/>
                      <a:gd name="T41" fmla="*/ 0 h 77"/>
                      <a:gd name="T42" fmla="*/ 0 w 78"/>
                      <a:gd name="T43" fmla="*/ 0 h 77"/>
                      <a:gd name="T44" fmla="*/ 0 w 78"/>
                      <a:gd name="T45" fmla="*/ 0 h 77"/>
                      <a:gd name="T46" fmla="*/ 0 w 78"/>
                      <a:gd name="T47" fmla="*/ 0 h 77"/>
                      <a:gd name="T48" fmla="*/ 0 w 78"/>
                      <a:gd name="T49" fmla="*/ 0 h 77"/>
                      <a:gd name="T50" fmla="*/ 0 w 78"/>
                      <a:gd name="T51" fmla="*/ 0 h 77"/>
                      <a:gd name="T52" fmla="*/ 0 w 78"/>
                      <a:gd name="T53" fmla="*/ 0 h 77"/>
                      <a:gd name="T54" fmla="*/ 0 w 78"/>
                      <a:gd name="T55" fmla="*/ 0 h 77"/>
                      <a:gd name="T56" fmla="*/ 0 w 78"/>
                      <a:gd name="T57" fmla="*/ 0 h 77"/>
                      <a:gd name="T58" fmla="*/ 0 w 78"/>
                      <a:gd name="T59" fmla="*/ 0 h 77"/>
                      <a:gd name="T60" fmla="*/ 0 w 78"/>
                      <a:gd name="T61" fmla="*/ 0 h 77"/>
                      <a:gd name="T62" fmla="*/ 0 w 78"/>
                      <a:gd name="T63" fmla="*/ 0 h 77"/>
                      <a:gd name="T64" fmla="*/ 0 w 78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7"/>
                      <a:gd name="T101" fmla="*/ 78 w 78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7">
                        <a:moveTo>
                          <a:pt x="41" y="77"/>
                        </a:moveTo>
                        <a:lnTo>
                          <a:pt x="43" y="76"/>
                        </a:lnTo>
                        <a:lnTo>
                          <a:pt x="48" y="76"/>
                        </a:lnTo>
                        <a:lnTo>
                          <a:pt x="51" y="75"/>
                        </a:lnTo>
                        <a:lnTo>
                          <a:pt x="55" y="73"/>
                        </a:lnTo>
                        <a:lnTo>
                          <a:pt x="57" y="71"/>
                        </a:lnTo>
                        <a:lnTo>
                          <a:pt x="61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9" y="61"/>
                        </a:lnTo>
                        <a:lnTo>
                          <a:pt x="71" y="59"/>
                        </a:lnTo>
                        <a:lnTo>
                          <a:pt x="74" y="56"/>
                        </a:lnTo>
                        <a:lnTo>
                          <a:pt x="75" y="53"/>
                        </a:lnTo>
                        <a:lnTo>
                          <a:pt x="76" y="48"/>
                        </a:lnTo>
                        <a:lnTo>
                          <a:pt x="77" y="45"/>
                        </a:lnTo>
                        <a:lnTo>
                          <a:pt x="78" y="41"/>
                        </a:lnTo>
                        <a:lnTo>
                          <a:pt x="78" y="38"/>
                        </a:lnTo>
                        <a:lnTo>
                          <a:pt x="78" y="34"/>
                        </a:lnTo>
                        <a:lnTo>
                          <a:pt x="77" y="31"/>
                        </a:lnTo>
                        <a:lnTo>
                          <a:pt x="76" y="26"/>
                        </a:lnTo>
                        <a:lnTo>
                          <a:pt x="75" y="22"/>
                        </a:lnTo>
                        <a:lnTo>
                          <a:pt x="74" y="19"/>
                        </a:lnTo>
                        <a:lnTo>
                          <a:pt x="71" y="15"/>
                        </a:lnTo>
                        <a:lnTo>
                          <a:pt x="69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1" y="4"/>
                        </a:lnTo>
                        <a:lnTo>
                          <a:pt x="57" y="3"/>
                        </a:lnTo>
                        <a:lnTo>
                          <a:pt x="55" y="2"/>
                        </a:lnTo>
                        <a:lnTo>
                          <a:pt x="51" y="0"/>
                        </a:lnTo>
                        <a:lnTo>
                          <a:pt x="48" y="0"/>
                        </a:lnTo>
                        <a:lnTo>
                          <a:pt x="43" y="0"/>
                        </a:lnTo>
                        <a:lnTo>
                          <a:pt x="41" y="0"/>
                        </a:lnTo>
                        <a:lnTo>
                          <a:pt x="36" y="0"/>
                        </a:lnTo>
                        <a:lnTo>
                          <a:pt x="31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20" y="3"/>
                        </a:lnTo>
                        <a:lnTo>
                          <a:pt x="18" y="4"/>
                        </a:lnTo>
                        <a:lnTo>
                          <a:pt x="16" y="7"/>
                        </a:lnTo>
                        <a:lnTo>
                          <a:pt x="13" y="10"/>
                        </a:lnTo>
                        <a:lnTo>
                          <a:pt x="10" y="13"/>
                        </a:lnTo>
                        <a:lnTo>
                          <a:pt x="7" y="15"/>
                        </a:lnTo>
                        <a:lnTo>
                          <a:pt x="5" y="19"/>
                        </a:lnTo>
                        <a:lnTo>
                          <a:pt x="4" y="22"/>
                        </a:lnTo>
                        <a:lnTo>
                          <a:pt x="3" y="26"/>
                        </a:lnTo>
                        <a:lnTo>
                          <a:pt x="1" y="31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1" y="45"/>
                        </a:lnTo>
                        <a:lnTo>
                          <a:pt x="3" y="48"/>
                        </a:lnTo>
                        <a:lnTo>
                          <a:pt x="4" y="53"/>
                        </a:lnTo>
                        <a:lnTo>
                          <a:pt x="5" y="56"/>
                        </a:lnTo>
                        <a:lnTo>
                          <a:pt x="7" y="59"/>
                        </a:lnTo>
                        <a:lnTo>
                          <a:pt x="10" y="61"/>
                        </a:lnTo>
                        <a:lnTo>
                          <a:pt x="13" y="65"/>
                        </a:lnTo>
                        <a:lnTo>
                          <a:pt x="16" y="67"/>
                        </a:lnTo>
                        <a:lnTo>
                          <a:pt x="18" y="70"/>
                        </a:lnTo>
                        <a:lnTo>
                          <a:pt x="20" y="71"/>
                        </a:lnTo>
                        <a:lnTo>
                          <a:pt x="25" y="73"/>
                        </a:lnTo>
                        <a:lnTo>
                          <a:pt x="27" y="75"/>
                        </a:lnTo>
                        <a:lnTo>
                          <a:pt x="31" y="76"/>
                        </a:lnTo>
                        <a:lnTo>
                          <a:pt x="36" y="76"/>
                        </a:lnTo>
                        <a:lnTo>
                          <a:pt x="41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68" name="Freeform 128">
                    <a:extLst>
                      <a:ext uri="{FF2B5EF4-FFF2-40B4-BE49-F238E27FC236}">
                        <a16:creationId xmlns:a16="http://schemas.microsoft.com/office/drawing/2014/main" id="{9442062B-06B6-45F1-BF45-605EFB8B01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11" y="1877"/>
                    <a:ext cx="26" cy="26"/>
                  </a:xfrm>
                  <a:custGeom>
                    <a:avLst/>
                    <a:gdLst>
                      <a:gd name="T0" fmla="*/ 0 w 76"/>
                      <a:gd name="T1" fmla="*/ 0 h 78"/>
                      <a:gd name="T2" fmla="*/ 0 w 76"/>
                      <a:gd name="T3" fmla="*/ 0 h 78"/>
                      <a:gd name="T4" fmla="*/ 0 w 76"/>
                      <a:gd name="T5" fmla="*/ 0 h 78"/>
                      <a:gd name="T6" fmla="*/ 0 w 76"/>
                      <a:gd name="T7" fmla="*/ 0 h 78"/>
                      <a:gd name="T8" fmla="*/ 0 w 76"/>
                      <a:gd name="T9" fmla="*/ 0 h 78"/>
                      <a:gd name="T10" fmla="*/ 0 w 76"/>
                      <a:gd name="T11" fmla="*/ 0 h 78"/>
                      <a:gd name="T12" fmla="*/ 0 w 76"/>
                      <a:gd name="T13" fmla="*/ 0 h 78"/>
                      <a:gd name="T14" fmla="*/ 0 w 76"/>
                      <a:gd name="T15" fmla="*/ 0 h 78"/>
                      <a:gd name="T16" fmla="*/ 0 w 76"/>
                      <a:gd name="T17" fmla="*/ 0 h 78"/>
                      <a:gd name="T18" fmla="*/ 0 w 76"/>
                      <a:gd name="T19" fmla="*/ 0 h 78"/>
                      <a:gd name="T20" fmla="*/ 0 w 76"/>
                      <a:gd name="T21" fmla="*/ 0 h 78"/>
                      <a:gd name="T22" fmla="*/ 0 w 76"/>
                      <a:gd name="T23" fmla="*/ 0 h 78"/>
                      <a:gd name="T24" fmla="*/ 0 w 76"/>
                      <a:gd name="T25" fmla="*/ 0 h 78"/>
                      <a:gd name="T26" fmla="*/ 0 w 76"/>
                      <a:gd name="T27" fmla="*/ 0 h 78"/>
                      <a:gd name="T28" fmla="*/ 0 w 76"/>
                      <a:gd name="T29" fmla="*/ 0 h 78"/>
                      <a:gd name="T30" fmla="*/ 0 w 76"/>
                      <a:gd name="T31" fmla="*/ 0 h 78"/>
                      <a:gd name="T32" fmla="*/ 0 w 76"/>
                      <a:gd name="T33" fmla="*/ 0 h 78"/>
                      <a:gd name="T34" fmla="*/ 0 w 76"/>
                      <a:gd name="T35" fmla="*/ 0 h 78"/>
                      <a:gd name="T36" fmla="*/ 0 w 76"/>
                      <a:gd name="T37" fmla="*/ 0 h 78"/>
                      <a:gd name="T38" fmla="*/ 0 w 76"/>
                      <a:gd name="T39" fmla="*/ 0 h 78"/>
                      <a:gd name="T40" fmla="*/ 0 w 76"/>
                      <a:gd name="T41" fmla="*/ 0 h 78"/>
                      <a:gd name="T42" fmla="*/ 0 w 76"/>
                      <a:gd name="T43" fmla="*/ 0 h 78"/>
                      <a:gd name="T44" fmla="*/ 0 w 76"/>
                      <a:gd name="T45" fmla="*/ 0 h 78"/>
                      <a:gd name="T46" fmla="*/ 0 w 76"/>
                      <a:gd name="T47" fmla="*/ 0 h 78"/>
                      <a:gd name="T48" fmla="*/ 0 w 76"/>
                      <a:gd name="T49" fmla="*/ 0 h 78"/>
                      <a:gd name="T50" fmla="*/ 0 w 76"/>
                      <a:gd name="T51" fmla="*/ 0 h 78"/>
                      <a:gd name="T52" fmla="*/ 0 w 76"/>
                      <a:gd name="T53" fmla="*/ 0 h 78"/>
                      <a:gd name="T54" fmla="*/ 0 w 76"/>
                      <a:gd name="T55" fmla="*/ 0 h 78"/>
                      <a:gd name="T56" fmla="*/ 0 w 76"/>
                      <a:gd name="T57" fmla="*/ 0 h 78"/>
                      <a:gd name="T58" fmla="*/ 0 w 76"/>
                      <a:gd name="T59" fmla="*/ 0 h 78"/>
                      <a:gd name="T60" fmla="*/ 0 w 76"/>
                      <a:gd name="T61" fmla="*/ 0 h 78"/>
                      <a:gd name="T62" fmla="*/ 0 w 76"/>
                      <a:gd name="T63" fmla="*/ 0 h 78"/>
                      <a:gd name="T64" fmla="*/ 0 w 76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6"/>
                      <a:gd name="T100" fmla="*/ 0 h 78"/>
                      <a:gd name="T101" fmla="*/ 76 w 76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6" h="78">
                        <a:moveTo>
                          <a:pt x="38" y="78"/>
                        </a:moveTo>
                        <a:lnTo>
                          <a:pt x="41" y="77"/>
                        </a:lnTo>
                        <a:lnTo>
                          <a:pt x="45" y="77"/>
                        </a:lnTo>
                        <a:lnTo>
                          <a:pt x="50" y="76"/>
                        </a:lnTo>
                        <a:lnTo>
                          <a:pt x="53" y="75"/>
                        </a:lnTo>
                        <a:lnTo>
                          <a:pt x="55" y="73"/>
                        </a:lnTo>
                        <a:lnTo>
                          <a:pt x="59" y="71"/>
                        </a:lnTo>
                        <a:lnTo>
                          <a:pt x="63" y="69"/>
                        </a:lnTo>
                        <a:lnTo>
                          <a:pt x="65" y="67"/>
                        </a:lnTo>
                        <a:lnTo>
                          <a:pt x="67" y="64"/>
                        </a:lnTo>
                        <a:lnTo>
                          <a:pt x="70" y="61"/>
                        </a:lnTo>
                        <a:lnTo>
                          <a:pt x="71" y="57"/>
                        </a:lnTo>
                        <a:lnTo>
                          <a:pt x="73" y="55"/>
                        </a:lnTo>
                        <a:lnTo>
                          <a:pt x="74" y="51"/>
                        </a:lnTo>
                        <a:lnTo>
                          <a:pt x="76" y="46"/>
                        </a:lnTo>
                        <a:lnTo>
                          <a:pt x="76" y="43"/>
                        </a:lnTo>
                        <a:lnTo>
                          <a:pt x="76" y="39"/>
                        </a:lnTo>
                        <a:lnTo>
                          <a:pt x="76" y="36"/>
                        </a:lnTo>
                        <a:lnTo>
                          <a:pt x="76" y="31"/>
                        </a:lnTo>
                        <a:lnTo>
                          <a:pt x="74" y="27"/>
                        </a:lnTo>
                        <a:lnTo>
                          <a:pt x="73" y="24"/>
                        </a:lnTo>
                        <a:lnTo>
                          <a:pt x="71" y="20"/>
                        </a:lnTo>
                        <a:lnTo>
                          <a:pt x="70" y="17"/>
                        </a:lnTo>
                        <a:lnTo>
                          <a:pt x="67" y="14"/>
                        </a:lnTo>
                        <a:lnTo>
                          <a:pt x="65" y="12"/>
                        </a:lnTo>
                        <a:lnTo>
                          <a:pt x="63" y="8"/>
                        </a:lnTo>
                        <a:lnTo>
                          <a:pt x="59" y="7"/>
                        </a:lnTo>
                        <a:lnTo>
                          <a:pt x="55" y="5"/>
                        </a:lnTo>
                        <a:lnTo>
                          <a:pt x="53" y="2"/>
                        </a:lnTo>
                        <a:lnTo>
                          <a:pt x="50" y="2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29" y="0"/>
                        </a:lnTo>
                        <a:lnTo>
                          <a:pt x="26" y="2"/>
                        </a:lnTo>
                        <a:lnTo>
                          <a:pt x="22" y="2"/>
                        </a:lnTo>
                        <a:lnTo>
                          <a:pt x="19" y="5"/>
                        </a:lnTo>
                        <a:lnTo>
                          <a:pt x="15" y="7"/>
                        </a:lnTo>
                        <a:lnTo>
                          <a:pt x="13" y="8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6" y="17"/>
                        </a:lnTo>
                        <a:lnTo>
                          <a:pt x="3" y="20"/>
                        </a:lnTo>
                        <a:lnTo>
                          <a:pt x="2" y="24"/>
                        </a:lnTo>
                        <a:lnTo>
                          <a:pt x="1" y="27"/>
                        </a:lnTo>
                        <a:lnTo>
                          <a:pt x="0" y="31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0" y="46"/>
                        </a:lnTo>
                        <a:lnTo>
                          <a:pt x="1" y="51"/>
                        </a:lnTo>
                        <a:lnTo>
                          <a:pt x="2" y="55"/>
                        </a:lnTo>
                        <a:lnTo>
                          <a:pt x="3" y="57"/>
                        </a:lnTo>
                        <a:lnTo>
                          <a:pt x="6" y="61"/>
                        </a:lnTo>
                        <a:lnTo>
                          <a:pt x="7" y="64"/>
                        </a:lnTo>
                        <a:lnTo>
                          <a:pt x="10" y="67"/>
                        </a:lnTo>
                        <a:lnTo>
                          <a:pt x="13" y="69"/>
                        </a:lnTo>
                        <a:lnTo>
                          <a:pt x="15" y="71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6"/>
                        </a:lnTo>
                        <a:lnTo>
                          <a:pt x="29" y="77"/>
                        </a:lnTo>
                        <a:lnTo>
                          <a:pt x="34" y="77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69" name="Freeform 129">
                    <a:extLst>
                      <a:ext uri="{FF2B5EF4-FFF2-40B4-BE49-F238E27FC236}">
                        <a16:creationId xmlns:a16="http://schemas.microsoft.com/office/drawing/2014/main" id="{7C50A5C1-21E6-4992-9160-031D18E6D4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60" y="1876"/>
                    <a:ext cx="26" cy="26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9" y="77"/>
                        </a:moveTo>
                        <a:lnTo>
                          <a:pt x="42" y="76"/>
                        </a:lnTo>
                        <a:lnTo>
                          <a:pt x="46" y="76"/>
                        </a:lnTo>
                        <a:lnTo>
                          <a:pt x="49" y="75"/>
                        </a:lnTo>
                        <a:lnTo>
                          <a:pt x="53" y="73"/>
                        </a:lnTo>
                        <a:lnTo>
                          <a:pt x="55" y="71"/>
                        </a:lnTo>
                        <a:lnTo>
                          <a:pt x="59" y="70"/>
                        </a:lnTo>
                        <a:lnTo>
                          <a:pt x="63" y="67"/>
                        </a:lnTo>
                        <a:lnTo>
                          <a:pt x="66" y="65"/>
                        </a:lnTo>
                        <a:lnTo>
                          <a:pt x="67" y="61"/>
                        </a:lnTo>
                        <a:lnTo>
                          <a:pt x="70" y="59"/>
                        </a:lnTo>
                        <a:lnTo>
                          <a:pt x="72" y="56"/>
                        </a:lnTo>
                        <a:lnTo>
                          <a:pt x="73" y="53"/>
                        </a:lnTo>
                        <a:lnTo>
                          <a:pt x="74" y="48"/>
                        </a:lnTo>
                        <a:lnTo>
                          <a:pt x="77" y="45"/>
                        </a:lnTo>
                        <a:lnTo>
                          <a:pt x="77" y="41"/>
                        </a:lnTo>
                        <a:lnTo>
                          <a:pt x="77" y="38"/>
                        </a:lnTo>
                        <a:lnTo>
                          <a:pt x="77" y="34"/>
                        </a:lnTo>
                        <a:lnTo>
                          <a:pt x="77" y="31"/>
                        </a:lnTo>
                        <a:lnTo>
                          <a:pt x="74" y="26"/>
                        </a:lnTo>
                        <a:lnTo>
                          <a:pt x="73" y="22"/>
                        </a:lnTo>
                        <a:lnTo>
                          <a:pt x="72" y="19"/>
                        </a:lnTo>
                        <a:lnTo>
                          <a:pt x="70" y="15"/>
                        </a:lnTo>
                        <a:lnTo>
                          <a:pt x="67" y="13"/>
                        </a:lnTo>
                        <a:lnTo>
                          <a:pt x="66" y="10"/>
                        </a:lnTo>
                        <a:lnTo>
                          <a:pt x="63" y="7"/>
                        </a:lnTo>
                        <a:lnTo>
                          <a:pt x="59" y="4"/>
                        </a:lnTo>
                        <a:lnTo>
                          <a:pt x="55" y="3"/>
                        </a:lnTo>
                        <a:lnTo>
                          <a:pt x="53" y="2"/>
                        </a:lnTo>
                        <a:lnTo>
                          <a:pt x="49" y="0"/>
                        </a:lnTo>
                        <a:lnTo>
                          <a:pt x="46" y="0"/>
                        </a:lnTo>
                        <a:lnTo>
                          <a:pt x="42" y="0"/>
                        </a:lnTo>
                        <a:lnTo>
                          <a:pt x="39" y="0"/>
                        </a:lnTo>
                        <a:lnTo>
                          <a:pt x="35" y="0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3" y="2"/>
                        </a:lnTo>
                        <a:lnTo>
                          <a:pt x="20" y="3"/>
                        </a:lnTo>
                        <a:lnTo>
                          <a:pt x="16" y="4"/>
                        </a:lnTo>
                        <a:lnTo>
                          <a:pt x="13" y="7"/>
                        </a:lnTo>
                        <a:lnTo>
                          <a:pt x="11" y="10"/>
                        </a:lnTo>
                        <a:lnTo>
                          <a:pt x="8" y="13"/>
                        </a:lnTo>
                        <a:lnTo>
                          <a:pt x="6" y="15"/>
                        </a:lnTo>
                        <a:lnTo>
                          <a:pt x="4" y="19"/>
                        </a:lnTo>
                        <a:lnTo>
                          <a:pt x="3" y="22"/>
                        </a:lnTo>
                        <a:lnTo>
                          <a:pt x="1" y="26"/>
                        </a:lnTo>
                        <a:lnTo>
                          <a:pt x="1" y="31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1" y="45"/>
                        </a:lnTo>
                        <a:lnTo>
                          <a:pt x="1" y="48"/>
                        </a:lnTo>
                        <a:lnTo>
                          <a:pt x="3" y="53"/>
                        </a:lnTo>
                        <a:lnTo>
                          <a:pt x="4" y="56"/>
                        </a:lnTo>
                        <a:lnTo>
                          <a:pt x="6" y="59"/>
                        </a:lnTo>
                        <a:lnTo>
                          <a:pt x="8" y="61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lnTo>
                          <a:pt x="16" y="70"/>
                        </a:lnTo>
                        <a:lnTo>
                          <a:pt x="20" y="71"/>
                        </a:lnTo>
                        <a:lnTo>
                          <a:pt x="23" y="73"/>
                        </a:lnTo>
                        <a:lnTo>
                          <a:pt x="27" y="75"/>
                        </a:lnTo>
                        <a:lnTo>
                          <a:pt x="30" y="76"/>
                        </a:lnTo>
                        <a:lnTo>
                          <a:pt x="35" y="76"/>
                        </a:lnTo>
                        <a:lnTo>
                          <a:pt x="39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70" name="Freeform 130">
                    <a:extLst>
                      <a:ext uri="{FF2B5EF4-FFF2-40B4-BE49-F238E27FC236}">
                        <a16:creationId xmlns:a16="http://schemas.microsoft.com/office/drawing/2014/main" id="{AD1909AF-9097-4857-B09A-437718D4F9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12" y="1877"/>
                    <a:ext cx="26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w 78"/>
                      <a:gd name="T25" fmla="*/ 0 h 78"/>
                      <a:gd name="T26" fmla="*/ 0 w 78"/>
                      <a:gd name="T27" fmla="*/ 0 h 78"/>
                      <a:gd name="T28" fmla="*/ 0 w 78"/>
                      <a:gd name="T29" fmla="*/ 0 h 78"/>
                      <a:gd name="T30" fmla="*/ 0 w 78"/>
                      <a:gd name="T31" fmla="*/ 0 h 78"/>
                      <a:gd name="T32" fmla="*/ 0 w 78"/>
                      <a:gd name="T33" fmla="*/ 0 h 78"/>
                      <a:gd name="T34" fmla="*/ 0 w 78"/>
                      <a:gd name="T35" fmla="*/ 0 h 78"/>
                      <a:gd name="T36" fmla="*/ 0 w 78"/>
                      <a:gd name="T37" fmla="*/ 0 h 78"/>
                      <a:gd name="T38" fmla="*/ 0 w 78"/>
                      <a:gd name="T39" fmla="*/ 0 h 78"/>
                      <a:gd name="T40" fmla="*/ 0 w 78"/>
                      <a:gd name="T41" fmla="*/ 0 h 78"/>
                      <a:gd name="T42" fmla="*/ 0 w 78"/>
                      <a:gd name="T43" fmla="*/ 0 h 78"/>
                      <a:gd name="T44" fmla="*/ 0 w 78"/>
                      <a:gd name="T45" fmla="*/ 0 h 78"/>
                      <a:gd name="T46" fmla="*/ 0 w 78"/>
                      <a:gd name="T47" fmla="*/ 0 h 78"/>
                      <a:gd name="T48" fmla="*/ 0 w 78"/>
                      <a:gd name="T49" fmla="*/ 0 h 78"/>
                      <a:gd name="T50" fmla="*/ 0 w 78"/>
                      <a:gd name="T51" fmla="*/ 0 h 78"/>
                      <a:gd name="T52" fmla="*/ 0 w 78"/>
                      <a:gd name="T53" fmla="*/ 0 h 78"/>
                      <a:gd name="T54" fmla="*/ 0 w 78"/>
                      <a:gd name="T55" fmla="*/ 0 h 78"/>
                      <a:gd name="T56" fmla="*/ 0 w 78"/>
                      <a:gd name="T57" fmla="*/ 0 h 78"/>
                      <a:gd name="T58" fmla="*/ 0 w 78"/>
                      <a:gd name="T59" fmla="*/ 0 h 78"/>
                      <a:gd name="T60" fmla="*/ 0 w 78"/>
                      <a:gd name="T61" fmla="*/ 0 h 78"/>
                      <a:gd name="T62" fmla="*/ 0 w 78"/>
                      <a:gd name="T63" fmla="*/ 0 h 78"/>
                      <a:gd name="T64" fmla="*/ 0 w 78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8"/>
                      <a:gd name="T101" fmla="*/ 78 w 78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8">
                        <a:moveTo>
                          <a:pt x="39" y="78"/>
                        </a:moveTo>
                        <a:lnTo>
                          <a:pt x="43" y="77"/>
                        </a:lnTo>
                        <a:lnTo>
                          <a:pt x="46" y="77"/>
                        </a:lnTo>
                        <a:lnTo>
                          <a:pt x="50" y="76"/>
                        </a:lnTo>
                        <a:lnTo>
                          <a:pt x="55" y="75"/>
                        </a:lnTo>
                        <a:lnTo>
                          <a:pt x="57" y="73"/>
                        </a:lnTo>
                        <a:lnTo>
                          <a:pt x="61" y="71"/>
                        </a:lnTo>
                        <a:lnTo>
                          <a:pt x="63" y="69"/>
                        </a:lnTo>
                        <a:lnTo>
                          <a:pt x="67" y="67"/>
                        </a:lnTo>
                        <a:lnTo>
                          <a:pt x="68" y="64"/>
                        </a:lnTo>
                        <a:lnTo>
                          <a:pt x="70" y="61"/>
                        </a:lnTo>
                        <a:lnTo>
                          <a:pt x="74" y="57"/>
                        </a:lnTo>
                        <a:lnTo>
                          <a:pt x="75" y="55"/>
                        </a:lnTo>
                        <a:lnTo>
                          <a:pt x="76" y="51"/>
                        </a:lnTo>
                        <a:lnTo>
                          <a:pt x="77" y="46"/>
                        </a:lnTo>
                        <a:lnTo>
                          <a:pt x="78" y="43"/>
                        </a:lnTo>
                        <a:lnTo>
                          <a:pt x="78" y="39"/>
                        </a:lnTo>
                        <a:lnTo>
                          <a:pt x="78" y="36"/>
                        </a:lnTo>
                        <a:lnTo>
                          <a:pt x="77" y="31"/>
                        </a:lnTo>
                        <a:lnTo>
                          <a:pt x="76" y="27"/>
                        </a:lnTo>
                        <a:lnTo>
                          <a:pt x="75" y="24"/>
                        </a:lnTo>
                        <a:lnTo>
                          <a:pt x="74" y="20"/>
                        </a:lnTo>
                        <a:lnTo>
                          <a:pt x="70" y="17"/>
                        </a:lnTo>
                        <a:lnTo>
                          <a:pt x="68" y="14"/>
                        </a:lnTo>
                        <a:lnTo>
                          <a:pt x="67" y="12"/>
                        </a:lnTo>
                        <a:lnTo>
                          <a:pt x="63" y="8"/>
                        </a:lnTo>
                        <a:lnTo>
                          <a:pt x="61" y="7"/>
                        </a:lnTo>
                        <a:lnTo>
                          <a:pt x="57" y="5"/>
                        </a:lnTo>
                        <a:lnTo>
                          <a:pt x="55" y="2"/>
                        </a:lnTo>
                        <a:lnTo>
                          <a:pt x="50" y="2"/>
                        </a:lnTo>
                        <a:lnTo>
                          <a:pt x="46" y="0"/>
                        </a:lnTo>
                        <a:lnTo>
                          <a:pt x="43" y="0"/>
                        </a:lnTo>
                        <a:lnTo>
                          <a:pt x="39" y="0"/>
                        </a:lnTo>
                        <a:lnTo>
                          <a:pt x="36" y="0"/>
                        </a:lnTo>
                        <a:lnTo>
                          <a:pt x="31" y="0"/>
                        </a:lnTo>
                        <a:lnTo>
                          <a:pt x="27" y="2"/>
                        </a:lnTo>
                        <a:lnTo>
                          <a:pt x="24" y="2"/>
                        </a:lnTo>
                        <a:lnTo>
                          <a:pt x="20" y="5"/>
                        </a:lnTo>
                        <a:lnTo>
                          <a:pt x="18" y="7"/>
                        </a:lnTo>
                        <a:lnTo>
                          <a:pt x="14" y="8"/>
                        </a:lnTo>
                        <a:lnTo>
                          <a:pt x="12" y="12"/>
                        </a:lnTo>
                        <a:lnTo>
                          <a:pt x="8" y="14"/>
                        </a:lnTo>
                        <a:lnTo>
                          <a:pt x="7" y="17"/>
                        </a:lnTo>
                        <a:lnTo>
                          <a:pt x="5" y="20"/>
                        </a:lnTo>
                        <a:lnTo>
                          <a:pt x="4" y="24"/>
                        </a:lnTo>
                        <a:lnTo>
                          <a:pt x="2" y="27"/>
                        </a:lnTo>
                        <a:lnTo>
                          <a:pt x="1" y="31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1" y="46"/>
                        </a:lnTo>
                        <a:lnTo>
                          <a:pt x="2" y="51"/>
                        </a:lnTo>
                        <a:lnTo>
                          <a:pt x="4" y="55"/>
                        </a:lnTo>
                        <a:lnTo>
                          <a:pt x="5" y="57"/>
                        </a:lnTo>
                        <a:lnTo>
                          <a:pt x="7" y="61"/>
                        </a:lnTo>
                        <a:lnTo>
                          <a:pt x="8" y="64"/>
                        </a:lnTo>
                        <a:lnTo>
                          <a:pt x="12" y="67"/>
                        </a:lnTo>
                        <a:lnTo>
                          <a:pt x="14" y="69"/>
                        </a:lnTo>
                        <a:lnTo>
                          <a:pt x="18" y="71"/>
                        </a:lnTo>
                        <a:lnTo>
                          <a:pt x="20" y="73"/>
                        </a:lnTo>
                        <a:lnTo>
                          <a:pt x="24" y="75"/>
                        </a:lnTo>
                        <a:lnTo>
                          <a:pt x="27" y="76"/>
                        </a:lnTo>
                        <a:lnTo>
                          <a:pt x="31" y="77"/>
                        </a:lnTo>
                        <a:lnTo>
                          <a:pt x="36" y="77"/>
                        </a:lnTo>
                        <a:lnTo>
                          <a:pt x="39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71" name="Freeform 131">
                    <a:extLst>
                      <a:ext uri="{FF2B5EF4-FFF2-40B4-BE49-F238E27FC236}">
                        <a16:creationId xmlns:a16="http://schemas.microsoft.com/office/drawing/2014/main" id="{D92500FE-9BEF-4340-96FA-F5261E13B7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62" y="1876"/>
                    <a:ext cx="25" cy="26"/>
                  </a:xfrm>
                  <a:custGeom>
                    <a:avLst/>
                    <a:gdLst>
                      <a:gd name="T0" fmla="*/ 0 w 75"/>
                      <a:gd name="T1" fmla="*/ 0 h 78"/>
                      <a:gd name="T2" fmla="*/ 0 w 75"/>
                      <a:gd name="T3" fmla="*/ 0 h 78"/>
                      <a:gd name="T4" fmla="*/ 0 w 75"/>
                      <a:gd name="T5" fmla="*/ 0 h 78"/>
                      <a:gd name="T6" fmla="*/ 0 w 75"/>
                      <a:gd name="T7" fmla="*/ 0 h 78"/>
                      <a:gd name="T8" fmla="*/ 0 w 75"/>
                      <a:gd name="T9" fmla="*/ 0 h 78"/>
                      <a:gd name="T10" fmla="*/ 0 w 75"/>
                      <a:gd name="T11" fmla="*/ 0 h 78"/>
                      <a:gd name="T12" fmla="*/ 0 w 75"/>
                      <a:gd name="T13" fmla="*/ 0 h 78"/>
                      <a:gd name="T14" fmla="*/ 0 w 75"/>
                      <a:gd name="T15" fmla="*/ 0 h 78"/>
                      <a:gd name="T16" fmla="*/ 0 w 75"/>
                      <a:gd name="T17" fmla="*/ 0 h 78"/>
                      <a:gd name="T18" fmla="*/ 0 w 75"/>
                      <a:gd name="T19" fmla="*/ 0 h 78"/>
                      <a:gd name="T20" fmla="*/ 0 w 75"/>
                      <a:gd name="T21" fmla="*/ 0 h 78"/>
                      <a:gd name="T22" fmla="*/ 0 w 75"/>
                      <a:gd name="T23" fmla="*/ 0 h 78"/>
                      <a:gd name="T24" fmla="*/ 0 w 75"/>
                      <a:gd name="T25" fmla="*/ 0 h 78"/>
                      <a:gd name="T26" fmla="*/ 0 w 75"/>
                      <a:gd name="T27" fmla="*/ 0 h 78"/>
                      <a:gd name="T28" fmla="*/ 0 w 75"/>
                      <a:gd name="T29" fmla="*/ 0 h 78"/>
                      <a:gd name="T30" fmla="*/ 0 w 75"/>
                      <a:gd name="T31" fmla="*/ 0 h 78"/>
                      <a:gd name="T32" fmla="*/ 0 w 75"/>
                      <a:gd name="T33" fmla="*/ 0 h 78"/>
                      <a:gd name="T34" fmla="*/ 0 w 75"/>
                      <a:gd name="T35" fmla="*/ 0 h 78"/>
                      <a:gd name="T36" fmla="*/ 0 w 75"/>
                      <a:gd name="T37" fmla="*/ 0 h 78"/>
                      <a:gd name="T38" fmla="*/ 0 w 75"/>
                      <a:gd name="T39" fmla="*/ 0 h 78"/>
                      <a:gd name="T40" fmla="*/ 0 w 75"/>
                      <a:gd name="T41" fmla="*/ 0 h 78"/>
                      <a:gd name="T42" fmla="*/ 0 w 75"/>
                      <a:gd name="T43" fmla="*/ 0 h 78"/>
                      <a:gd name="T44" fmla="*/ 0 w 75"/>
                      <a:gd name="T45" fmla="*/ 0 h 78"/>
                      <a:gd name="T46" fmla="*/ 0 w 75"/>
                      <a:gd name="T47" fmla="*/ 0 h 78"/>
                      <a:gd name="T48" fmla="*/ 0 w 75"/>
                      <a:gd name="T49" fmla="*/ 0 h 78"/>
                      <a:gd name="T50" fmla="*/ 0 w 75"/>
                      <a:gd name="T51" fmla="*/ 0 h 78"/>
                      <a:gd name="T52" fmla="*/ 0 w 75"/>
                      <a:gd name="T53" fmla="*/ 0 h 78"/>
                      <a:gd name="T54" fmla="*/ 0 w 75"/>
                      <a:gd name="T55" fmla="*/ 0 h 78"/>
                      <a:gd name="T56" fmla="*/ 0 w 75"/>
                      <a:gd name="T57" fmla="*/ 0 h 78"/>
                      <a:gd name="T58" fmla="*/ 0 w 75"/>
                      <a:gd name="T59" fmla="*/ 0 h 78"/>
                      <a:gd name="T60" fmla="*/ 0 w 75"/>
                      <a:gd name="T61" fmla="*/ 0 h 78"/>
                      <a:gd name="T62" fmla="*/ 0 w 75"/>
                      <a:gd name="T63" fmla="*/ 0 h 78"/>
                      <a:gd name="T64" fmla="*/ 0 w 75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5"/>
                      <a:gd name="T100" fmla="*/ 0 h 78"/>
                      <a:gd name="T101" fmla="*/ 75 w 75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5" h="78">
                        <a:moveTo>
                          <a:pt x="38" y="78"/>
                        </a:moveTo>
                        <a:lnTo>
                          <a:pt x="41" y="78"/>
                        </a:lnTo>
                        <a:lnTo>
                          <a:pt x="45" y="77"/>
                        </a:lnTo>
                        <a:lnTo>
                          <a:pt x="48" y="76"/>
                        </a:lnTo>
                        <a:lnTo>
                          <a:pt x="52" y="75"/>
                        </a:lnTo>
                        <a:lnTo>
                          <a:pt x="54" y="72"/>
                        </a:lnTo>
                        <a:lnTo>
                          <a:pt x="58" y="71"/>
                        </a:lnTo>
                        <a:lnTo>
                          <a:pt x="61" y="69"/>
                        </a:lnTo>
                        <a:lnTo>
                          <a:pt x="65" y="66"/>
                        </a:lnTo>
                        <a:lnTo>
                          <a:pt x="66" y="63"/>
                        </a:lnTo>
                        <a:lnTo>
                          <a:pt x="68" y="60"/>
                        </a:lnTo>
                        <a:lnTo>
                          <a:pt x="70" y="57"/>
                        </a:lnTo>
                        <a:lnTo>
                          <a:pt x="72" y="53"/>
                        </a:lnTo>
                        <a:lnTo>
                          <a:pt x="73" y="51"/>
                        </a:lnTo>
                        <a:lnTo>
                          <a:pt x="75" y="46"/>
                        </a:lnTo>
                        <a:lnTo>
                          <a:pt x="75" y="42"/>
                        </a:lnTo>
                        <a:lnTo>
                          <a:pt x="75" y="39"/>
                        </a:lnTo>
                        <a:lnTo>
                          <a:pt x="75" y="35"/>
                        </a:lnTo>
                        <a:lnTo>
                          <a:pt x="75" y="31"/>
                        </a:lnTo>
                        <a:lnTo>
                          <a:pt x="73" y="26"/>
                        </a:lnTo>
                        <a:lnTo>
                          <a:pt x="72" y="23"/>
                        </a:lnTo>
                        <a:lnTo>
                          <a:pt x="70" y="20"/>
                        </a:lnTo>
                        <a:lnTo>
                          <a:pt x="68" y="18"/>
                        </a:lnTo>
                        <a:lnTo>
                          <a:pt x="66" y="14"/>
                        </a:lnTo>
                        <a:lnTo>
                          <a:pt x="65" y="12"/>
                        </a:lnTo>
                        <a:lnTo>
                          <a:pt x="61" y="9"/>
                        </a:lnTo>
                        <a:lnTo>
                          <a:pt x="58" y="7"/>
                        </a:lnTo>
                        <a:lnTo>
                          <a:pt x="54" y="4"/>
                        </a:lnTo>
                        <a:lnTo>
                          <a:pt x="52" y="2"/>
                        </a:lnTo>
                        <a:lnTo>
                          <a:pt x="48" y="2"/>
                        </a:lnTo>
                        <a:lnTo>
                          <a:pt x="45" y="1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3" y="0"/>
                        </a:lnTo>
                        <a:lnTo>
                          <a:pt x="29" y="1"/>
                        </a:lnTo>
                        <a:lnTo>
                          <a:pt x="24" y="2"/>
                        </a:lnTo>
                        <a:lnTo>
                          <a:pt x="22" y="2"/>
                        </a:lnTo>
                        <a:lnTo>
                          <a:pt x="19" y="4"/>
                        </a:lnTo>
                        <a:lnTo>
                          <a:pt x="15" y="7"/>
                        </a:lnTo>
                        <a:lnTo>
                          <a:pt x="13" y="9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4" y="18"/>
                        </a:lnTo>
                        <a:lnTo>
                          <a:pt x="3" y="20"/>
                        </a:lnTo>
                        <a:lnTo>
                          <a:pt x="2" y="23"/>
                        </a:lnTo>
                        <a:lnTo>
                          <a:pt x="0" y="26"/>
                        </a:lnTo>
                        <a:lnTo>
                          <a:pt x="0" y="31"/>
                        </a:lnTo>
                        <a:lnTo>
                          <a:pt x="0" y="35"/>
                        </a:lnTo>
                        <a:lnTo>
                          <a:pt x="0" y="39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0" y="51"/>
                        </a:lnTo>
                        <a:lnTo>
                          <a:pt x="2" y="53"/>
                        </a:lnTo>
                        <a:lnTo>
                          <a:pt x="3" y="57"/>
                        </a:lnTo>
                        <a:lnTo>
                          <a:pt x="4" y="60"/>
                        </a:lnTo>
                        <a:lnTo>
                          <a:pt x="7" y="63"/>
                        </a:lnTo>
                        <a:lnTo>
                          <a:pt x="10" y="66"/>
                        </a:lnTo>
                        <a:lnTo>
                          <a:pt x="13" y="69"/>
                        </a:lnTo>
                        <a:lnTo>
                          <a:pt x="15" y="71"/>
                        </a:lnTo>
                        <a:lnTo>
                          <a:pt x="19" y="72"/>
                        </a:lnTo>
                        <a:lnTo>
                          <a:pt x="22" y="75"/>
                        </a:lnTo>
                        <a:lnTo>
                          <a:pt x="24" y="76"/>
                        </a:lnTo>
                        <a:lnTo>
                          <a:pt x="29" y="77"/>
                        </a:lnTo>
                        <a:lnTo>
                          <a:pt x="33" y="78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72" name="Freeform 132">
                    <a:extLst>
                      <a:ext uri="{FF2B5EF4-FFF2-40B4-BE49-F238E27FC236}">
                        <a16:creationId xmlns:a16="http://schemas.microsoft.com/office/drawing/2014/main" id="{3084D546-F043-4EDC-A3AA-0064984585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86" y="1906"/>
                    <a:ext cx="26" cy="26"/>
                  </a:xfrm>
                  <a:custGeom>
                    <a:avLst/>
                    <a:gdLst>
                      <a:gd name="T0" fmla="*/ 0 w 77"/>
                      <a:gd name="T1" fmla="*/ 0 h 78"/>
                      <a:gd name="T2" fmla="*/ 0 w 77"/>
                      <a:gd name="T3" fmla="*/ 0 h 78"/>
                      <a:gd name="T4" fmla="*/ 0 w 77"/>
                      <a:gd name="T5" fmla="*/ 0 h 78"/>
                      <a:gd name="T6" fmla="*/ 0 w 77"/>
                      <a:gd name="T7" fmla="*/ 0 h 78"/>
                      <a:gd name="T8" fmla="*/ 0 w 77"/>
                      <a:gd name="T9" fmla="*/ 0 h 78"/>
                      <a:gd name="T10" fmla="*/ 0 w 77"/>
                      <a:gd name="T11" fmla="*/ 0 h 78"/>
                      <a:gd name="T12" fmla="*/ 0 w 77"/>
                      <a:gd name="T13" fmla="*/ 0 h 78"/>
                      <a:gd name="T14" fmla="*/ 0 w 77"/>
                      <a:gd name="T15" fmla="*/ 0 h 78"/>
                      <a:gd name="T16" fmla="*/ 0 w 77"/>
                      <a:gd name="T17" fmla="*/ 0 h 78"/>
                      <a:gd name="T18" fmla="*/ 0 w 77"/>
                      <a:gd name="T19" fmla="*/ 0 h 78"/>
                      <a:gd name="T20" fmla="*/ 0 w 77"/>
                      <a:gd name="T21" fmla="*/ 0 h 78"/>
                      <a:gd name="T22" fmla="*/ 0 w 77"/>
                      <a:gd name="T23" fmla="*/ 0 h 78"/>
                      <a:gd name="T24" fmla="*/ 0 w 77"/>
                      <a:gd name="T25" fmla="*/ 0 h 78"/>
                      <a:gd name="T26" fmla="*/ 0 w 77"/>
                      <a:gd name="T27" fmla="*/ 0 h 78"/>
                      <a:gd name="T28" fmla="*/ 0 w 77"/>
                      <a:gd name="T29" fmla="*/ 0 h 78"/>
                      <a:gd name="T30" fmla="*/ 0 w 77"/>
                      <a:gd name="T31" fmla="*/ 0 h 78"/>
                      <a:gd name="T32" fmla="*/ 0 w 77"/>
                      <a:gd name="T33" fmla="*/ 0 h 78"/>
                      <a:gd name="T34" fmla="*/ 0 w 77"/>
                      <a:gd name="T35" fmla="*/ 0 h 78"/>
                      <a:gd name="T36" fmla="*/ 0 w 77"/>
                      <a:gd name="T37" fmla="*/ 0 h 78"/>
                      <a:gd name="T38" fmla="*/ 0 w 77"/>
                      <a:gd name="T39" fmla="*/ 0 h 78"/>
                      <a:gd name="T40" fmla="*/ 0 w 77"/>
                      <a:gd name="T41" fmla="*/ 0 h 78"/>
                      <a:gd name="T42" fmla="*/ 0 w 77"/>
                      <a:gd name="T43" fmla="*/ 0 h 78"/>
                      <a:gd name="T44" fmla="*/ 0 w 77"/>
                      <a:gd name="T45" fmla="*/ 0 h 78"/>
                      <a:gd name="T46" fmla="*/ 0 w 77"/>
                      <a:gd name="T47" fmla="*/ 0 h 78"/>
                      <a:gd name="T48" fmla="*/ 0 w 77"/>
                      <a:gd name="T49" fmla="*/ 0 h 78"/>
                      <a:gd name="T50" fmla="*/ 0 w 77"/>
                      <a:gd name="T51" fmla="*/ 0 h 78"/>
                      <a:gd name="T52" fmla="*/ 0 w 77"/>
                      <a:gd name="T53" fmla="*/ 0 h 78"/>
                      <a:gd name="T54" fmla="*/ 0 w 77"/>
                      <a:gd name="T55" fmla="*/ 0 h 78"/>
                      <a:gd name="T56" fmla="*/ 0 w 77"/>
                      <a:gd name="T57" fmla="*/ 0 h 78"/>
                      <a:gd name="T58" fmla="*/ 0 w 77"/>
                      <a:gd name="T59" fmla="*/ 0 h 78"/>
                      <a:gd name="T60" fmla="*/ 0 w 77"/>
                      <a:gd name="T61" fmla="*/ 0 h 78"/>
                      <a:gd name="T62" fmla="*/ 0 w 77"/>
                      <a:gd name="T63" fmla="*/ 0 h 78"/>
                      <a:gd name="T64" fmla="*/ 0 w 77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8"/>
                      <a:gd name="T101" fmla="*/ 77 w 77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8">
                        <a:moveTo>
                          <a:pt x="38" y="78"/>
                        </a:moveTo>
                        <a:lnTo>
                          <a:pt x="41" y="77"/>
                        </a:lnTo>
                        <a:lnTo>
                          <a:pt x="45" y="76"/>
                        </a:lnTo>
                        <a:lnTo>
                          <a:pt x="50" y="76"/>
                        </a:lnTo>
                        <a:lnTo>
                          <a:pt x="53" y="73"/>
                        </a:lnTo>
                        <a:lnTo>
                          <a:pt x="56" y="72"/>
                        </a:lnTo>
                        <a:lnTo>
                          <a:pt x="59" y="70"/>
                        </a:lnTo>
                        <a:lnTo>
                          <a:pt x="63" y="67"/>
                        </a:lnTo>
                        <a:lnTo>
                          <a:pt x="65" y="65"/>
                        </a:lnTo>
                        <a:lnTo>
                          <a:pt x="67" y="63"/>
                        </a:lnTo>
                        <a:lnTo>
                          <a:pt x="70" y="60"/>
                        </a:lnTo>
                        <a:lnTo>
                          <a:pt x="71" y="56"/>
                        </a:lnTo>
                        <a:lnTo>
                          <a:pt x="73" y="53"/>
                        </a:lnTo>
                        <a:lnTo>
                          <a:pt x="74" y="50"/>
                        </a:lnTo>
                        <a:lnTo>
                          <a:pt x="76" y="46"/>
                        </a:lnTo>
                        <a:lnTo>
                          <a:pt x="76" y="42"/>
                        </a:lnTo>
                        <a:lnTo>
                          <a:pt x="77" y="39"/>
                        </a:lnTo>
                        <a:lnTo>
                          <a:pt x="76" y="35"/>
                        </a:lnTo>
                        <a:lnTo>
                          <a:pt x="76" y="29"/>
                        </a:lnTo>
                        <a:lnTo>
                          <a:pt x="74" y="27"/>
                        </a:lnTo>
                        <a:lnTo>
                          <a:pt x="73" y="24"/>
                        </a:lnTo>
                        <a:lnTo>
                          <a:pt x="71" y="20"/>
                        </a:lnTo>
                        <a:lnTo>
                          <a:pt x="70" y="16"/>
                        </a:lnTo>
                        <a:lnTo>
                          <a:pt x="67" y="14"/>
                        </a:lnTo>
                        <a:lnTo>
                          <a:pt x="65" y="12"/>
                        </a:lnTo>
                        <a:lnTo>
                          <a:pt x="63" y="8"/>
                        </a:lnTo>
                        <a:lnTo>
                          <a:pt x="59" y="6"/>
                        </a:lnTo>
                        <a:lnTo>
                          <a:pt x="56" y="5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2" y="2"/>
                        </a:lnTo>
                        <a:lnTo>
                          <a:pt x="20" y="5"/>
                        </a:lnTo>
                        <a:lnTo>
                          <a:pt x="16" y="6"/>
                        </a:lnTo>
                        <a:lnTo>
                          <a:pt x="13" y="8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4" y="16"/>
                        </a:lnTo>
                        <a:lnTo>
                          <a:pt x="3" y="20"/>
                        </a:lnTo>
                        <a:lnTo>
                          <a:pt x="2" y="24"/>
                        </a:lnTo>
                        <a:lnTo>
                          <a:pt x="1" y="27"/>
                        </a:lnTo>
                        <a:lnTo>
                          <a:pt x="0" y="29"/>
                        </a:lnTo>
                        <a:lnTo>
                          <a:pt x="0" y="35"/>
                        </a:lnTo>
                        <a:lnTo>
                          <a:pt x="0" y="39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1" y="50"/>
                        </a:lnTo>
                        <a:lnTo>
                          <a:pt x="2" y="53"/>
                        </a:lnTo>
                        <a:lnTo>
                          <a:pt x="3" y="56"/>
                        </a:lnTo>
                        <a:lnTo>
                          <a:pt x="4" y="60"/>
                        </a:lnTo>
                        <a:lnTo>
                          <a:pt x="7" y="63"/>
                        </a:lnTo>
                        <a:lnTo>
                          <a:pt x="10" y="65"/>
                        </a:lnTo>
                        <a:lnTo>
                          <a:pt x="13" y="67"/>
                        </a:lnTo>
                        <a:lnTo>
                          <a:pt x="16" y="70"/>
                        </a:lnTo>
                        <a:lnTo>
                          <a:pt x="20" y="72"/>
                        </a:lnTo>
                        <a:lnTo>
                          <a:pt x="22" y="73"/>
                        </a:lnTo>
                        <a:lnTo>
                          <a:pt x="26" y="76"/>
                        </a:lnTo>
                        <a:lnTo>
                          <a:pt x="31" y="76"/>
                        </a:lnTo>
                        <a:lnTo>
                          <a:pt x="34" y="77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73" name="Freeform 133">
                    <a:extLst>
                      <a:ext uri="{FF2B5EF4-FFF2-40B4-BE49-F238E27FC236}">
                        <a16:creationId xmlns:a16="http://schemas.microsoft.com/office/drawing/2014/main" id="{099E21DA-480A-4D57-9822-F3852EF330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38" y="1906"/>
                    <a:ext cx="27" cy="25"/>
                  </a:xfrm>
                  <a:custGeom>
                    <a:avLst/>
                    <a:gdLst>
                      <a:gd name="T0" fmla="*/ 0 w 79"/>
                      <a:gd name="T1" fmla="*/ 0 h 76"/>
                      <a:gd name="T2" fmla="*/ 0 w 79"/>
                      <a:gd name="T3" fmla="*/ 0 h 76"/>
                      <a:gd name="T4" fmla="*/ 0 w 79"/>
                      <a:gd name="T5" fmla="*/ 0 h 76"/>
                      <a:gd name="T6" fmla="*/ 0 w 79"/>
                      <a:gd name="T7" fmla="*/ 0 h 76"/>
                      <a:gd name="T8" fmla="*/ 0 w 79"/>
                      <a:gd name="T9" fmla="*/ 0 h 76"/>
                      <a:gd name="T10" fmla="*/ 0 w 79"/>
                      <a:gd name="T11" fmla="*/ 0 h 76"/>
                      <a:gd name="T12" fmla="*/ 0 w 79"/>
                      <a:gd name="T13" fmla="*/ 0 h 76"/>
                      <a:gd name="T14" fmla="*/ 0 w 79"/>
                      <a:gd name="T15" fmla="*/ 0 h 76"/>
                      <a:gd name="T16" fmla="*/ 0 w 79"/>
                      <a:gd name="T17" fmla="*/ 0 h 76"/>
                      <a:gd name="T18" fmla="*/ 0 w 79"/>
                      <a:gd name="T19" fmla="*/ 0 h 76"/>
                      <a:gd name="T20" fmla="*/ 0 w 79"/>
                      <a:gd name="T21" fmla="*/ 0 h 76"/>
                      <a:gd name="T22" fmla="*/ 0 w 79"/>
                      <a:gd name="T23" fmla="*/ 0 h 76"/>
                      <a:gd name="T24" fmla="*/ 0 w 79"/>
                      <a:gd name="T25" fmla="*/ 0 h 76"/>
                      <a:gd name="T26" fmla="*/ 0 w 79"/>
                      <a:gd name="T27" fmla="*/ 0 h 76"/>
                      <a:gd name="T28" fmla="*/ 0 w 79"/>
                      <a:gd name="T29" fmla="*/ 0 h 76"/>
                      <a:gd name="T30" fmla="*/ 0 w 79"/>
                      <a:gd name="T31" fmla="*/ 0 h 76"/>
                      <a:gd name="T32" fmla="*/ 0 w 79"/>
                      <a:gd name="T33" fmla="*/ 0 h 76"/>
                      <a:gd name="T34" fmla="*/ 0 w 79"/>
                      <a:gd name="T35" fmla="*/ 0 h 76"/>
                      <a:gd name="T36" fmla="*/ 0 w 79"/>
                      <a:gd name="T37" fmla="*/ 0 h 76"/>
                      <a:gd name="T38" fmla="*/ 0 w 79"/>
                      <a:gd name="T39" fmla="*/ 0 h 76"/>
                      <a:gd name="T40" fmla="*/ 0 w 79"/>
                      <a:gd name="T41" fmla="*/ 0 h 76"/>
                      <a:gd name="T42" fmla="*/ 0 w 79"/>
                      <a:gd name="T43" fmla="*/ 0 h 76"/>
                      <a:gd name="T44" fmla="*/ 0 w 79"/>
                      <a:gd name="T45" fmla="*/ 0 h 76"/>
                      <a:gd name="T46" fmla="*/ 0 w 79"/>
                      <a:gd name="T47" fmla="*/ 0 h 76"/>
                      <a:gd name="T48" fmla="*/ 0 w 79"/>
                      <a:gd name="T49" fmla="*/ 0 h 76"/>
                      <a:gd name="T50" fmla="*/ 0 w 79"/>
                      <a:gd name="T51" fmla="*/ 0 h 76"/>
                      <a:gd name="T52" fmla="*/ 0 w 79"/>
                      <a:gd name="T53" fmla="*/ 0 h 76"/>
                      <a:gd name="T54" fmla="*/ 0 w 79"/>
                      <a:gd name="T55" fmla="*/ 0 h 76"/>
                      <a:gd name="T56" fmla="*/ 0 w 79"/>
                      <a:gd name="T57" fmla="*/ 0 h 76"/>
                      <a:gd name="T58" fmla="*/ 0 w 79"/>
                      <a:gd name="T59" fmla="*/ 0 h 76"/>
                      <a:gd name="T60" fmla="*/ 0 w 79"/>
                      <a:gd name="T61" fmla="*/ 0 h 76"/>
                      <a:gd name="T62" fmla="*/ 0 w 79"/>
                      <a:gd name="T63" fmla="*/ 0 h 76"/>
                      <a:gd name="T64" fmla="*/ 0 w 79"/>
                      <a:gd name="T65" fmla="*/ 0 h 7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9"/>
                      <a:gd name="T100" fmla="*/ 0 h 76"/>
                      <a:gd name="T101" fmla="*/ 79 w 79"/>
                      <a:gd name="T102" fmla="*/ 76 h 7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9" h="76">
                        <a:moveTo>
                          <a:pt x="40" y="76"/>
                        </a:moveTo>
                        <a:lnTo>
                          <a:pt x="43" y="76"/>
                        </a:lnTo>
                        <a:lnTo>
                          <a:pt x="47" y="76"/>
                        </a:lnTo>
                        <a:lnTo>
                          <a:pt x="50" y="73"/>
                        </a:lnTo>
                        <a:lnTo>
                          <a:pt x="54" y="73"/>
                        </a:lnTo>
                        <a:lnTo>
                          <a:pt x="56" y="71"/>
                        </a:lnTo>
                        <a:lnTo>
                          <a:pt x="61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9" y="61"/>
                        </a:lnTo>
                        <a:lnTo>
                          <a:pt x="72" y="58"/>
                        </a:lnTo>
                        <a:lnTo>
                          <a:pt x="73" y="56"/>
                        </a:lnTo>
                        <a:lnTo>
                          <a:pt x="74" y="53"/>
                        </a:lnTo>
                        <a:lnTo>
                          <a:pt x="76" y="48"/>
                        </a:lnTo>
                        <a:lnTo>
                          <a:pt x="76" y="45"/>
                        </a:lnTo>
                        <a:lnTo>
                          <a:pt x="77" y="40"/>
                        </a:lnTo>
                        <a:lnTo>
                          <a:pt x="79" y="38"/>
                        </a:lnTo>
                        <a:lnTo>
                          <a:pt x="77" y="33"/>
                        </a:lnTo>
                        <a:lnTo>
                          <a:pt x="76" y="29"/>
                        </a:lnTo>
                        <a:lnTo>
                          <a:pt x="76" y="25"/>
                        </a:lnTo>
                        <a:lnTo>
                          <a:pt x="74" y="22"/>
                        </a:lnTo>
                        <a:lnTo>
                          <a:pt x="73" y="19"/>
                        </a:lnTo>
                        <a:lnTo>
                          <a:pt x="72" y="15"/>
                        </a:lnTo>
                        <a:lnTo>
                          <a:pt x="69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1" y="5"/>
                        </a:lnTo>
                        <a:lnTo>
                          <a:pt x="56" y="3"/>
                        </a:lnTo>
                        <a:lnTo>
                          <a:pt x="54" y="2"/>
                        </a:lnTo>
                        <a:lnTo>
                          <a:pt x="50" y="0"/>
                        </a:lnTo>
                        <a:lnTo>
                          <a:pt x="47" y="0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5" y="0"/>
                        </a:lnTo>
                        <a:lnTo>
                          <a:pt x="31" y="0"/>
                        </a:lnTo>
                        <a:lnTo>
                          <a:pt x="28" y="0"/>
                        </a:lnTo>
                        <a:lnTo>
                          <a:pt x="24" y="2"/>
                        </a:lnTo>
                        <a:lnTo>
                          <a:pt x="21" y="3"/>
                        </a:lnTo>
                        <a:lnTo>
                          <a:pt x="17" y="5"/>
                        </a:lnTo>
                        <a:lnTo>
                          <a:pt x="15" y="7"/>
                        </a:lnTo>
                        <a:lnTo>
                          <a:pt x="12" y="10"/>
                        </a:lnTo>
                        <a:lnTo>
                          <a:pt x="9" y="13"/>
                        </a:lnTo>
                        <a:lnTo>
                          <a:pt x="6" y="15"/>
                        </a:lnTo>
                        <a:lnTo>
                          <a:pt x="5" y="19"/>
                        </a:lnTo>
                        <a:lnTo>
                          <a:pt x="3" y="22"/>
                        </a:lnTo>
                        <a:lnTo>
                          <a:pt x="2" y="25"/>
                        </a:lnTo>
                        <a:lnTo>
                          <a:pt x="0" y="29"/>
                        </a:lnTo>
                        <a:lnTo>
                          <a:pt x="0" y="33"/>
                        </a:lnTo>
                        <a:lnTo>
                          <a:pt x="0" y="38"/>
                        </a:lnTo>
                        <a:lnTo>
                          <a:pt x="0" y="40"/>
                        </a:lnTo>
                        <a:lnTo>
                          <a:pt x="0" y="45"/>
                        </a:lnTo>
                        <a:lnTo>
                          <a:pt x="2" y="48"/>
                        </a:lnTo>
                        <a:lnTo>
                          <a:pt x="3" y="53"/>
                        </a:lnTo>
                        <a:lnTo>
                          <a:pt x="5" y="56"/>
                        </a:lnTo>
                        <a:lnTo>
                          <a:pt x="6" y="58"/>
                        </a:lnTo>
                        <a:lnTo>
                          <a:pt x="9" y="61"/>
                        </a:lnTo>
                        <a:lnTo>
                          <a:pt x="12" y="65"/>
                        </a:lnTo>
                        <a:lnTo>
                          <a:pt x="15" y="67"/>
                        </a:lnTo>
                        <a:lnTo>
                          <a:pt x="17" y="70"/>
                        </a:lnTo>
                        <a:lnTo>
                          <a:pt x="21" y="71"/>
                        </a:lnTo>
                        <a:lnTo>
                          <a:pt x="24" y="73"/>
                        </a:lnTo>
                        <a:lnTo>
                          <a:pt x="28" y="73"/>
                        </a:lnTo>
                        <a:lnTo>
                          <a:pt x="31" y="76"/>
                        </a:lnTo>
                        <a:lnTo>
                          <a:pt x="35" y="76"/>
                        </a:lnTo>
                        <a:lnTo>
                          <a:pt x="40" y="7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74" name="Freeform 134">
                    <a:extLst>
                      <a:ext uri="{FF2B5EF4-FFF2-40B4-BE49-F238E27FC236}">
                        <a16:creationId xmlns:a16="http://schemas.microsoft.com/office/drawing/2014/main" id="{5EF2F09E-31F9-4C0F-8EF6-1F07F4C19F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7" y="1905"/>
                    <a:ext cx="27" cy="26"/>
                  </a:xfrm>
                  <a:custGeom>
                    <a:avLst/>
                    <a:gdLst>
                      <a:gd name="T0" fmla="*/ 0 w 79"/>
                      <a:gd name="T1" fmla="*/ 0 h 79"/>
                      <a:gd name="T2" fmla="*/ 0 w 79"/>
                      <a:gd name="T3" fmla="*/ 0 h 79"/>
                      <a:gd name="T4" fmla="*/ 0 w 79"/>
                      <a:gd name="T5" fmla="*/ 0 h 79"/>
                      <a:gd name="T6" fmla="*/ 0 w 79"/>
                      <a:gd name="T7" fmla="*/ 0 h 79"/>
                      <a:gd name="T8" fmla="*/ 0 w 79"/>
                      <a:gd name="T9" fmla="*/ 0 h 79"/>
                      <a:gd name="T10" fmla="*/ 0 w 79"/>
                      <a:gd name="T11" fmla="*/ 0 h 79"/>
                      <a:gd name="T12" fmla="*/ 0 w 79"/>
                      <a:gd name="T13" fmla="*/ 0 h 79"/>
                      <a:gd name="T14" fmla="*/ 0 w 79"/>
                      <a:gd name="T15" fmla="*/ 0 h 79"/>
                      <a:gd name="T16" fmla="*/ 0 w 79"/>
                      <a:gd name="T17" fmla="*/ 0 h 79"/>
                      <a:gd name="T18" fmla="*/ 0 w 79"/>
                      <a:gd name="T19" fmla="*/ 0 h 79"/>
                      <a:gd name="T20" fmla="*/ 0 w 79"/>
                      <a:gd name="T21" fmla="*/ 0 h 79"/>
                      <a:gd name="T22" fmla="*/ 0 w 79"/>
                      <a:gd name="T23" fmla="*/ 0 h 79"/>
                      <a:gd name="T24" fmla="*/ 0 w 79"/>
                      <a:gd name="T25" fmla="*/ 0 h 79"/>
                      <a:gd name="T26" fmla="*/ 0 w 79"/>
                      <a:gd name="T27" fmla="*/ 0 h 79"/>
                      <a:gd name="T28" fmla="*/ 0 w 79"/>
                      <a:gd name="T29" fmla="*/ 0 h 79"/>
                      <a:gd name="T30" fmla="*/ 0 w 79"/>
                      <a:gd name="T31" fmla="*/ 0 h 79"/>
                      <a:gd name="T32" fmla="*/ 0 w 79"/>
                      <a:gd name="T33" fmla="*/ 0 h 79"/>
                      <a:gd name="T34" fmla="*/ 0 w 79"/>
                      <a:gd name="T35" fmla="*/ 0 h 79"/>
                      <a:gd name="T36" fmla="*/ 0 w 79"/>
                      <a:gd name="T37" fmla="*/ 0 h 79"/>
                      <a:gd name="T38" fmla="*/ 0 w 79"/>
                      <a:gd name="T39" fmla="*/ 0 h 79"/>
                      <a:gd name="T40" fmla="*/ 0 w 79"/>
                      <a:gd name="T41" fmla="*/ 0 h 79"/>
                      <a:gd name="T42" fmla="*/ 0 w 79"/>
                      <a:gd name="T43" fmla="*/ 0 h 79"/>
                      <a:gd name="T44" fmla="*/ 0 w 79"/>
                      <a:gd name="T45" fmla="*/ 0 h 79"/>
                      <a:gd name="T46" fmla="*/ 0 w 79"/>
                      <a:gd name="T47" fmla="*/ 0 h 79"/>
                      <a:gd name="T48" fmla="*/ 0 w 79"/>
                      <a:gd name="T49" fmla="*/ 0 h 79"/>
                      <a:gd name="T50" fmla="*/ 0 w 79"/>
                      <a:gd name="T51" fmla="*/ 0 h 79"/>
                      <a:gd name="T52" fmla="*/ 0 w 79"/>
                      <a:gd name="T53" fmla="*/ 0 h 79"/>
                      <a:gd name="T54" fmla="*/ 0 w 79"/>
                      <a:gd name="T55" fmla="*/ 0 h 79"/>
                      <a:gd name="T56" fmla="*/ 0 w 79"/>
                      <a:gd name="T57" fmla="*/ 0 h 79"/>
                      <a:gd name="T58" fmla="*/ 0 w 79"/>
                      <a:gd name="T59" fmla="*/ 0 h 79"/>
                      <a:gd name="T60" fmla="*/ 0 w 79"/>
                      <a:gd name="T61" fmla="*/ 0 h 79"/>
                      <a:gd name="T62" fmla="*/ 0 w 79"/>
                      <a:gd name="T63" fmla="*/ 0 h 79"/>
                      <a:gd name="T64" fmla="*/ 0 w 79"/>
                      <a:gd name="T65" fmla="*/ 0 h 7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9"/>
                      <a:gd name="T100" fmla="*/ 0 h 79"/>
                      <a:gd name="T101" fmla="*/ 79 w 79"/>
                      <a:gd name="T102" fmla="*/ 79 h 7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9" h="79">
                        <a:moveTo>
                          <a:pt x="40" y="79"/>
                        </a:moveTo>
                        <a:lnTo>
                          <a:pt x="43" y="79"/>
                        </a:lnTo>
                        <a:lnTo>
                          <a:pt x="47" y="78"/>
                        </a:lnTo>
                        <a:lnTo>
                          <a:pt x="52" y="76"/>
                        </a:lnTo>
                        <a:lnTo>
                          <a:pt x="54" y="75"/>
                        </a:lnTo>
                        <a:lnTo>
                          <a:pt x="57" y="73"/>
                        </a:lnTo>
                        <a:lnTo>
                          <a:pt x="61" y="70"/>
                        </a:lnTo>
                        <a:lnTo>
                          <a:pt x="63" y="68"/>
                        </a:lnTo>
                        <a:lnTo>
                          <a:pt x="67" y="67"/>
                        </a:lnTo>
                        <a:lnTo>
                          <a:pt x="69" y="63"/>
                        </a:lnTo>
                        <a:lnTo>
                          <a:pt x="72" y="61"/>
                        </a:lnTo>
                        <a:lnTo>
                          <a:pt x="73" y="59"/>
                        </a:lnTo>
                        <a:lnTo>
                          <a:pt x="75" y="55"/>
                        </a:lnTo>
                        <a:lnTo>
                          <a:pt x="76" y="50"/>
                        </a:lnTo>
                        <a:lnTo>
                          <a:pt x="78" y="48"/>
                        </a:lnTo>
                        <a:lnTo>
                          <a:pt x="78" y="43"/>
                        </a:lnTo>
                        <a:lnTo>
                          <a:pt x="79" y="41"/>
                        </a:lnTo>
                        <a:lnTo>
                          <a:pt x="78" y="35"/>
                        </a:lnTo>
                        <a:lnTo>
                          <a:pt x="78" y="31"/>
                        </a:lnTo>
                        <a:lnTo>
                          <a:pt x="76" y="28"/>
                        </a:lnTo>
                        <a:lnTo>
                          <a:pt x="75" y="25"/>
                        </a:lnTo>
                        <a:lnTo>
                          <a:pt x="73" y="21"/>
                        </a:lnTo>
                        <a:lnTo>
                          <a:pt x="72" y="18"/>
                        </a:lnTo>
                        <a:lnTo>
                          <a:pt x="69" y="15"/>
                        </a:lnTo>
                        <a:lnTo>
                          <a:pt x="67" y="12"/>
                        </a:lnTo>
                        <a:lnTo>
                          <a:pt x="63" y="10"/>
                        </a:lnTo>
                        <a:lnTo>
                          <a:pt x="61" y="8"/>
                        </a:lnTo>
                        <a:lnTo>
                          <a:pt x="57" y="5"/>
                        </a:lnTo>
                        <a:lnTo>
                          <a:pt x="54" y="4"/>
                        </a:lnTo>
                        <a:lnTo>
                          <a:pt x="52" y="3"/>
                        </a:lnTo>
                        <a:lnTo>
                          <a:pt x="47" y="2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6" y="0"/>
                        </a:lnTo>
                        <a:lnTo>
                          <a:pt x="31" y="2"/>
                        </a:lnTo>
                        <a:lnTo>
                          <a:pt x="28" y="3"/>
                        </a:lnTo>
                        <a:lnTo>
                          <a:pt x="24" y="4"/>
                        </a:lnTo>
                        <a:lnTo>
                          <a:pt x="21" y="5"/>
                        </a:lnTo>
                        <a:lnTo>
                          <a:pt x="18" y="8"/>
                        </a:lnTo>
                        <a:lnTo>
                          <a:pt x="15" y="10"/>
                        </a:lnTo>
                        <a:lnTo>
                          <a:pt x="12" y="12"/>
                        </a:lnTo>
                        <a:lnTo>
                          <a:pt x="10" y="15"/>
                        </a:lnTo>
                        <a:lnTo>
                          <a:pt x="8" y="18"/>
                        </a:lnTo>
                        <a:lnTo>
                          <a:pt x="5" y="21"/>
                        </a:lnTo>
                        <a:lnTo>
                          <a:pt x="4" y="25"/>
                        </a:lnTo>
                        <a:lnTo>
                          <a:pt x="3" y="28"/>
                        </a:lnTo>
                        <a:lnTo>
                          <a:pt x="2" y="31"/>
                        </a:lnTo>
                        <a:lnTo>
                          <a:pt x="0" y="35"/>
                        </a:lnTo>
                        <a:lnTo>
                          <a:pt x="0" y="41"/>
                        </a:lnTo>
                        <a:lnTo>
                          <a:pt x="0" y="43"/>
                        </a:lnTo>
                        <a:lnTo>
                          <a:pt x="2" y="48"/>
                        </a:lnTo>
                        <a:lnTo>
                          <a:pt x="3" y="50"/>
                        </a:lnTo>
                        <a:lnTo>
                          <a:pt x="4" y="55"/>
                        </a:lnTo>
                        <a:lnTo>
                          <a:pt x="5" y="59"/>
                        </a:lnTo>
                        <a:lnTo>
                          <a:pt x="8" y="61"/>
                        </a:lnTo>
                        <a:lnTo>
                          <a:pt x="10" y="63"/>
                        </a:lnTo>
                        <a:lnTo>
                          <a:pt x="12" y="67"/>
                        </a:lnTo>
                        <a:lnTo>
                          <a:pt x="15" y="68"/>
                        </a:lnTo>
                        <a:lnTo>
                          <a:pt x="18" y="70"/>
                        </a:lnTo>
                        <a:lnTo>
                          <a:pt x="21" y="73"/>
                        </a:lnTo>
                        <a:lnTo>
                          <a:pt x="24" y="75"/>
                        </a:lnTo>
                        <a:lnTo>
                          <a:pt x="28" y="76"/>
                        </a:lnTo>
                        <a:lnTo>
                          <a:pt x="31" y="78"/>
                        </a:lnTo>
                        <a:lnTo>
                          <a:pt x="36" y="79"/>
                        </a:lnTo>
                        <a:lnTo>
                          <a:pt x="40" y="7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75" name="Freeform 135">
                    <a:extLst>
                      <a:ext uri="{FF2B5EF4-FFF2-40B4-BE49-F238E27FC236}">
                        <a16:creationId xmlns:a16="http://schemas.microsoft.com/office/drawing/2014/main" id="{01493D8C-410E-4BC3-9EF6-EF962A0F40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36" y="1906"/>
                    <a:ext cx="26" cy="25"/>
                  </a:xfrm>
                  <a:custGeom>
                    <a:avLst/>
                    <a:gdLst>
                      <a:gd name="T0" fmla="*/ 0 w 78"/>
                      <a:gd name="T1" fmla="*/ 0 h 76"/>
                      <a:gd name="T2" fmla="*/ 0 w 78"/>
                      <a:gd name="T3" fmla="*/ 0 h 76"/>
                      <a:gd name="T4" fmla="*/ 0 w 78"/>
                      <a:gd name="T5" fmla="*/ 0 h 76"/>
                      <a:gd name="T6" fmla="*/ 0 w 78"/>
                      <a:gd name="T7" fmla="*/ 0 h 76"/>
                      <a:gd name="T8" fmla="*/ 0 w 78"/>
                      <a:gd name="T9" fmla="*/ 0 h 76"/>
                      <a:gd name="T10" fmla="*/ 0 w 78"/>
                      <a:gd name="T11" fmla="*/ 0 h 76"/>
                      <a:gd name="T12" fmla="*/ 0 w 78"/>
                      <a:gd name="T13" fmla="*/ 0 h 76"/>
                      <a:gd name="T14" fmla="*/ 0 w 78"/>
                      <a:gd name="T15" fmla="*/ 0 h 76"/>
                      <a:gd name="T16" fmla="*/ 0 w 78"/>
                      <a:gd name="T17" fmla="*/ 0 h 76"/>
                      <a:gd name="T18" fmla="*/ 0 w 78"/>
                      <a:gd name="T19" fmla="*/ 0 h 76"/>
                      <a:gd name="T20" fmla="*/ 0 w 78"/>
                      <a:gd name="T21" fmla="*/ 0 h 76"/>
                      <a:gd name="T22" fmla="*/ 0 w 78"/>
                      <a:gd name="T23" fmla="*/ 0 h 76"/>
                      <a:gd name="T24" fmla="*/ 0 w 78"/>
                      <a:gd name="T25" fmla="*/ 0 h 76"/>
                      <a:gd name="T26" fmla="*/ 0 w 78"/>
                      <a:gd name="T27" fmla="*/ 0 h 76"/>
                      <a:gd name="T28" fmla="*/ 0 w 78"/>
                      <a:gd name="T29" fmla="*/ 0 h 76"/>
                      <a:gd name="T30" fmla="*/ 0 w 78"/>
                      <a:gd name="T31" fmla="*/ 0 h 76"/>
                      <a:gd name="T32" fmla="*/ 0 w 78"/>
                      <a:gd name="T33" fmla="*/ 0 h 76"/>
                      <a:gd name="T34" fmla="*/ 0 w 78"/>
                      <a:gd name="T35" fmla="*/ 0 h 76"/>
                      <a:gd name="T36" fmla="*/ 0 w 78"/>
                      <a:gd name="T37" fmla="*/ 0 h 76"/>
                      <a:gd name="T38" fmla="*/ 0 w 78"/>
                      <a:gd name="T39" fmla="*/ 0 h 76"/>
                      <a:gd name="T40" fmla="*/ 0 w 78"/>
                      <a:gd name="T41" fmla="*/ 0 h 76"/>
                      <a:gd name="T42" fmla="*/ 0 w 78"/>
                      <a:gd name="T43" fmla="*/ 0 h 76"/>
                      <a:gd name="T44" fmla="*/ 0 w 78"/>
                      <a:gd name="T45" fmla="*/ 0 h 76"/>
                      <a:gd name="T46" fmla="*/ 0 w 78"/>
                      <a:gd name="T47" fmla="*/ 0 h 76"/>
                      <a:gd name="T48" fmla="*/ 0 w 78"/>
                      <a:gd name="T49" fmla="*/ 0 h 76"/>
                      <a:gd name="T50" fmla="*/ 0 w 78"/>
                      <a:gd name="T51" fmla="*/ 0 h 76"/>
                      <a:gd name="T52" fmla="*/ 0 w 78"/>
                      <a:gd name="T53" fmla="*/ 0 h 76"/>
                      <a:gd name="T54" fmla="*/ 0 w 78"/>
                      <a:gd name="T55" fmla="*/ 0 h 76"/>
                      <a:gd name="T56" fmla="*/ 0 w 78"/>
                      <a:gd name="T57" fmla="*/ 0 h 76"/>
                      <a:gd name="T58" fmla="*/ 0 w 78"/>
                      <a:gd name="T59" fmla="*/ 0 h 76"/>
                      <a:gd name="T60" fmla="*/ 0 w 78"/>
                      <a:gd name="T61" fmla="*/ 0 h 76"/>
                      <a:gd name="T62" fmla="*/ 0 w 78"/>
                      <a:gd name="T63" fmla="*/ 0 h 76"/>
                      <a:gd name="T64" fmla="*/ 0 w 78"/>
                      <a:gd name="T65" fmla="*/ 0 h 7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6"/>
                      <a:gd name="T101" fmla="*/ 78 w 78"/>
                      <a:gd name="T102" fmla="*/ 76 h 7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6">
                        <a:moveTo>
                          <a:pt x="40" y="76"/>
                        </a:moveTo>
                        <a:lnTo>
                          <a:pt x="43" y="76"/>
                        </a:lnTo>
                        <a:lnTo>
                          <a:pt x="47" y="76"/>
                        </a:lnTo>
                        <a:lnTo>
                          <a:pt x="50" y="73"/>
                        </a:lnTo>
                        <a:lnTo>
                          <a:pt x="54" y="73"/>
                        </a:lnTo>
                        <a:lnTo>
                          <a:pt x="57" y="71"/>
                        </a:lnTo>
                        <a:lnTo>
                          <a:pt x="60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8" y="63"/>
                        </a:lnTo>
                        <a:lnTo>
                          <a:pt x="70" y="59"/>
                        </a:lnTo>
                        <a:lnTo>
                          <a:pt x="73" y="56"/>
                        </a:lnTo>
                        <a:lnTo>
                          <a:pt x="75" y="53"/>
                        </a:lnTo>
                        <a:lnTo>
                          <a:pt x="75" y="50"/>
                        </a:lnTo>
                        <a:lnTo>
                          <a:pt x="78" y="45"/>
                        </a:lnTo>
                        <a:lnTo>
                          <a:pt x="78" y="41"/>
                        </a:lnTo>
                        <a:lnTo>
                          <a:pt x="78" y="38"/>
                        </a:lnTo>
                        <a:lnTo>
                          <a:pt x="78" y="34"/>
                        </a:lnTo>
                        <a:lnTo>
                          <a:pt x="78" y="29"/>
                        </a:lnTo>
                        <a:lnTo>
                          <a:pt x="75" y="26"/>
                        </a:lnTo>
                        <a:lnTo>
                          <a:pt x="75" y="22"/>
                        </a:lnTo>
                        <a:lnTo>
                          <a:pt x="73" y="19"/>
                        </a:lnTo>
                        <a:lnTo>
                          <a:pt x="70" y="15"/>
                        </a:lnTo>
                        <a:lnTo>
                          <a:pt x="68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0" y="6"/>
                        </a:lnTo>
                        <a:lnTo>
                          <a:pt x="57" y="3"/>
                        </a:lnTo>
                        <a:lnTo>
                          <a:pt x="54" y="2"/>
                        </a:lnTo>
                        <a:lnTo>
                          <a:pt x="50" y="1"/>
                        </a:lnTo>
                        <a:lnTo>
                          <a:pt x="47" y="0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5" y="0"/>
                        </a:lnTo>
                        <a:lnTo>
                          <a:pt x="31" y="0"/>
                        </a:lnTo>
                        <a:lnTo>
                          <a:pt x="27" y="1"/>
                        </a:lnTo>
                        <a:lnTo>
                          <a:pt x="24" y="2"/>
                        </a:lnTo>
                        <a:lnTo>
                          <a:pt x="21" y="3"/>
                        </a:lnTo>
                        <a:lnTo>
                          <a:pt x="17" y="6"/>
                        </a:lnTo>
                        <a:lnTo>
                          <a:pt x="13" y="7"/>
                        </a:lnTo>
                        <a:lnTo>
                          <a:pt x="11" y="10"/>
                        </a:lnTo>
                        <a:lnTo>
                          <a:pt x="9" y="13"/>
                        </a:lnTo>
                        <a:lnTo>
                          <a:pt x="6" y="15"/>
                        </a:lnTo>
                        <a:lnTo>
                          <a:pt x="4" y="19"/>
                        </a:lnTo>
                        <a:lnTo>
                          <a:pt x="4" y="22"/>
                        </a:lnTo>
                        <a:lnTo>
                          <a:pt x="2" y="26"/>
                        </a:lnTo>
                        <a:lnTo>
                          <a:pt x="2" y="29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2" y="45"/>
                        </a:lnTo>
                        <a:lnTo>
                          <a:pt x="2" y="50"/>
                        </a:lnTo>
                        <a:lnTo>
                          <a:pt x="4" y="53"/>
                        </a:lnTo>
                        <a:lnTo>
                          <a:pt x="4" y="56"/>
                        </a:lnTo>
                        <a:lnTo>
                          <a:pt x="6" y="59"/>
                        </a:lnTo>
                        <a:lnTo>
                          <a:pt x="9" y="63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lnTo>
                          <a:pt x="17" y="70"/>
                        </a:lnTo>
                        <a:lnTo>
                          <a:pt x="21" y="71"/>
                        </a:lnTo>
                        <a:lnTo>
                          <a:pt x="24" y="73"/>
                        </a:lnTo>
                        <a:lnTo>
                          <a:pt x="27" y="73"/>
                        </a:lnTo>
                        <a:lnTo>
                          <a:pt x="31" y="76"/>
                        </a:lnTo>
                        <a:lnTo>
                          <a:pt x="35" y="76"/>
                        </a:lnTo>
                        <a:lnTo>
                          <a:pt x="40" y="7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76" name="Freeform 136">
                    <a:extLst>
                      <a:ext uri="{FF2B5EF4-FFF2-40B4-BE49-F238E27FC236}">
                        <a16:creationId xmlns:a16="http://schemas.microsoft.com/office/drawing/2014/main" id="{C5E7CAC6-3680-4B7A-B1D5-101EBFACFA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88" y="1906"/>
                    <a:ext cx="26" cy="26"/>
                  </a:xfrm>
                  <a:custGeom>
                    <a:avLst/>
                    <a:gdLst>
                      <a:gd name="T0" fmla="*/ 0 w 78"/>
                      <a:gd name="T1" fmla="*/ 0 h 77"/>
                      <a:gd name="T2" fmla="*/ 0 w 78"/>
                      <a:gd name="T3" fmla="*/ 0 h 77"/>
                      <a:gd name="T4" fmla="*/ 0 w 78"/>
                      <a:gd name="T5" fmla="*/ 0 h 77"/>
                      <a:gd name="T6" fmla="*/ 0 w 78"/>
                      <a:gd name="T7" fmla="*/ 0 h 77"/>
                      <a:gd name="T8" fmla="*/ 0 w 78"/>
                      <a:gd name="T9" fmla="*/ 0 h 77"/>
                      <a:gd name="T10" fmla="*/ 0 w 78"/>
                      <a:gd name="T11" fmla="*/ 0 h 77"/>
                      <a:gd name="T12" fmla="*/ 0 w 78"/>
                      <a:gd name="T13" fmla="*/ 0 h 77"/>
                      <a:gd name="T14" fmla="*/ 0 w 78"/>
                      <a:gd name="T15" fmla="*/ 0 h 77"/>
                      <a:gd name="T16" fmla="*/ 0 w 78"/>
                      <a:gd name="T17" fmla="*/ 0 h 77"/>
                      <a:gd name="T18" fmla="*/ 0 w 78"/>
                      <a:gd name="T19" fmla="*/ 0 h 77"/>
                      <a:gd name="T20" fmla="*/ 0 w 78"/>
                      <a:gd name="T21" fmla="*/ 0 h 77"/>
                      <a:gd name="T22" fmla="*/ 0 w 78"/>
                      <a:gd name="T23" fmla="*/ 0 h 77"/>
                      <a:gd name="T24" fmla="*/ 0 w 78"/>
                      <a:gd name="T25" fmla="*/ 0 h 77"/>
                      <a:gd name="T26" fmla="*/ 0 w 78"/>
                      <a:gd name="T27" fmla="*/ 0 h 77"/>
                      <a:gd name="T28" fmla="*/ 0 w 78"/>
                      <a:gd name="T29" fmla="*/ 0 h 77"/>
                      <a:gd name="T30" fmla="*/ 0 w 78"/>
                      <a:gd name="T31" fmla="*/ 0 h 77"/>
                      <a:gd name="T32" fmla="*/ 0 w 78"/>
                      <a:gd name="T33" fmla="*/ 0 h 77"/>
                      <a:gd name="T34" fmla="*/ 0 w 78"/>
                      <a:gd name="T35" fmla="*/ 0 h 77"/>
                      <a:gd name="T36" fmla="*/ 0 w 78"/>
                      <a:gd name="T37" fmla="*/ 0 h 77"/>
                      <a:gd name="T38" fmla="*/ 0 w 78"/>
                      <a:gd name="T39" fmla="*/ 0 h 77"/>
                      <a:gd name="T40" fmla="*/ 0 w 78"/>
                      <a:gd name="T41" fmla="*/ 0 h 77"/>
                      <a:gd name="T42" fmla="*/ 0 w 78"/>
                      <a:gd name="T43" fmla="*/ 0 h 77"/>
                      <a:gd name="T44" fmla="*/ 0 w 78"/>
                      <a:gd name="T45" fmla="*/ 0 h 77"/>
                      <a:gd name="T46" fmla="*/ 0 w 78"/>
                      <a:gd name="T47" fmla="*/ 0 h 77"/>
                      <a:gd name="T48" fmla="*/ 0 w 78"/>
                      <a:gd name="T49" fmla="*/ 0 h 77"/>
                      <a:gd name="T50" fmla="*/ 0 w 78"/>
                      <a:gd name="T51" fmla="*/ 0 h 77"/>
                      <a:gd name="T52" fmla="*/ 0 w 78"/>
                      <a:gd name="T53" fmla="*/ 0 h 77"/>
                      <a:gd name="T54" fmla="*/ 0 w 78"/>
                      <a:gd name="T55" fmla="*/ 0 h 77"/>
                      <a:gd name="T56" fmla="*/ 0 w 78"/>
                      <a:gd name="T57" fmla="*/ 0 h 77"/>
                      <a:gd name="T58" fmla="*/ 0 w 78"/>
                      <a:gd name="T59" fmla="*/ 0 h 77"/>
                      <a:gd name="T60" fmla="*/ 0 w 78"/>
                      <a:gd name="T61" fmla="*/ 0 h 77"/>
                      <a:gd name="T62" fmla="*/ 0 w 78"/>
                      <a:gd name="T63" fmla="*/ 0 h 77"/>
                      <a:gd name="T64" fmla="*/ 0 w 78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7"/>
                      <a:gd name="T101" fmla="*/ 78 w 78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7">
                        <a:moveTo>
                          <a:pt x="38" y="77"/>
                        </a:moveTo>
                        <a:lnTo>
                          <a:pt x="41" y="76"/>
                        </a:lnTo>
                        <a:lnTo>
                          <a:pt x="45" y="75"/>
                        </a:lnTo>
                        <a:lnTo>
                          <a:pt x="50" y="75"/>
                        </a:lnTo>
                        <a:lnTo>
                          <a:pt x="53" y="72"/>
                        </a:lnTo>
                        <a:lnTo>
                          <a:pt x="56" y="71"/>
                        </a:lnTo>
                        <a:lnTo>
                          <a:pt x="60" y="69"/>
                        </a:lnTo>
                        <a:lnTo>
                          <a:pt x="63" y="66"/>
                        </a:lnTo>
                        <a:lnTo>
                          <a:pt x="65" y="64"/>
                        </a:lnTo>
                        <a:lnTo>
                          <a:pt x="67" y="62"/>
                        </a:lnTo>
                        <a:lnTo>
                          <a:pt x="70" y="59"/>
                        </a:lnTo>
                        <a:lnTo>
                          <a:pt x="71" y="56"/>
                        </a:lnTo>
                        <a:lnTo>
                          <a:pt x="73" y="53"/>
                        </a:lnTo>
                        <a:lnTo>
                          <a:pt x="76" y="49"/>
                        </a:lnTo>
                        <a:lnTo>
                          <a:pt x="76" y="45"/>
                        </a:lnTo>
                        <a:lnTo>
                          <a:pt x="77" y="41"/>
                        </a:lnTo>
                        <a:lnTo>
                          <a:pt x="78" y="38"/>
                        </a:lnTo>
                        <a:lnTo>
                          <a:pt x="77" y="34"/>
                        </a:lnTo>
                        <a:lnTo>
                          <a:pt x="76" y="28"/>
                        </a:lnTo>
                        <a:lnTo>
                          <a:pt x="76" y="26"/>
                        </a:lnTo>
                        <a:lnTo>
                          <a:pt x="73" y="23"/>
                        </a:lnTo>
                        <a:lnTo>
                          <a:pt x="71" y="19"/>
                        </a:lnTo>
                        <a:lnTo>
                          <a:pt x="70" y="17"/>
                        </a:lnTo>
                        <a:lnTo>
                          <a:pt x="67" y="13"/>
                        </a:lnTo>
                        <a:lnTo>
                          <a:pt x="65" y="11"/>
                        </a:lnTo>
                        <a:lnTo>
                          <a:pt x="63" y="8"/>
                        </a:lnTo>
                        <a:lnTo>
                          <a:pt x="60" y="6"/>
                        </a:lnTo>
                        <a:lnTo>
                          <a:pt x="56" y="4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2" y="2"/>
                        </a:lnTo>
                        <a:lnTo>
                          <a:pt x="20" y="4"/>
                        </a:lnTo>
                        <a:lnTo>
                          <a:pt x="16" y="6"/>
                        </a:lnTo>
                        <a:lnTo>
                          <a:pt x="13" y="8"/>
                        </a:lnTo>
                        <a:lnTo>
                          <a:pt x="11" y="11"/>
                        </a:lnTo>
                        <a:lnTo>
                          <a:pt x="8" y="13"/>
                        </a:lnTo>
                        <a:lnTo>
                          <a:pt x="6" y="17"/>
                        </a:lnTo>
                        <a:lnTo>
                          <a:pt x="5" y="19"/>
                        </a:lnTo>
                        <a:lnTo>
                          <a:pt x="2" y="23"/>
                        </a:lnTo>
                        <a:lnTo>
                          <a:pt x="1" y="26"/>
                        </a:lnTo>
                        <a:lnTo>
                          <a:pt x="0" y="28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0" y="45"/>
                        </a:lnTo>
                        <a:lnTo>
                          <a:pt x="1" y="49"/>
                        </a:lnTo>
                        <a:lnTo>
                          <a:pt x="2" y="53"/>
                        </a:lnTo>
                        <a:lnTo>
                          <a:pt x="5" y="56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4"/>
                        </a:lnTo>
                        <a:lnTo>
                          <a:pt x="13" y="66"/>
                        </a:lnTo>
                        <a:lnTo>
                          <a:pt x="16" y="69"/>
                        </a:lnTo>
                        <a:lnTo>
                          <a:pt x="20" y="71"/>
                        </a:lnTo>
                        <a:lnTo>
                          <a:pt x="22" y="72"/>
                        </a:lnTo>
                        <a:lnTo>
                          <a:pt x="26" y="75"/>
                        </a:lnTo>
                        <a:lnTo>
                          <a:pt x="31" y="75"/>
                        </a:lnTo>
                        <a:lnTo>
                          <a:pt x="34" y="76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77" name="Freeform 137">
                    <a:extLst>
                      <a:ext uri="{FF2B5EF4-FFF2-40B4-BE49-F238E27FC236}">
                        <a16:creationId xmlns:a16="http://schemas.microsoft.com/office/drawing/2014/main" id="{B0AFCB4F-E3B2-4FCB-80BD-67FB7CE714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9" y="1907"/>
                    <a:ext cx="25" cy="25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8" y="77"/>
                        </a:moveTo>
                        <a:lnTo>
                          <a:pt x="41" y="77"/>
                        </a:lnTo>
                        <a:lnTo>
                          <a:pt x="45" y="76"/>
                        </a:lnTo>
                        <a:lnTo>
                          <a:pt x="48" y="75"/>
                        </a:lnTo>
                        <a:lnTo>
                          <a:pt x="53" y="75"/>
                        </a:lnTo>
                        <a:lnTo>
                          <a:pt x="56" y="73"/>
                        </a:lnTo>
                        <a:lnTo>
                          <a:pt x="59" y="70"/>
                        </a:lnTo>
                        <a:lnTo>
                          <a:pt x="61" y="67"/>
                        </a:lnTo>
                        <a:lnTo>
                          <a:pt x="65" y="66"/>
                        </a:lnTo>
                        <a:lnTo>
                          <a:pt x="67" y="62"/>
                        </a:lnTo>
                        <a:lnTo>
                          <a:pt x="70" y="60"/>
                        </a:lnTo>
                        <a:lnTo>
                          <a:pt x="71" y="57"/>
                        </a:lnTo>
                        <a:lnTo>
                          <a:pt x="73" y="53"/>
                        </a:lnTo>
                        <a:lnTo>
                          <a:pt x="74" y="50"/>
                        </a:lnTo>
                        <a:lnTo>
                          <a:pt x="76" y="45"/>
                        </a:lnTo>
                        <a:lnTo>
                          <a:pt x="76" y="42"/>
                        </a:lnTo>
                        <a:lnTo>
                          <a:pt x="77" y="38"/>
                        </a:lnTo>
                        <a:lnTo>
                          <a:pt x="76" y="35"/>
                        </a:lnTo>
                        <a:lnTo>
                          <a:pt x="76" y="30"/>
                        </a:lnTo>
                        <a:lnTo>
                          <a:pt x="74" y="26"/>
                        </a:lnTo>
                        <a:lnTo>
                          <a:pt x="73" y="23"/>
                        </a:lnTo>
                        <a:lnTo>
                          <a:pt x="71" y="19"/>
                        </a:lnTo>
                        <a:lnTo>
                          <a:pt x="70" y="17"/>
                        </a:lnTo>
                        <a:lnTo>
                          <a:pt x="67" y="13"/>
                        </a:lnTo>
                        <a:lnTo>
                          <a:pt x="65" y="11"/>
                        </a:lnTo>
                        <a:lnTo>
                          <a:pt x="61" y="9"/>
                        </a:lnTo>
                        <a:lnTo>
                          <a:pt x="59" y="6"/>
                        </a:lnTo>
                        <a:lnTo>
                          <a:pt x="56" y="4"/>
                        </a:lnTo>
                        <a:lnTo>
                          <a:pt x="53" y="3"/>
                        </a:lnTo>
                        <a:lnTo>
                          <a:pt x="48" y="2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3" y="0"/>
                        </a:lnTo>
                        <a:lnTo>
                          <a:pt x="31" y="0"/>
                        </a:lnTo>
                        <a:lnTo>
                          <a:pt x="26" y="2"/>
                        </a:lnTo>
                        <a:lnTo>
                          <a:pt x="22" y="3"/>
                        </a:lnTo>
                        <a:lnTo>
                          <a:pt x="19" y="4"/>
                        </a:lnTo>
                        <a:lnTo>
                          <a:pt x="15" y="6"/>
                        </a:lnTo>
                        <a:lnTo>
                          <a:pt x="13" y="9"/>
                        </a:lnTo>
                        <a:lnTo>
                          <a:pt x="10" y="11"/>
                        </a:lnTo>
                        <a:lnTo>
                          <a:pt x="7" y="13"/>
                        </a:lnTo>
                        <a:lnTo>
                          <a:pt x="4" y="17"/>
                        </a:lnTo>
                        <a:lnTo>
                          <a:pt x="3" y="19"/>
                        </a:lnTo>
                        <a:lnTo>
                          <a:pt x="2" y="23"/>
                        </a:lnTo>
                        <a:lnTo>
                          <a:pt x="0" y="26"/>
                        </a:lnTo>
                        <a:lnTo>
                          <a:pt x="0" y="30"/>
                        </a:lnTo>
                        <a:lnTo>
                          <a:pt x="0" y="35"/>
                        </a:lnTo>
                        <a:lnTo>
                          <a:pt x="0" y="38"/>
                        </a:lnTo>
                        <a:lnTo>
                          <a:pt x="0" y="42"/>
                        </a:lnTo>
                        <a:lnTo>
                          <a:pt x="0" y="45"/>
                        </a:lnTo>
                        <a:lnTo>
                          <a:pt x="0" y="50"/>
                        </a:lnTo>
                        <a:lnTo>
                          <a:pt x="2" y="53"/>
                        </a:lnTo>
                        <a:lnTo>
                          <a:pt x="3" y="57"/>
                        </a:lnTo>
                        <a:lnTo>
                          <a:pt x="4" y="60"/>
                        </a:lnTo>
                        <a:lnTo>
                          <a:pt x="7" y="62"/>
                        </a:lnTo>
                        <a:lnTo>
                          <a:pt x="10" y="66"/>
                        </a:lnTo>
                        <a:lnTo>
                          <a:pt x="13" y="67"/>
                        </a:lnTo>
                        <a:lnTo>
                          <a:pt x="15" y="70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5"/>
                        </a:lnTo>
                        <a:lnTo>
                          <a:pt x="31" y="76"/>
                        </a:lnTo>
                        <a:lnTo>
                          <a:pt x="33" y="77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78" name="Freeform 138">
                    <a:extLst>
                      <a:ext uri="{FF2B5EF4-FFF2-40B4-BE49-F238E27FC236}">
                        <a16:creationId xmlns:a16="http://schemas.microsoft.com/office/drawing/2014/main" id="{CBE1FCA5-9344-4076-A0DB-BC19C65F23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91" y="1538"/>
                    <a:ext cx="19" cy="9"/>
                  </a:xfrm>
                  <a:custGeom>
                    <a:avLst/>
                    <a:gdLst>
                      <a:gd name="T0" fmla="*/ 0 w 56"/>
                      <a:gd name="T1" fmla="*/ 0 h 27"/>
                      <a:gd name="T2" fmla="*/ 0 w 56"/>
                      <a:gd name="T3" fmla="*/ 0 h 27"/>
                      <a:gd name="T4" fmla="*/ 0 w 56"/>
                      <a:gd name="T5" fmla="*/ 0 h 27"/>
                      <a:gd name="T6" fmla="*/ 0 w 56"/>
                      <a:gd name="T7" fmla="*/ 0 h 27"/>
                      <a:gd name="T8" fmla="*/ 0 w 56"/>
                      <a:gd name="T9" fmla="*/ 0 h 27"/>
                      <a:gd name="T10" fmla="*/ 0 w 56"/>
                      <a:gd name="T11" fmla="*/ 0 h 27"/>
                      <a:gd name="T12" fmla="*/ 0 w 56"/>
                      <a:gd name="T13" fmla="*/ 0 h 27"/>
                      <a:gd name="T14" fmla="*/ 0 w 56"/>
                      <a:gd name="T15" fmla="*/ 0 h 27"/>
                      <a:gd name="T16" fmla="*/ 0 w 56"/>
                      <a:gd name="T17" fmla="*/ 0 h 27"/>
                      <a:gd name="T18" fmla="*/ 0 w 56"/>
                      <a:gd name="T19" fmla="*/ 0 h 27"/>
                      <a:gd name="T20" fmla="*/ 0 w 56"/>
                      <a:gd name="T21" fmla="*/ 0 h 27"/>
                      <a:gd name="T22" fmla="*/ 0 w 56"/>
                      <a:gd name="T23" fmla="*/ 0 h 27"/>
                      <a:gd name="T24" fmla="*/ 0 w 56"/>
                      <a:gd name="T25" fmla="*/ 0 h 27"/>
                      <a:gd name="T26" fmla="*/ 0 w 56"/>
                      <a:gd name="T27" fmla="*/ 0 h 27"/>
                      <a:gd name="T28" fmla="*/ 0 w 56"/>
                      <a:gd name="T29" fmla="*/ 0 h 27"/>
                      <a:gd name="T30" fmla="*/ 0 w 56"/>
                      <a:gd name="T31" fmla="*/ 0 h 27"/>
                      <a:gd name="T32" fmla="*/ 0 w 56"/>
                      <a:gd name="T33" fmla="*/ 0 h 27"/>
                      <a:gd name="T34" fmla="*/ 0 w 56"/>
                      <a:gd name="T35" fmla="*/ 0 h 27"/>
                      <a:gd name="T36" fmla="*/ 0 w 56"/>
                      <a:gd name="T37" fmla="*/ 0 h 27"/>
                      <a:gd name="T38" fmla="*/ 0 w 56"/>
                      <a:gd name="T39" fmla="*/ 0 h 27"/>
                      <a:gd name="T40" fmla="*/ 0 w 56"/>
                      <a:gd name="T41" fmla="*/ 0 h 27"/>
                      <a:gd name="T42" fmla="*/ 0 w 56"/>
                      <a:gd name="T43" fmla="*/ 0 h 27"/>
                      <a:gd name="T44" fmla="*/ 0 w 56"/>
                      <a:gd name="T45" fmla="*/ 0 h 27"/>
                      <a:gd name="T46" fmla="*/ 0 w 56"/>
                      <a:gd name="T47" fmla="*/ 0 h 27"/>
                      <a:gd name="T48" fmla="*/ 0 w 56"/>
                      <a:gd name="T49" fmla="*/ 0 h 27"/>
                      <a:gd name="T50" fmla="*/ 0 w 56"/>
                      <a:gd name="T51" fmla="*/ 0 h 27"/>
                      <a:gd name="T52" fmla="*/ 0 w 56"/>
                      <a:gd name="T53" fmla="*/ 0 h 27"/>
                      <a:gd name="T54" fmla="*/ 0 w 56"/>
                      <a:gd name="T55" fmla="*/ 0 h 27"/>
                      <a:gd name="T56" fmla="*/ 0 w 56"/>
                      <a:gd name="T57" fmla="*/ 0 h 27"/>
                      <a:gd name="T58" fmla="*/ 0 w 56"/>
                      <a:gd name="T59" fmla="*/ 0 h 27"/>
                      <a:gd name="T60" fmla="*/ 0 w 56"/>
                      <a:gd name="T61" fmla="*/ 0 h 27"/>
                      <a:gd name="T62" fmla="*/ 0 w 56"/>
                      <a:gd name="T63" fmla="*/ 0 h 27"/>
                      <a:gd name="T64" fmla="*/ 0 w 56"/>
                      <a:gd name="T65" fmla="*/ 0 h 27"/>
                      <a:gd name="T66" fmla="*/ 0 w 56"/>
                      <a:gd name="T67" fmla="*/ 0 h 27"/>
                      <a:gd name="T68" fmla="*/ 0 w 56"/>
                      <a:gd name="T69" fmla="*/ 0 h 27"/>
                      <a:gd name="T70" fmla="*/ 0 w 56"/>
                      <a:gd name="T71" fmla="*/ 0 h 27"/>
                      <a:gd name="T72" fmla="*/ 0 w 56"/>
                      <a:gd name="T73" fmla="*/ 0 h 27"/>
                      <a:gd name="T74" fmla="*/ 0 w 56"/>
                      <a:gd name="T75" fmla="*/ 0 h 27"/>
                      <a:gd name="T76" fmla="*/ 0 w 56"/>
                      <a:gd name="T77" fmla="*/ 0 h 27"/>
                      <a:gd name="T78" fmla="*/ 0 w 56"/>
                      <a:gd name="T79" fmla="*/ 0 h 27"/>
                      <a:gd name="T80" fmla="*/ 0 w 56"/>
                      <a:gd name="T81" fmla="*/ 0 h 27"/>
                      <a:gd name="T82" fmla="*/ 0 w 56"/>
                      <a:gd name="T83" fmla="*/ 0 h 2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6"/>
                      <a:gd name="T127" fmla="*/ 0 h 27"/>
                      <a:gd name="T128" fmla="*/ 56 w 56"/>
                      <a:gd name="T129" fmla="*/ 27 h 2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6" h="27">
                        <a:moveTo>
                          <a:pt x="51" y="0"/>
                        </a:moveTo>
                        <a:lnTo>
                          <a:pt x="51" y="4"/>
                        </a:lnTo>
                        <a:lnTo>
                          <a:pt x="51" y="8"/>
                        </a:lnTo>
                        <a:lnTo>
                          <a:pt x="51" y="12"/>
                        </a:lnTo>
                        <a:lnTo>
                          <a:pt x="53" y="15"/>
                        </a:lnTo>
                        <a:lnTo>
                          <a:pt x="53" y="19"/>
                        </a:lnTo>
                        <a:lnTo>
                          <a:pt x="54" y="22"/>
                        </a:lnTo>
                        <a:lnTo>
                          <a:pt x="55" y="25"/>
                        </a:lnTo>
                        <a:lnTo>
                          <a:pt x="56" y="27"/>
                        </a:lnTo>
                        <a:lnTo>
                          <a:pt x="51" y="27"/>
                        </a:lnTo>
                        <a:lnTo>
                          <a:pt x="48" y="27"/>
                        </a:lnTo>
                        <a:lnTo>
                          <a:pt x="44" y="27"/>
                        </a:lnTo>
                        <a:lnTo>
                          <a:pt x="41" y="27"/>
                        </a:lnTo>
                        <a:lnTo>
                          <a:pt x="37" y="26"/>
                        </a:lnTo>
                        <a:lnTo>
                          <a:pt x="34" y="25"/>
                        </a:lnTo>
                        <a:lnTo>
                          <a:pt x="29" y="23"/>
                        </a:lnTo>
                        <a:lnTo>
                          <a:pt x="26" y="22"/>
                        </a:lnTo>
                        <a:lnTo>
                          <a:pt x="23" y="20"/>
                        </a:lnTo>
                        <a:lnTo>
                          <a:pt x="19" y="18"/>
                        </a:lnTo>
                        <a:lnTo>
                          <a:pt x="16" y="14"/>
                        </a:lnTo>
                        <a:lnTo>
                          <a:pt x="13" y="12"/>
                        </a:lnTo>
                        <a:lnTo>
                          <a:pt x="9" y="9"/>
                        </a:lnTo>
                        <a:lnTo>
                          <a:pt x="6" y="7"/>
                        </a:lnTo>
                        <a:lnTo>
                          <a:pt x="3" y="4"/>
                        </a:lnTo>
                        <a:lnTo>
                          <a:pt x="0" y="2"/>
                        </a:lnTo>
                        <a:lnTo>
                          <a:pt x="3" y="1"/>
                        </a:lnTo>
                        <a:lnTo>
                          <a:pt x="6" y="1"/>
                        </a:lnTo>
                        <a:lnTo>
                          <a:pt x="9" y="1"/>
                        </a:lnTo>
                        <a:lnTo>
                          <a:pt x="13" y="1"/>
                        </a:lnTo>
                        <a:lnTo>
                          <a:pt x="16" y="1"/>
                        </a:lnTo>
                        <a:lnTo>
                          <a:pt x="19" y="1"/>
                        </a:lnTo>
                        <a:lnTo>
                          <a:pt x="23" y="1"/>
                        </a:lnTo>
                        <a:lnTo>
                          <a:pt x="26" y="1"/>
                        </a:lnTo>
                        <a:lnTo>
                          <a:pt x="29" y="0"/>
                        </a:lnTo>
                        <a:lnTo>
                          <a:pt x="31" y="0"/>
                        </a:lnTo>
                        <a:lnTo>
                          <a:pt x="35" y="0"/>
                        </a:lnTo>
                        <a:lnTo>
                          <a:pt x="40" y="0"/>
                        </a:lnTo>
                        <a:lnTo>
                          <a:pt x="42" y="0"/>
                        </a:lnTo>
                        <a:lnTo>
                          <a:pt x="44" y="0"/>
                        </a:lnTo>
                        <a:lnTo>
                          <a:pt x="48" y="0"/>
                        </a:lnTo>
                        <a:lnTo>
                          <a:pt x="51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79" name="Freeform 139">
                    <a:extLst>
                      <a:ext uri="{FF2B5EF4-FFF2-40B4-BE49-F238E27FC236}">
                        <a16:creationId xmlns:a16="http://schemas.microsoft.com/office/drawing/2014/main" id="{EEE78F94-F000-4D79-912F-3C56D06BA1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54" y="1538"/>
                    <a:ext cx="326" cy="47"/>
                  </a:xfrm>
                  <a:custGeom>
                    <a:avLst/>
                    <a:gdLst>
                      <a:gd name="T0" fmla="*/ 0 w 976"/>
                      <a:gd name="T1" fmla="*/ 0 h 139"/>
                      <a:gd name="T2" fmla="*/ 0 w 976"/>
                      <a:gd name="T3" fmla="*/ 0 h 139"/>
                      <a:gd name="T4" fmla="*/ 0 w 976"/>
                      <a:gd name="T5" fmla="*/ 0 h 139"/>
                      <a:gd name="T6" fmla="*/ 0 w 976"/>
                      <a:gd name="T7" fmla="*/ 0 h 139"/>
                      <a:gd name="T8" fmla="*/ 0 w 976"/>
                      <a:gd name="T9" fmla="*/ 0 h 139"/>
                      <a:gd name="T10" fmla="*/ 0 w 976"/>
                      <a:gd name="T11" fmla="*/ 0 h 139"/>
                      <a:gd name="T12" fmla="*/ 0 w 976"/>
                      <a:gd name="T13" fmla="*/ 0 h 139"/>
                      <a:gd name="T14" fmla="*/ 0 w 976"/>
                      <a:gd name="T15" fmla="*/ 0 h 139"/>
                      <a:gd name="T16" fmla="*/ 0 w 976"/>
                      <a:gd name="T17" fmla="*/ 0 h 139"/>
                      <a:gd name="T18" fmla="*/ 0 w 976"/>
                      <a:gd name="T19" fmla="*/ 0 h 139"/>
                      <a:gd name="T20" fmla="*/ 0 w 976"/>
                      <a:gd name="T21" fmla="*/ 0 h 139"/>
                      <a:gd name="T22" fmla="*/ 0 w 976"/>
                      <a:gd name="T23" fmla="*/ 0 h 139"/>
                      <a:gd name="T24" fmla="*/ 0 w 976"/>
                      <a:gd name="T25" fmla="*/ 0 h 139"/>
                      <a:gd name="T26" fmla="*/ 0 w 976"/>
                      <a:gd name="T27" fmla="*/ 0 h 139"/>
                      <a:gd name="T28" fmla="*/ 0 w 976"/>
                      <a:gd name="T29" fmla="*/ 0 h 139"/>
                      <a:gd name="T30" fmla="*/ 0 w 976"/>
                      <a:gd name="T31" fmla="*/ 0 h 139"/>
                      <a:gd name="T32" fmla="*/ 0 w 976"/>
                      <a:gd name="T33" fmla="*/ 0 h 139"/>
                      <a:gd name="T34" fmla="*/ 0 w 976"/>
                      <a:gd name="T35" fmla="*/ 0 h 139"/>
                      <a:gd name="T36" fmla="*/ 0 w 976"/>
                      <a:gd name="T37" fmla="*/ 0 h 139"/>
                      <a:gd name="T38" fmla="*/ 0 w 976"/>
                      <a:gd name="T39" fmla="*/ 0 h 139"/>
                      <a:gd name="T40" fmla="*/ 0 w 976"/>
                      <a:gd name="T41" fmla="*/ 0 h 139"/>
                      <a:gd name="T42" fmla="*/ 0 w 976"/>
                      <a:gd name="T43" fmla="*/ 0 h 139"/>
                      <a:gd name="T44" fmla="*/ 0 w 976"/>
                      <a:gd name="T45" fmla="*/ 0 h 139"/>
                      <a:gd name="T46" fmla="*/ 0 w 976"/>
                      <a:gd name="T47" fmla="*/ 0 h 139"/>
                      <a:gd name="T48" fmla="*/ 0 w 976"/>
                      <a:gd name="T49" fmla="*/ 0 h 139"/>
                      <a:gd name="T50" fmla="*/ 0 w 976"/>
                      <a:gd name="T51" fmla="*/ 0 h 139"/>
                      <a:gd name="T52" fmla="*/ 0 w 976"/>
                      <a:gd name="T53" fmla="*/ 0 h 139"/>
                      <a:gd name="T54" fmla="*/ 0 w 976"/>
                      <a:gd name="T55" fmla="*/ 0 h 139"/>
                      <a:gd name="T56" fmla="*/ 0 w 976"/>
                      <a:gd name="T57" fmla="*/ 0 h 139"/>
                      <a:gd name="T58" fmla="*/ 0 w 976"/>
                      <a:gd name="T59" fmla="*/ 0 h 139"/>
                      <a:gd name="T60" fmla="*/ 0 w 976"/>
                      <a:gd name="T61" fmla="*/ 0 h 139"/>
                      <a:gd name="T62" fmla="*/ 0 w 976"/>
                      <a:gd name="T63" fmla="*/ 0 h 139"/>
                      <a:gd name="T64" fmla="*/ 0 w 976"/>
                      <a:gd name="T65" fmla="*/ 0 h 139"/>
                      <a:gd name="T66" fmla="*/ 0 w 976"/>
                      <a:gd name="T67" fmla="*/ 0 h 139"/>
                      <a:gd name="T68" fmla="*/ 0 w 976"/>
                      <a:gd name="T69" fmla="*/ 0 h 139"/>
                      <a:gd name="T70" fmla="*/ 0 w 976"/>
                      <a:gd name="T71" fmla="*/ 0 h 139"/>
                      <a:gd name="T72" fmla="*/ 0 w 976"/>
                      <a:gd name="T73" fmla="*/ 0 h 139"/>
                      <a:gd name="T74" fmla="*/ 0 w 976"/>
                      <a:gd name="T75" fmla="*/ 0 h 139"/>
                      <a:gd name="T76" fmla="*/ 0 w 976"/>
                      <a:gd name="T77" fmla="*/ 0 h 139"/>
                      <a:gd name="T78" fmla="*/ 0 w 976"/>
                      <a:gd name="T79" fmla="*/ 0 h 139"/>
                      <a:gd name="T80" fmla="*/ 0 w 976"/>
                      <a:gd name="T81" fmla="*/ 0 h 139"/>
                      <a:gd name="T82" fmla="*/ 0 w 976"/>
                      <a:gd name="T83" fmla="*/ 0 h 139"/>
                      <a:gd name="T84" fmla="*/ 0 w 976"/>
                      <a:gd name="T85" fmla="*/ 0 h 139"/>
                      <a:gd name="T86" fmla="*/ 0 w 976"/>
                      <a:gd name="T87" fmla="*/ 0 h 139"/>
                      <a:gd name="T88" fmla="*/ 0 w 976"/>
                      <a:gd name="T89" fmla="*/ 0 h 139"/>
                      <a:gd name="T90" fmla="*/ 0 w 976"/>
                      <a:gd name="T91" fmla="*/ 0 h 139"/>
                      <a:gd name="T92" fmla="*/ 0 w 976"/>
                      <a:gd name="T93" fmla="*/ 0 h 139"/>
                      <a:gd name="T94" fmla="*/ 0 w 976"/>
                      <a:gd name="T95" fmla="*/ 0 h 139"/>
                      <a:gd name="T96" fmla="*/ 0 w 976"/>
                      <a:gd name="T97" fmla="*/ 0 h 139"/>
                      <a:gd name="T98" fmla="*/ 0 w 976"/>
                      <a:gd name="T99" fmla="*/ 0 h 139"/>
                      <a:gd name="T100" fmla="*/ 0 w 976"/>
                      <a:gd name="T101" fmla="*/ 0 h 139"/>
                      <a:gd name="T102" fmla="*/ 0 w 976"/>
                      <a:gd name="T103" fmla="*/ 0 h 139"/>
                      <a:gd name="T104" fmla="*/ 0 w 976"/>
                      <a:gd name="T105" fmla="*/ 0 h 139"/>
                      <a:gd name="T106" fmla="*/ 0 w 976"/>
                      <a:gd name="T107" fmla="*/ 0 h 139"/>
                      <a:gd name="T108" fmla="*/ 0 w 976"/>
                      <a:gd name="T109" fmla="*/ 0 h 139"/>
                      <a:gd name="T110" fmla="*/ 0 w 976"/>
                      <a:gd name="T111" fmla="*/ 0 h 139"/>
                      <a:gd name="T112" fmla="*/ 0 w 976"/>
                      <a:gd name="T113" fmla="*/ 0 h 139"/>
                      <a:gd name="T114" fmla="*/ 0 w 976"/>
                      <a:gd name="T115" fmla="*/ 0 h 139"/>
                      <a:gd name="T116" fmla="*/ 0 w 976"/>
                      <a:gd name="T117" fmla="*/ 0 h 139"/>
                      <a:gd name="T118" fmla="*/ 0 w 976"/>
                      <a:gd name="T119" fmla="*/ 0 h 139"/>
                      <a:gd name="T120" fmla="*/ 0 w 976"/>
                      <a:gd name="T121" fmla="*/ 0 h 139"/>
                      <a:gd name="T122" fmla="*/ 0 w 976"/>
                      <a:gd name="T123" fmla="*/ 0 h 139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976"/>
                      <a:gd name="T187" fmla="*/ 0 h 139"/>
                      <a:gd name="T188" fmla="*/ 976 w 976"/>
                      <a:gd name="T189" fmla="*/ 139 h 139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976" h="139">
                        <a:moveTo>
                          <a:pt x="811" y="11"/>
                        </a:moveTo>
                        <a:lnTo>
                          <a:pt x="812" y="11"/>
                        </a:lnTo>
                        <a:lnTo>
                          <a:pt x="816" y="11"/>
                        </a:lnTo>
                        <a:lnTo>
                          <a:pt x="818" y="11"/>
                        </a:lnTo>
                        <a:lnTo>
                          <a:pt x="822" y="12"/>
                        </a:lnTo>
                        <a:lnTo>
                          <a:pt x="824" y="12"/>
                        </a:lnTo>
                        <a:lnTo>
                          <a:pt x="829" y="12"/>
                        </a:lnTo>
                        <a:lnTo>
                          <a:pt x="827" y="13"/>
                        </a:lnTo>
                        <a:lnTo>
                          <a:pt x="824" y="14"/>
                        </a:lnTo>
                        <a:lnTo>
                          <a:pt x="821" y="16"/>
                        </a:lnTo>
                        <a:lnTo>
                          <a:pt x="818" y="18"/>
                        </a:lnTo>
                        <a:lnTo>
                          <a:pt x="816" y="18"/>
                        </a:lnTo>
                        <a:lnTo>
                          <a:pt x="812" y="20"/>
                        </a:lnTo>
                        <a:lnTo>
                          <a:pt x="810" y="21"/>
                        </a:lnTo>
                        <a:lnTo>
                          <a:pt x="808" y="23"/>
                        </a:lnTo>
                        <a:lnTo>
                          <a:pt x="804" y="24"/>
                        </a:lnTo>
                        <a:lnTo>
                          <a:pt x="802" y="25"/>
                        </a:lnTo>
                        <a:lnTo>
                          <a:pt x="798" y="26"/>
                        </a:lnTo>
                        <a:lnTo>
                          <a:pt x="795" y="27"/>
                        </a:lnTo>
                        <a:lnTo>
                          <a:pt x="792" y="29"/>
                        </a:lnTo>
                        <a:lnTo>
                          <a:pt x="790" y="30"/>
                        </a:lnTo>
                        <a:lnTo>
                          <a:pt x="785" y="31"/>
                        </a:lnTo>
                        <a:lnTo>
                          <a:pt x="783" y="32"/>
                        </a:lnTo>
                        <a:lnTo>
                          <a:pt x="779" y="33"/>
                        </a:lnTo>
                        <a:lnTo>
                          <a:pt x="777" y="33"/>
                        </a:lnTo>
                        <a:lnTo>
                          <a:pt x="772" y="35"/>
                        </a:lnTo>
                        <a:lnTo>
                          <a:pt x="770" y="36"/>
                        </a:lnTo>
                        <a:lnTo>
                          <a:pt x="766" y="36"/>
                        </a:lnTo>
                        <a:lnTo>
                          <a:pt x="764" y="36"/>
                        </a:lnTo>
                        <a:lnTo>
                          <a:pt x="761" y="36"/>
                        </a:lnTo>
                        <a:lnTo>
                          <a:pt x="758" y="36"/>
                        </a:lnTo>
                        <a:lnTo>
                          <a:pt x="755" y="35"/>
                        </a:lnTo>
                        <a:lnTo>
                          <a:pt x="752" y="33"/>
                        </a:lnTo>
                        <a:lnTo>
                          <a:pt x="750" y="32"/>
                        </a:lnTo>
                        <a:lnTo>
                          <a:pt x="748" y="31"/>
                        </a:lnTo>
                        <a:lnTo>
                          <a:pt x="746" y="29"/>
                        </a:lnTo>
                        <a:lnTo>
                          <a:pt x="744" y="26"/>
                        </a:lnTo>
                        <a:lnTo>
                          <a:pt x="741" y="24"/>
                        </a:lnTo>
                        <a:lnTo>
                          <a:pt x="740" y="21"/>
                        </a:lnTo>
                        <a:lnTo>
                          <a:pt x="735" y="24"/>
                        </a:lnTo>
                        <a:lnTo>
                          <a:pt x="732" y="25"/>
                        </a:lnTo>
                        <a:lnTo>
                          <a:pt x="727" y="27"/>
                        </a:lnTo>
                        <a:lnTo>
                          <a:pt x="723" y="30"/>
                        </a:lnTo>
                        <a:lnTo>
                          <a:pt x="721" y="32"/>
                        </a:lnTo>
                        <a:lnTo>
                          <a:pt x="719" y="33"/>
                        </a:lnTo>
                        <a:lnTo>
                          <a:pt x="716" y="36"/>
                        </a:lnTo>
                        <a:lnTo>
                          <a:pt x="715" y="38"/>
                        </a:lnTo>
                        <a:lnTo>
                          <a:pt x="712" y="40"/>
                        </a:lnTo>
                        <a:lnTo>
                          <a:pt x="710" y="43"/>
                        </a:lnTo>
                        <a:lnTo>
                          <a:pt x="708" y="45"/>
                        </a:lnTo>
                        <a:lnTo>
                          <a:pt x="707" y="46"/>
                        </a:lnTo>
                        <a:lnTo>
                          <a:pt x="704" y="46"/>
                        </a:lnTo>
                        <a:lnTo>
                          <a:pt x="702" y="46"/>
                        </a:lnTo>
                        <a:lnTo>
                          <a:pt x="698" y="44"/>
                        </a:lnTo>
                        <a:lnTo>
                          <a:pt x="695" y="42"/>
                        </a:lnTo>
                        <a:lnTo>
                          <a:pt x="691" y="39"/>
                        </a:lnTo>
                        <a:lnTo>
                          <a:pt x="688" y="38"/>
                        </a:lnTo>
                        <a:lnTo>
                          <a:pt x="684" y="36"/>
                        </a:lnTo>
                        <a:lnTo>
                          <a:pt x="681" y="32"/>
                        </a:lnTo>
                        <a:lnTo>
                          <a:pt x="678" y="31"/>
                        </a:lnTo>
                        <a:lnTo>
                          <a:pt x="676" y="30"/>
                        </a:lnTo>
                        <a:lnTo>
                          <a:pt x="672" y="27"/>
                        </a:lnTo>
                        <a:lnTo>
                          <a:pt x="670" y="26"/>
                        </a:lnTo>
                        <a:lnTo>
                          <a:pt x="666" y="24"/>
                        </a:lnTo>
                        <a:lnTo>
                          <a:pt x="664" y="23"/>
                        </a:lnTo>
                        <a:lnTo>
                          <a:pt x="661" y="20"/>
                        </a:lnTo>
                        <a:lnTo>
                          <a:pt x="658" y="18"/>
                        </a:lnTo>
                        <a:lnTo>
                          <a:pt x="656" y="23"/>
                        </a:lnTo>
                        <a:lnTo>
                          <a:pt x="653" y="29"/>
                        </a:lnTo>
                        <a:lnTo>
                          <a:pt x="652" y="32"/>
                        </a:lnTo>
                        <a:lnTo>
                          <a:pt x="650" y="38"/>
                        </a:lnTo>
                        <a:lnTo>
                          <a:pt x="650" y="42"/>
                        </a:lnTo>
                        <a:lnTo>
                          <a:pt x="649" y="45"/>
                        </a:lnTo>
                        <a:lnTo>
                          <a:pt x="647" y="49"/>
                        </a:lnTo>
                        <a:lnTo>
                          <a:pt x="647" y="52"/>
                        </a:lnTo>
                        <a:lnTo>
                          <a:pt x="647" y="55"/>
                        </a:lnTo>
                        <a:lnTo>
                          <a:pt x="647" y="58"/>
                        </a:lnTo>
                        <a:lnTo>
                          <a:pt x="647" y="61"/>
                        </a:lnTo>
                        <a:lnTo>
                          <a:pt x="650" y="63"/>
                        </a:lnTo>
                        <a:lnTo>
                          <a:pt x="650" y="67"/>
                        </a:lnTo>
                        <a:lnTo>
                          <a:pt x="653" y="70"/>
                        </a:lnTo>
                        <a:lnTo>
                          <a:pt x="657" y="71"/>
                        </a:lnTo>
                        <a:lnTo>
                          <a:pt x="661" y="74"/>
                        </a:lnTo>
                        <a:lnTo>
                          <a:pt x="664" y="74"/>
                        </a:lnTo>
                        <a:lnTo>
                          <a:pt x="669" y="74"/>
                        </a:lnTo>
                        <a:lnTo>
                          <a:pt x="671" y="74"/>
                        </a:lnTo>
                        <a:lnTo>
                          <a:pt x="674" y="74"/>
                        </a:lnTo>
                        <a:lnTo>
                          <a:pt x="677" y="74"/>
                        </a:lnTo>
                        <a:lnTo>
                          <a:pt x="681" y="74"/>
                        </a:lnTo>
                        <a:lnTo>
                          <a:pt x="683" y="73"/>
                        </a:lnTo>
                        <a:lnTo>
                          <a:pt x="685" y="73"/>
                        </a:lnTo>
                        <a:lnTo>
                          <a:pt x="688" y="71"/>
                        </a:lnTo>
                        <a:lnTo>
                          <a:pt x="691" y="71"/>
                        </a:lnTo>
                        <a:lnTo>
                          <a:pt x="695" y="70"/>
                        </a:lnTo>
                        <a:lnTo>
                          <a:pt x="697" y="69"/>
                        </a:lnTo>
                        <a:lnTo>
                          <a:pt x="701" y="68"/>
                        </a:lnTo>
                        <a:lnTo>
                          <a:pt x="704" y="67"/>
                        </a:lnTo>
                        <a:lnTo>
                          <a:pt x="707" y="65"/>
                        </a:lnTo>
                        <a:lnTo>
                          <a:pt x="710" y="65"/>
                        </a:lnTo>
                        <a:lnTo>
                          <a:pt x="714" y="64"/>
                        </a:lnTo>
                        <a:lnTo>
                          <a:pt x="717" y="63"/>
                        </a:lnTo>
                        <a:lnTo>
                          <a:pt x="720" y="62"/>
                        </a:lnTo>
                        <a:lnTo>
                          <a:pt x="723" y="61"/>
                        </a:lnTo>
                        <a:lnTo>
                          <a:pt x="726" y="59"/>
                        </a:lnTo>
                        <a:lnTo>
                          <a:pt x="729" y="58"/>
                        </a:lnTo>
                        <a:lnTo>
                          <a:pt x="733" y="58"/>
                        </a:lnTo>
                        <a:lnTo>
                          <a:pt x="736" y="57"/>
                        </a:lnTo>
                        <a:lnTo>
                          <a:pt x="739" y="56"/>
                        </a:lnTo>
                        <a:lnTo>
                          <a:pt x="741" y="56"/>
                        </a:lnTo>
                        <a:lnTo>
                          <a:pt x="744" y="55"/>
                        </a:lnTo>
                        <a:lnTo>
                          <a:pt x="747" y="55"/>
                        </a:lnTo>
                        <a:lnTo>
                          <a:pt x="751" y="54"/>
                        </a:lnTo>
                        <a:lnTo>
                          <a:pt x="753" y="54"/>
                        </a:lnTo>
                        <a:lnTo>
                          <a:pt x="758" y="52"/>
                        </a:lnTo>
                        <a:lnTo>
                          <a:pt x="763" y="54"/>
                        </a:lnTo>
                        <a:lnTo>
                          <a:pt x="766" y="54"/>
                        </a:lnTo>
                        <a:lnTo>
                          <a:pt x="770" y="55"/>
                        </a:lnTo>
                        <a:lnTo>
                          <a:pt x="772" y="56"/>
                        </a:lnTo>
                        <a:lnTo>
                          <a:pt x="774" y="59"/>
                        </a:lnTo>
                        <a:lnTo>
                          <a:pt x="774" y="63"/>
                        </a:lnTo>
                        <a:lnTo>
                          <a:pt x="777" y="65"/>
                        </a:lnTo>
                        <a:lnTo>
                          <a:pt x="777" y="68"/>
                        </a:lnTo>
                        <a:lnTo>
                          <a:pt x="779" y="71"/>
                        </a:lnTo>
                        <a:lnTo>
                          <a:pt x="780" y="74"/>
                        </a:lnTo>
                        <a:lnTo>
                          <a:pt x="782" y="77"/>
                        </a:lnTo>
                        <a:lnTo>
                          <a:pt x="784" y="80"/>
                        </a:lnTo>
                        <a:lnTo>
                          <a:pt x="786" y="82"/>
                        </a:lnTo>
                        <a:lnTo>
                          <a:pt x="790" y="83"/>
                        </a:lnTo>
                        <a:lnTo>
                          <a:pt x="792" y="86"/>
                        </a:lnTo>
                        <a:lnTo>
                          <a:pt x="795" y="87"/>
                        </a:lnTo>
                        <a:lnTo>
                          <a:pt x="798" y="88"/>
                        </a:lnTo>
                        <a:lnTo>
                          <a:pt x="801" y="88"/>
                        </a:lnTo>
                        <a:lnTo>
                          <a:pt x="804" y="90"/>
                        </a:lnTo>
                        <a:lnTo>
                          <a:pt x="808" y="90"/>
                        </a:lnTo>
                        <a:lnTo>
                          <a:pt x="812" y="92"/>
                        </a:lnTo>
                        <a:lnTo>
                          <a:pt x="816" y="92"/>
                        </a:lnTo>
                        <a:lnTo>
                          <a:pt x="820" y="92"/>
                        </a:lnTo>
                        <a:lnTo>
                          <a:pt x="823" y="90"/>
                        </a:lnTo>
                        <a:lnTo>
                          <a:pt x="828" y="89"/>
                        </a:lnTo>
                        <a:lnTo>
                          <a:pt x="831" y="88"/>
                        </a:lnTo>
                        <a:lnTo>
                          <a:pt x="836" y="86"/>
                        </a:lnTo>
                        <a:lnTo>
                          <a:pt x="840" y="83"/>
                        </a:lnTo>
                        <a:lnTo>
                          <a:pt x="846" y="82"/>
                        </a:lnTo>
                        <a:lnTo>
                          <a:pt x="849" y="78"/>
                        </a:lnTo>
                        <a:lnTo>
                          <a:pt x="853" y="76"/>
                        </a:lnTo>
                        <a:lnTo>
                          <a:pt x="857" y="71"/>
                        </a:lnTo>
                        <a:lnTo>
                          <a:pt x="862" y="68"/>
                        </a:lnTo>
                        <a:lnTo>
                          <a:pt x="867" y="63"/>
                        </a:lnTo>
                        <a:lnTo>
                          <a:pt x="871" y="58"/>
                        </a:lnTo>
                        <a:lnTo>
                          <a:pt x="873" y="56"/>
                        </a:lnTo>
                        <a:lnTo>
                          <a:pt x="875" y="54"/>
                        </a:lnTo>
                        <a:lnTo>
                          <a:pt x="878" y="50"/>
                        </a:lnTo>
                        <a:lnTo>
                          <a:pt x="880" y="48"/>
                        </a:lnTo>
                        <a:lnTo>
                          <a:pt x="878" y="45"/>
                        </a:lnTo>
                        <a:lnTo>
                          <a:pt x="875" y="44"/>
                        </a:lnTo>
                        <a:lnTo>
                          <a:pt x="873" y="43"/>
                        </a:lnTo>
                        <a:lnTo>
                          <a:pt x="868" y="43"/>
                        </a:lnTo>
                        <a:lnTo>
                          <a:pt x="865" y="43"/>
                        </a:lnTo>
                        <a:lnTo>
                          <a:pt x="860" y="43"/>
                        </a:lnTo>
                        <a:lnTo>
                          <a:pt x="855" y="43"/>
                        </a:lnTo>
                        <a:lnTo>
                          <a:pt x="850" y="43"/>
                        </a:lnTo>
                        <a:lnTo>
                          <a:pt x="847" y="43"/>
                        </a:lnTo>
                        <a:lnTo>
                          <a:pt x="844" y="43"/>
                        </a:lnTo>
                        <a:lnTo>
                          <a:pt x="842" y="43"/>
                        </a:lnTo>
                        <a:lnTo>
                          <a:pt x="840" y="44"/>
                        </a:lnTo>
                        <a:lnTo>
                          <a:pt x="835" y="44"/>
                        </a:lnTo>
                        <a:lnTo>
                          <a:pt x="830" y="44"/>
                        </a:lnTo>
                        <a:lnTo>
                          <a:pt x="825" y="43"/>
                        </a:lnTo>
                        <a:lnTo>
                          <a:pt x="823" y="43"/>
                        </a:lnTo>
                        <a:lnTo>
                          <a:pt x="820" y="40"/>
                        </a:lnTo>
                        <a:lnTo>
                          <a:pt x="820" y="39"/>
                        </a:lnTo>
                        <a:lnTo>
                          <a:pt x="821" y="37"/>
                        </a:lnTo>
                        <a:lnTo>
                          <a:pt x="822" y="33"/>
                        </a:lnTo>
                        <a:lnTo>
                          <a:pt x="824" y="31"/>
                        </a:lnTo>
                        <a:lnTo>
                          <a:pt x="827" y="30"/>
                        </a:lnTo>
                        <a:lnTo>
                          <a:pt x="829" y="25"/>
                        </a:lnTo>
                        <a:lnTo>
                          <a:pt x="833" y="23"/>
                        </a:lnTo>
                        <a:lnTo>
                          <a:pt x="834" y="19"/>
                        </a:lnTo>
                        <a:lnTo>
                          <a:pt x="836" y="17"/>
                        </a:lnTo>
                        <a:lnTo>
                          <a:pt x="837" y="14"/>
                        </a:lnTo>
                        <a:lnTo>
                          <a:pt x="839" y="12"/>
                        </a:lnTo>
                        <a:lnTo>
                          <a:pt x="842" y="12"/>
                        </a:lnTo>
                        <a:lnTo>
                          <a:pt x="847" y="12"/>
                        </a:lnTo>
                        <a:lnTo>
                          <a:pt x="852" y="12"/>
                        </a:lnTo>
                        <a:lnTo>
                          <a:pt x="857" y="13"/>
                        </a:lnTo>
                        <a:lnTo>
                          <a:pt x="860" y="13"/>
                        </a:lnTo>
                        <a:lnTo>
                          <a:pt x="862" y="13"/>
                        </a:lnTo>
                        <a:lnTo>
                          <a:pt x="865" y="13"/>
                        </a:lnTo>
                        <a:lnTo>
                          <a:pt x="868" y="13"/>
                        </a:lnTo>
                        <a:lnTo>
                          <a:pt x="871" y="13"/>
                        </a:lnTo>
                        <a:lnTo>
                          <a:pt x="873" y="14"/>
                        </a:lnTo>
                        <a:lnTo>
                          <a:pt x="875" y="14"/>
                        </a:lnTo>
                        <a:lnTo>
                          <a:pt x="879" y="16"/>
                        </a:lnTo>
                        <a:lnTo>
                          <a:pt x="881" y="16"/>
                        </a:lnTo>
                        <a:lnTo>
                          <a:pt x="885" y="16"/>
                        </a:lnTo>
                        <a:lnTo>
                          <a:pt x="888" y="16"/>
                        </a:lnTo>
                        <a:lnTo>
                          <a:pt x="891" y="16"/>
                        </a:lnTo>
                        <a:lnTo>
                          <a:pt x="893" y="16"/>
                        </a:lnTo>
                        <a:lnTo>
                          <a:pt x="895" y="16"/>
                        </a:lnTo>
                        <a:lnTo>
                          <a:pt x="899" y="16"/>
                        </a:lnTo>
                        <a:lnTo>
                          <a:pt x="901" y="16"/>
                        </a:lnTo>
                        <a:lnTo>
                          <a:pt x="904" y="16"/>
                        </a:lnTo>
                        <a:lnTo>
                          <a:pt x="907" y="16"/>
                        </a:lnTo>
                        <a:lnTo>
                          <a:pt x="910" y="16"/>
                        </a:lnTo>
                        <a:lnTo>
                          <a:pt x="913" y="16"/>
                        </a:lnTo>
                        <a:lnTo>
                          <a:pt x="916" y="16"/>
                        </a:lnTo>
                        <a:lnTo>
                          <a:pt x="918" y="17"/>
                        </a:lnTo>
                        <a:lnTo>
                          <a:pt x="922" y="17"/>
                        </a:lnTo>
                        <a:lnTo>
                          <a:pt x="924" y="18"/>
                        </a:lnTo>
                        <a:lnTo>
                          <a:pt x="929" y="18"/>
                        </a:lnTo>
                        <a:lnTo>
                          <a:pt x="935" y="18"/>
                        </a:lnTo>
                        <a:lnTo>
                          <a:pt x="939" y="18"/>
                        </a:lnTo>
                        <a:lnTo>
                          <a:pt x="944" y="18"/>
                        </a:lnTo>
                        <a:lnTo>
                          <a:pt x="949" y="18"/>
                        </a:lnTo>
                        <a:lnTo>
                          <a:pt x="954" y="18"/>
                        </a:lnTo>
                        <a:lnTo>
                          <a:pt x="956" y="18"/>
                        </a:lnTo>
                        <a:lnTo>
                          <a:pt x="961" y="19"/>
                        </a:lnTo>
                        <a:lnTo>
                          <a:pt x="964" y="19"/>
                        </a:lnTo>
                        <a:lnTo>
                          <a:pt x="967" y="19"/>
                        </a:lnTo>
                        <a:lnTo>
                          <a:pt x="969" y="19"/>
                        </a:lnTo>
                        <a:lnTo>
                          <a:pt x="971" y="20"/>
                        </a:lnTo>
                        <a:lnTo>
                          <a:pt x="974" y="20"/>
                        </a:lnTo>
                        <a:lnTo>
                          <a:pt x="976" y="20"/>
                        </a:lnTo>
                        <a:lnTo>
                          <a:pt x="973" y="106"/>
                        </a:lnTo>
                        <a:lnTo>
                          <a:pt x="806" y="97"/>
                        </a:lnTo>
                        <a:lnTo>
                          <a:pt x="793" y="96"/>
                        </a:lnTo>
                        <a:lnTo>
                          <a:pt x="782" y="96"/>
                        </a:lnTo>
                        <a:lnTo>
                          <a:pt x="770" y="95"/>
                        </a:lnTo>
                        <a:lnTo>
                          <a:pt x="757" y="95"/>
                        </a:lnTo>
                        <a:lnTo>
                          <a:pt x="744" y="94"/>
                        </a:lnTo>
                        <a:lnTo>
                          <a:pt x="732" y="94"/>
                        </a:lnTo>
                        <a:lnTo>
                          <a:pt x="719" y="93"/>
                        </a:lnTo>
                        <a:lnTo>
                          <a:pt x="706" y="92"/>
                        </a:lnTo>
                        <a:lnTo>
                          <a:pt x="694" y="92"/>
                        </a:lnTo>
                        <a:lnTo>
                          <a:pt x="681" y="90"/>
                        </a:lnTo>
                        <a:lnTo>
                          <a:pt x="668" y="89"/>
                        </a:lnTo>
                        <a:lnTo>
                          <a:pt x="656" y="88"/>
                        </a:lnTo>
                        <a:lnTo>
                          <a:pt x="643" y="88"/>
                        </a:lnTo>
                        <a:lnTo>
                          <a:pt x="630" y="88"/>
                        </a:lnTo>
                        <a:lnTo>
                          <a:pt x="618" y="87"/>
                        </a:lnTo>
                        <a:lnTo>
                          <a:pt x="606" y="87"/>
                        </a:lnTo>
                        <a:lnTo>
                          <a:pt x="593" y="86"/>
                        </a:lnTo>
                        <a:lnTo>
                          <a:pt x="580" y="86"/>
                        </a:lnTo>
                        <a:lnTo>
                          <a:pt x="568" y="86"/>
                        </a:lnTo>
                        <a:lnTo>
                          <a:pt x="555" y="86"/>
                        </a:lnTo>
                        <a:lnTo>
                          <a:pt x="543" y="84"/>
                        </a:lnTo>
                        <a:lnTo>
                          <a:pt x="530" y="84"/>
                        </a:lnTo>
                        <a:lnTo>
                          <a:pt x="518" y="84"/>
                        </a:lnTo>
                        <a:lnTo>
                          <a:pt x="505" y="84"/>
                        </a:lnTo>
                        <a:lnTo>
                          <a:pt x="492" y="84"/>
                        </a:lnTo>
                        <a:lnTo>
                          <a:pt x="480" y="84"/>
                        </a:lnTo>
                        <a:lnTo>
                          <a:pt x="468" y="84"/>
                        </a:lnTo>
                        <a:lnTo>
                          <a:pt x="455" y="84"/>
                        </a:lnTo>
                        <a:lnTo>
                          <a:pt x="442" y="84"/>
                        </a:lnTo>
                        <a:lnTo>
                          <a:pt x="430" y="84"/>
                        </a:lnTo>
                        <a:lnTo>
                          <a:pt x="418" y="86"/>
                        </a:lnTo>
                        <a:lnTo>
                          <a:pt x="407" y="86"/>
                        </a:lnTo>
                        <a:lnTo>
                          <a:pt x="394" y="86"/>
                        </a:lnTo>
                        <a:lnTo>
                          <a:pt x="382" y="86"/>
                        </a:lnTo>
                        <a:lnTo>
                          <a:pt x="369" y="86"/>
                        </a:lnTo>
                        <a:lnTo>
                          <a:pt x="357" y="87"/>
                        </a:lnTo>
                        <a:lnTo>
                          <a:pt x="344" y="87"/>
                        </a:lnTo>
                        <a:lnTo>
                          <a:pt x="332" y="88"/>
                        </a:lnTo>
                        <a:lnTo>
                          <a:pt x="320" y="88"/>
                        </a:lnTo>
                        <a:lnTo>
                          <a:pt x="308" y="90"/>
                        </a:lnTo>
                        <a:lnTo>
                          <a:pt x="295" y="90"/>
                        </a:lnTo>
                        <a:lnTo>
                          <a:pt x="283" y="92"/>
                        </a:lnTo>
                        <a:lnTo>
                          <a:pt x="270" y="93"/>
                        </a:lnTo>
                        <a:lnTo>
                          <a:pt x="258" y="94"/>
                        </a:lnTo>
                        <a:lnTo>
                          <a:pt x="245" y="95"/>
                        </a:lnTo>
                        <a:lnTo>
                          <a:pt x="235" y="96"/>
                        </a:lnTo>
                        <a:lnTo>
                          <a:pt x="223" y="99"/>
                        </a:lnTo>
                        <a:lnTo>
                          <a:pt x="210" y="100"/>
                        </a:lnTo>
                        <a:lnTo>
                          <a:pt x="198" y="101"/>
                        </a:lnTo>
                        <a:lnTo>
                          <a:pt x="186" y="103"/>
                        </a:lnTo>
                        <a:lnTo>
                          <a:pt x="174" y="105"/>
                        </a:lnTo>
                        <a:lnTo>
                          <a:pt x="162" y="106"/>
                        </a:lnTo>
                        <a:lnTo>
                          <a:pt x="150" y="108"/>
                        </a:lnTo>
                        <a:lnTo>
                          <a:pt x="138" y="111"/>
                        </a:lnTo>
                        <a:lnTo>
                          <a:pt x="127" y="113"/>
                        </a:lnTo>
                        <a:lnTo>
                          <a:pt x="116" y="115"/>
                        </a:lnTo>
                        <a:lnTo>
                          <a:pt x="103" y="118"/>
                        </a:lnTo>
                        <a:lnTo>
                          <a:pt x="92" y="120"/>
                        </a:lnTo>
                        <a:lnTo>
                          <a:pt x="80" y="124"/>
                        </a:lnTo>
                        <a:lnTo>
                          <a:pt x="70" y="126"/>
                        </a:lnTo>
                        <a:lnTo>
                          <a:pt x="58" y="130"/>
                        </a:lnTo>
                        <a:lnTo>
                          <a:pt x="46" y="132"/>
                        </a:lnTo>
                        <a:lnTo>
                          <a:pt x="35" y="134"/>
                        </a:lnTo>
                        <a:lnTo>
                          <a:pt x="23" y="139"/>
                        </a:lnTo>
                        <a:lnTo>
                          <a:pt x="0" y="56"/>
                        </a:lnTo>
                        <a:lnTo>
                          <a:pt x="4" y="54"/>
                        </a:lnTo>
                        <a:lnTo>
                          <a:pt x="10" y="52"/>
                        </a:lnTo>
                        <a:lnTo>
                          <a:pt x="13" y="51"/>
                        </a:lnTo>
                        <a:lnTo>
                          <a:pt x="15" y="50"/>
                        </a:lnTo>
                        <a:lnTo>
                          <a:pt x="17" y="50"/>
                        </a:lnTo>
                        <a:lnTo>
                          <a:pt x="21" y="49"/>
                        </a:lnTo>
                        <a:lnTo>
                          <a:pt x="26" y="48"/>
                        </a:lnTo>
                        <a:lnTo>
                          <a:pt x="30" y="46"/>
                        </a:lnTo>
                        <a:lnTo>
                          <a:pt x="33" y="45"/>
                        </a:lnTo>
                        <a:lnTo>
                          <a:pt x="36" y="45"/>
                        </a:lnTo>
                        <a:lnTo>
                          <a:pt x="39" y="44"/>
                        </a:lnTo>
                        <a:lnTo>
                          <a:pt x="42" y="44"/>
                        </a:lnTo>
                        <a:lnTo>
                          <a:pt x="45" y="43"/>
                        </a:lnTo>
                        <a:lnTo>
                          <a:pt x="47" y="43"/>
                        </a:lnTo>
                        <a:lnTo>
                          <a:pt x="49" y="42"/>
                        </a:lnTo>
                        <a:lnTo>
                          <a:pt x="53" y="40"/>
                        </a:lnTo>
                        <a:lnTo>
                          <a:pt x="55" y="40"/>
                        </a:lnTo>
                        <a:lnTo>
                          <a:pt x="58" y="39"/>
                        </a:lnTo>
                        <a:lnTo>
                          <a:pt x="60" y="38"/>
                        </a:lnTo>
                        <a:lnTo>
                          <a:pt x="64" y="38"/>
                        </a:lnTo>
                        <a:lnTo>
                          <a:pt x="66" y="37"/>
                        </a:lnTo>
                        <a:lnTo>
                          <a:pt x="68" y="37"/>
                        </a:lnTo>
                        <a:lnTo>
                          <a:pt x="71" y="36"/>
                        </a:lnTo>
                        <a:lnTo>
                          <a:pt x="74" y="36"/>
                        </a:lnTo>
                        <a:lnTo>
                          <a:pt x="77" y="35"/>
                        </a:lnTo>
                        <a:lnTo>
                          <a:pt x="80" y="35"/>
                        </a:lnTo>
                        <a:lnTo>
                          <a:pt x="83" y="33"/>
                        </a:lnTo>
                        <a:lnTo>
                          <a:pt x="86" y="33"/>
                        </a:lnTo>
                        <a:lnTo>
                          <a:pt x="89" y="32"/>
                        </a:lnTo>
                        <a:lnTo>
                          <a:pt x="91" y="32"/>
                        </a:lnTo>
                        <a:lnTo>
                          <a:pt x="93" y="31"/>
                        </a:lnTo>
                        <a:lnTo>
                          <a:pt x="96" y="31"/>
                        </a:lnTo>
                        <a:lnTo>
                          <a:pt x="98" y="30"/>
                        </a:lnTo>
                        <a:lnTo>
                          <a:pt x="100" y="30"/>
                        </a:lnTo>
                        <a:lnTo>
                          <a:pt x="104" y="29"/>
                        </a:lnTo>
                        <a:lnTo>
                          <a:pt x="108" y="29"/>
                        </a:lnTo>
                        <a:lnTo>
                          <a:pt x="110" y="27"/>
                        </a:lnTo>
                        <a:lnTo>
                          <a:pt x="112" y="27"/>
                        </a:lnTo>
                        <a:lnTo>
                          <a:pt x="115" y="27"/>
                        </a:lnTo>
                        <a:lnTo>
                          <a:pt x="118" y="26"/>
                        </a:lnTo>
                        <a:lnTo>
                          <a:pt x="121" y="26"/>
                        </a:lnTo>
                        <a:lnTo>
                          <a:pt x="123" y="25"/>
                        </a:lnTo>
                        <a:lnTo>
                          <a:pt x="127" y="25"/>
                        </a:lnTo>
                        <a:lnTo>
                          <a:pt x="129" y="25"/>
                        </a:lnTo>
                        <a:lnTo>
                          <a:pt x="131" y="24"/>
                        </a:lnTo>
                        <a:lnTo>
                          <a:pt x="134" y="24"/>
                        </a:lnTo>
                        <a:lnTo>
                          <a:pt x="136" y="23"/>
                        </a:lnTo>
                        <a:lnTo>
                          <a:pt x="140" y="23"/>
                        </a:lnTo>
                        <a:lnTo>
                          <a:pt x="142" y="21"/>
                        </a:lnTo>
                        <a:lnTo>
                          <a:pt x="144" y="21"/>
                        </a:lnTo>
                        <a:lnTo>
                          <a:pt x="148" y="20"/>
                        </a:lnTo>
                        <a:lnTo>
                          <a:pt x="150" y="20"/>
                        </a:lnTo>
                        <a:lnTo>
                          <a:pt x="153" y="20"/>
                        </a:lnTo>
                        <a:lnTo>
                          <a:pt x="156" y="20"/>
                        </a:lnTo>
                        <a:lnTo>
                          <a:pt x="159" y="20"/>
                        </a:lnTo>
                        <a:lnTo>
                          <a:pt x="162" y="20"/>
                        </a:lnTo>
                        <a:lnTo>
                          <a:pt x="165" y="19"/>
                        </a:lnTo>
                        <a:lnTo>
                          <a:pt x="167" y="18"/>
                        </a:lnTo>
                        <a:lnTo>
                          <a:pt x="170" y="18"/>
                        </a:lnTo>
                        <a:lnTo>
                          <a:pt x="173" y="18"/>
                        </a:lnTo>
                        <a:lnTo>
                          <a:pt x="173" y="20"/>
                        </a:lnTo>
                        <a:lnTo>
                          <a:pt x="174" y="24"/>
                        </a:lnTo>
                        <a:lnTo>
                          <a:pt x="175" y="26"/>
                        </a:lnTo>
                        <a:lnTo>
                          <a:pt x="176" y="30"/>
                        </a:lnTo>
                        <a:lnTo>
                          <a:pt x="176" y="32"/>
                        </a:lnTo>
                        <a:lnTo>
                          <a:pt x="178" y="36"/>
                        </a:lnTo>
                        <a:lnTo>
                          <a:pt x="179" y="38"/>
                        </a:lnTo>
                        <a:lnTo>
                          <a:pt x="179" y="43"/>
                        </a:lnTo>
                        <a:lnTo>
                          <a:pt x="184" y="43"/>
                        </a:lnTo>
                        <a:lnTo>
                          <a:pt x="187" y="43"/>
                        </a:lnTo>
                        <a:lnTo>
                          <a:pt x="192" y="43"/>
                        </a:lnTo>
                        <a:lnTo>
                          <a:pt x="197" y="43"/>
                        </a:lnTo>
                        <a:lnTo>
                          <a:pt x="200" y="43"/>
                        </a:lnTo>
                        <a:lnTo>
                          <a:pt x="205" y="43"/>
                        </a:lnTo>
                        <a:lnTo>
                          <a:pt x="210" y="43"/>
                        </a:lnTo>
                        <a:lnTo>
                          <a:pt x="214" y="43"/>
                        </a:lnTo>
                        <a:lnTo>
                          <a:pt x="214" y="39"/>
                        </a:lnTo>
                        <a:lnTo>
                          <a:pt x="217" y="36"/>
                        </a:lnTo>
                        <a:lnTo>
                          <a:pt x="219" y="33"/>
                        </a:lnTo>
                        <a:lnTo>
                          <a:pt x="220" y="32"/>
                        </a:lnTo>
                        <a:lnTo>
                          <a:pt x="224" y="27"/>
                        </a:lnTo>
                        <a:lnTo>
                          <a:pt x="227" y="25"/>
                        </a:lnTo>
                        <a:lnTo>
                          <a:pt x="230" y="24"/>
                        </a:lnTo>
                        <a:lnTo>
                          <a:pt x="233" y="23"/>
                        </a:lnTo>
                        <a:lnTo>
                          <a:pt x="237" y="23"/>
                        </a:lnTo>
                        <a:lnTo>
                          <a:pt x="241" y="23"/>
                        </a:lnTo>
                        <a:lnTo>
                          <a:pt x="243" y="23"/>
                        </a:lnTo>
                        <a:lnTo>
                          <a:pt x="245" y="25"/>
                        </a:lnTo>
                        <a:lnTo>
                          <a:pt x="248" y="26"/>
                        </a:lnTo>
                        <a:lnTo>
                          <a:pt x="250" y="30"/>
                        </a:lnTo>
                        <a:lnTo>
                          <a:pt x="252" y="32"/>
                        </a:lnTo>
                        <a:lnTo>
                          <a:pt x="256" y="36"/>
                        </a:lnTo>
                        <a:lnTo>
                          <a:pt x="258" y="38"/>
                        </a:lnTo>
                        <a:lnTo>
                          <a:pt x="262" y="43"/>
                        </a:lnTo>
                        <a:lnTo>
                          <a:pt x="264" y="46"/>
                        </a:lnTo>
                        <a:lnTo>
                          <a:pt x="267" y="50"/>
                        </a:lnTo>
                        <a:lnTo>
                          <a:pt x="269" y="54"/>
                        </a:lnTo>
                        <a:lnTo>
                          <a:pt x="273" y="58"/>
                        </a:lnTo>
                        <a:lnTo>
                          <a:pt x="275" y="62"/>
                        </a:lnTo>
                        <a:lnTo>
                          <a:pt x="277" y="65"/>
                        </a:lnTo>
                        <a:lnTo>
                          <a:pt x="281" y="69"/>
                        </a:lnTo>
                        <a:lnTo>
                          <a:pt x="284" y="73"/>
                        </a:lnTo>
                        <a:lnTo>
                          <a:pt x="287" y="75"/>
                        </a:lnTo>
                        <a:lnTo>
                          <a:pt x="290" y="78"/>
                        </a:lnTo>
                        <a:lnTo>
                          <a:pt x="293" y="81"/>
                        </a:lnTo>
                        <a:lnTo>
                          <a:pt x="297" y="82"/>
                        </a:lnTo>
                        <a:lnTo>
                          <a:pt x="301" y="83"/>
                        </a:lnTo>
                        <a:lnTo>
                          <a:pt x="305" y="83"/>
                        </a:lnTo>
                        <a:lnTo>
                          <a:pt x="308" y="83"/>
                        </a:lnTo>
                        <a:lnTo>
                          <a:pt x="314" y="83"/>
                        </a:lnTo>
                        <a:lnTo>
                          <a:pt x="315" y="81"/>
                        </a:lnTo>
                        <a:lnTo>
                          <a:pt x="316" y="77"/>
                        </a:lnTo>
                        <a:lnTo>
                          <a:pt x="319" y="75"/>
                        </a:lnTo>
                        <a:lnTo>
                          <a:pt x="320" y="73"/>
                        </a:lnTo>
                        <a:lnTo>
                          <a:pt x="321" y="70"/>
                        </a:lnTo>
                        <a:lnTo>
                          <a:pt x="321" y="67"/>
                        </a:lnTo>
                        <a:lnTo>
                          <a:pt x="322" y="64"/>
                        </a:lnTo>
                        <a:lnTo>
                          <a:pt x="324" y="62"/>
                        </a:lnTo>
                        <a:lnTo>
                          <a:pt x="324" y="59"/>
                        </a:lnTo>
                        <a:lnTo>
                          <a:pt x="324" y="57"/>
                        </a:lnTo>
                        <a:lnTo>
                          <a:pt x="324" y="54"/>
                        </a:lnTo>
                        <a:lnTo>
                          <a:pt x="324" y="51"/>
                        </a:lnTo>
                        <a:lnTo>
                          <a:pt x="324" y="46"/>
                        </a:lnTo>
                        <a:lnTo>
                          <a:pt x="324" y="42"/>
                        </a:lnTo>
                        <a:lnTo>
                          <a:pt x="321" y="36"/>
                        </a:lnTo>
                        <a:lnTo>
                          <a:pt x="320" y="31"/>
                        </a:lnTo>
                        <a:lnTo>
                          <a:pt x="318" y="26"/>
                        </a:lnTo>
                        <a:lnTo>
                          <a:pt x="315" y="21"/>
                        </a:lnTo>
                        <a:lnTo>
                          <a:pt x="311" y="18"/>
                        </a:lnTo>
                        <a:lnTo>
                          <a:pt x="308" y="12"/>
                        </a:lnTo>
                        <a:lnTo>
                          <a:pt x="303" y="8"/>
                        </a:lnTo>
                        <a:lnTo>
                          <a:pt x="300" y="5"/>
                        </a:lnTo>
                        <a:lnTo>
                          <a:pt x="303" y="5"/>
                        </a:lnTo>
                        <a:lnTo>
                          <a:pt x="307" y="4"/>
                        </a:lnTo>
                        <a:lnTo>
                          <a:pt x="309" y="2"/>
                        </a:lnTo>
                        <a:lnTo>
                          <a:pt x="314" y="2"/>
                        </a:lnTo>
                        <a:lnTo>
                          <a:pt x="316" y="2"/>
                        </a:lnTo>
                        <a:lnTo>
                          <a:pt x="320" y="2"/>
                        </a:lnTo>
                        <a:lnTo>
                          <a:pt x="324" y="2"/>
                        </a:lnTo>
                        <a:lnTo>
                          <a:pt x="327" y="2"/>
                        </a:lnTo>
                        <a:lnTo>
                          <a:pt x="331" y="2"/>
                        </a:lnTo>
                        <a:lnTo>
                          <a:pt x="334" y="2"/>
                        </a:lnTo>
                        <a:lnTo>
                          <a:pt x="337" y="1"/>
                        </a:lnTo>
                        <a:lnTo>
                          <a:pt x="341" y="1"/>
                        </a:lnTo>
                        <a:lnTo>
                          <a:pt x="344" y="1"/>
                        </a:lnTo>
                        <a:lnTo>
                          <a:pt x="347" y="1"/>
                        </a:lnTo>
                        <a:lnTo>
                          <a:pt x="351" y="1"/>
                        </a:lnTo>
                        <a:lnTo>
                          <a:pt x="354" y="1"/>
                        </a:lnTo>
                        <a:lnTo>
                          <a:pt x="353" y="4"/>
                        </a:lnTo>
                        <a:lnTo>
                          <a:pt x="352" y="6"/>
                        </a:lnTo>
                        <a:lnTo>
                          <a:pt x="350" y="10"/>
                        </a:lnTo>
                        <a:lnTo>
                          <a:pt x="348" y="13"/>
                        </a:lnTo>
                        <a:lnTo>
                          <a:pt x="353" y="16"/>
                        </a:lnTo>
                        <a:lnTo>
                          <a:pt x="357" y="18"/>
                        </a:lnTo>
                        <a:lnTo>
                          <a:pt x="360" y="19"/>
                        </a:lnTo>
                        <a:lnTo>
                          <a:pt x="364" y="21"/>
                        </a:lnTo>
                        <a:lnTo>
                          <a:pt x="366" y="23"/>
                        </a:lnTo>
                        <a:lnTo>
                          <a:pt x="370" y="26"/>
                        </a:lnTo>
                        <a:lnTo>
                          <a:pt x="373" y="27"/>
                        </a:lnTo>
                        <a:lnTo>
                          <a:pt x="378" y="31"/>
                        </a:lnTo>
                        <a:lnTo>
                          <a:pt x="379" y="33"/>
                        </a:lnTo>
                        <a:lnTo>
                          <a:pt x="382" y="37"/>
                        </a:lnTo>
                        <a:lnTo>
                          <a:pt x="384" y="39"/>
                        </a:lnTo>
                        <a:lnTo>
                          <a:pt x="386" y="43"/>
                        </a:lnTo>
                        <a:lnTo>
                          <a:pt x="391" y="48"/>
                        </a:lnTo>
                        <a:lnTo>
                          <a:pt x="396" y="52"/>
                        </a:lnTo>
                        <a:lnTo>
                          <a:pt x="401" y="56"/>
                        </a:lnTo>
                        <a:lnTo>
                          <a:pt x="407" y="58"/>
                        </a:lnTo>
                        <a:lnTo>
                          <a:pt x="409" y="59"/>
                        </a:lnTo>
                        <a:lnTo>
                          <a:pt x="411" y="61"/>
                        </a:lnTo>
                        <a:lnTo>
                          <a:pt x="415" y="62"/>
                        </a:lnTo>
                        <a:lnTo>
                          <a:pt x="417" y="63"/>
                        </a:lnTo>
                        <a:lnTo>
                          <a:pt x="420" y="63"/>
                        </a:lnTo>
                        <a:lnTo>
                          <a:pt x="422" y="64"/>
                        </a:lnTo>
                        <a:lnTo>
                          <a:pt x="424" y="64"/>
                        </a:lnTo>
                        <a:lnTo>
                          <a:pt x="428" y="64"/>
                        </a:lnTo>
                        <a:lnTo>
                          <a:pt x="430" y="64"/>
                        </a:lnTo>
                        <a:lnTo>
                          <a:pt x="434" y="64"/>
                        </a:lnTo>
                        <a:lnTo>
                          <a:pt x="436" y="64"/>
                        </a:lnTo>
                        <a:lnTo>
                          <a:pt x="440" y="65"/>
                        </a:lnTo>
                        <a:lnTo>
                          <a:pt x="442" y="64"/>
                        </a:lnTo>
                        <a:lnTo>
                          <a:pt x="445" y="64"/>
                        </a:lnTo>
                        <a:lnTo>
                          <a:pt x="448" y="63"/>
                        </a:lnTo>
                        <a:lnTo>
                          <a:pt x="451" y="63"/>
                        </a:lnTo>
                        <a:lnTo>
                          <a:pt x="453" y="62"/>
                        </a:lnTo>
                        <a:lnTo>
                          <a:pt x="455" y="62"/>
                        </a:lnTo>
                        <a:lnTo>
                          <a:pt x="458" y="61"/>
                        </a:lnTo>
                        <a:lnTo>
                          <a:pt x="461" y="61"/>
                        </a:lnTo>
                        <a:lnTo>
                          <a:pt x="466" y="57"/>
                        </a:lnTo>
                        <a:lnTo>
                          <a:pt x="471" y="55"/>
                        </a:lnTo>
                        <a:lnTo>
                          <a:pt x="475" y="52"/>
                        </a:lnTo>
                        <a:lnTo>
                          <a:pt x="480" y="49"/>
                        </a:lnTo>
                        <a:lnTo>
                          <a:pt x="485" y="45"/>
                        </a:lnTo>
                        <a:lnTo>
                          <a:pt x="488" y="42"/>
                        </a:lnTo>
                        <a:lnTo>
                          <a:pt x="493" y="38"/>
                        </a:lnTo>
                        <a:lnTo>
                          <a:pt x="497" y="35"/>
                        </a:lnTo>
                        <a:lnTo>
                          <a:pt x="499" y="30"/>
                        </a:lnTo>
                        <a:lnTo>
                          <a:pt x="503" y="25"/>
                        </a:lnTo>
                        <a:lnTo>
                          <a:pt x="505" y="21"/>
                        </a:lnTo>
                        <a:lnTo>
                          <a:pt x="507" y="18"/>
                        </a:lnTo>
                        <a:lnTo>
                          <a:pt x="509" y="12"/>
                        </a:lnTo>
                        <a:lnTo>
                          <a:pt x="510" y="7"/>
                        </a:lnTo>
                        <a:lnTo>
                          <a:pt x="511" y="4"/>
                        </a:lnTo>
                        <a:lnTo>
                          <a:pt x="511" y="0"/>
                        </a:lnTo>
                        <a:lnTo>
                          <a:pt x="515" y="0"/>
                        </a:lnTo>
                        <a:lnTo>
                          <a:pt x="518" y="0"/>
                        </a:lnTo>
                        <a:lnTo>
                          <a:pt x="523" y="0"/>
                        </a:lnTo>
                        <a:lnTo>
                          <a:pt x="528" y="0"/>
                        </a:lnTo>
                        <a:lnTo>
                          <a:pt x="531" y="0"/>
                        </a:lnTo>
                        <a:lnTo>
                          <a:pt x="535" y="0"/>
                        </a:lnTo>
                        <a:lnTo>
                          <a:pt x="538" y="0"/>
                        </a:lnTo>
                        <a:lnTo>
                          <a:pt x="544" y="0"/>
                        </a:lnTo>
                        <a:lnTo>
                          <a:pt x="538" y="2"/>
                        </a:lnTo>
                        <a:lnTo>
                          <a:pt x="536" y="5"/>
                        </a:lnTo>
                        <a:lnTo>
                          <a:pt x="534" y="7"/>
                        </a:lnTo>
                        <a:lnTo>
                          <a:pt x="531" y="10"/>
                        </a:lnTo>
                        <a:lnTo>
                          <a:pt x="526" y="16"/>
                        </a:lnTo>
                        <a:lnTo>
                          <a:pt x="522" y="20"/>
                        </a:lnTo>
                        <a:lnTo>
                          <a:pt x="518" y="24"/>
                        </a:lnTo>
                        <a:lnTo>
                          <a:pt x="517" y="29"/>
                        </a:lnTo>
                        <a:lnTo>
                          <a:pt x="516" y="33"/>
                        </a:lnTo>
                        <a:lnTo>
                          <a:pt x="516" y="38"/>
                        </a:lnTo>
                        <a:lnTo>
                          <a:pt x="516" y="40"/>
                        </a:lnTo>
                        <a:lnTo>
                          <a:pt x="516" y="45"/>
                        </a:lnTo>
                        <a:lnTo>
                          <a:pt x="518" y="48"/>
                        </a:lnTo>
                        <a:lnTo>
                          <a:pt x="521" y="51"/>
                        </a:lnTo>
                        <a:lnTo>
                          <a:pt x="523" y="54"/>
                        </a:lnTo>
                        <a:lnTo>
                          <a:pt x="525" y="57"/>
                        </a:lnTo>
                        <a:lnTo>
                          <a:pt x="529" y="59"/>
                        </a:lnTo>
                        <a:lnTo>
                          <a:pt x="534" y="62"/>
                        </a:lnTo>
                        <a:lnTo>
                          <a:pt x="536" y="63"/>
                        </a:lnTo>
                        <a:lnTo>
                          <a:pt x="541" y="65"/>
                        </a:lnTo>
                        <a:lnTo>
                          <a:pt x="545" y="67"/>
                        </a:lnTo>
                        <a:lnTo>
                          <a:pt x="549" y="68"/>
                        </a:lnTo>
                        <a:lnTo>
                          <a:pt x="554" y="69"/>
                        </a:lnTo>
                        <a:lnTo>
                          <a:pt x="558" y="70"/>
                        </a:lnTo>
                        <a:lnTo>
                          <a:pt x="564" y="70"/>
                        </a:lnTo>
                        <a:lnTo>
                          <a:pt x="569" y="71"/>
                        </a:lnTo>
                        <a:lnTo>
                          <a:pt x="573" y="71"/>
                        </a:lnTo>
                        <a:lnTo>
                          <a:pt x="577" y="71"/>
                        </a:lnTo>
                        <a:lnTo>
                          <a:pt x="582" y="71"/>
                        </a:lnTo>
                        <a:lnTo>
                          <a:pt x="586" y="71"/>
                        </a:lnTo>
                        <a:lnTo>
                          <a:pt x="589" y="70"/>
                        </a:lnTo>
                        <a:lnTo>
                          <a:pt x="593" y="70"/>
                        </a:lnTo>
                        <a:lnTo>
                          <a:pt x="595" y="69"/>
                        </a:lnTo>
                        <a:lnTo>
                          <a:pt x="599" y="68"/>
                        </a:lnTo>
                        <a:lnTo>
                          <a:pt x="598" y="64"/>
                        </a:lnTo>
                        <a:lnTo>
                          <a:pt x="596" y="61"/>
                        </a:lnTo>
                        <a:lnTo>
                          <a:pt x="596" y="58"/>
                        </a:lnTo>
                        <a:lnTo>
                          <a:pt x="596" y="56"/>
                        </a:lnTo>
                        <a:lnTo>
                          <a:pt x="595" y="52"/>
                        </a:lnTo>
                        <a:lnTo>
                          <a:pt x="595" y="50"/>
                        </a:lnTo>
                        <a:lnTo>
                          <a:pt x="594" y="48"/>
                        </a:lnTo>
                        <a:lnTo>
                          <a:pt x="594" y="45"/>
                        </a:lnTo>
                        <a:lnTo>
                          <a:pt x="593" y="40"/>
                        </a:lnTo>
                        <a:lnTo>
                          <a:pt x="592" y="37"/>
                        </a:lnTo>
                        <a:lnTo>
                          <a:pt x="591" y="33"/>
                        </a:lnTo>
                        <a:lnTo>
                          <a:pt x="591" y="31"/>
                        </a:lnTo>
                        <a:lnTo>
                          <a:pt x="589" y="27"/>
                        </a:lnTo>
                        <a:lnTo>
                          <a:pt x="588" y="26"/>
                        </a:lnTo>
                        <a:lnTo>
                          <a:pt x="587" y="24"/>
                        </a:lnTo>
                        <a:lnTo>
                          <a:pt x="586" y="23"/>
                        </a:lnTo>
                        <a:lnTo>
                          <a:pt x="583" y="20"/>
                        </a:lnTo>
                        <a:lnTo>
                          <a:pt x="582" y="19"/>
                        </a:lnTo>
                        <a:lnTo>
                          <a:pt x="577" y="18"/>
                        </a:lnTo>
                        <a:lnTo>
                          <a:pt x="575" y="17"/>
                        </a:lnTo>
                        <a:lnTo>
                          <a:pt x="572" y="16"/>
                        </a:lnTo>
                        <a:lnTo>
                          <a:pt x="569" y="14"/>
                        </a:lnTo>
                        <a:lnTo>
                          <a:pt x="564" y="12"/>
                        </a:lnTo>
                        <a:lnTo>
                          <a:pt x="562" y="8"/>
                        </a:lnTo>
                        <a:lnTo>
                          <a:pt x="558" y="6"/>
                        </a:lnTo>
                        <a:lnTo>
                          <a:pt x="556" y="5"/>
                        </a:lnTo>
                        <a:lnTo>
                          <a:pt x="554" y="2"/>
                        </a:lnTo>
                        <a:lnTo>
                          <a:pt x="551" y="0"/>
                        </a:lnTo>
                        <a:lnTo>
                          <a:pt x="556" y="0"/>
                        </a:lnTo>
                        <a:lnTo>
                          <a:pt x="560" y="0"/>
                        </a:lnTo>
                        <a:lnTo>
                          <a:pt x="564" y="0"/>
                        </a:lnTo>
                        <a:lnTo>
                          <a:pt x="568" y="0"/>
                        </a:lnTo>
                        <a:lnTo>
                          <a:pt x="572" y="0"/>
                        </a:lnTo>
                        <a:lnTo>
                          <a:pt x="576" y="0"/>
                        </a:lnTo>
                        <a:lnTo>
                          <a:pt x="580" y="0"/>
                        </a:lnTo>
                        <a:lnTo>
                          <a:pt x="585" y="0"/>
                        </a:lnTo>
                        <a:lnTo>
                          <a:pt x="588" y="0"/>
                        </a:lnTo>
                        <a:lnTo>
                          <a:pt x="592" y="0"/>
                        </a:lnTo>
                        <a:lnTo>
                          <a:pt x="596" y="0"/>
                        </a:lnTo>
                        <a:lnTo>
                          <a:pt x="600" y="0"/>
                        </a:lnTo>
                        <a:lnTo>
                          <a:pt x="605" y="0"/>
                        </a:lnTo>
                        <a:lnTo>
                          <a:pt x="608" y="0"/>
                        </a:lnTo>
                        <a:lnTo>
                          <a:pt x="612" y="0"/>
                        </a:lnTo>
                        <a:lnTo>
                          <a:pt x="617" y="1"/>
                        </a:lnTo>
                        <a:lnTo>
                          <a:pt x="620" y="1"/>
                        </a:lnTo>
                        <a:lnTo>
                          <a:pt x="625" y="1"/>
                        </a:lnTo>
                        <a:lnTo>
                          <a:pt x="628" y="1"/>
                        </a:lnTo>
                        <a:lnTo>
                          <a:pt x="632" y="2"/>
                        </a:lnTo>
                        <a:lnTo>
                          <a:pt x="637" y="2"/>
                        </a:lnTo>
                        <a:lnTo>
                          <a:pt x="640" y="2"/>
                        </a:lnTo>
                        <a:lnTo>
                          <a:pt x="645" y="2"/>
                        </a:lnTo>
                        <a:lnTo>
                          <a:pt x="650" y="2"/>
                        </a:lnTo>
                        <a:lnTo>
                          <a:pt x="652" y="2"/>
                        </a:lnTo>
                        <a:lnTo>
                          <a:pt x="657" y="2"/>
                        </a:lnTo>
                        <a:lnTo>
                          <a:pt x="661" y="2"/>
                        </a:lnTo>
                        <a:lnTo>
                          <a:pt x="665" y="2"/>
                        </a:lnTo>
                        <a:lnTo>
                          <a:pt x="669" y="2"/>
                        </a:lnTo>
                        <a:lnTo>
                          <a:pt x="672" y="4"/>
                        </a:lnTo>
                        <a:lnTo>
                          <a:pt x="678" y="4"/>
                        </a:lnTo>
                        <a:lnTo>
                          <a:pt x="682" y="5"/>
                        </a:lnTo>
                        <a:lnTo>
                          <a:pt x="685" y="5"/>
                        </a:lnTo>
                        <a:lnTo>
                          <a:pt x="689" y="5"/>
                        </a:lnTo>
                        <a:lnTo>
                          <a:pt x="694" y="5"/>
                        </a:lnTo>
                        <a:lnTo>
                          <a:pt x="697" y="5"/>
                        </a:lnTo>
                        <a:lnTo>
                          <a:pt x="701" y="5"/>
                        </a:lnTo>
                        <a:lnTo>
                          <a:pt x="706" y="5"/>
                        </a:lnTo>
                        <a:lnTo>
                          <a:pt x="709" y="5"/>
                        </a:lnTo>
                        <a:lnTo>
                          <a:pt x="714" y="5"/>
                        </a:lnTo>
                        <a:lnTo>
                          <a:pt x="717" y="5"/>
                        </a:lnTo>
                        <a:lnTo>
                          <a:pt x="721" y="5"/>
                        </a:lnTo>
                        <a:lnTo>
                          <a:pt x="726" y="6"/>
                        </a:lnTo>
                        <a:lnTo>
                          <a:pt x="731" y="6"/>
                        </a:lnTo>
                        <a:lnTo>
                          <a:pt x="734" y="6"/>
                        </a:lnTo>
                        <a:lnTo>
                          <a:pt x="738" y="6"/>
                        </a:lnTo>
                        <a:lnTo>
                          <a:pt x="741" y="7"/>
                        </a:lnTo>
                        <a:lnTo>
                          <a:pt x="746" y="7"/>
                        </a:lnTo>
                        <a:lnTo>
                          <a:pt x="751" y="7"/>
                        </a:lnTo>
                        <a:lnTo>
                          <a:pt x="754" y="7"/>
                        </a:lnTo>
                        <a:lnTo>
                          <a:pt x="759" y="7"/>
                        </a:lnTo>
                        <a:lnTo>
                          <a:pt x="763" y="7"/>
                        </a:lnTo>
                        <a:lnTo>
                          <a:pt x="766" y="7"/>
                        </a:lnTo>
                        <a:lnTo>
                          <a:pt x="770" y="8"/>
                        </a:lnTo>
                        <a:lnTo>
                          <a:pt x="774" y="8"/>
                        </a:lnTo>
                        <a:lnTo>
                          <a:pt x="779" y="10"/>
                        </a:lnTo>
                        <a:lnTo>
                          <a:pt x="783" y="10"/>
                        </a:lnTo>
                        <a:lnTo>
                          <a:pt x="786" y="10"/>
                        </a:lnTo>
                        <a:lnTo>
                          <a:pt x="791" y="10"/>
                        </a:lnTo>
                        <a:lnTo>
                          <a:pt x="795" y="10"/>
                        </a:lnTo>
                        <a:lnTo>
                          <a:pt x="799" y="10"/>
                        </a:lnTo>
                        <a:lnTo>
                          <a:pt x="803" y="10"/>
                        </a:lnTo>
                        <a:lnTo>
                          <a:pt x="808" y="11"/>
                        </a:lnTo>
                        <a:lnTo>
                          <a:pt x="811" y="11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80" name="Freeform 140">
                    <a:extLst>
                      <a:ext uri="{FF2B5EF4-FFF2-40B4-BE49-F238E27FC236}">
                        <a16:creationId xmlns:a16="http://schemas.microsoft.com/office/drawing/2014/main" id="{E09F52D4-C392-4B94-9F40-20923F2524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20" y="1690"/>
                    <a:ext cx="4" cy="4"/>
                  </a:xfrm>
                  <a:custGeom>
                    <a:avLst/>
                    <a:gdLst>
                      <a:gd name="T0" fmla="*/ 0 w 13"/>
                      <a:gd name="T1" fmla="*/ 0 h 14"/>
                      <a:gd name="T2" fmla="*/ 0 w 13"/>
                      <a:gd name="T3" fmla="*/ 0 h 14"/>
                      <a:gd name="T4" fmla="*/ 0 w 13"/>
                      <a:gd name="T5" fmla="*/ 0 h 14"/>
                      <a:gd name="T6" fmla="*/ 0 w 13"/>
                      <a:gd name="T7" fmla="*/ 0 h 14"/>
                      <a:gd name="T8" fmla="*/ 0 w 13"/>
                      <a:gd name="T9" fmla="*/ 0 h 14"/>
                      <a:gd name="T10" fmla="*/ 0 w 13"/>
                      <a:gd name="T11" fmla="*/ 0 h 14"/>
                      <a:gd name="T12" fmla="*/ 0 w 13"/>
                      <a:gd name="T13" fmla="*/ 0 h 14"/>
                      <a:gd name="T14" fmla="*/ 0 w 13"/>
                      <a:gd name="T15" fmla="*/ 0 h 14"/>
                      <a:gd name="T16" fmla="*/ 0 w 13"/>
                      <a:gd name="T17" fmla="*/ 0 h 14"/>
                      <a:gd name="T18" fmla="*/ 0 w 13"/>
                      <a:gd name="T19" fmla="*/ 0 h 14"/>
                      <a:gd name="T20" fmla="*/ 0 w 13"/>
                      <a:gd name="T21" fmla="*/ 0 h 14"/>
                      <a:gd name="T22" fmla="*/ 0 w 13"/>
                      <a:gd name="T23" fmla="*/ 0 h 14"/>
                      <a:gd name="T24" fmla="*/ 0 w 13"/>
                      <a:gd name="T25" fmla="*/ 0 h 14"/>
                      <a:gd name="T26" fmla="*/ 0 w 13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"/>
                      <a:gd name="T43" fmla="*/ 0 h 14"/>
                      <a:gd name="T44" fmla="*/ 13 w 13"/>
                      <a:gd name="T45" fmla="*/ 14 h 1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" h="14">
                        <a:moveTo>
                          <a:pt x="13" y="14"/>
                        </a:moveTo>
                        <a:lnTo>
                          <a:pt x="8" y="11"/>
                        </a:lnTo>
                        <a:lnTo>
                          <a:pt x="5" y="8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2" y="2"/>
                        </a:lnTo>
                        <a:lnTo>
                          <a:pt x="6" y="1"/>
                        </a:lnTo>
                        <a:lnTo>
                          <a:pt x="9" y="0"/>
                        </a:lnTo>
                        <a:lnTo>
                          <a:pt x="13" y="0"/>
                        </a:lnTo>
                        <a:lnTo>
                          <a:pt x="13" y="2"/>
                        </a:lnTo>
                        <a:lnTo>
                          <a:pt x="13" y="7"/>
                        </a:lnTo>
                        <a:lnTo>
                          <a:pt x="13" y="10"/>
                        </a:lnTo>
                        <a:lnTo>
                          <a:pt x="13" y="1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81" name="Freeform 141">
                    <a:extLst>
                      <a:ext uri="{FF2B5EF4-FFF2-40B4-BE49-F238E27FC236}">
                        <a16:creationId xmlns:a16="http://schemas.microsoft.com/office/drawing/2014/main" id="{E25DFB35-C2A9-4135-9AEB-941DD2F8A6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5" y="1942"/>
                    <a:ext cx="475" cy="36"/>
                  </a:xfrm>
                  <a:custGeom>
                    <a:avLst/>
                    <a:gdLst>
                      <a:gd name="T0" fmla="*/ 0 w 1425"/>
                      <a:gd name="T1" fmla="*/ 0 h 109"/>
                      <a:gd name="T2" fmla="*/ 0 w 1425"/>
                      <a:gd name="T3" fmla="*/ 0 h 109"/>
                      <a:gd name="T4" fmla="*/ 0 w 1425"/>
                      <a:gd name="T5" fmla="*/ 0 h 109"/>
                      <a:gd name="T6" fmla="*/ 0 w 1425"/>
                      <a:gd name="T7" fmla="*/ 0 h 109"/>
                      <a:gd name="T8" fmla="*/ 0 w 1425"/>
                      <a:gd name="T9" fmla="*/ 0 h 109"/>
                      <a:gd name="T10" fmla="*/ 0 w 1425"/>
                      <a:gd name="T11" fmla="*/ 0 h 109"/>
                      <a:gd name="T12" fmla="*/ 0 w 1425"/>
                      <a:gd name="T13" fmla="*/ 0 h 109"/>
                      <a:gd name="T14" fmla="*/ 0 w 1425"/>
                      <a:gd name="T15" fmla="*/ 0 h 109"/>
                      <a:gd name="T16" fmla="*/ 0 w 1425"/>
                      <a:gd name="T17" fmla="*/ 0 h 109"/>
                      <a:gd name="T18" fmla="*/ 0 w 1425"/>
                      <a:gd name="T19" fmla="*/ 0 h 109"/>
                      <a:gd name="T20" fmla="*/ 0 w 1425"/>
                      <a:gd name="T21" fmla="*/ 0 h 109"/>
                      <a:gd name="T22" fmla="*/ 0 w 1425"/>
                      <a:gd name="T23" fmla="*/ 0 h 109"/>
                      <a:gd name="T24" fmla="*/ 0 w 1425"/>
                      <a:gd name="T25" fmla="*/ 0 h 109"/>
                      <a:gd name="T26" fmla="*/ 0 w 1425"/>
                      <a:gd name="T27" fmla="*/ 0 h 109"/>
                      <a:gd name="T28" fmla="*/ 0 w 1425"/>
                      <a:gd name="T29" fmla="*/ 0 h 109"/>
                      <a:gd name="T30" fmla="*/ 0 w 1425"/>
                      <a:gd name="T31" fmla="*/ 0 h 109"/>
                      <a:gd name="T32" fmla="*/ 0 w 1425"/>
                      <a:gd name="T33" fmla="*/ 0 h 109"/>
                      <a:gd name="T34" fmla="*/ 0 w 1425"/>
                      <a:gd name="T35" fmla="*/ 0 h 109"/>
                      <a:gd name="T36" fmla="*/ 0 w 1425"/>
                      <a:gd name="T37" fmla="*/ 0 h 109"/>
                      <a:gd name="T38" fmla="*/ 0 w 1425"/>
                      <a:gd name="T39" fmla="*/ 0 h 109"/>
                      <a:gd name="T40" fmla="*/ 0 w 1425"/>
                      <a:gd name="T41" fmla="*/ 0 h 109"/>
                      <a:gd name="T42" fmla="*/ 0 w 1425"/>
                      <a:gd name="T43" fmla="*/ 0 h 109"/>
                      <a:gd name="T44" fmla="*/ 0 w 1425"/>
                      <a:gd name="T45" fmla="*/ 0 h 109"/>
                      <a:gd name="T46" fmla="*/ 0 w 1425"/>
                      <a:gd name="T47" fmla="*/ 0 h 109"/>
                      <a:gd name="T48" fmla="*/ 0 w 1425"/>
                      <a:gd name="T49" fmla="*/ 0 h 109"/>
                      <a:gd name="T50" fmla="*/ 0 w 1425"/>
                      <a:gd name="T51" fmla="*/ 0 h 109"/>
                      <a:gd name="T52" fmla="*/ 0 w 1425"/>
                      <a:gd name="T53" fmla="*/ 0 h 109"/>
                      <a:gd name="T54" fmla="*/ 0 w 1425"/>
                      <a:gd name="T55" fmla="*/ 0 h 109"/>
                      <a:gd name="T56" fmla="*/ 0 w 1425"/>
                      <a:gd name="T57" fmla="*/ 0 h 109"/>
                      <a:gd name="T58" fmla="*/ 0 w 1425"/>
                      <a:gd name="T59" fmla="*/ 0 h 109"/>
                      <a:gd name="T60" fmla="*/ 0 w 1425"/>
                      <a:gd name="T61" fmla="*/ 0 h 109"/>
                      <a:gd name="T62" fmla="*/ 0 w 1425"/>
                      <a:gd name="T63" fmla="*/ 0 h 109"/>
                      <a:gd name="T64" fmla="*/ 0 w 1425"/>
                      <a:gd name="T65" fmla="*/ 0 h 109"/>
                      <a:gd name="T66" fmla="*/ 0 w 1425"/>
                      <a:gd name="T67" fmla="*/ 0 h 109"/>
                      <a:gd name="T68" fmla="*/ 0 w 1425"/>
                      <a:gd name="T69" fmla="*/ 0 h 109"/>
                      <a:gd name="T70" fmla="*/ 0 w 1425"/>
                      <a:gd name="T71" fmla="*/ 0 h 109"/>
                      <a:gd name="T72" fmla="*/ 0 w 1425"/>
                      <a:gd name="T73" fmla="*/ 0 h 109"/>
                      <a:gd name="T74" fmla="*/ 0 w 1425"/>
                      <a:gd name="T75" fmla="*/ 0 h 109"/>
                      <a:gd name="T76" fmla="*/ 0 w 1425"/>
                      <a:gd name="T77" fmla="*/ 0 h 109"/>
                      <a:gd name="T78" fmla="*/ 0 w 1425"/>
                      <a:gd name="T79" fmla="*/ 0 h 109"/>
                      <a:gd name="T80" fmla="*/ 0 w 1425"/>
                      <a:gd name="T81" fmla="*/ 0 h 109"/>
                      <a:gd name="T82" fmla="*/ 0 w 1425"/>
                      <a:gd name="T83" fmla="*/ 0 h 109"/>
                      <a:gd name="T84" fmla="*/ 0 w 1425"/>
                      <a:gd name="T85" fmla="*/ 0 h 109"/>
                      <a:gd name="T86" fmla="*/ 0 w 1425"/>
                      <a:gd name="T87" fmla="*/ 0 h 109"/>
                      <a:gd name="T88" fmla="*/ 0 w 1425"/>
                      <a:gd name="T89" fmla="*/ 0 h 109"/>
                      <a:gd name="T90" fmla="*/ 0 w 1425"/>
                      <a:gd name="T91" fmla="*/ 0 h 109"/>
                      <a:gd name="T92" fmla="*/ 0 w 1425"/>
                      <a:gd name="T93" fmla="*/ 0 h 109"/>
                      <a:gd name="T94" fmla="*/ 0 w 1425"/>
                      <a:gd name="T95" fmla="*/ 0 h 109"/>
                      <a:gd name="T96" fmla="*/ 0 w 1425"/>
                      <a:gd name="T97" fmla="*/ 0 h 109"/>
                      <a:gd name="T98" fmla="*/ 0 w 1425"/>
                      <a:gd name="T99" fmla="*/ 0 h 109"/>
                      <a:gd name="T100" fmla="*/ 0 w 1425"/>
                      <a:gd name="T101" fmla="*/ 0 h 109"/>
                      <a:gd name="T102" fmla="*/ 0 w 1425"/>
                      <a:gd name="T103" fmla="*/ 0 h 109"/>
                      <a:gd name="T104" fmla="*/ 0 w 1425"/>
                      <a:gd name="T105" fmla="*/ 0 h 109"/>
                      <a:gd name="T106" fmla="*/ 0 w 1425"/>
                      <a:gd name="T107" fmla="*/ 0 h 109"/>
                      <a:gd name="T108" fmla="*/ 0 w 1425"/>
                      <a:gd name="T109" fmla="*/ 0 h 109"/>
                      <a:gd name="T110" fmla="*/ 0 w 1425"/>
                      <a:gd name="T111" fmla="*/ 0 h 109"/>
                      <a:gd name="T112" fmla="*/ 0 w 1425"/>
                      <a:gd name="T113" fmla="*/ 0 h 109"/>
                      <a:gd name="T114" fmla="*/ 0 w 1425"/>
                      <a:gd name="T115" fmla="*/ 0 h 109"/>
                      <a:gd name="T116" fmla="*/ 0 w 1425"/>
                      <a:gd name="T117" fmla="*/ 0 h 109"/>
                      <a:gd name="T118" fmla="*/ 0 w 1425"/>
                      <a:gd name="T119" fmla="*/ 0 h 109"/>
                      <a:gd name="T120" fmla="*/ 0 w 1425"/>
                      <a:gd name="T121" fmla="*/ 0 h 109"/>
                      <a:gd name="T122" fmla="*/ 0 w 1425"/>
                      <a:gd name="T123" fmla="*/ 0 h 109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1425"/>
                      <a:gd name="T187" fmla="*/ 0 h 109"/>
                      <a:gd name="T188" fmla="*/ 1425 w 1425"/>
                      <a:gd name="T189" fmla="*/ 109 h 109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1425" h="109">
                        <a:moveTo>
                          <a:pt x="13" y="6"/>
                        </a:moveTo>
                        <a:lnTo>
                          <a:pt x="14" y="6"/>
                        </a:lnTo>
                        <a:lnTo>
                          <a:pt x="17" y="6"/>
                        </a:lnTo>
                        <a:lnTo>
                          <a:pt x="20" y="6"/>
                        </a:lnTo>
                        <a:lnTo>
                          <a:pt x="24" y="6"/>
                        </a:lnTo>
                        <a:lnTo>
                          <a:pt x="28" y="7"/>
                        </a:lnTo>
                        <a:lnTo>
                          <a:pt x="31" y="7"/>
                        </a:lnTo>
                        <a:lnTo>
                          <a:pt x="34" y="8"/>
                        </a:lnTo>
                        <a:lnTo>
                          <a:pt x="37" y="8"/>
                        </a:lnTo>
                        <a:lnTo>
                          <a:pt x="40" y="8"/>
                        </a:lnTo>
                        <a:lnTo>
                          <a:pt x="44" y="8"/>
                        </a:lnTo>
                        <a:lnTo>
                          <a:pt x="47" y="9"/>
                        </a:lnTo>
                        <a:lnTo>
                          <a:pt x="51" y="9"/>
                        </a:lnTo>
                        <a:lnTo>
                          <a:pt x="55" y="10"/>
                        </a:lnTo>
                        <a:lnTo>
                          <a:pt x="58" y="10"/>
                        </a:lnTo>
                        <a:lnTo>
                          <a:pt x="63" y="10"/>
                        </a:lnTo>
                        <a:lnTo>
                          <a:pt x="68" y="10"/>
                        </a:lnTo>
                        <a:lnTo>
                          <a:pt x="71" y="12"/>
                        </a:lnTo>
                        <a:lnTo>
                          <a:pt x="76" y="12"/>
                        </a:lnTo>
                        <a:lnTo>
                          <a:pt x="81" y="13"/>
                        </a:lnTo>
                        <a:lnTo>
                          <a:pt x="85" y="13"/>
                        </a:lnTo>
                        <a:lnTo>
                          <a:pt x="90" y="13"/>
                        </a:lnTo>
                        <a:lnTo>
                          <a:pt x="95" y="14"/>
                        </a:lnTo>
                        <a:lnTo>
                          <a:pt x="101" y="14"/>
                        </a:lnTo>
                        <a:lnTo>
                          <a:pt x="104" y="15"/>
                        </a:lnTo>
                        <a:lnTo>
                          <a:pt x="112" y="15"/>
                        </a:lnTo>
                        <a:lnTo>
                          <a:pt x="116" y="15"/>
                        </a:lnTo>
                        <a:lnTo>
                          <a:pt x="121" y="16"/>
                        </a:lnTo>
                        <a:lnTo>
                          <a:pt x="126" y="16"/>
                        </a:lnTo>
                        <a:lnTo>
                          <a:pt x="132" y="18"/>
                        </a:lnTo>
                        <a:lnTo>
                          <a:pt x="136" y="18"/>
                        </a:lnTo>
                        <a:lnTo>
                          <a:pt x="142" y="18"/>
                        </a:lnTo>
                        <a:lnTo>
                          <a:pt x="147" y="18"/>
                        </a:lnTo>
                        <a:lnTo>
                          <a:pt x="153" y="19"/>
                        </a:lnTo>
                        <a:lnTo>
                          <a:pt x="159" y="19"/>
                        </a:lnTo>
                        <a:lnTo>
                          <a:pt x="165" y="19"/>
                        </a:lnTo>
                        <a:lnTo>
                          <a:pt x="170" y="20"/>
                        </a:lnTo>
                        <a:lnTo>
                          <a:pt x="176" y="20"/>
                        </a:lnTo>
                        <a:lnTo>
                          <a:pt x="182" y="20"/>
                        </a:lnTo>
                        <a:lnTo>
                          <a:pt x="187" y="21"/>
                        </a:lnTo>
                        <a:lnTo>
                          <a:pt x="193" y="21"/>
                        </a:lnTo>
                        <a:lnTo>
                          <a:pt x="199" y="21"/>
                        </a:lnTo>
                        <a:lnTo>
                          <a:pt x="204" y="21"/>
                        </a:lnTo>
                        <a:lnTo>
                          <a:pt x="210" y="21"/>
                        </a:lnTo>
                        <a:lnTo>
                          <a:pt x="215" y="21"/>
                        </a:lnTo>
                        <a:lnTo>
                          <a:pt x="221" y="22"/>
                        </a:lnTo>
                        <a:lnTo>
                          <a:pt x="225" y="22"/>
                        </a:lnTo>
                        <a:lnTo>
                          <a:pt x="231" y="22"/>
                        </a:lnTo>
                        <a:lnTo>
                          <a:pt x="237" y="22"/>
                        </a:lnTo>
                        <a:lnTo>
                          <a:pt x="243" y="22"/>
                        </a:lnTo>
                        <a:lnTo>
                          <a:pt x="248" y="22"/>
                        </a:lnTo>
                        <a:lnTo>
                          <a:pt x="253" y="22"/>
                        </a:lnTo>
                        <a:lnTo>
                          <a:pt x="259" y="22"/>
                        </a:lnTo>
                        <a:lnTo>
                          <a:pt x="263" y="22"/>
                        </a:lnTo>
                        <a:lnTo>
                          <a:pt x="268" y="22"/>
                        </a:lnTo>
                        <a:lnTo>
                          <a:pt x="274" y="22"/>
                        </a:lnTo>
                        <a:lnTo>
                          <a:pt x="279" y="22"/>
                        </a:lnTo>
                        <a:lnTo>
                          <a:pt x="284" y="22"/>
                        </a:lnTo>
                        <a:lnTo>
                          <a:pt x="288" y="21"/>
                        </a:lnTo>
                        <a:lnTo>
                          <a:pt x="292" y="21"/>
                        </a:lnTo>
                        <a:lnTo>
                          <a:pt x="294" y="21"/>
                        </a:lnTo>
                        <a:lnTo>
                          <a:pt x="297" y="21"/>
                        </a:lnTo>
                        <a:lnTo>
                          <a:pt x="299" y="21"/>
                        </a:lnTo>
                        <a:lnTo>
                          <a:pt x="303" y="21"/>
                        </a:lnTo>
                        <a:lnTo>
                          <a:pt x="305" y="20"/>
                        </a:lnTo>
                        <a:lnTo>
                          <a:pt x="306" y="20"/>
                        </a:lnTo>
                        <a:lnTo>
                          <a:pt x="310" y="20"/>
                        </a:lnTo>
                        <a:lnTo>
                          <a:pt x="313" y="20"/>
                        </a:lnTo>
                        <a:lnTo>
                          <a:pt x="316" y="20"/>
                        </a:lnTo>
                        <a:lnTo>
                          <a:pt x="319" y="20"/>
                        </a:lnTo>
                        <a:lnTo>
                          <a:pt x="322" y="20"/>
                        </a:lnTo>
                        <a:lnTo>
                          <a:pt x="324" y="20"/>
                        </a:lnTo>
                        <a:lnTo>
                          <a:pt x="327" y="19"/>
                        </a:lnTo>
                        <a:lnTo>
                          <a:pt x="330" y="19"/>
                        </a:lnTo>
                        <a:lnTo>
                          <a:pt x="335" y="19"/>
                        </a:lnTo>
                        <a:lnTo>
                          <a:pt x="337" y="19"/>
                        </a:lnTo>
                        <a:lnTo>
                          <a:pt x="339" y="19"/>
                        </a:lnTo>
                        <a:lnTo>
                          <a:pt x="344" y="19"/>
                        </a:lnTo>
                        <a:lnTo>
                          <a:pt x="346" y="19"/>
                        </a:lnTo>
                        <a:lnTo>
                          <a:pt x="351" y="19"/>
                        </a:lnTo>
                        <a:lnTo>
                          <a:pt x="355" y="18"/>
                        </a:lnTo>
                        <a:lnTo>
                          <a:pt x="357" y="18"/>
                        </a:lnTo>
                        <a:lnTo>
                          <a:pt x="361" y="18"/>
                        </a:lnTo>
                        <a:lnTo>
                          <a:pt x="364" y="18"/>
                        </a:lnTo>
                        <a:lnTo>
                          <a:pt x="369" y="18"/>
                        </a:lnTo>
                        <a:lnTo>
                          <a:pt x="373" y="18"/>
                        </a:lnTo>
                        <a:lnTo>
                          <a:pt x="376" y="18"/>
                        </a:lnTo>
                        <a:lnTo>
                          <a:pt x="381" y="18"/>
                        </a:lnTo>
                        <a:lnTo>
                          <a:pt x="384" y="18"/>
                        </a:lnTo>
                        <a:lnTo>
                          <a:pt x="388" y="18"/>
                        </a:lnTo>
                        <a:lnTo>
                          <a:pt x="392" y="18"/>
                        </a:lnTo>
                        <a:lnTo>
                          <a:pt x="396" y="18"/>
                        </a:lnTo>
                        <a:lnTo>
                          <a:pt x="400" y="16"/>
                        </a:lnTo>
                        <a:lnTo>
                          <a:pt x="403" y="16"/>
                        </a:lnTo>
                        <a:lnTo>
                          <a:pt x="408" y="16"/>
                        </a:lnTo>
                        <a:lnTo>
                          <a:pt x="412" y="16"/>
                        </a:lnTo>
                        <a:lnTo>
                          <a:pt x="415" y="16"/>
                        </a:lnTo>
                        <a:lnTo>
                          <a:pt x="420" y="16"/>
                        </a:lnTo>
                        <a:lnTo>
                          <a:pt x="425" y="16"/>
                        </a:lnTo>
                        <a:lnTo>
                          <a:pt x="428" y="16"/>
                        </a:lnTo>
                        <a:lnTo>
                          <a:pt x="433" y="16"/>
                        </a:lnTo>
                        <a:lnTo>
                          <a:pt x="438" y="16"/>
                        </a:lnTo>
                        <a:lnTo>
                          <a:pt x="441" y="16"/>
                        </a:lnTo>
                        <a:lnTo>
                          <a:pt x="446" y="16"/>
                        </a:lnTo>
                        <a:lnTo>
                          <a:pt x="451" y="15"/>
                        </a:lnTo>
                        <a:lnTo>
                          <a:pt x="456" y="15"/>
                        </a:lnTo>
                        <a:lnTo>
                          <a:pt x="459" y="15"/>
                        </a:lnTo>
                        <a:lnTo>
                          <a:pt x="463" y="15"/>
                        </a:lnTo>
                        <a:lnTo>
                          <a:pt x="469" y="15"/>
                        </a:lnTo>
                        <a:lnTo>
                          <a:pt x="472" y="15"/>
                        </a:lnTo>
                        <a:lnTo>
                          <a:pt x="477" y="15"/>
                        </a:lnTo>
                        <a:lnTo>
                          <a:pt x="482" y="15"/>
                        </a:lnTo>
                        <a:lnTo>
                          <a:pt x="486" y="15"/>
                        </a:lnTo>
                        <a:lnTo>
                          <a:pt x="490" y="15"/>
                        </a:lnTo>
                        <a:lnTo>
                          <a:pt x="495" y="15"/>
                        </a:lnTo>
                        <a:lnTo>
                          <a:pt x="500" y="15"/>
                        </a:lnTo>
                        <a:lnTo>
                          <a:pt x="504" y="15"/>
                        </a:lnTo>
                        <a:lnTo>
                          <a:pt x="509" y="15"/>
                        </a:lnTo>
                        <a:lnTo>
                          <a:pt x="514" y="15"/>
                        </a:lnTo>
                        <a:lnTo>
                          <a:pt x="519" y="15"/>
                        </a:lnTo>
                        <a:lnTo>
                          <a:pt x="516" y="16"/>
                        </a:lnTo>
                        <a:lnTo>
                          <a:pt x="513" y="18"/>
                        </a:lnTo>
                        <a:lnTo>
                          <a:pt x="510" y="18"/>
                        </a:lnTo>
                        <a:lnTo>
                          <a:pt x="507" y="20"/>
                        </a:lnTo>
                        <a:lnTo>
                          <a:pt x="504" y="21"/>
                        </a:lnTo>
                        <a:lnTo>
                          <a:pt x="501" y="21"/>
                        </a:lnTo>
                        <a:lnTo>
                          <a:pt x="498" y="24"/>
                        </a:lnTo>
                        <a:lnTo>
                          <a:pt x="497" y="25"/>
                        </a:lnTo>
                        <a:lnTo>
                          <a:pt x="491" y="27"/>
                        </a:lnTo>
                        <a:lnTo>
                          <a:pt x="488" y="29"/>
                        </a:lnTo>
                        <a:lnTo>
                          <a:pt x="483" y="33"/>
                        </a:lnTo>
                        <a:lnTo>
                          <a:pt x="479" y="37"/>
                        </a:lnTo>
                        <a:lnTo>
                          <a:pt x="476" y="40"/>
                        </a:lnTo>
                        <a:lnTo>
                          <a:pt x="473" y="45"/>
                        </a:lnTo>
                        <a:lnTo>
                          <a:pt x="471" y="46"/>
                        </a:lnTo>
                        <a:lnTo>
                          <a:pt x="471" y="48"/>
                        </a:lnTo>
                        <a:lnTo>
                          <a:pt x="470" y="51"/>
                        </a:lnTo>
                        <a:lnTo>
                          <a:pt x="469" y="54"/>
                        </a:lnTo>
                        <a:lnTo>
                          <a:pt x="469" y="56"/>
                        </a:lnTo>
                        <a:lnTo>
                          <a:pt x="469" y="59"/>
                        </a:lnTo>
                        <a:lnTo>
                          <a:pt x="467" y="62"/>
                        </a:lnTo>
                        <a:lnTo>
                          <a:pt x="467" y="65"/>
                        </a:lnTo>
                        <a:lnTo>
                          <a:pt x="467" y="69"/>
                        </a:lnTo>
                        <a:lnTo>
                          <a:pt x="467" y="71"/>
                        </a:lnTo>
                        <a:lnTo>
                          <a:pt x="469" y="75"/>
                        </a:lnTo>
                        <a:lnTo>
                          <a:pt x="469" y="79"/>
                        </a:lnTo>
                        <a:lnTo>
                          <a:pt x="471" y="78"/>
                        </a:lnTo>
                        <a:lnTo>
                          <a:pt x="473" y="78"/>
                        </a:lnTo>
                        <a:lnTo>
                          <a:pt x="476" y="77"/>
                        </a:lnTo>
                        <a:lnTo>
                          <a:pt x="479" y="77"/>
                        </a:lnTo>
                        <a:lnTo>
                          <a:pt x="482" y="76"/>
                        </a:lnTo>
                        <a:lnTo>
                          <a:pt x="484" y="76"/>
                        </a:lnTo>
                        <a:lnTo>
                          <a:pt x="486" y="76"/>
                        </a:lnTo>
                        <a:lnTo>
                          <a:pt x="490" y="75"/>
                        </a:lnTo>
                        <a:lnTo>
                          <a:pt x="495" y="73"/>
                        </a:lnTo>
                        <a:lnTo>
                          <a:pt x="500" y="71"/>
                        </a:lnTo>
                        <a:lnTo>
                          <a:pt x="504" y="71"/>
                        </a:lnTo>
                        <a:lnTo>
                          <a:pt x="510" y="70"/>
                        </a:lnTo>
                        <a:lnTo>
                          <a:pt x="515" y="67"/>
                        </a:lnTo>
                        <a:lnTo>
                          <a:pt x="519" y="66"/>
                        </a:lnTo>
                        <a:lnTo>
                          <a:pt x="524" y="64"/>
                        </a:lnTo>
                        <a:lnTo>
                          <a:pt x="529" y="63"/>
                        </a:lnTo>
                        <a:lnTo>
                          <a:pt x="534" y="60"/>
                        </a:lnTo>
                        <a:lnTo>
                          <a:pt x="539" y="59"/>
                        </a:lnTo>
                        <a:lnTo>
                          <a:pt x="543" y="56"/>
                        </a:lnTo>
                        <a:lnTo>
                          <a:pt x="548" y="54"/>
                        </a:lnTo>
                        <a:lnTo>
                          <a:pt x="552" y="52"/>
                        </a:lnTo>
                        <a:lnTo>
                          <a:pt x="556" y="51"/>
                        </a:lnTo>
                        <a:lnTo>
                          <a:pt x="562" y="48"/>
                        </a:lnTo>
                        <a:lnTo>
                          <a:pt x="567" y="46"/>
                        </a:lnTo>
                        <a:lnTo>
                          <a:pt x="571" y="44"/>
                        </a:lnTo>
                        <a:lnTo>
                          <a:pt x="577" y="41"/>
                        </a:lnTo>
                        <a:lnTo>
                          <a:pt x="581" y="39"/>
                        </a:lnTo>
                        <a:lnTo>
                          <a:pt x="586" y="38"/>
                        </a:lnTo>
                        <a:lnTo>
                          <a:pt x="591" y="35"/>
                        </a:lnTo>
                        <a:lnTo>
                          <a:pt x="596" y="34"/>
                        </a:lnTo>
                        <a:lnTo>
                          <a:pt x="600" y="33"/>
                        </a:lnTo>
                        <a:lnTo>
                          <a:pt x="606" y="31"/>
                        </a:lnTo>
                        <a:lnTo>
                          <a:pt x="611" y="29"/>
                        </a:lnTo>
                        <a:lnTo>
                          <a:pt x="616" y="28"/>
                        </a:lnTo>
                        <a:lnTo>
                          <a:pt x="619" y="27"/>
                        </a:lnTo>
                        <a:lnTo>
                          <a:pt x="622" y="27"/>
                        </a:lnTo>
                        <a:lnTo>
                          <a:pt x="625" y="26"/>
                        </a:lnTo>
                        <a:lnTo>
                          <a:pt x="628" y="26"/>
                        </a:lnTo>
                        <a:lnTo>
                          <a:pt x="625" y="24"/>
                        </a:lnTo>
                        <a:lnTo>
                          <a:pt x="624" y="21"/>
                        </a:lnTo>
                        <a:lnTo>
                          <a:pt x="621" y="18"/>
                        </a:lnTo>
                        <a:lnTo>
                          <a:pt x="618" y="14"/>
                        </a:lnTo>
                        <a:lnTo>
                          <a:pt x="621" y="13"/>
                        </a:lnTo>
                        <a:lnTo>
                          <a:pt x="625" y="13"/>
                        </a:lnTo>
                        <a:lnTo>
                          <a:pt x="628" y="13"/>
                        </a:lnTo>
                        <a:lnTo>
                          <a:pt x="632" y="13"/>
                        </a:lnTo>
                        <a:lnTo>
                          <a:pt x="637" y="13"/>
                        </a:lnTo>
                        <a:lnTo>
                          <a:pt x="641" y="13"/>
                        </a:lnTo>
                        <a:lnTo>
                          <a:pt x="644" y="13"/>
                        </a:lnTo>
                        <a:lnTo>
                          <a:pt x="648" y="13"/>
                        </a:lnTo>
                        <a:lnTo>
                          <a:pt x="651" y="13"/>
                        </a:lnTo>
                        <a:lnTo>
                          <a:pt x="656" y="13"/>
                        </a:lnTo>
                        <a:lnTo>
                          <a:pt x="660" y="13"/>
                        </a:lnTo>
                        <a:lnTo>
                          <a:pt x="663" y="13"/>
                        </a:lnTo>
                        <a:lnTo>
                          <a:pt x="667" y="13"/>
                        </a:lnTo>
                        <a:lnTo>
                          <a:pt x="670" y="13"/>
                        </a:lnTo>
                        <a:lnTo>
                          <a:pt x="674" y="13"/>
                        </a:lnTo>
                        <a:lnTo>
                          <a:pt x="679" y="13"/>
                        </a:lnTo>
                        <a:lnTo>
                          <a:pt x="682" y="13"/>
                        </a:lnTo>
                        <a:lnTo>
                          <a:pt x="686" y="13"/>
                        </a:lnTo>
                        <a:lnTo>
                          <a:pt x="689" y="13"/>
                        </a:lnTo>
                        <a:lnTo>
                          <a:pt x="693" y="13"/>
                        </a:lnTo>
                        <a:lnTo>
                          <a:pt x="696" y="13"/>
                        </a:lnTo>
                        <a:lnTo>
                          <a:pt x="700" y="13"/>
                        </a:lnTo>
                        <a:lnTo>
                          <a:pt x="704" y="13"/>
                        </a:lnTo>
                        <a:lnTo>
                          <a:pt x="707" y="13"/>
                        </a:lnTo>
                        <a:lnTo>
                          <a:pt x="711" y="13"/>
                        </a:lnTo>
                        <a:lnTo>
                          <a:pt x="714" y="13"/>
                        </a:lnTo>
                        <a:lnTo>
                          <a:pt x="718" y="13"/>
                        </a:lnTo>
                        <a:lnTo>
                          <a:pt x="721" y="13"/>
                        </a:lnTo>
                        <a:lnTo>
                          <a:pt x="724" y="13"/>
                        </a:lnTo>
                        <a:lnTo>
                          <a:pt x="729" y="13"/>
                        </a:lnTo>
                        <a:lnTo>
                          <a:pt x="731" y="13"/>
                        </a:lnTo>
                        <a:lnTo>
                          <a:pt x="734" y="14"/>
                        </a:lnTo>
                        <a:lnTo>
                          <a:pt x="738" y="14"/>
                        </a:lnTo>
                        <a:lnTo>
                          <a:pt x="742" y="14"/>
                        </a:lnTo>
                        <a:lnTo>
                          <a:pt x="744" y="14"/>
                        </a:lnTo>
                        <a:lnTo>
                          <a:pt x="746" y="14"/>
                        </a:lnTo>
                        <a:lnTo>
                          <a:pt x="750" y="14"/>
                        </a:lnTo>
                        <a:lnTo>
                          <a:pt x="753" y="14"/>
                        </a:lnTo>
                        <a:lnTo>
                          <a:pt x="756" y="14"/>
                        </a:lnTo>
                        <a:lnTo>
                          <a:pt x="759" y="14"/>
                        </a:lnTo>
                        <a:lnTo>
                          <a:pt x="762" y="14"/>
                        </a:lnTo>
                        <a:lnTo>
                          <a:pt x="764" y="14"/>
                        </a:lnTo>
                        <a:lnTo>
                          <a:pt x="766" y="14"/>
                        </a:lnTo>
                        <a:lnTo>
                          <a:pt x="770" y="15"/>
                        </a:lnTo>
                        <a:lnTo>
                          <a:pt x="772" y="15"/>
                        </a:lnTo>
                        <a:lnTo>
                          <a:pt x="775" y="15"/>
                        </a:lnTo>
                        <a:lnTo>
                          <a:pt x="778" y="15"/>
                        </a:lnTo>
                        <a:lnTo>
                          <a:pt x="781" y="15"/>
                        </a:lnTo>
                        <a:lnTo>
                          <a:pt x="785" y="15"/>
                        </a:lnTo>
                        <a:lnTo>
                          <a:pt x="790" y="15"/>
                        </a:lnTo>
                        <a:lnTo>
                          <a:pt x="795" y="15"/>
                        </a:lnTo>
                        <a:lnTo>
                          <a:pt x="800" y="16"/>
                        </a:lnTo>
                        <a:lnTo>
                          <a:pt x="804" y="16"/>
                        </a:lnTo>
                        <a:lnTo>
                          <a:pt x="808" y="16"/>
                        </a:lnTo>
                        <a:lnTo>
                          <a:pt x="813" y="18"/>
                        </a:lnTo>
                        <a:lnTo>
                          <a:pt x="816" y="18"/>
                        </a:lnTo>
                        <a:lnTo>
                          <a:pt x="815" y="21"/>
                        </a:lnTo>
                        <a:lnTo>
                          <a:pt x="816" y="25"/>
                        </a:lnTo>
                        <a:lnTo>
                          <a:pt x="816" y="28"/>
                        </a:lnTo>
                        <a:lnTo>
                          <a:pt x="818" y="33"/>
                        </a:lnTo>
                        <a:lnTo>
                          <a:pt x="820" y="37"/>
                        </a:lnTo>
                        <a:lnTo>
                          <a:pt x="821" y="41"/>
                        </a:lnTo>
                        <a:lnTo>
                          <a:pt x="823" y="45"/>
                        </a:lnTo>
                        <a:lnTo>
                          <a:pt x="827" y="48"/>
                        </a:lnTo>
                        <a:lnTo>
                          <a:pt x="829" y="52"/>
                        </a:lnTo>
                        <a:lnTo>
                          <a:pt x="833" y="56"/>
                        </a:lnTo>
                        <a:lnTo>
                          <a:pt x="835" y="59"/>
                        </a:lnTo>
                        <a:lnTo>
                          <a:pt x="840" y="64"/>
                        </a:lnTo>
                        <a:lnTo>
                          <a:pt x="842" y="66"/>
                        </a:lnTo>
                        <a:lnTo>
                          <a:pt x="847" y="70"/>
                        </a:lnTo>
                        <a:lnTo>
                          <a:pt x="852" y="73"/>
                        </a:lnTo>
                        <a:lnTo>
                          <a:pt x="855" y="76"/>
                        </a:lnTo>
                        <a:lnTo>
                          <a:pt x="860" y="79"/>
                        </a:lnTo>
                        <a:lnTo>
                          <a:pt x="865" y="82"/>
                        </a:lnTo>
                        <a:lnTo>
                          <a:pt x="870" y="83"/>
                        </a:lnTo>
                        <a:lnTo>
                          <a:pt x="874" y="85"/>
                        </a:lnTo>
                        <a:lnTo>
                          <a:pt x="878" y="86"/>
                        </a:lnTo>
                        <a:lnTo>
                          <a:pt x="884" y="89"/>
                        </a:lnTo>
                        <a:lnTo>
                          <a:pt x="889" y="89"/>
                        </a:lnTo>
                        <a:lnTo>
                          <a:pt x="893" y="91"/>
                        </a:lnTo>
                        <a:lnTo>
                          <a:pt x="898" y="91"/>
                        </a:lnTo>
                        <a:lnTo>
                          <a:pt x="902" y="91"/>
                        </a:lnTo>
                        <a:lnTo>
                          <a:pt x="906" y="91"/>
                        </a:lnTo>
                        <a:lnTo>
                          <a:pt x="911" y="91"/>
                        </a:lnTo>
                        <a:lnTo>
                          <a:pt x="915" y="89"/>
                        </a:lnTo>
                        <a:lnTo>
                          <a:pt x="920" y="89"/>
                        </a:lnTo>
                        <a:lnTo>
                          <a:pt x="923" y="86"/>
                        </a:lnTo>
                        <a:lnTo>
                          <a:pt x="927" y="85"/>
                        </a:lnTo>
                        <a:lnTo>
                          <a:pt x="925" y="83"/>
                        </a:lnTo>
                        <a:lnTo>
                          <a:pt x="924" y="79"/>
                        </a:lnTo>
                        <a:lnTo>
                          <a:pt x="923" y="77"/>
                        </a:lnTo>
                        <a:lnTo>
                          <a:pt x="922" y="75"/>
                        </a:lnTo>
                        <a:lnTo>
                          <a:pt x="920" y="70"/>
                        </a:lnTo>
                        <a:lnTo>
                          <a:pt x="917" y="65"/>
                        </a:lnTo>
                        <a:lnTo>
                          <a:pt x="915" y="62"/>
                        </a:lnTo>
                        <a:lnTo>
                          <a:pt x="911" y="56"/>
                        </a:lnTo>
                        <a:lnTo>
                          <a:pt x="909" y="52"/>
                        </a:lnTo>
                        <a:lnTo>
                          <a:pt x="906" y="48"/>
                        </a:lnTo>
                        <a:lnTo>
                          <a:pt x="902" y="44"/>
                        </a:lnTo>
                        <a:lnTo>
                          <a:pt x="898" y="40"/>
                        </a:lnTo>
                        <a:lnTo>
                          <a:pt x="895" y="37"/>
                        </a:lnTo>
                        <a:lnTo>
                          <a:pt x="891" y="33"/>
                        </a:lnTo>
                        <a:lnTo>
                          <a:pt x="889" y="31"/>
                        </a:lnTo>
                        <a:lnTo>
                          <a:pt x="884" y="27"/>
                        </a:lnTo>
                        <a:lnTo>
                          <a:pt x="879" y="25"/>
                        </a:lnTo>
                        <a:lnTo>
                          <a:pt x="876" y="22"/>
                        </a:lnTo>
                        <a:lnTo>
                          <a:pt x="878" y="22"/>
                        </a:lnTo>
                        <a:lnTo>
                          <a:pt x="880" y="22"/>
                        </a:lnTo>
                        <a:lnTo>
                          <a:pt x="884" y="22"/>
                        </a:lnTo>
                        <a:lnTo>
                          <a:pt x="886" y="22"/>
                        </a:lnTo>
                        <a:lnTo>
                          <a:pt x="890" y="22"/>
                        </a:lnTo>
                        <a:lnTo>
                          <a:pt x="892" y="22"/>
                        </a:lnTo>
                        <a:lnTo>
                          <a:pt x="896" y="22"/>
                        </a:lnTo>
                        <a:lnTo>
                          <a:pt x="898" y="22"/>
                        </a:lnTo>
                        <a:lnTo>
                          <a:pt x="902" y="22"/>
                        </a:lnTo>
                        <a:lnTo>
                          <a:pt x="904" y="22"/>
                        </a:lnTo>
                        <a:lnTo>
                          <a:pt x="908" y="22"/>
                        </a:lnTo>
                        <a:lnTo>
                          <a:pt x="911" y="22"/>
                        </a:lnTo>
                        <a:lnTo>
                          <a:pt x="915" y="22"/>
                        </a:lnTo>
                        <a:lnTo>
                          <a:pt x="918" y="22"/>
                        </a:lnTo>
                        <a:lnTo>
                          <a:pt x="922" y="22"/>
                        </a:lnTo>
                        <a:lnTo>
                          <a:pt x="925" y="22"/>
                        </a:lnTo>
                        <a:lnTo>
                          <a:pt x="928" y="21"/>
                        </a:lnTo>
                        <a:lnTo>
                          <a:pt x="931" y="21"/>
                        </a:lnTo>
                        <a:lnTo>
                          <a:pt x="935" y="21"/>
                        </a:lnTo>
                        <a:lnTo>
                          <a:pt x="940" y="21"/>
                        </a:lnTo>
                        <a:lnTo>
                          <a:pt x="942" y="21"/>
                        </a:lnTo>
                        <a:lnTo>
                          <a:pt x="947" y="21"/>
                        </a:lnTo>
                        <a:lnTo>
                          <a:pt x="949" y="21"/>
                        </a:lnTo>
                        <a:lnTo>
                          <a:pt x="954" y="21"/>
                        </a:lnTo>
                        <a:lnTo>
                          <a:pt x="956" y="21"/>
                        </a:lnTo>
                        <a:lnTo>
                          <a:pt x="961" y="21"/>
                        </a:lnTo>
                        <a:lnTo>
                          <a:pt x="965" y="21"/>
                        </a:lnTo>
                        <a:lnTo>
                          <a:pt x="969" y="21"/>
                        </a:lnTo>
                        <a:lnTo>
                          <a:pt x="972" y="21"/>
                        </a:lnTo>
                        <a:lnTo>
                          <a:pt x="976" y="21"/>
                        </a:lnTo>
                        <a:lnTo>
                          <a:pt x="980" y="21"/>
                        </a:lnTo>
                        <a:lnTo>
                          <a:pt x="985" y="21"/>
                        </a:lnTo>
                        <a:lnTo>
                          <a:pt x="988" y="21"/>
                        </a:lnTo>
                        <a:lnTo>
                          <a:pt x="992" y="21"/>
                        </a:lnTo>
                        <a:lnTo>
                          <a:pt x="995" y="21"/>
                        </a:lnTo>
                        <a:lnTo>
                          <a:pt x="1000" y="21"/>
                        </a:lnTo>
                        <a:lnTo>
                          <a:pt x="1004" y="20"/>
                        </a:lnTo>
                        <a:lnTo>
                          <a:pt x="1007" y="20"/>
                        </a:lnTo>
                        <a:lnTo>
                          <a:pt x="1012" y="20"/>
                        </a:lnTo>
                        <a:lnTo>
                          <a:pt x="1017" y="20"/>
                        </a:lnTo>
                        <a:lnTo>
                          <a:pt x="1020" y="20"/>
                        </a:lnTo>
                        <a:lnTo>
                          <a:pt x="1025" y="20"/>
                        </a:lnTo>
                        <a:lnTo>
                          <a:pt x="1029" y="20"/>
                        </a:lnTo>
                        <a:lnTo>
                          <a:pt x="1033" y="20"/>
                        </a:lnTo>
                        <a:lnTo>
                          <a:pt x="1038" y="20"/>
                        </a:lnTo>
                        <a:lnTo>
                          <a:pt x="1042" y="20"/>
                        </a:lnTo>
                        <a:lnTo>
                          <a:pt x="1047" y="20"/>
                        </a:lnTo>
                        <a:lnTo>
                          <a:pt x="1050" y="20"/>
                        </a:lnTo>
                        <a:lnTo>
                          <a:pt x="1055" y="19"/>
                        </a:lnTo>
                        <a:lnTo>
                          <a:pt x="1060" y="19"/>
                        </a:lnTo>
                        <a:lnTo>
                          <a:pt x="1063" y="19"/>
                        </a:lnTo>
                        <a:lnTo>
                          <a:pt x="1068" y="19"/>
                        </a:lnTo>
                        <a:lnTo>
                          <a:pt x="1073" y="19"/>
                        </a:lnTo>
                        <a:lnTo>
                          <a:pt x="1076" y="19"/>
                        </a:lnTo>
                        <a:lnTo>
                          <a:pt x="1081" y="19"/>
                        </a:lnTo>
                        <a:lnTo>
                          <a:pt x="1084" y="19"/>
                        </a:lnTo>
                        <a:lnTo>
                          <a:pt x="1089" y="18"/>
                        </a:lnTo>
                        <a:lnTo>
                          <a:pt x="1094" y="18"/>
                        </a:lnTo>
                        <a:lnTo>
                          <a:pt x="1099" y="18"/>
                        </a:lnTo>
                        <a:lnTo>
                          <a:pt x="1102" y="18"/>
                        </a:lnTo>
                        <a:lnTo>
                          <a:pt x="1107" y="18"/>
                        </a:lnTo>
                        <a:lnTo>
                          <a:pt x="1112" y="18"/>
                        </a:lnTo>
                        <a:lnTo>
                          <a:pt x="1115" y="18"/>
                        </a:lnTo>
                        <a:lnTo>
                          <a:pt x="1120" y="18"/>
                        </a:lnTo>
                        <a:lnTo>
                          <a:pt x="1118" y="21"/>
                        </a:lnTo>
                        <a:lnTo>
                          <a:pt x="1115" y="24"/>
                        </a:lnTo>
                        <a:lnTo>
                          <a:pt x="1113" y="27"/>
                        </a:lnTo>
                        <a:lnTo>
                          <a:pt x="1112" y="31"/>
                        </a:lnTo>
                        <a:lnTo>
                          <a:pt x="1108" y="34"/>
                        </a:lnTo>
                        <a:lnTo>
                          <a:pt x="1106" y="38"/>
                        </a:lnTo>
                        <a:lnTo>
                          <a:pt x="1103" y="41"/>
                        </a:lnTo>
                        <a:lnTo>
                          <a:pt x="1103" y="44"/>
                        </a:lnTo>
                        <a:lnTo>
                          <a:pt x="1107" y="44"/>
                        </a:lnTo>
                        <a:lnTo>
                          <a:pt x="1113" y="45"/>
                        </a:lnTo>
                        <a:lnTo>
                          <a:pt x="1117" y="46"/>
                        </a:lnTo>
                        <a:lnTo>
                          <a:pt x="1122" y="47"/>
                        </a:lnTo>
                        <a:lnTo>
                          <a:pt x="1127" y="48"/>
                        </a:lnTo>
                        <a:lnTo>
                          <a:pt x="1132" y="50"/>
                        </a:lnTo>
                        <a:lnTo>
                          <a:pt x="1137" y="52"/>
                        </a:lnTo>
                        <a:lnTo>
                          <a:pt x="1141" y="54"/>
                        </a:lnTo>
                        <a:lnTo>
                          <a:pt x="1146" y="56"/>
                        </a:lnTo>
                        <a:lnTo>
                          <a:pt x="1151" y="59"/>
                        </a:lnTo>
                        <a:lnTo>
                          <a:pt x="1156" y="60"/>
                        </a:lnTo>
                        <a:lnTo>
                          <a:pt x="1160" y="64"/>
                        </a:lnTo>
                        <a:lnTo>
                          <a:pt x="1164" y="66"/>
                        </a:lnTo>
                        <a:lnTo>
                          <a:pt x="1170" y="69"/>
                        </a:lnTo>
                        <a:lnTo>
                          <a:pt x="1175" y="71"/>
                        </a:lnTo>
                        <a:lnTo>
                          <a:pt x="1179" y="73"/>
                        </a:lnTo>
                        <a:lnTo>
                          <a:pt x="1184" y="75"/>
                        </a:lnTo>
                        <a:lnTo>
                          <a:pt x="1189" y="76"/>
                        </a:lnTo>
                        <a:lnTo>
                          <a:pt x="1194" y="78"/>
                        </a:lnTo>
                        <a:lnTo>
                          <a:pt x="1198" y="81"/>
                        </a:lnTo>
                        <a:lnTo>
                          <a:pt x="1202" y="82"/>
                        </a:lnTo>
                        <a:lnTo>
                          <a:pt x="1208" y="82"/>
                        </a:lnTo>
                        <a:lnTo>
                          <a:pt x="1213" y="83"/>
                        </a:lnTo>
                        <a:lnTo>
                          <a:pt x="1217" y="83"/>
                        </a:lnTo>
                        <a:lnTo>
                          <a:pt x="1221" y="83"/>
                        </a:lnTo>
                        <a:lnTo>
                          <a:pt x="1227" y="82"/>
                        </a:lnTo>
                        <a:lnTo>
                          <a:pt x="1230" y="81"/>
                        </a:lnTo>
                        <a:lnTo>
                          <a:pt x="1236" y="79"/>
                        </a:lnTo>
                        <a:lnTo>
                          <a:pt x="1241" y="76"/>
                        </a:lnTo>
                        <a:lnTo>
                          <a:pt x="1246" y="73"/>
                        </a:lnTo>
                        <a:lnTo>
                          <a:pt x="1251" y="71"/>
                        </a:lnTo>
                        <a:lnTo>
                          <a:pt x="1257" y="67"/>
                        </a:lnTo>
                        <a:lnTo>
                          <a:pt x="1251" y="64"/>
                        </a:lnTo>
                        <a:lnTo>
                          <a:pt x="1246" y="59"/>
                        </a:lnTo>
                        <a:lnTo>
                          <a:pt x="1241" y="56"/>
                        </a:lnTo>
                        <a:lnTo>
                          <a:pt x="1236" y="52"/>
                        </a:lnTo>
                        <a:lnTo>
                          <a:pt x="1232" y="48"/>
                        </a:lnTo>
                        <a:lnTo>
                          <a:pt x="1227" y="45"/>
                        </a:lnTo>
                        <a:lnTo>
                          <a:pt x="1222" y="41"/>
                        </a:lnTo>
                        <a:lnTo>
                          <a:pt x="1217" y="38"/>
                        </a:lnTo>
                        <a:lnTo>
                          <a:pt x="1213" y="34"/>
                        </a:lnTo>
                        <a:lnTo>
                          <a:pt x="1208" y="31"/>
                        </a:lnTo>
                        <a:lnTo>
                          <a:pt x="1202" y="28"/>
                        </a:lnTo>
                        <a:lnTo>
                          <a:pt x="1197" y="26"/>
                        </a:lnTo>
                        <a:lnTo>
                          <a:pt x="1192" y="22"/>
                        </a:lnTo>
                        <a:lnTo>
                          <a:pt x="1188" y="20"/>
                        </a:lnTo>
                        <a:lnTo>
                          <a:pt x="1182" y="18"/>
                        </a:lnTo>
                        <a:lnTo>
                          <a:pt x="1177" y="15"/>
                        </a:lnTo>
                        <a:lnTo>
                          <a:pt x="1182" y="15"/>
                        </a:lnTo>
                        <a:lnTo>
                          <a:pt x="1187" y="15"/>
                        </a:lnTo>
                        <a:lnTo>
                          <a:pt x="1190" y="14"/>
                        </a:lnTo>
                        <a:lnTo>
                          <a:pt x="1195" y="14"/>
                        </a:lnTo>
                        <a:lnTo>
                          <a:pt x="1200" y="14"/>
                        </a:lnTo>
                        <a:lnTo>
                          <a:pt x="1203" y="14"/>
                        </a:lnTo>
                        <a:lnTo>
                          <a:pt x="1208" y="13"/>
                        </a:lnTo>
                        <a:lnTo>
                          <a:pt x="1213" y="13"/>
                        </a:lnTo>
                        <a:lnTo>
                          <a:pt x="1217" y="13"/>
                        </a:lnTo>
                        <a:lnTo>
                          <a:pt x="1221" y="13"/>
                        </a:lnTo>
                        <a:lnTo>
                          <a:pt x="1226" y="13"/>
                        </a:lnTo>
                        <a:lnTo>
                          <a:pt x="1230" y="13"/>
                        </a:lnTo>
                        <a:lnTo>
                          <a:pt x="1234" y="12"/>
                        </a:lnTo>
                        <a:lnTo>
                          <a:pt x="1239" y="12"/>
                        </a:lnTo>
                        <a:lnTo>
                          <a:pt x="1243" y="12"/>
                        </a:lnTo>
                        <a:lnTo>
                          <a:pt x="1247" y="12"/>
                        </a:lnTo>
                        <a:lnTo>
                          <a:pt x="1251" y="12"/>
                        </a:lnTo>
                        <a:lnTo>
                          <a:pt x="1255" y="10"/>
                        </a:lnTo>
                        <a:lnTo>
                          <a:pt x="1260" y="10"/>
                        </a:lnTo>
                        <a:lnTo>
                          <a:pt x="1264" y="10"/>
                        </a:lnTo>
                        <a:lnTo>
                          <a:pt x="1268" y="10"/>
                        </a:lnTo>
                        <a:lnTo>
                          <a:pt x="1272" y="10"/>
                        </a:lnTo>
                        <a:lnTo>
                          <a:pt x="1275" y="9"/>
                        </a:lnTo>
                        <a:lnTo>
                          <a:pt x="1280" y="9"/>
                        </a:lnTo>
                        <a:lnTo>
                          <a:pt x="1284" y="9"/>
                        </a:lnTo>
                        <a:lnTo>
                          <a:pt x="1289" y="9"/>
                        </a:lnTo>
                        <a:lnTo>
                          <a:pt x="1291" y="8"/>
                        </a:lnTo>
                        <a:lnTo>
                          <a:pt x="1296" y="8"/>
                        </a:lnTo>
                        <a:lnTo>
                          <a:pt x="1300" y="8"/>
                        </a:lnTo>
                        <a:lnTo>
                          <a:pt x="1304" y="8"/>
                        </a:lnTo>
                        <a:lnTo>
                          <a:pt x="1309" y="8"/>
                        </a:lnTo>
                        <a:lnTo>
                          <a:pt x="1312" y="8"/>
                        </a:lnTo>
                        <a:lnTo>
                          <a:pt x="1316" y="8"/>
                        </a:lnTo>
                        <a:lnTo>
                          <a:pt x="1319" y="7"/>
                        </a:lnTo>
                        <a:lnTo>
                          <a:pt x="1323" y="7"/>
                        </a:lnTo>
                        <a:lnTo>
                          <a:pt x="1327" y="7"/>
                        </a:lnTo>
                        <a:lnTo>
                          <a:pt x="1330" y="6"/>
                        </a:lnTo>
                        <a:lnTo>
                          <a:pt x="1334" y="6"/>
                        </a:lnTo>
                        <a:lnTo>
                          <a:pt x="1338" y="6"/>
                        </a:lnTo>
                        <a:lnTo>
                          <a:pt x="1342" y="6"/>
                        </a:lnTo>
                        <a:lnTo>
                          <a:pt x="1346" y="6"/>
                        </a:lnTo>
                        <a:lnTo>
                          <a:pt x="1349" y="5"/>
                        </a:lnTo>
                        <a:lnTo>
                          <a:pt x="1351" y="5"/>
                        </a:lnTo>
                        <a:lnTo>
                          <a:pt x="1356" y="5"/>
                        </a:lnTo>
                        <a:lnTo>
                          <a:pt x="1359" y="5"/>
                        </a:lnTo>
                        <a:lnTo>
                          <a:pt x="1362" y="3"/>
                        </a:lnTo>
                        <a:lnTo>
                          <a:pt x="1366" y="3"/>
                        </a:lnTo>
                        <a:lnTo>
                          <a:pt x="1369" y="3"/>
                        </a:lnTo>
                        <a:lnTo>
                          <a:pt x="1372" y="3"/>
                        </a:lnTo>
                        <a:lnTo>
                          <a:pt x="1375" y="3"/>
                        </a:lnTo>
                        <a:lnTo>
                          <a:pt x="1379" y="3"/>
                        </a:lnTo>
                        <a:lnTo>
                          <a:pt x="1382" y="3"/>
                        </a:lnTo>
                        <a:lnTo>
                          <a:pt x="1385" y="2"/>
                        </a:lnTo>
                        <a:lnTo>
                          <a:pt x="1387" y="2"/>
                        </a:lnTo>
                        <a:lnTo>
                          <a:pt x="1389" y="1"/>
                        </a:lnTo>
                        <a:lnTo>
                          <a:pt x="1393" y="1"/>
                        </a:lnTo>
                        <a:lnTo>
                          <a:pt x="1395" y="1"/>
                        </a:lnTo>
                        <a:lnTo>
                          <a:pt x="1398" y="0"/>
                        </a:lnTo>
                        <a:lnTo>
                          <a:pt x="1401" y="0"/>
                        </a:lnTo>
                        <a:lnTo>
                          <a:pt x="1405" y="0"/>
                        </a:lnTo>
                        <a:lnTo>
                          <a:pt x="1407" y="0"/>
                        </a:lnTo>
                        <a:lnTo>
                          <a:pt x="1410" y="0"/>
                        </a:lnTo>
                        <a:lnTo>
                          <a:pt x="1412" y="0"/>
                        </a:lnTo>
                        <a:lnTo>
                          <a:pt x="1416" y="0"/>
                        </a:lnTo>
                        <a:lnTo>
                          <a:pt x="1425" y="84"/>
                        </a:lnTo>
                        <a:lnTo>
                          <a:pt x="1424" y="84"/>
                        </a:lnTo>
                        <a:lnTo>
                          <a:pt x="1421" y="84"/>
                        </a:lnTo>
                        <a:lnTo>
                          <a:pt x="1420" y="84"/>
                        </a:lnTo>
                        <a:lnTo>
                          <a:pt x="1416" y="84"/>
                        </a:lnTo>
                        <a:lnTo>
                          <a:pt x="1412" y="85"/>
                        </a:lnTo>
                        <a:lnTo>
                          <a:pt x="1407" y="85"/>
                        </a:lnTo>
                        <a:lnTo>
                          <a:pt x="1402" y="86"/>
                        </a:lnTo>
                        <a:lnTo>
                          <a:pt x="1400" y="86"/>
                        </a:lnTo>
                        <a:lnTo>
                          <a:pt x="1397" y="86"/>
                        </a:lnTo>
                        <a:lnTo>
                          <a:pt x="1393" y="86"/>
                        </a:lnTo>
                        <a:lnTo>
                          <a:pt x="1389" y="88"/>
                        </a:lnTo>
                        <a:lnTo>
                          <a:pt x="1387" y="88"/>
                        </a:lnTo>
                        <a:lnTo>
                          <a:pt x="1383" y="89"/>
                        </a:lnTo>
                        <a:lnTo>
                          <a:pt x="1380" y="89"/>
                        </a:lnTo>
                        <a:lnTo>
                          <a:pt x="1376" y="89"/>
                        </a:lnTo>
                        <a:lnTo>
                          <a:pt x="1372" y="89"/>
                        </a:lnTo>
                        <a:lnTo>
                          <a:pt x="1368" y="90"/>
                        </a:lnTo>
                        <a:lnTo>
                          <a:pt x="1363" y="90"/>
                        </a:lnTo>
                        <a:lnTo>
                          <a:pt x="1360" y="91"/>
                        </a:lnTo>
                        <a:lnTo>
                          <a:pt x="1354" y="91"/>
                        </a:lnTo>
                        <a:lnTo>
                          <a:pt x="1350" y="91"/>
                        </a:lnTo>
                        <a:lnTo>
                          <a:pt x="1346" y="92"/>
                        </a:lnTo>
                        <a:lnTo>
                          <a:pt x="1341" y="94"/>
                        </a:lnTo>
                        <a:lnTo>
                          <a:pt x="1335" y="94"/>
                        </a:lnTo>
                        <a:lnTo>
                          <a:pt x="1329" y="94"/>
                        </a:lnTo>
                        <a:lnTo>
                          <a:pt x="1324" y="94"/>
                        </a:lnTo>
                        <a:lnTo>
                          <a:pt x="1319" y="95"/>
                        </a:lnTo>
                        <a:lnTo>
                          <a:pt x="1312" y="96"/>
                        </a:lnTo>
                        <a:lnTo>
                          <a:pt x="1306" y="96"/>
                        </a:lnTo>
                        <a:lnTo>
                          <a:pt x="1302" y="97"/>
                        </a:lnTo>
                        <a:lnTo>
                          <a:pt x="1296" y="97"/>
                        </a:lnTo>
                        <a:lnTo>
                          <a:pt x="1289" y="97"/>
                        </a:lnTo>
                        <a:lnTo>
                          <a:pt x="1283" y="97"/>
                        </a:lnTo>
                        <a:lnTo>
                          <a:pt x="1275" y="98"/>
                        </a:lnTo>
                        <a:lnTo>
                          <a:pt x="1270" y="100"/>
                        </a:lnTo>
                        <a:lnTo>
                          <a:pt x="1262" y="100"/>
                        </a:lnTo>
                        <a:lnTo>
                          <a:pt x="1255" y="100"/>
                        </a:lnTo>
                        <a:lnTo>
                          <a:pt x="1249" y="100"/>
                        </a:lnTo>
                        <a:lnTo>
                          <a:pt x="1242" y="102"/>
                        </a:lnTo>
                        <a:lnTo>
                          <a:pt x="1235" y="102"/>
                        </a:lnTo>
                        <a:lnTo>
                          <a:pt x="1228" y="102"/>
                        </a:lnTo>
                        <a:lnTo>
                          <a:pt x="1220" y="102"/>
                        </a:lnTo>
                        <a:lnTo>
                          <a:pt x="1213" y="102"/>
                        </a:lnTo>
                        <a:lnTo>
                          <a:pt x="1205" y="103"/>
                        </a:lnTo>
                        <a:lnTo>
                          <a:pt x="1197" y="104"/>
                        </a:lnTo>
                        <a:lnTo>
                          <a:pt x="1190" y="104"/>
                        </a:lnTo>
                        <a:lnTo>
                          <a:pt x="1182" y="104"/>
                        </a:lnTo>
                        <a:lnTo>
                          <a:pt x="1173" y="104"/>
                        </a:lnTo>
                        <a:lnTo>
                          <a:pt x="1165" y="104"/>
                        </a:lnTo>
                        <a:lnTo>
                          <a:pt x="1157" y="105"/>
                        </a:lnTo>
                        <a:lnTo>
                          <a:pt x="1149" y="107"/>
                        </a:lnTo>
                        <a:lnTo>
                          <a:pt x="1140" y="107"/>
                        </a:lnTo>
                        <a:lnTo>
                          <a:pt x="1132" y="107"/>
                        </a:lnTo>
                        <a:lnTo>
                          <a:pt x="1122" y="107"/>
                        </a:lnTo>
                        <a:lnTo>
                          <a:pt x="1114" y="107"/>
                        </a:lnTo>
                        <a:lnTo>
                          <a:pt x="1112" y="103"/>
                        </a:lnTo>
                        <a:lnTo>
                          <a:pt x="1108" y="100"/>
                        </a:lnTo>
                        <a:lnTo>
                          <a:pt x="1106" y="95"/>
                        </a:lnTo>
                        <a:lnTo>
                          <a:pt x="1102" y="91"/>
                        </a:lnTo>
                        <a:lnTo>
                          <a:pt x="1099" y="89"/>
                        </a:lnTo>
                        <a:lnTo>
                          <a:pt x="1096" y="85"/>
                        </a:lnTo>
                        <a:lnTo>
                          <a:pt x="1094" y="82"/>
                        </a:lnTo>
                        <a:lnTo>
                          <a:pt x="1090" y="79"/>
                        </a:lnTo>
                        <a:lnTo>
                          <a:pt x="1086" y="76"/>
                        </a:lnTo>
                        <a:lnTo>
                          <a:pt x="1083" y="73"/>
                        </a:lnTo>
                        <a:lnTo>
                          <a:pt x="1080" y="71"/>
                        </a:lnTo>
                        <a:lnTo>
                          <a:pt x="1076" y="70"/>
                        </a:lnTo>
                        <a:lnTo>
                          <a:pt x="1074" y="67"/>
                        </a:lnTo>
                        <a:lnTo>
                          <a:pt x="1070" y="65"/>
                        </a:lnTo>
                        <a:lnTo>
                          <a:pt x="1065" y="64"/>
                        </a:lnTo>
                        <a:lnTo>
                          <a:pt x="1063" y="62"/>
                        </a:lnTo>
                        <a:lnTo>
                          <a:pt x="1060" y="60"/>
                        </a:lnTo>
                        <a:lnTo>
                          <a:pt x="1056" y="58"/>
                        </a:lnTo>
                        <a:lnTo>
                          <a:pt x="1051" y="56"/>
                        </a:lnTo>
                        <a:lnTo>
                          <a:pt x="1048" y="56"/>
                        </a:lnTo>
                        <a:lnTo>
                          <a:pt x="1044" y="53"/>
                        </a:lnTo>
                        <a:lnTo>
                          <a:pt x="1041" y="52"/>
                        </a:lnTo>
                        <a:lnTo>
                          <a:pt x="1037" y="51"/>
                        </a:lnTo>
                        <a:lnTo>
                          <a:pt x="1033" y="50"/>
                        </a:lnTo>
                        <a:lnTo>
                          <a:pt x="1030" y="48"/>
                        </a:lnTo>
                        <a:lnTo>
                          <a:pt x="1026" y="46"/>
                        </a:lnTo>
                        <a:lnTo>
                          <a:pt x="1022" y="45"/>
                        </a:lnTo>
                        <a:lnTo>
                          <a:pt x="1018" y="44"/>
                        </a:lnTo>
                        <a:lnTo>
                          <a:pt x="1014" y="43"/>
                        </a:lnTo>
                        <a:lnTo>
                          <a:pt x="1011" y="41"/>
                        </a:lnTo>
                        <a:lnTo>
                          <a:pt x="1007" y="39"/>
                        </a:lnTo>
                        <a:lnTo>
                          <a:pt x="1004" y="38"/>
                        </a:lnTo>
                        <a:lnTo>
                          <a:pt x="1001" y="38"/>
                        </a:lnTo>
                        <a:lnTo>
                          <a:pt x="1000" y="39"/>
                        </a:lnTo>
                        <a:lnTo>
                          <a:pt x="998" y="40"/>
                        </a:lnTo>
                        <a:lnTo>
                          <a:pt x="994" y="41"/>
                        </a:lnTo>
                        <a:lnTo>
                          <a:pt x="990" y="43"/>
                        </a:lnTo>
                        <a:lnTo>
                          <a:pt x="987" y="45"/>
                        </a:lnTo>
                        <a:lnTo>
                          <a:pt x="982" y="47"/>
                        </a:lnTo>
                        <a:lnTo>
                          <a:pt x="980" y="51"/>
                        </a:lnTo>
                        <a:lnTo>
                          <a:pt x="974" y="53"/>
                        </a:lnTo>
                        <a:lnTo>
                          <a:pt x="971" y="56"/>
                        </a:lnTo>
                        <a:lnTo>
                          <a:pt x="967" y="58"/>
                        </a:lnTo>
                        <a:lnTo>
                          <a:pt x="962" y="60"/>
                        </a:lnTo>
                        <a:lnTo>
                          <a:pt x="959" y="62"/>
                        </a:lnTo>
                        <a:lnTo>
                          <a:pt x="956" y="64"/>
                        </a:lnTo>
                        <a:lnTo>
                          <a:pt x="952" y="65"/>
                        </a:lnTo>
                        <a:lnTo>
                          <a:pt x="950" y="67"/>
                        </a:lnTo>
                        <a:lnTo>
                          <a:pt x="952" y="69"/>
                        </a:lnTo>
                        <a:lnTo>
                          <a:pt x="955" y="71"/>
                        </a:lnTo>
                        <a:lnTo>
                          <a:pt x="959" y="76"/>
                        </a:lnTo>
                        <a:lnTo>
                          <a:pt x="962" y="79"/>
                        </a:lnTo>
                        <a:lnTo>
                          <a:pt x="965" y="82"/>
                        </a:lnTo>
                        <a:lnTo>
                          <a:pt x="969" y="85"/>
                        </a:lnTo>
                        <a:lnTo>
                          <a:pt x="972" y="88"/>
                        </a:lnTo>
                        <a:lnTo>
                          <a:pt x="974" y="91"/>
                        </a:lnTo>
                        <a:lnTo>
                          <a:pt x="976" y="89"/>
                        </a:lnTo>
                        <a:lnTo>
                          <a:pt x="980" y="86"/>
                        </a:lnTo>
                        <a:lnTo>
                          <a:pt x="982" y="85"/>
                        </a:lnTo>
                        <a:lnTo>
                          <a:pt x="985" y="84"/>
                        </a:lnTo>
                        <a:lnTo>
                          <a:pt x="987" y="83"/>
                        </a:lnTo>
                        <a:lnTo>
                          <a:pt x="990" y="83"/>
                        </a:lnTo>
                        <a:lnTo>
                          <a:pt x="992" y="82"/>
                        </a:lnTo>
                        <a:lnTo>
                          <a:pt x="995" y="82"/>
                        </a:lnTo>
                        <a:lnTo>
                          <a:pt x="1000" y="82"/>
                        </a:lnTo>
                        <a:lnTo>
                          <a:pt x="1005" y="83"/>
                        </a:lnTo>
                        <a:lnTo>
                          <a:pt x="1010" y="84"/>
                        </a:lnTo>
                        <a:lnTo>
                          <a:pt x="1014" y="85"/>
                        </a:lnTo>
                        <a:lnTo>
                          <a:pt x="1018" y="86"/>
                        </a:lnTo>
                        <a:lnTo>
                          <a:pt x="1023" y="89"/>
                        </a:lnTo>
                        <a:lnTo>
                          <a:pt x="1026" y="91"/>
                        </a:lnTo>
                        <a:lnTo>
                          <a:pt x="1031" y="96"/>
                        </a:lnTo>
                        <a:lnTo>
                          <a:pt x="1035" y="98"/>
                        </a:lnTo>
                        <a:lnTo>
                          <a:pt x="1038" y="102"/>
                        </a:lnTo>
                        <a:lnTo>
                          <a:pt x="1043" y="104"/>
                        </a:lnTo>
                        <a:lnTo>
                          <a:pt x="1047" y="109"/>
                        </a:lnTo>
                        <a:lnTo>
                          <a:pt x="1042" y="109"/>
                        </a:lnTo>
                        <a:lnTo>
                          <a:pt x="1037" y="109"/>
                        </a:lnTo>
                        <a:lnTo>
                          <a:pt x="1032" y="109"/>
                        </a:lnTo>
                        <a:lnTo>
                          <a:pt x="1028" y="109"/>
                        </a:lnTo>
                        <a:lnTo>
                          <a:pt x="1022" y="109"/>
                        </a:lnTo>
                        <a:lnTo>
                          <a:pt x="1018" y="109"/>
                        </a:lnTo>
                        <a:lnTo>
                          <a:pt x="1012" y="109"/>
                        </a:lnTo>
                        <a:lnTo>
                          <a:pt x="1007" y="109"/>
                        </a:lnTo>
                        <a:lnTo>
                          <a:pt x="1003" y="108"/>
                        </a:lnTo>
                        <a:lnTo>
                          <a:pt x="998" y="108"/>
                        </a:lnTo>
                        <a:lnTo>
                          <a:pt x="992" y="108"/>
                        </a:lnTo>
                        <a:lnTo>
                          <a:pt x="987" y="108"/>
                        </a:lnTo>
                        <a:lnTo>
                          <a:pt x="982" y="108"/>
                        </a:lnTo>
                        <a:lnTo>
                          <a:pt x="978" y="108"/>
                        </a:lnTo>
                        <a:lnTo>
                          <a:pt x="973" y="108"/>
                        </a:lnTo>
                        <a:lnTo>
                          <a:pt x="968" y="108"/>
                        </a:lnTo>
                        <a:lnTo>
                          <a:pt x="965" y="107"/>
                        </a:lnTo>
                        <a:lnTo>
                          <a:pt x="962" y="107"/>
                        </a:lnTo>
                        <a:lnTo>
                          <a:pt x="960" y="107"/>
                        </a:lnTo>
                        <a:lnTo>
                          <a:pt x="958" y="107"/>
                        </a:lnTo>
                        <a:lnTo>
                          <a:pt x="954" y="107"/>
                        </a:lnTo>
                        <a:lnTo>
                          <a:pt x="952" y="107"/>
                        </a:lnTo>
                        <a:lnTo>
                          <a:pt x="949" y="107"/>
                        </a:lnTo>
                        <a:lnTo>
                          <a:pt x="947" y="107"/>
                        </a:lnTo>
                        <a:lnTo>
                          <a:pt x="944" y="107"/>
                        </a:lnTo>
                        <a:lnTo>
                          <a:pt x="942" y="107"/>
                        </a:lnTo>
                        <a:lnTo>
                          <a:pt x="940" y="107"/>
                        </a:lnTo>
                        <a:lnTo>
                          <a:pt x="936" y="107"/>
                        </a:lnTo>
                        <a:lnTo>
                          <a:pt x="931" y="107"/>
                        </a:lnTo>
                        <a:lnTo>
                          <a:pt x="927" y="107"/>
                        </a:lnTo>
                        <a:lnTo>
                          <a:pt x="924" y="107"/>
                        </a:lnTo>
                        <a:lnTo>
                          <a:pt x="921" y="107"/>
                        </a:lnTo>
                        <a:lnTo>
                          <a:pt x="918" y="107"/>
                        </a:lnTo>
                        <a:lnTo>
                          <a:pt x="916" y="107"/>
                        </a:lnTo>
                        <a:lnTo>
                          <a:pt x="914" y="107"/>
                        </a:lnTo>
                        <a:lnTo>
                          <a:pt x="910" y="107"/>
                        </a:lnTo>
                        <a:lnTo>
                          <a:pt x="908" y="107"/>
                        </a:lnTo>
                        <a:lnTo>
                          <a:pt x="905" y="107"/>
                        </a:lnTo>
                        <a:lnTo>
                          <a:pt x="903" y="105"/>
                        </a:lnTo>
                        <a:lnTo>
                          <a:pt x="899" y="105"/>
                        </a:lnTo>
                        <a:lnTo>
                          <a:pt x="897" y="105"/>
                        </a:lnTo>
                        <a:lnTo>
                          <a:pt x="895" y="105"/>
                        </a:lnTo>
                        <a:lnTo>
                          <a:pt x="892" y="105"/>
                        </a:lnTo>
                        <a:lnTo>
                          <a:pt x="889" y="105"/>
                        </a:lnTo>
                        <a:lnTo>
                          <a:pt x="886" y="105"/>
                        </a:lnTo>
                        <a:lnTo>
                          <a:pt x="884" y="105"/>
                        </a:lnTo>
                        <a:lnTo>
                          <a:pt x="880" y="104"/>
                        </a:lnTo>
                        <a:lnTo>
                          <a:pt x="877" y="104"/>
                        </a:lnTo>
                        <a:lnTo>
                          <a:pt x="873" y="104"/>
                        </a:lnTo>
                        <a:lnTo>
                          <a:pt x="870" y="104"/>
                        </a:lnTo>
                        <a:lnTo>
                          <a:pt x="866" y="104"/>
                        </a:lnTo>
                        <a:lnTo>
                          <a:pt x="863" y="104"/>
                        </a:lnTo>
                        <a:lnTo>
                          <a:pt x="858" y="104"/>
                        </a:lnTo>
                        <a:lnTo>
                          <a:pt x="855" y="104"/>
                        </a:lnTo>
                        <a:lnTo>
                          <a:pt x="852" y="104"/>
                        </a:lnTo>
                        <a:lnTo>
                          <a:pt x="848" y="104"/>
                        </a:lnTo>
                        <a:lnTo>
                          <a:pt x="845" y="104"/>
                        </a:lnTo>
                        <a:lnTo>
                          <a:pt x="840" y="104"/>
                        </a:lnTo>
                        <a:lnTo>
                          <a:pt x="838" y="104"/>
                        </a:lnTo>
                        <a:lnTo>
                          <a:pt x="834" y="104"/>
                        </a:lnTo>
                        <a:lnTo>
                          <a:pt x="831" y="104"/>
                        </a:lnTo>
                        <a:lnTo>
                          <a:pt x="827" y="104"/>
                        </a:lnTo>
                        <a:lnTo>
                          <a:pt x="826" y="100"/>
                        </a:lnTo>
                        <a:lnTo>
                          <a:pt x="826" y="96"/>
                        </a:lnTo>
                        <a:lnTo>
                          <a:pt x="825" y="91"/>
                        </a:lnTo>
                        <a:lnTo>
                          <a:pt x="823" y="89"/>
                        </a:lnTo>
                        <a:lnTo>
                          <a:pt x="822" y="84"/>
                        </a:lnTo>
                        <a:lnTo>
                          <a:pt x="822" y="81"/>
                        </a:lnTo>
                        <a:lnTo>
                          <a:pt x="821" y="76"/>
                        </a:lnTo>
                        <a:lnTo>
                          <a:pt x="821" y="73"/>
                        </a:lnTo>
                        <a:lnTo>
                          <a:pt x="818" y="73"/>
                        </a:lnTo>
                        <a:lnTo>
                          <a:pt x="814" y="76"/>
                        </a:lnTo>
                        <a:lnTo>
                          <a:pt x="810" y="76"/>
                        </a:lnTo>
                        <a:lnTo>
                          <a:pt x="807" y="78"/>
                        </a:lnTo>
                        <a:lnTo>
                          <a:pt x="803" y="78"/>
                        </a:lnTo>
                        <a:lnTo>
                          <a:pt x="800" y="78"/>
                        </a:lnTo>
                        <a:lnTo>
                          <a:pt x="797" y="76"/>
                        </a:lnTo>
                        <a:lnTo>
                          <a:pt x="795" y="76"/>
                        </a:lnTo>
                        <a:lnTo>
                          <a:pt x="793" y="75"/>
                        </a:lnTo>
                        <a:lnTo>
                          <a:pt x="790" y="73"/>
                        </a:lnTo>
                        <a:lnTo>
                          <a:pt x="787" y="71"/>
                        </a:lnTo>
                        <a:lnTo>
                          <a:pt x="784" y="70"/>
                        </a:lnTo>
                        <a:lnTo>
                          <a:pt x="780" y="66"/>
                        </a:lnTo>
                        <a:lnTo>
                          <a:pt x="775" y="62"/>
                        </a:lnTo>
                        <a:lnTo>
                          <a:pt x="772" y="59"/>
                        </a:lnTo>
                        <a:lnTo>
                          <a:pt x="770" y="56"/>
                        </a:lnTo>
                        <a:lnTo>
                          <a:pt x="766" y="53"/>
                        </a:lnTo>
                        <a:lnTo>
                          <a:pt x="765" y="51"/>
                        </a:lnTo>
                        <a:lnTo>
                          <a:pt x="761" y="46"/>
                        </a:lnTo>
                        <a:lnTo>
                          <a:pt x="756" y="41"/>
                        </a:lnTo>
                        <a:lnTo>
                          <a:pt x="753" y="39"/>
                        </a:lnTo>
                        <a:lnTo>
                          <a:pt x="751" y="38"/>
                        </a:lnTo>
                        <a:lnTo>
                          <a:pt x="748" y="35"/>
                        </a:lnTo>
                        <a:lnTo>
                          <a:pt x="745" y="34"/>
                        </a:lnTo>
                        <a:lnTo>
                          <a:pt x="742" y="33"/>
                        </a:lnTo>
                        <a:lnTo>
                          <a:pt x="739" y="33"/>
                        </a:lnTo>
                        <a:lnTo>
                          <a:pt x="737" y="32"/>
                        </a:lnTo>
                        <a:lnTo>
                          <a:pt x="733" y="32"/>
                        </a:lnTo>
                        <a:lnTo>
                          <a:pt x="729" y="37"/>
                        </a:lnTo>
                        <a:lnTo>
                          <a:pt x="726" y="41"/>
                        </a:lnTo>
                        <a:lnTo>
                          <a:pt x="724" y="46"/>
                        </a:lnTo>
                        <a:lnTo>
                          <a:pt x="721" y="52"/>
                        </a:lnTo>
                        <a:lnTo>
                          <a:pt x="720" y="56"/>
                        </a:lnTo>
                        <a:lnTo>
                          <a:pt x="720" y="62"/>
                        </a:lnTo>
                        <a:lnTo>
                          <a:pt x="721" y="66"/>
                        </a:lnTo>
                        <a:lnTo>
                          <a:pt x="723" y="71"/>
                        </a:lnTo>
                        <a:lnTo>
                          <a:pt x="724" y="73"/>
                        </a:lnTo>
                        <a:lnTo>
                          <a:pt x="726" y="79"/>
                        </a:lnTo>
                        <a:lnTo>
                          <a:pt x="729" y="83"/>
                        </a:lnTo>
                        <a:lnTo>
                          <a:pt x="732" y="86"/>
                        </a:lnTo>
                        <a:lnTo>
                          <a:pt x="734" y="91"/>
                        </a:lnTo>
                        <a:lnTo>
                          <a:pt x="739" y="94"/>
                        </a:lnTo>
                        <a:lnTo>
                          <a:pt x="744" y="97"/>
                        </a:lnTo>
                        <a:lnTo>
                          <a:pt x="749" y="102"/>
                        </a:lnTo>
                        <a:lnTo>
                          <a:pt x="744" y="102"/>
                        </a:lnTo>
                        <a:lnTo>
                          <a:pt x="742" y="102"/>
                        </a:lnTo>
                        <a:lnTo>
                          <a:pt x="739" y="102"/>
                        </a:lnTo>
                        <a:lnTo>
                          <a:pt x="737" y="102"/>
                        </a:lnTo>
                        <a:lnTo>
                          <a:pt x="733" y="101"/>
                        </a:lnTo>
                        <a:lnTo>
                          <a:pt x="730" y="101"/>
                        </a:lnTo>
                        <a:lnTo>
                          <a:pt x="726" y="101"/>
                        </a:lnTo>
                        <a:lnTo>
                          <a:pt x="724" y="101"/>
                        </a:lnTo>
                        <a:lnTo>
                          <a:pt x="721" y="101"/>
                        </a:lnTo>
                        <a:lnTo>
                          <a:pt x="719" y="101"/>
                        </a:lnTo>
                        <a:lnTo>
                          <a:pt x="715" y="101"/>
                        </a:lnTo>
                        <a:lnTo>
                          <a:pt x="713" y="101"/>
                        </a:lnTo>
                        <a:lnTo>
                          <a:pt x="710" y="101"/>
                        </a:lnTo>
                        <a:lnTo>
                          <a:pt x="707" y="101"/>
                        </a:lnTo>
                        <a:lnTo>
                          <a:pt x="704" y="101"/>
                        </a:lnTo>
                        <a:lnTo>
                          <a:pt x="701" y="101"/>
                        </a:lnTo>
                        <a:lnTo>
                          <a:pt x="699" y="100"/>
                        </a:lnTo>
                        <a:lnTo>
                          <a:pt x="695" y="100"/>
                        </a:lnTo>
                        <a:lnTo>
                          <a:pt x="693" y="100"/>
                        </a:lnTo>
                        <a:lnTo>
                          <a:pt x="689" y="100"/>
                        </a:lnTo>
                        <a:lnTo>
                          <a:pt x="687" y="100"/>
                        </a:lnTo>
                        <a:lnTo>
                          <a:pt x="683" y="100"/>
                        </a:lnTo>
                        <a:lnTo>
                          <a:pt x="681" y="100"/>
                        </a:lnTo>
                        <a:lnTo>
                          <a:pt x="679" y="100"/>
                        </a:lnTo>
                        <a:lnTo>
                          <a:pt x="676" y="100"/>
                        </a:lnTo>
                        <a:lnTo>
                          <a:pt x="673" y="100"/>
                        </a:lnTo>
                        <a:lnTo>
                          <a:pt x="669" y="100"/>
                        </a:lnTo>
                        <a:lnTo>
                          <a:pt x="667" y="100"/>
                        </a:lnTo>
                        <a:lnTo>
                          <a:pt x="664" y="100"/>
                        </a:lnTo>
                        <a:lnTo>
                          <a:pt x="662" y="100"/>
                        </a:lnTo>
                        <a:lnTo>
                          <a:pt x="659" y="100"/>
                        </a:lnTo>
                        <a:lnTo>
                          <a:pt x="656" y="100"/>
                        </a:lnTo>
                        <a:lnTo>
                          <a:pt x="661" y="96"/>
                        </a:lnTo>
                        <a:lnTo>
                          <a:pt x="666" y="91"/>
                        </a:lnTo>
                        <a:lnTo>
                          <a:pt x="670" y="86"/>
                        </a:lnTo>
                        <a:lnTo>
                          <a:pt x="675" y="82"/>
                        </a:lnTo>
                        <a:lnTo>
                          <a:pt x="676" y="79"/>
                        </a:lnTo>
                        <a:lnTo>
                          <a:pt x="679" y="76"/>
                        </a:lnTo>
                        <a:lnTo>
                          <a:pt x="679" y="72"/>
                        </a:lnTo>
                        <a:lnTo>
                          <a:pt x="681" y="70"/>
                        </a:lnTo>
                        <a:lnTo>
                          <a:pt x="682" y="66"/>
                        </a:lnTo>
                        <a:lnTo>
                          <a:pt x="683" y="63"/>
                        </a:lnTo>
                        <a:lnTo>
                          <a:pt x="685" y="59"/>
                        </a:lnTo>
                        <a:lnTo>
                          <a:pt x="686" y="56"/>
                        </a:lnTo>
                        <a:lnTo>
                          <a:pt x="683" y="53"/>
                        </a:lnTo>
                        <a:lnTo>
                          <a:pt x="680" y="52"/>
                        </a:lnTo>
                        <a:lnTo>
                          <a:pt x="677" y="51"/>
                        </a:lnTo>
                        <a:lnTo>
                          <a:pt x="674" y="51"/>
                        </a:lnTo>
                        <a:lnTo>
                          <a:pt x="670" y="50"/>
                        </a:lnTo>
                        <a:lnTo>
                          <a:pt x="668" y="50"/>
                        </a:lnTo>
                        <a:lnTo>
                          <a:pt x="664" y="50"/>
                        </a:lnTo>
                        <a:lnTo>
                          <a:pt x="662" y="50"/>
                        </a:lnTo>
                        <a:lnTo>
                          <a:pt x="659" y="48"/>
                        </a:lnTo>
                        <a:lnTo>
                          <a:pt x="656" y="48"/>
                        </a:lnTo>
                        <a:lnTo>
                          <a:pt x="651" y="50"/>
                        </a:lnTo>
                        <a:lnTo>
                          <a:pt x="649" y="50"/>
                        </a:lnTo>
                        <a:lnTo>
                          <a:pt x="645" y="50"/>
                        </a:lnTo>
                        <a:lnTo>
                          <a:pt x="643" y="51"/>
                        </a:lnTo>
                        <a:lnTo>
                          <a:pt x="640" y="51"/>
                        </a:lnTo>
                        <a:lnTo>
                          <a:pt x="636" y="52"/>
                        </a:lnTo>
                        <a:lnTo>
                          <a:pt x="632" y="52"/>
                        </a:lnTo>
                        <a:lnTo>
                          <a:pt x="630" y="52"/>
                        </a:lnTo>
                        <a:lnTo>
                          <a:pt x="625" y="52"/>
                        </a:lnTo>
                        <a:lnTo>
                          <a:pt x="623" y="53"/>
                        </a:lnTo>
                        <a:lnTo>
                          <a:pt x="619" y="53"/>
                        </a:lnTo>
                        <a:lnTo>
                          <a:pt x="616" y="53"/>
                        </a:lnTo>
                        <a:lnTo>
                          <a:pt x="612" y="53"/>
                        </a:lnTo>
                        <a:lnTo>
                          <a:pt x="610" y="53"/>
                        </a:lnTo>
                        <a:lnTo>
                          <a:pt x="607" y="52"/>
                        </a:lnTo>
                        <a:lnTo>
                          <a:pt x="604" y="52"/>
                        </a:lnTo>
                        <a:lnTo>
                          <a:pt x="600" y="51"/>
                        </a:lnTo>
                        <a:lnTo>
                          <a:pt x="598" y="51"/>
                        </a:lnTo>
                        <a:lnTo>
                          <a:pt x="594" y="48"/>
                        </a:lnTo>
                        <a:lnTo>
                          <a:pt x="592" y="47"/>
                        </a:lnTo>
                        <a:lnTo>
                          <a:pt x="589" y="46"/>
                        </a:lnTo>
                        <a:lnTo>
                          <a:pt x="586" y="44"/>
                        </a:lnTo>
                        <a:lnTo>
                          <a:pt x="585" y="46"/>
                        </a:lnTo>
                        <a:lnTo>
                          <a:pt x="585" y="48"/>
                        </a:lnTo>
                        <a:lnTo>
                          <a:pt x="584" y="51"/>
                        </a:lnTo>
                        <a:lnTo>
                          <a:pt x="583" y="53"/>
                        </a:lnTo>
                        <a:lnTo>
                          <a:pt x="583" y="56"/>
                        </a:lnTo>
                        <a:lnTo>
                          <a:pt x="581" y="60"/>
                        </a:lnTo>
                        <a:lnTo>
                          <a:pt x="580" y="64"/>
                        </a:lnTo>
                        <a:lnTo>
                          <a:pt x="580" y="69"/>
                        </a:lnTo>
                        <a:lnTo>
                          <a:pt x="579" y="72"/>
                        </a:lnTo>
                        <a:lnTo>
                          <a:pt x="579" y="76"/>
                        </a:lnTo>
                        <a:lnTo>
                          <a:pt x="578" y="81"/>
                        </a:lnTo>
                        <a:lnTo>
                          <a:pt x="577" y="85"/>
                        </a:lnTo>
                        <a:lnTo>
                          <a:pt x="577" y="89"/>
                        </a:lnTo>
                        <a:lnTo>
                          <a:pt x="577" y="92"/>
                        </a:lnTo>
                        <a:lnTo>
                          <a:pt x="575" y="97"/>
                        </a:lnTo>
                        <a:lnTo>
                          <a:pt x="575" y="101"/>
                        </a:lnTo>
                        <a:lnTo>
                          <a:pt x="572" y="101"/>
                        </a:lnTo>
                        <a:lnTo>
                          <a:pt x="570" y="101"/>
                        </a:lnTo>
                        <a:lnTo>
                          <a:pt x="567" y="101"/>
                        </a:lnTo>
                        <a:lnTo>
                          <a:pt x="564" y="101"/>
                        </a:lnTo>
                        <a:lnTo>
                          <a:pt x="560" y="101"/>
                        </a:lnTo>
                        <a:lnTo>
                          <a:pt x="556" y="101"/>
                        </a:lnTo>
                        <a:lnTo>
                          <a:pt x="554" y="101"/>
                        </a:lnTo>
                        <a:lnTo>
                          <a:pt x="552" y="101"/>
                        </a:lnTo>
                        <a:lnTo>
                          <a:pt x="549" y="101"/>
                        </a:lnTo>
                        <a:lnTo>
                          <a:pt x="546" y="101"/>
                        </a:lnTo>
                        <a:lnTo>
                          <a:pt x="542" y="101"/>
                        </a:lnTo>
                        <a:lnTo>
                          <a:pt x="540" y="101"/>
                        </a:lnTo>
                        <a:lnTo>
                          <a:pt x="536" y="101"/>
                        </a:lnTo>
                        <a:lnTo>
                          <a:pt x="534" y="101"/>
                        </a:lnTo>
                        <a:lnTo>
                          <a:pt x="532" y="101"/>
                        </a:lnTo>
                        <a:lnTo>
                          <a:pt x="529" y="101"/>
                        </a:lnTo>
                        <a:lnTo>
                          <a:pt x="526" y="101"/>
                        </a:lnTo>
                        <a:lnTo>
                          <a:pt x="523" y="101"/>
                        </a:lnTo>
                        <a:lnTo>
                          <a:pt x="520" y="101"/>
                        </a:lnTo>
                        <a:lnTo>
                          <a:pt x="516" y="101"/>
                        </a:lnTo>
                        <a:lnTo>
                          <a:pt x="514" y="101"/>
                        </a:lnTo>
                        <a:lnTo>
                          <a:pt x="511" y="101"/>
                        </a:lnTo>
                        <a:lnTo>
                          <a:pt x="509" y="101"/>
                        </a:lnTo>
                        <a:lnTo>
                          <a:pt x="507" y="101"/>
                        </a:lnTo>
                        <a:lnTo>
                          <a:pt x="503" y="101"/>
                        </a:lnTo>
                        <a:lnTo>
                          <a:pt x="501" y="101"/>
                        </a:lnTo>
                        <a:lnTo>
                          <a:pt x="497" y="101"/>
                        </a:lnTo>
                        <a:lnTo>
                          <a:pt x="495" y="101"/>
                        </a:lnTo>
                        <a:lnTo>
                          <a:pt x="492" y="101"/>
                        </a:lnTo>
                        <a:lnTo>
                          <a:pt x="490" y="101"/>
                        </a:lnTo>
                        <a:lnTo>
                          <a:pt x="486" y="101"/>
                        </a:lnTo>
                        <a:lnTo>
                          <a:pt x="484" y="102"/>
                        </a:lnTo>
                        <a:lnTo>
                          <a:pt x="482" y="102"/>
                        </a:lnTo>
                        <a:lnTo>
                          <a:pt x="478" y="102"/>
                        </a:lnTo>
                        <a:lnTo>
                          <a:pt x="476" y="102"/>
                        </a:lnTo>
                        <a:lnTo>
                          <a:pt x="473" y="102"/>
                        </a:lnTo>
                        <a:lnTo>
                          <a:pt x="471" y="102"/>
                        </a:lnTo>
                        <a:lnTo>
                          <a:pt x="469" y="102"/>
                        </a:lnTo>
                        <a:lnTo>
                          <a:pt x="466" y="102"/>
                        </a:lnTo>
                        <a:lnTo>
                          <a:pt x="463" y="102"/>
                        </a:lnTo>
                        <a:lnTo>
                          <a:pt x="460" y="102"/>
                        </a:lnTo>
                        <a:lnTo>
                          <a:pt x="457" y="102"/>
                        </a:lnTo>
                        <a:lnTo>
                          <a:pt x="456" y="102"/>
                        </a:lnTo>
                        <a:lnTo>
                          <a:pt x="453" y="102"/>
                        </a:lnTo>
                        <a:lnTo>
                          <a:pt x="447" y="102"/>
                        </a:lnTo>
                        <a:lnTo>
                          <a:pt x="443" y="102"/>
                        </a:lnTo>
                        <a:lnTo>
                          <a:pt x="440" y="102"/>
                        </a:lnTo>
                        <a:lnTo>
                          <a:pt x="437" y="102"/>
                        </a:lnTo>
                        <a:lnTo>
                          <a:pt x="434" y="102"/>
                        </a:lnTo>
                        <a:lnTo>
                          <a:pt x="432" y="102"/>
                        </a:lnTo>
                        <a:lnTo>
                          <a:pt x="427" y="102"/>
                        </a:lnTo>
                        <a:lnTo>
                          <a:pt x="422" y="102"/>
                        </a:lnTo>
                        <a:lnTo>
                          <a:pt x="416" y="102"/>
                        </a:lnTo>
                        <a:lnTo>
                          <a:pt x="413" y="103"/>
                        </a:lnTo>
                        <a:lnTo>
                          <a:pt x="407" y="103"/>
                        </a:lnTo>
                        <a:lnTo>
                          <a:pt x="402" y="104"/>
                        </a:lnTo>
                        <a:lnTo>
                          <a:pt x="405" y="100"/>
                        </a:lnTo>
                        <a:lnTo>
                          <a:pt x="405" y="97"/>
                        </a:lnTo>
                        <a:lnTo>
                          <a:pt x="407" y="94"/>
                        </a:lnTo>
                        <a:lnTo>
                          <a:pt x="408" y="91"/>
                        </a:lnTo>
                        <a:lnTo>
                          <a:pt x="408" y="86"/>
                        </a:lnTo>
                        <a:lnTo>
                          <a:pt x="409" y="84"/>
                        </a:lnTo>
                        <a:lnTo>
                          <a:pt x="408" y="82"/>
                        </a:lnTo>
                        <a:lnTo>
                          <a:pt x="408" y="78"/>
                        </a:lnTo>
                        <a:lnTo>
                          <a:pt x="407" y="76"/>
                        </a:lnTo>
                        <a:lnTo>
                          <a:pt x="405" y="73"/>
                        </a:lnTo>
                        <a:lnTo>
                          <a:pt x="403" y="71"/>
                        </a:lnTo>
                        <a:lnTo>
                          <a:pt x="402" y="69"/>
                        </a:lnTo>
                        <a:lnTo>
                          <a:pt x="399" y="67"/>
                        </a:lnTo>
                        <a:lnTo>
                          <a:pt x="395" y="66"/>
                        </a:lnTo>
                        <a:lnTo>
                          <a:pt x="392" y="66"/>
                        </a:lnTo>
                        <a:lnTo>
                          <a:pt x="387" y="67"/>
                        </a:lnTo>
                        <a:lnTo>
                          <a:pt x="383" y="71"/>
                        </a:lnTo>
                        <a:lnTo>
                          <a:pt x="381" y="73"/>
                        </a:lnTo>
                        <a:lnTo>
                          <a:pt x="378" y="76"/>
                        </a:lnTo>
                        <a:lnTo>
                          <a:pt x="375" y="79"/>
                        </a:lnTo>
                        <a:lnTo>
                          <a:pt x="375" y="83"/>
                        </a:lnTo>
                        <a:lnTo>
                          <a:pt x="375" y="86"/>
                        </a:lnTo>
                        <a:lnTo>
                          <a:pt x="375" y="89"/>
                        </a:lnTo>
                        <a:lnTo>
                          <a:pt x="375" y="94"/>
                        </a:lnTo>
                        <a:lnTo>
                          <a:pt x="375" y="96"/>
                        </a:lnTo>
                        <a:lnTo>
                          <a:pt x="375" y="100"/>
                        </a:lnTo>
                        <a:lnTo>
                          <a:pt x="375" y="102"/>
                        </a:lnTo>
                        <a:lnTo>
                          <a:pt x="376" y="104"/>
                        </a:lnTo>
                        <a:lnTo>
                          <a:pt x="373" y="104"/>
                        </a:lnTo>
                        <a:lnTo>
                          <a:pt x="369" y="104"/>
                        </a:lnTo>
                        <a:lnTo>
                          <a:pt x="365" y="104"/>
                        </a:lnTo>
                        <a:lnTo>
                          <a:pt x="363" y="104"/>
                        </a:lnTo>
                        <a:lnTo>
                          <a:pt x="360" y="104"/>
                        </a:lnTo>
                        <a:lnTo>
                          <a:pt x="357" y="104"/>
                        </a:lnTo>
                        <a:lnTo>
                          <a:pt x="355" y="104"/>
                        </a:lnTo>
                        <a:lnTo>
                          <a:pt x="351" y="104"/>
                        </a:lnTo>
                        <a:lnTo>
                          <a:pt x="348" y="104"/>
                        </a:lnTo>
                        <a:lnTo>
                          <a:pt x="344" y="104"/>
                        </a:lnTo>
                        <a:lnTo>
                          <a:pt x="342" y="104"/>
                        </a:lnTo>
                        <a:lnTo>
                          <a:pt x="339" y="104"/>
                        </a:lnTo>
                        <a:lnTo>
                          <a:pt x="337" y="104"/>
                        </a:lnTo>
                        <a:lnTo>
                          <a:pt x="333" y="104"/>
                        </a:lnTo>
                        <a:lnTo>
                          <a:pt x="330" y="104"/>
                        </a:lnTo>
                        <a:lnTo>
                          <a:pt x="327" y="104"/>
                        </a:lnTo>
                        <a:lnTo>
                          <a:pt x="324" y="104"/>
                        </a:lnTo>
                        <a:lnTo>
                          <a:pt x="322" y="104"/>
                        </a:lnTo>
                        <a:lnTo>
                          <a:pt x="319" y="104"/>
                        </a:lnTo>
                        <a:lnTo>
                          <a:pt x="317" y="104"/>
                        </a:lnTo>
                        <a:lnTo>
                          <a:pt x="313" y="104"/>
                        </a:lnTo>
                        <a:lnTo>
                          <a:pt x="311" y="104"/>
                        </a:lnTo>
                        <a:lnTo>
                          <a:pt x="307" y="104"/>
                        </a:lnTo>
                        <a:lnTo>
                          <a:pt x="305" y="104"/>
                        </a:lnTo>
                        <a:lnTo>
                          <a:pt x="303" y="104"/>
                        </a:lnTo>
                        <a:lnTo>
                          <a:pt x="299" y="104"/>
                        </a:lnTo>
                        <a:lnTo>
                          <a:pt x="297" y="104"/>
                        </a:lnTo>
                        <a:lnTo>
                          <a:pt x="294" y="104"/>
                        </a:lnTo>
                        <a:lnTo>
                          <a:pt x="288" y="104"/>
                        </a:lnTo>
                        <a:lnTo>
                          <a:pt x="284" y="105"/>
                        </a:lnTo>
                        <a:lnTo>
                          <a:pt x="281" y="105"/>
                        </a:lnTo>
                        <a:lnTo>
                          <a:pt x="279" y="105"/>
                        </a:lnTo>
                        <a:lnTo>
                          <a:pt x="276" y="105"/>
                        </a:lnTo>
                        <a:lnTo>
                          <a:pt x="273" y="105"/>
                        </a:lnTo>
                        <a:lnTo>
                          <a:pt x="268" y="105"/>
                        </a:lnTo>
                        <a:lnTo>
                          <a:pt x="263" y="105"/>
                        </a:lnTo>
                        <a:lnTo>
                          <a:pt x="259" y="105"/>
                        </a:lnTo>
                        <a:lnTo>
                          <a:pt x="253" y="105"/>
                        </a:lnTo>
                        <a:lnTo>
                          <a:pt x="249" y="105"/>
                        </a:lnTo>
                        <a:lnTo>
                          <a:pt x="246" y="105"/>
                        </a:lnTo>
                        <a:lnTo>
                          <a:pt x="241" y="105"/>
                        </a:lnTo>
                        <a:lnTo>
                          <a:pt x="235" y="105"/>
                        </a:lnTo>
                        <a:lnTo>
                          <a:pt x="230" y="105"/>
                        </a:lnTo>
                        <a:lnTo>
                          <a:pt x="227" y="105"/>
                        </a:lnTo>
                        <a:lnTo>
                          <a:pt x="223" y="105"/>
                        </a:lnTo>
                        <a:lnTo>
                          <a:pt x="218" y="105"/>
                        </a:lnTo>
                        <a:lnTo>
                          <a:pt x="215" y="105"/>
                        </a:lnTo>
                        <a:lnTo>
                          <a:pt x="210" y="105"/>
                        </a:lnTo>
                        <a:lnTo>
                          <a:pt x="204" y="104"/>
                        </a:lnTo>
                        <a:lnTo>
                          <a:pt x="198" y="104"/>
                        </a:lnTo>
                        <a:lnTo>
                          <a:pt x="192" y="104"/>
                        </a:lnTo>
                        <a:lnTo>
                          <a:pt x="187" y="104"/>
                        </a:lnTo>
                        <a:lnTo>
                          <a:pt x="182" y="104"/>
                        </a:lnTo>
                        <a:lnTo>
                          <a:pt x="176" y="104"/>
                        </a:lnTo>
                        <a:lnTo>
                          <a:pt x="170" y="104"/>
                        </a:lnTo>
                        <a:lnTo>
                          <a:pt x="165" y="104"/>
                        </a:lnTo>
                        <a:lnTo>
                          <a:pt x="159" y="103"/>
                        </a:lnTo>
                        <a:lnTo>
                          <a:pt x="153" y="102"/>
                        </a:lnTo>
                        <a:lnTo>
                          <a:pt x="148" y="102"/>
                        </a:lnTo>
                        <a:lnTo>
                          <a:pt x="144" y="102"/>
                        </a:lnTo>
                        <a:lnTo>
                          <a:pt x="138" y="102"/>
                        </a:lnTo>
                        <a:lnTo>
                          <a:pt x="134" y="102"/>
                        </a:lnTo>
                        <a:lnTo>
                          <a:pt x="128" y="102"/>
                        </a:lnTo>
                        <a:lnTo>
                          <a:pt x="125" y="102"/>
                        </a:lnTo>
                        <a:lnTo>
                          <a:pt x="119" y="102"/>
                        </a:lnTo>
                        <a:lnTo>
                          <a:pt x="114" y="101"/>
                        </a:lnTo>
                        <a:lnTo>
                          <a:pt x="109" y="100"/>
                        </a:lnTo>
                        <a:lnTo>
                          <a:pt x="104" y="100"/>
                        </a:lnTo>
                        <a:lnTo>
                          <a:pt x="100" y="100"/>
                        </a:lnTo>
                        <a:lnTo>
                          <a:pt x="96" y="100"/>
                        </a:lnTo>
                        <a:lnTo>
                          <a:pt x="91" y="100"/>
                        </a:lnTo>
                        <a:lnTo>
                          <a:pt x="88" y="100"/>
                        </a:lnTo>
                        <a:lnTo>
                          <a:pt x="83" y="100"/>
                        </a:lnTo>
                        <a:lnTo>
                          <a:pt x="78" y="98"/>
                        </a:lnTo>
                        <a:lnTo>
                          <a:pt x="75" y="97"/>
                        </a:lnTo>
                        <a:lnTo>
                          <a:pt x="71" y="97"/>
                        </a:lnTo>
                        <a:lnTo>
                          <a:pt x="68" y="97"/>
                        </a:lnTo>
                        <a:lnTo>
                          <a:pt x="64" y="97"/>
                        </a:lnTo>
                        <a:lnTo>
                          <a:pt x="61" y="97"/>
                        </a:lnTo>
                        <a:lnTo>
                          <a:pt x="57" y="97"/>
                        </a:lnTo>
                        <a:lnTo>
                          <a:pt x="53" y="97"/>
                        </a:lnTo>
                        <a:lnTo>
                          <a:pt x="50" y="96"/>
                        </a:lnTo>
                        <a:lnTo>
                          <a:pt x="46" y="96"/>
                        </a:lnTo>
                        <a:lnTo>
                          <a:pt x="44" y="96"/>
                        </a:lnTo>
                        <a:lnTo>
                          <a:pt x="40" y="95"/>
                        </a:lnTo>
                        <a:lnTo>
                          <a:pt x="38" y="94"/>
                        </a:lnTo>
                        <a:lnTo>
                          <a:pt x="34" y="94"/>
                        </a:lnTo>
                        <a:lnTo>
                          <a:pt x="33" y="94"/>
                        </a:lnTo>
                        <a:lnTo>
                          <a:pt x="30" y="94"/>
                        </a:lnTo>
                        <a:lnTo>
                          <a:pt x="26" y="94"/>
                        </a:lnTo>
                        <a:lnTo>
                          <a:pt x="24" y="94"/>
                        </a:lnTo>
                        <a:lnTo>
                          <a:pt x="23" y="94"/>
                        </a:lnTo>
                        <a:lnTo>
                          <a:pt x="18" y="91"/>
                        </a:lnTo>
                        <a:lnTo>
                          <a:pt x="14" y="91"/>
                        </a:lnTo>
                        <a:lnTo>
                          <a:pt x="11" y="91"/>
                        </a:lnTo>
                        <a:lnTo>
                          <a:pt x="7" y="91"/>
                        </a:lnTo>
                        <a:lnTo>
                          <a:pt x="5" y="91"/>
                        </a:lnTo>
                        <a:lnTo>
                          <a:pt x="2" y="91"/>
                        </a:lnTo>
                        <a:lnTo>
                          <a:pt x="0" y="91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82" name="Freeform 142">
                    <a:extLst>
                      <a:ext uri="{FF2B5EF4-FFF2-40B4-BE49-F238E27FC236}">
                        <a16:creationId xmlns:a16="http://schemas.microsoft.com/office/drawing/2014/main" id="{BA50F135-98C0-4076-A146-746654B308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20" y="1680"/>
                    <a:ext cx="12" cy="31"/>
                  </a:xfrm>
                  <a:custGeom>
                    <a:avLst/>
                    <a:gdLst>
                      <a:gd name="T0" fmla="*/ 0 w 36"/>
                      <a:gd name="T1" fmla="*/ 0 h 91"/>
                      <a:gd name="T2" fmla="*/ 0 w 36"/>
                      <a:gd name="T3" fmla="*/ 0 h 91"/>
                      <a:gd name="T4" fmla="*/ 0 w 36"/>
                      <a:gd name="T5" fmla="*/ 0 h 91"/>
                      <a:gd name="T6" fmla="*/ 0 w 36"/>
                      <a:gd name="T7" fmla="*/ 0 h 91"/>
                      <a:gd name="T8" fmla="*/ 0 w 36"/>
                      <a:gd name="T9" fmla="*/ 0 h 91"/>
                      <a:gd name="T10" fmla="*/ 0 w 36"/>
                      <a:gd name="T11" fmla="*/ 0 h 91"/>
                      <a:gd name="T12" fmla="*/ 0 w 36"/>
                      <a:gd name="T13" fmla="*/ 0 h 91"/>
                      <a:gd name="T14" fmla="*/ 0 w 36"/>
                      <a:gd name="T15" fmla="*/ 0 h 91"/>
                      <a:gd name="T16" fmla="*/ 0 w 36"/>
                      <a:gd name="T17" fmla="*/ 0 h 91"/>
                      <a:gd name="T18" fmla="*/ 0 w 36"/>
                      <a:gd name="T19" fmla="*/ 0 h 91"/>
                      <a:gd name="T20" fmla="*/ 0 w 36"/>
                      <a:gd name="T21" fmla="*/ 0 h 91"/>
                      <a:gd name="T22" fmla="*/ 0 w 36"/>
                      <a:gd name="T23" fmla="*/ 0 h 91"/>
                      <a:gd name="T24" fmla="*/ 0 w 36"/>
                      <a:gd name="T25" fmla="*/ 0 h 91"/>
                      <a:gd name="T26" fmla="*/ 0 w 36"/>
                      <a:gd name="T27" fmla="*/ 0 h 91"/>
                      <a:gd name="T28" fmla="*/ 0 w 36"/>
                      <a:gd name="T29" fmla="*/ 0 h 91"/>
                      <a:gd name="T30" fmla="*/ 0 w 36"/>
                      <a:gd name="T31" fmla="*/ 0 h 91"/>
                      <a:gd name="T32" fmla="*/ 0 w 36"/>
                      <a:gd name="T33" fmla="*/ 0 h 91"/>
                      <a:gd name="T34" fmla="*/ 0 w 36"/>
                      <a:gd name="T35" fmla="*/ 0 h 91"/>
                      <a:gd name="T36" fmla="*/ 0 w 36"/>
                      <a:gd name="T37" fmla="*/ 0 h 91"/>
                      <a:gd name="T38" fmla="*/ 0 w 36"/>
                      <a:gd name="T39" fmla="*/ 0 h 91"/>
                      <a:gd name="T40" fmla="*/ 0 w 36"/>
                      <a:gd name="T41" fmla="*/ 0 h 91"/>
                      <a:gd name="T42" fmla="*/ 0 w 36"/>
                      <a:gd name="T43" fmla="*/ 0 h 91"/>
                      <a:gd name="T44" fmla="*/ 0 w 36"/>
                      <a:gd name="T45" fmla="*/ 0 h 91"/>
                      <a:gd name="T46" fmla="*/ 0 w 36"/>
                      <a:gd name="T47" fmla="*/ 0 h 91"/>
                      <a:gd name="T48" fmla="*/ 0 w 36"/>
                      <a:gd name="T49" fmla="*/ 0 h 91"/>
                      <a:gd name="T50" fmla="*/ 0 w 36"/>
                      <a:gd name="T51" fmla="*/ 0 h 91"/>
                      <a:gd name="T52" fmla="*/ 0 w 36"/>
                      <a:gd name="T53" fmla="*/ 0 h 91"/>
                      <a:gd name="T54" fmla="*/ 0 w 36"/>
                      <a:gd name="T55" fmla="*/ 0 h 91"/>
                      <a:gd name="T56" fmla="*/ 0 w 36"/>
                      <a:gd name="T57" fmla="*/ 0 h 91"/>
                      <a:gd name="T58" fmla="*/ 0 w 36"/>
                      <a:gd name="T59" fmla="*/ 0 h 91"/>
                      <a:gd name="T60" fmla="*/ 0 w 36"/>
                      <a:gd name="T61" fmla="*/ 0 h 91"/>
                      <a:gd name="T62" fmla="*/ 0 w 36"/>
                      <a:gd name="T63" fmla="*/ 0 h 91"/>
                      <a:gd name="T64" fmla="*/ 0 w 36"/>
                      <a:gd name="T65" fmla="*/ 0 h 91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36"/>
                      <a:gd name="T100" fmla="*/ 0 h 91"/>
                      <a:gd name="T101" fmla="*/ 36 w 36"/>
                      <a:gd name="T102" fmla="*/ 91 h 91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36" h="91">
                        <a:moveTo>
                          <a:pt x="36" y="91"/>
                        </a:moveTo>
                        <a:lnTo>
                          <a:pt x="33" y="91"/>
                        </a:lnTo>
                        <a:lnTo>
                          <a:pt x="29" y="91"/>
                        </a:lnTo>
                        <a:lnTo>
                          <a:pt x="27" y="89"/>
                        </a:lnTo>
                        <a:lnTo>
                          <a:pt x="23" y="89"/>
                        </a:lnTo>
                        <a:lnTo>
                          <a:pt x="17" y="88"/>
                        </a:lnTo>
                        <a:lnTo>
                          <a:pt x="15" y="87"/>
                        </a:lnTo>
                        <a:lnTo>
                          <a:pt x="10" y="85"/>
                        </a:lnTo>
                        <a:lnTo>
                          <a:pt x="8" y="83"/>
                        </a:lnTo>
                        <a:lnTo>
                          <a:pt x="4" y="81"/>
                        </a:lnTo>
                        <a:lnTo>
                          <a:pt x="3" y="80"/>
                        </a:lnTo>
                        <a:lnTo>
                          <a:pt x="0" y="75"/>
                        </a:lnTo>
                        <a:lnTo>
                          <a:pt x="0" y="70"/>
                        </a:lnTo>
                        <a:lnTo>
                          <a:pt x="0" y="67"/>
                        </a:lnTo>
                        <a:lnTo>
                          <a:pt x="0" y="64"/>
                        </a:lnTo>
                        <a:lnTo>
                          <a:pt x="1" y="61"/>
                        </a:lnTo>
                        <a:lnTo>
                          <a:pt x="3" y="58"/>
                        </a:lnTo>
                        <a:lnTo>
                          <a:pt x="3" y="55"/>
                        </a:lnTo>
                        <a:lnTo>
                          <a:pt x="6" y="51"/>
                        </a:lnTo>
                        <a:lnTo>
                          <a:pt x="7" y="48"/>
                        </a:lnTo>
                        <a:lnTo>
                          <a:pt x="9" y="45"/>
                        </a:lnTo>
                        <a:lnTo>
                          <a:pt x="11" y="41"/>
                        </a:lnTo>
                        <a:lnTo>
                          <a:pt x="13" y="37"/>
                        </a:lnTo>
                        <a:lnTo>
                          <a:pt x="15" y="34"/>
                        </a:lnTo>
                        <a:lnTo>
                          <a:pt x="19" y="30"/>
                        </a:lnTo>
                        <a:lnTo>
                          <a:pt x="20" y="26"/>
                        </a:lnTo>
                        <a:lnTo>
                          <a:pt x="23" y="23"/>
                        </a:lnTo>
                        <a:lnTo>
                          <a:pt x="26" y="19"/>
                        </a:lnTo>
                        <a:lnTo>
                          <a:pt x="28" y="15"/>
                        </a:lnTo>
                        <a:lnTo>
                          <a:pt x="30" y="12"/>
                        </a:lnTo>
                        <a:lnTo>
                          <a:pt x="32" y="7"/>
                        </a:lnTo>
                        <a:lnTo>
                          <a:pt x="33" y="4"/>
                        </a:lnTo>
                        <a:lnTo>
                          <a:pt x="35" y="0"/>
                        </a:lnTo>
                        <a:lnTo>
                          <a:pt x="35" y="4"/>
                        </a:lnTo>
                        <a:lnTo>
                          <a:pt x="35" y="6"/>
                        </a:lnTo>
                        <a:lnTo>
                          <a:pt x="35" y="10"/>
                        </a:lnTo>
                        <a:lnTo>
                          <a:pt x="35" y="12"/>
                        </a:lnTo>
                        <a:lnTo>
                          <a:pt x="35" y="15"/>
                        </a:lnTo>
                        <a:lnTo>
                          <a:pt x="35" y="17"/>
                        </a:lnTo>
                        <a:lnTo>
                          <a:pt x="35" y="20"/>
                        </a:lnTo>
                        <a:lnTo>
                          <a:pt x="35" y="23"/>
                        </a:lnTo>
                        <a:lnTo>
                          <a:pt x="35" y="26"/>
                        </a:lnTo>
                        <a:lnTo>
                          <a:pt x="35" y="30"/>
                        </a:lnTo>
                        <a:lnTo>
                          <a:pt x="35" y="32"/>
                        </a:lnTo>
                        <a:lnTo>
                          <a:pt x="35" y="35"/>
                        </a:lnTo>
                        <a:lnTo>
                          <a:pt x="35" y="37"/>
                        </a:lnTo>
                        <a:lnTo>
                          <a:pt x="35" y="41"/>
                        </a:lnTo>
                        <a:lnTo>
                          <a:pt x="35" y="43"/>
                        </a:lnTo>
                        <a:lnTo>
                          <a:pt x="35" y="47"/>
                        </a:lnTo>
                        <a:lnTo>
                          <a:pt x="35" y="49"/>
                        </a:lnTo>
                        <a:lnTo>
                          <a:pt x="35" y="53"/>
                        </a:lnTo>
                        <a:lnTo>
                          <a:pt x="35" y="55"/>
                        </a:lnTo>
                        <a:lnTo>
                          <a:pt x="35" y="57"/>
                        </a:lnTo>
                        <a:lnTo>
                          <a:pt x="35" y="61"/>
                        </a:lnTo>
                        <a:lnTo>
                          <a:pt x="35" y="63"/>
                        </a:lnTo>
                        <a:lnTo>
                          <a:pt x="35" y="67"/>
                        </a:lnTo>
                        <a:lnTo>
                          <a:pt x="35" y="69"/>
                        </a:lnTo>
                        <a:lnTo>
                          <a:pt x="35" y="72"/>
                        </a:lnTo>
                        <a:lnTo>
                          <a:pt x="35" y="75"/>
                        </a:lnTo>
                        <a:lnTo>
                          <a:pt x="35" y="77"/>
                        </a:lnTo>
                        <a:lnTo>
                          <a:pt x="35" y="80"/>
                        </a:lnTo>
                        <a:lnTo>
                          <a:pt x="35" y="82"/>
                        </a:lnTo>
                        <a:lnTo>
                          <a:pt x="35" y="86"/>
                        </a:lnTo>
                        <a:lnTo>
                          <a:pt x="35" y="88"/>
                        </a:lnTo>
                        <a:lnTo>
                          <a:pt x="36" y="91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83" name="Freeform 143">
                    <a:extLst>
                      <a:ext uri="{FF2B5EF4-FFF2-40B4-BE49-F238E27FC236}">
                        <a16:creationId xmlns:a16="http://schemas.microsoft.com/office/drawing/2014/main" id="{B21D0682-303D-4F6E-B555-ECC509C1A1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2" y="1599"/>
                    <a:ext cx="223" cy="177"/>
                  </a:xfrm>
                  <a:custGeom>
                    <a:avLst/>
                    <a:gdLst>
                      <a:gd name="T0" fmla="*/ 0 w 667"/>
                      <a:gd name="T1" fmla="*/ 0 h 531"/>
                      <a:gd name="T2" fmla="*/ 0 w 667"/>
                      <a:gd name="T3" fmla="*/ 0 h 531"/>
                      <a:gd name="T4" fmla="*/ 0 w 667"/>
                      <a:gd name="T5" fmla="*/ 0 h 531"/>
                      <a:gd name="T6" fmla="*/ 0 w 667"/>
                      <a:gd name="T7" fmla="*/ 0 h 531"/>
                      <a:gd name="T8" fmla="*/ 0 w 667"/>
                      <a:gd name="T9" fmla="*/ 0 h 531"/>
                      <a:gd name="T10" fmla="*/ 0 w 667"/>
                      <a:gd name="T11" fmla="*/ 0 h 531"/>
                      <a:gd name="T12" fmla="*/ 0 w 667"/>
                      <a:gd name="T13" fmla="*/ 0 h 531"/>
                      <a:gd name="T14" fmla="*/ 0 w 667"/>
                      <a:gd name="T15" fmla="*/ 0 h 531"/>
                      <a:gd name="T16" fmla="*/ 0 w 667"/>
                      <a:gd name="T17" fmla="*/ 0 h 531"/>
                      <a:gd name="T18" fmla="*/ 0 w 667"/>
                      <a:gd name="T19" fmla="*/ 0 h 531"/>
                      <a:gd name="T20" fmla="*/ 0 w 667"/>
                      <a:gd name="T21" fmla="*/ 0 h 531"/>
                      <a:gd name="T22" fmla="*/ 0 w 667"/>
                      <a:gd name="T23" fmla="*/ 0 h 531"/>
                      <a:gd name="T24" fmla="*/ 0 w 667"/>
                      <a:gd name="T25" fmla="*/ 0 h 531"/>
                      <a:gd name="T26" fmla="*/ 0 w 667"/>
                      <a:gd name="T27" fmla="*/ 0 h 531"/>
                      <a:gd name="T28" fmla="*/ 0 w 667"/>
                      <a:gd name="T29" fmla="*/ 0 h 531"/>
                      <a:gd name="T30" fmla="*/ 0 w 667"/>
                      <a:gd name="T31" fmla="*/ 0 h 531"/>
                      <a:gd name="T32" fmla="*/ 0 w 667"/>
                      <a:gd name="T33" fmla="*/ 0 h 531"/>
                      <a:gd name="T34" fmla="*/ 0 w 667"/>
                      <a:gd name="T35" fmla="*/ 0 h 531"/>
                      <a:gd name="T36" fmla="*/ 0 w 667"/>
                      <a:gd name="T37" fmla="*/ 0 h 531"/>
                      <a:gd name="T38" fmla="*/ 0 w 667"/>
                      <a:gd name="T39" fmla="*/ 0 h 531"/>
                      <a:gd name="T40" fmla="*/ 0 w 667"/>
                      <a:gd name="T41" fmla="*/ 0 h 531"/>
                      <a:gd name="T42" fmla="*/ 0 w 667"/>
                      <a:gd name="T43" fmla="*/ 0 h 531"/>
                      <a:gd name="T44" fmla="*/ 0 w 667"/>
                      <a:gd name="T45" fmla="*/ 0 h 531"/>
                      <a:gd name="T46" fmla="*/ 0 w 667"/>
                      <a:gd name="T47" fmla="*/ 0 h 531"/>
                      <a:gd name="T48" fmla="*/ 0 w 667"/>
                      <a:gd name="T49" fmla="*/ 0 h 531"/>
                      <a:gd name="T50" fmla="*/ 0 w 667"/>
                      <a:gd name="T51" fmla="*/ 0 h 531"/>
                      <a:gd name="T52" fmla="*/ 0 w 667"/>
                      <a:gd name="T53" fmla="*/ 0 h 531"/>
                      <a:gd name="T54" fmla="*/ 0 w 667"/>
                      <a:gd name="T55" fmla="*/ 0 h 531"/>
                      <a:gd name="T56" fmla="*/ 0 w 667"/>
                      <a:gd name="T57" fmla="*/ 0 h 531"/>
                      <a:gd name="T58" fmla="*/ 0 w 667"/>
                      <a:gd name="T59" fmla="*/ 0 h 531"/>
                      <a:gd name="T60" fmla="*/ 0 w 667"/>
                      <a:gd name="T61" fmla="*/ 0 h 531"/>
                      <a:gd name="T62" fmla="*/ 0 w 667"/>
                      <a:gd name="T63" fmla="*/ 0 h 531"/>
                      <a:gd name="T64" fmla="*/ 0 w 667"/>
                      <a:gd name="T65" fmla="*/ 0 h 531"/>
                      <a:gd name="T66" fmla="*/ 0 w 667"/>
                      <a:gd name="T67" fmla="*/ 0 h 531"/>
                      <a:gd name="T68" fmla="*/ 0 w 667"/>
                      <a:gd name="T69" fmla="*/ 0 h 531"/>
                      <a:gd name="T70" fmla="*/ 0 w 667"/>
                      <a:gd name="T71" fmla="*/ 0 h 531"/>
                      <a:gd name="T72" fmla="*/ 0 w 667"/>
                      <a:gd name="T73" fmla="*/ 0 h 531"/>
                      <a:gd name="T74" fmla="*/ 0 w 667"/>
                      <a:gd name="T75" fmla="*/ 0 h 531"/>
                      <a:gd name="T76" fmla="*/ 0 w 667"/>
                      <a:gd name="T77" fmla="*/ 0 h 531"/>
                      <a:gd name="T78" fmla="*/ 0 w 667"/>
                      <a:gd name="T79" fmla="*/ 0 h 531"/>
                      <a:gd name="T80" fmla="*/ 0 w 667"/>
                      <a:gd name="T81" fmla="*/ 0 h 531"/>
                      <a:gd name="T82" fmla="*/ 0 w 667"/>
                      <a:gd name="T83" fmla="*/ 0 h 531"/>
                      <a:gd name="T84" fmla="*/ 0 w 667"/>
                      <a:gd name="T85" fmla="*/ 0 h 531"/>
                      <a:gd name="T86" fmla="*/ 0 w 667"/>
                      <a:gd name="T87" fmla="*/ 0 h 531"/>
                      <a:gd name="T88" fmla="*/ 0 w 667"/>
                      <a:gd name="T89" fmla="*/ 0 h 531"/>
                      <a:gd name="T90" fmla="*/ 0 w 667"/>
                      <a:gd name="T91" fmla="*/ 0 h 531"/>
                      <a:gd name="T92" fmla="*/ 0 w 667"/>
                      <a:gd name="T93" fmla="*/ 0 h 531"/>
                      <a:gd name="T94" fmla="*/ 0 w 667"/>
                      <a:gd name="T95" fmla="*/ 0 h 531"/>
                      <a:gd name="T96" fmla="*/ 0 w 667"/>
                      <a:gd name="T97" fmla="*/ 0 h 531"/>
                      <a:gd name="T98" fmla="*/ 0 w 667"/>
                      <a:gd name="T99" fmla="*/ 0 h 531"/>
                      <a:gd name="T100" fmla="*/ 0 w 667"/>
                      <a:gd name="T101" fmla="*/ 0 h 531"/>
                      <a:gd name="T102" fmla="*/ 0 w 667"/>
                      <a:gd name="T103" fmla="*/ 0 h 531"/>
                      <a:gd name="T104" fmla="*/ 0 w 667"/>
                      <a:gd name="T105" fmla="*/ 0 h 531"/>
                      <a:gd name="T106" fmla="*/ 0 w 667"/>
                      <a:gd name="T107" fmla="*/ 0 h 531"/>
                      <a:gd name="T108" fmla="*/ 0 w 667"/>
                      <a:gd name="T109" fmla="*/ 0 h 531"/>
                      <a:gd name="T110" fmla="*/ 0 w 667"/>
                      <a:gd name="T111" fmla="*/ 0 h 531"/>
                      <a:gd name="T112" fmla="*/ 0 w 667"/>
                      <a:gd name="T113" fmla="*/ 0 h 531"/>
                      <a:gd name="T114" fmla="*/ 0 w 667"/>
                      <a:gd name="T115" fmla="*/ 0 h 531"/>
                      <a:gd name="T116" fmla="*/ 0 w 667"/>
                      <a:gd name="T117" fmla="*/ 0 h 531"/>
                      <a:gd name="T118" fmla="*/ 0 w 667"/>
                      <a:gd name="T119" fmla="*/ 0 h 531"/>
                      <a:gd name="T120" fmla="*/ 0 w 667"/>
                      <a:gd name="T121" fmla="*/ 0 h 531"/>
                      <a:gd name="T122" fmla="*/ 0 w 667"/>
                      <a:gd name="T123" fmla="*/ 0 h 531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667"/>
                      <a:gd name="T187" fmla="*/ 0 h 531"/>
                      <a:gd name="T188" fmla="*/ 667 w 667"/>
                      <a:gd name="T189" fmla="*/ 531 h 531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667" h="531">
                        <a:moveTo>
                          <a:pt x="22" y="4"/>
                        </a:moveTo>
                        <a:lnTo>
                          <a:pt x="105" y="26"/>
                        </a:lnTo>
                        <a:lnTo>
                          <a:pt x="105" y="27"/>
                        </a:lnTo>
                        <a:lnTo>
                          <a:pt x="105" y="29"/>
                        </a:lnTo>
                        <a:lnTo>
                          <a:pt x="104" y="30"/>
                        </a:lnTo>
                        <a:lnTo>
                          <a:pt x="104" y="33"/>
                        </a:lnTo>
                        <a:lnTo>
                          <a:pt x="104" y="35"/>
                        </a:lnTo>
                        <a:lnTo>
                          <a:pt x="104" y="38"/>
                        </a:lnTo>
                        <a:lnTo>
                          <a:pt x="104" y="41"/>
                        </a:lnTo>
                        <a:lnTo>
                          <a:pt x="104" y="45"/>
                        </a:lnTo>
                        <a:lnTo>
                          <a:pt x="102" y="48"/>
                        </a:lnTo>
                        <a:lnTo>
                          <a:pt x="101" y="53"/>
                        </a:lnTo>
                        <a:lnTo>
                          <a:pt x="101" y="54"/>
                        </a:lnTo>
                        <a:lnTo>
                          <a:pt x="101" y="57"/>
                        </a:lnTo>
                        <a:lnTo>
                          <a:pt x="101" y="59"/>
                        </a:lnTo>
                        <a:lnTo>
                          <a:pt x="101" y="62"/>
                        </a:lnTo>
                        <a:lnTo>
                          <a:pt x="101" y="65"/>
                        </a:lnTo>
                        <a:lnTo>
                          <a:pt x="101" y="67"/>
                        </a:lnTo>
                        <a:lnTo>
                          <a:pt x="101" y="71"/>
                        </a:lnTo>
                        <a:lnTo>
                          <a:pt x="101" y="73"/>
                        </a:lnTo>
                        <a:lnTo>
                          <a:pt x="100" y="76"/>
                        </a:lnTo>
                        <a:lnTo>
                          <a:pt x="99" y="79"/>
                        </a:lnTo>
                        <a:lnTo>
                          <a:pt x="99" y="81"/>
                        </a:lnTo>
                        <a:lnTo>
                          <a:pt x="99" y="85"/>
                        </a:lnTo>
                        <a:lnTo>
                          <a:pt x="99" y="87"/>
                        </a:lnTo>
                        <a:lnTo>
                          <a:pt x="99" y="90"/>
                        </a:lnTo>
                        <a:lnTo>
                          <a:pt x="99" y="95"/>
                        </a:lnTo>
                        <a:lnTo>
                          <a:pt x="99" y="97"/>
                        </a:lnTo>
                        <a:lnTo>
                          <a:pt x="98" y="100"/>
                        </a:lnTo>
                        <a:lnTo>
                          <a:pt x="97" y="105"/>
                        </a:lnTo>
                        <a:lnTo>
                          <a:pt x="97" y="108"/>
                        </a:lnTo>
                        <a:lnTo>
                          <a:pt x="97" y="112"/>
                        </a:lnTo>
                        <a:lnTo>
                          <a:pt x="97" y="115"/>
                        </a:lnTo>
                        <a:lnTo>
                          <a:pt x="97" y="119"/>
                        </a:lnTo>
                        <a:lnTo>
                          <a:pt x="97" y="123"/>
                        </a:lnTo>
                        <a:lnTo>
                          <a:pt x="97" y="128"/>
                        </a:lnTo>
                        <a:lnTo>
                          <a:pt x="95" y="131"/>
                        </a:lnTo>
                        <a:lnTo>
                          <a:pt x="94" y="135"/>
                        </a:lnTo>
                        <a:lnTo>
                          <a:pt x="94" y="138"/>
                        </a:lnTo>
                        <a:lnTo>
                          <a:pt x="94" y="143"/>
                        </a:lnTo>
                        <a:lnTo>
                          <a:pt x="94" y="148"/>
                        </a:lnTo>
                        <a:lnTo>
                          <a:pt x="94" y="152"/>
                        </a:lnTo>
                        <a:lnTo>
                          <a:pt x="93" y="156"/>
                        </a:lnTo>
                        <a:lnTo>
                          <a:pt x="93" y="161"/>
                        </a:lnTo>
                        <a:lnTo>
                          <a:pt x="92" y="165"/>
                        </a:lnTo>
                        <a:lnTo>
                          <a:pt x="92" y="169"/>
                        </a:lnTo>
                        <a:lnTo>
                          <a:pt x="91" y="173"/>
                        </a:lnTo>
                        <a:lnTo>
                          <a:pt x="91" y="179"/>
                        </a:lnTo>
                        <a:lnTo>
                          <a:pt x="91" y="182"/>
                        </a:lnTo>
                        <a:lnTo>
                          <a:pt x="91" y="187"/>
                        </a:lnTo>
                        <a:lnTo>
                          <a:pt x="91" y="192"/>
                        </a:lnTo>
                        <a:lnTo>
                          <a:pt x="91" y="198"/>
                        </a:lnTo>
                        <a:lnTo>
                          <a:pt x="89" y="201"/>
                        </a:lnTo>
                        <a:lnTo>
                          <a:pt x="89" y="207"/>
                        </a:lnTo>
                        <a:lnTo>
                          <a:pt x="89" y="211"/>
                        </a:lnTo>
                        <a:lnTo>
                          <a:pt x="89" y="217"/>
                        </a:lnTo>
                        <a:lnTo>
                          <a:pt x="88" y="214"/>
                        </a:lnTo>
                        <a:lnTo>
                          <a:pt x="86" y="211"/>
                        </a:lnTo>
                        <a:lnTo>
                          <a:pt x="83" y="207"/>
                        </a:lnTo>
                        <a:lnTo>
                          <a:pt x="80" y="205"/>
                        </a:lnTo>
                        <a:lnTo>
                          <a:pt x="76" y="201"/>
                        </a:lnTo>
                        <a:lnTo>
                          <a:pt x="70" y="199"/>
                        </a:lnTo>
                        <a:lnTo>
                          <a:pt x="68" y="198"/>
                        </a:lnTo>
                        <a:lnTo>
                          <a:pt x="66" y="197"/>
                        </a:lnTo>
                        <a:lnTo>
                          <a:pt x="63" y="197"/>
                        </a:lnTo>
                        <a:lnTo>
                          <a:pt x="61" y="195"/>
                        </a:lnTo>
                        <a:lnTo>
                          <a:pt x="60" y="197"/>
                        </a:lnTo>
                        <a:lnTo>
                          <a:pt x="59" y="199"/>
                        </a:lnTo>
                        <a:lnTo>
                          <a:pt x="59" y="201"/>
                        </a:lnTo>
                        <a:lnTo>
                          <a:pt x="57" y="206"/>
                        </a:lnTo>
                        <a:lnTo>
                          <a:pt x="56" y="208"/>
                        </a:lnTo>
                        <a:lnTo>
                          <a:pt x="55" y="213"/>
                        </a:lnTo>
                        <a:lnTo>
                          <a:pt x="54" y="218"/>
                        </a:lnTo>
                        <a:lnTo>
                          <a:pt x="54" y="222"/>
                        </a:lnTo>
                        <a:lnTo>
                          <a:pt x="53" y="226"/>
                        </a:lnTo>
                        <a:lnTo>
                          <a:pt x="53" y="231"/>
                        </a:lnTo>
                        <a:lnTo>
                          <a:pt x="53" y="235"/>
                        </a:lnTo>
                        <a:lnTo>
                          <a:pt x="53" y="239"/>
                        </a:lnTo>
                        <a:lnTo>
                          <a:pt x="53" y="243"/>
                        </a:lnTo>
                        <a:lnTo>
                          <a:pt x="53" y="246"/>
                        </a:lnTo>
                        <a:lnTo>
                          <a:pt x="54" y="250"/>
                        </a:lnTo>
                        <a:lnTo>
                          <a:pt x="56" y="254"/>
                        </a:lnTo>
                        <a:lnTo>
                          <a:pt x="51" y="255"/>
                        </a:lnTo>
                        <a:lnTo>
                          <a:pt x="48" y="257"/>
                        </a:lnTo>
                        <a:lnTo>
                          <a:pt x="44" y="257"/>
                        </a:lnTo>
                        <a:lnTo>
                          <a:pt x="41" y="260"/>
                        </a:lnTo>
                        <a:lnTo>
                          <a:pt x="38" y="262"/>
                        </a:lnTo>
                        <a:lnTo>
                          <a:pt x="35" y="263"/>
                        </a:lnTo>
                        <a:lnTo>
                          <a:pt x="32" y="264"/>
                        </a:lnTo>
                        <a:lnTo>
                          <a:pt x="30" y="267"/>
                        </a:lnTo>
                        <a:lnTo>
                          <a:pt x="25" y="271"/>
                        </a:lnTo>
                        <a:lnTo>
                          <a:pt x="22" y="275"/>
                        </a:lnTo>
                        <a:lnTo>
                          <a:pt x="19" y="280"/>
                        </a:lnTo>
                        <a:lnTo>
                          <a:pt x="17" y="284"/>
                        </a:lnTo>
                        <a:lnTo>
                          <a:pt x="15" y="289"/>
                        </a:lnTo>
                        <a:lnTo>
                          <a:pt x="13" y="294"/>
                        </a:lnTo>
                        <a:lnTo>
                          <a:pt x="12" y="299"/>
                        </a:lnTo>
                        <a:lnTo>
                          <a:pt x="12" y="303"/>
                        </a:lnTo>
                        <a:lnTo>
                          <a:pt x="12" y="306"/>
                        </a:lnTo>
                        <a:lnTo>
                          <a:pt x="12" y="308"/>
                        </a:lnTo>
                        <a:lnTo>
                          <a:pt x="12" y="312"/>
                        </a:lnTo>
                        <a:lnTo>
                          <a:pt x="13" y="314"/>
                        </a:lnTo>
                        <a:lnTo>
                          <a:pt x="13" y="317"/>
                        </a:lnTo>
                        <a:lnTo>
                          <a:pt x="15" y="319"/>
                        </a:lnTo>
                        <a:lnTo>
                          <a:pt x="15" y="322"/>
                        </a:lnTo>
                        <a:lnTo>
                          <a:pt x="17" y="325"/>
                        </a:lnTo>
                        <a:lnTo>
                          <a:pt x="18" y="330"/>
                        </a:lnTo>
                        <a:lnTo>
                          <a:pt x="21" y="336"/>
                        </a:lnTo>
                        <a:lnTo>
                          <a:pt x="21" y="338"/>
                        </a:lnTo>
                        <a:lnTo>
                          <a:pt x="23" y="340"/>
                        </a:lnTo>
                        <a:lnTo>
                          <a:pt x="24" y="343"/>
                        </a:lnTo>
                        <a:lnTo>
                          <a:pt x="25" y="345"/>
                        </a:lnTo>
                        <a:lnTo>
                          <a:pt x="28" y="351"/>
                        </a:lnTo>
                        <a:lnTo>
                          <a:pt x="31" y="356"/>
                        </a:lnTo>
                        <a:lnTo>
                          <a:pt x="32" y="358"/>
                        </a:lnTo>
                        <a:lnTo>
                          <a:pt x="35" y="360"/>
                        </a:lnTo>
                        <a:lnTo>
                          <a:pt x="36" y="364"/>
                        </a:lnTo>
                        <a:lnTo>
                          <a:pt x="38" y="368"/>
                        </a:lnTo>
                        <a:lnTo>
                          <a:pt x="42" y="372"/>
                        </a:lnTo>
                        <a:lnTo>
                          <a:pt x="45" y="376"/>
                        </a:lnTo>
                        <a:lnTo>
                          <a:pt x="49" y="381"/>
                        </a:lnTo>
                        <a:lnTo>
                          <a:pt x="53" y="387"/>
                        </a:lnTo>
                        <a:lnTo>
                          <a:pt x="56" y="391"/>
                        </a:lnTo>
                        <a:lnTo>
                          <a:pt x="60" y="396"/>
                        </a:lnTo>
                        <a:lnTo>
                          <a:pt x="63" y="400"/>
                        </a:lnTo>
                        <a:lnTo>
                          <a:pt x="67" y="404"/>
                        </a:lnTo>
                        <a:lnTo>
                          <a:pt x="68" y="401"/>
                        </a:lnTo>
                        <a:lnTo>
                          <a:pt x="70" y="396"/>
                        </a:lnTo>
                        <a:lnTo>
                          <a:pt x="73" y="394"/>
                        </a:lnTo>
                        <a:lnTo>
                          <a:pt x="74" y="391"/>
                        </a:lnTo>
                        <a:lnTo>
                          <a:pt x="76" y="388"/>
                        </a:lnTo>
                        <a:lnTo>
                          <a:pt x="78" y="384"/>
                        </a:lnTo>
                        <a:lnTo>
                          <a:pt x="79" y="381"/>
                        </a:lnTo>
                        <a:lnTo>
                          <a:pt x="81" y="378"/>
                        </a:lnTo>
                        <a:lnTo>
                          <a:pt x="81" y="374"/>
                        </a:lnTo>
                        <a:lnTo>
                          <a:pt x="83" y="371"/>
                        </a:lnTo>
                        <a:lnTo>
                          <a:pt x="86" y="366"/>
                        </a:lnTo>
                        <a:lnTo>
                          <a:pt x="87" y="363"/>
                        </a:lnTo>
                        <a:lnTo>
                          <a:pt x="88" y="358"/>
                        </a:lnTo>
                        <a:lnTo>
                          <a:pt x="91" y="356"/>
                        </a:lnTo>
                        <a:lnTo>
                          <a:pt x="91" y="359"/>
                        </a:lnTo>
                        <a:lnTo>
                          <a:pt x="91" y="363"/>
                        </a:lnTo>
                        <a:lnTo>
                          <a:pt x="91" y="366"/>
                        </a:lnTo>
                        <a:lnTo>
                          <a:pt x="91" y="370"/>
                        </a:lnTo>
                        <a:lnTo>
                          <a:pt x="91" y="374"/>
                        </a:lnTo>
                        <a:lnTo>
                          <a:pt x="91" y="376"/>
                        </a:lnTo>
                        <a:lnTo>
                          <a:pt x="92" y="379"/>
                        </a:lnTo>
                        <a:lnTo>
                          <a:pt x="92" y="383"/>
                        </a:lnTo>
                        <a:lnTo>
                          <a:pt x="92" y="387"/>
                        </a:lnTo>
                        <a:lnTo>
                          <a:pt x="93" y="389"/>
                        </a:lnTo>
                        <a:lnTo>
                          <a:pt x="94" y="391"/>
                        </a:lnTo>
                        <a:lnTo>
                          <a:pt x="94" y="396"/>
                        </a:lnTo>
                        <a:lnTo>
                          <a:pt x="94" y="398"/>
                        </a:lnTo>
                        <a:lnTo>
                          <a:pt x="94" y="401"/>
                        </a:lnTo>
                        <a:lnTo>
                          <a:pt x="94" y="404"/>
                        </a:lnTo>
                        <a:lnTo>
                          <a:pt x="95" y="407"/>
                        </a:lnTo>
                        <a:lnTo>
                          <a:pt x="92" y="408"/>
                        </a:lnTo>
                        <a:lnTo>
                          <a:pt x="88" y="409"/>
                        </a:lnTo>
                        <a:lnTo>
                          <a:pt x="83" y="411"/>
                        </a:lnTo>
                        <a:lnTo>
                          <a:pt x="81" y="414"/>
                        </a:lnTo>
                        <a:lnTo>
                          <a:pt x="76" y="416"/>
                        </a:lnTo>
                        <a:lnTo>
                          <a:pt x="70" y="419"/>
                        </a:lnTo>
                        <a:lnTo>
                          <a:pt x="66" y="421"/>
                        </a:lnTo>
                        <a:lnTo>
                          <a:pt x="62" y="425"/>
                        </a:lnTo>
                        <a:lnTo>
                          <a:pt x="57" y="427"/>
                        </a:lnTo>
                        <a:lnTo>
                          <a:pt x="53" y="429"/>
                        </a:lnTo>
                        <a:lnTo>
                          <a:pt x="48" y="432"/>
                        </a:lnTo>
                        <a:lnTo>
                          <a:pt x="44" y="435"/>
                        </a:lnTo>
                        <a:lnTo>
                          <a:pt x="40" y="438"/>
                        </a:lnTo>
                        <a:lnTo>
                          <a:pt x="37" y="440"/>
                        </a:lnTo>
                        <a:lnTo>
                          <a:pt x="34" y="442"/>
                        </a:lnTo>
                        <a:lnTo>
                          <a:pt x="32" y="445"/>
                        </a:lnTo>
                        <a:lnTo>
                          <a:pt x="36" y="445"/>
                        </a:lnTo>
                        <a:lnTo>
                          <a:pt x="41" y="445"/>
                        </a:lnTo>
                        <a:lnTo>
                          <a:pt x="44" y="445"/>
                        </a:lnTo>
                        <a:lnTo>
                          <a:pt x="48" y="445"/>
                        </a:lnTo>
                        <a:lnTo>
                          <a:pt x="53" y="445"/>
                        </a:lnTo>
                        <a:lnTo>
                          <a:pt x="56" y="445"/>
                        </a:lnTo>
                        <a:lnTo>
                          <a:pt x="61" y="445"/>
                        </a:lnTo>
                        <a:lnTo>
                          <a:pt x="66" y="445"/>
                        </a:lnTo>
                        <a:lnTo>
                          <a:pt x="66" y="447"/>
                        </a:lnTo>
                        <a:lnTo>
                          <a:pt x="68" y="449"/>
                        </a:lnTo>
                        <a:lnTo>
                          <a:pt x="69" y="452"/>
                        </a:lnTo>
                        <a:lnTo>
                          <a:pt x="70" y="454"/>
                        </a:lnTo>
                        <a:lnTo>
                          <a:pt x="74" y="457"/>
                        </a:lnTo>
                        <a:lnTo>
                          <a:pt x="78" y="460"/>
                        </a:lnTo>
                        <a:lnTo>
                          <a:pt x="81" y="461"/>
                        </a:lnTo>
                        <a:lnTo>
                          <a:pt x="85" y="463"/>
                        </a:lnTo>
                        <a:lnTo>
                          <a:pt x="88" y="463"/>
                        </a:lnTo>
                        <a:lnTo>
                          <a:pt x="92" y="463"/>
                        </a:lnTo>
                        <a:lnTo>
                          <a:pt x="94" y="461"/>
                        </a:lnTo>
                        <a:lnTo>
                          <a:pt x="99" y="459"/>
                        </a:lnTo>
                        <a:lnTo>
                          <a:pt x="101" y="458"/>
                        </a:lnTo>
                        <a:lnTo>
                          <a:pt x="104" y="455"/>
                        </a:lnTo>
                        <a:lnTo>
                          <a:pt x="107" y="452"/>
                        </a:lnTo>
                        <a:lnTo>
                          <a:pt x="110" y="449"/>
                        </a:lnTo>
                        <a:lnTo>
                          <a:pt x="112" y="446"/>
                        </a:lnTo>
                        <a:lnTo>
                          <a:pt x="114" y="442"/>
                        </a:lnTo>
                        <a:lnTo>
                          <a:pt x="117" y="442"/>
                        </a:lnTo>
                        <a:lnTo>
                          <a:pt x="121" y="444"/>
                        </a:lnTo>
                        <a:lnTo>
                          <a:pt x="125" y="445"/>
                        </a:lnTo>
                        <a:lnTo>
                          <a:pt x="130" y="446"/>
                        </a:lnTo>
                        <a:lnTo>
                          <a:pt x="133" y="446"/>
                        </a:lnTo>
                        <a:lnTo>
                          <a:pt x="138" y="446"/>
                        </a:lnTo>
                        <a:lnTo>
                          <a:pt x="142" y="446"/>
                        </a:lnTo>
                        <a:lnTo>
                          <a:pt x="146" y="447"/>
                        </a:lnTo>
                        <a:lnTo>
                          <a:pt x="149" y="446"/>
                        </a:lnTo>
                        <a:lnTo>
                          <a:pt x="152" y="446"/>
                        </a:lnTo>
                        <a:lnTo>
                          <a:pt x="156" y="446"/>
                        </a:lnTo>
                        <a:lnTo>
                          <a:pt x="158" y="446"/>
                        </a:lnTo>
                        <a:lnTo>
                          <a:pt x="162" y="446"/>
                        </a:lnTo>
                        <a:lnTo>
                          <a:pt x="164" y="446"/>
                        </a:lnTo>
                        <a:lnTo>
                          <a:pt x="175" y="446"/>
                        </a:lnTo>
                        <a:lnTo>
                          <a:pt x="184" y="447"/>
                        </a:lnTo>
                        <a:lnTo>
                          <a:pt x="195" y="447"/>
                        </a:lnTo>
                        <a:lnTo>
                          <a:pt x="204" y="447"/>
                        </a:lnTo>
                        <a:lnTo>
                          <a:pt x="215" y="447"/>
                        </a:lnTo>
                        <a:lnTo>
                          <a:pt x="225" y="447"/>
                        </a:lnTo>
                        <a:lnTo>
                          <a:pt x="235" y="447"/>
                        </a:lnTo>
                        <a:lnTo>
                          <a:pt x="246" y="447"/>
                        </a:lnTo>
                        <a:lnTo>
                          <a:pt x="255" y="447"/>
                        </a:lnTo>
                        <a:lnTo>
                          <a:pt x="265" y="447"/>
                        </a:lnTo>
                        <a:lnTo>
                          <a:pt x="274" y="447"/>
                        </a:lnTo>
                        <a:lnTo>
                          <a:pt x="285" y="447"/>
                        </a:lnTo>
                        <a:lnTo>
                          <a:pt x="293" y="447"/>
                        </a:lnTo>
                        <a:lnTo>
                          <a:pt x="304" y="447"/>
                        </a:lnTo>
                        <a:lnTo>
                          <a:pt x="314" y="447"/>
                        </a:lnTo>
                        <a:lnTo>
                          <a:pt x="323" y="447"/>
                        </a:lnTo>
                        <a:lnTo>
                          <a:pt x="331" y="447"/>
                        </a:lnTo>
                        <a:lnTo>
                          <a:pt x="341" y="446"/>
                        </a:lnTo>
                        <a:lnTo>
                          <a:pt x="349" y="446"/>
                        </a:lnTo>
                        <a:lnTo>
                          <a:pt x="359" y="446"/>
                        </a:lnTo>
                        <a:lnTo>
                          <a:pt x="367" y="445"/>
                        </a:lnTo>
                        <a:lnTo>
                          <a:pt x="377" y="445"/>
                        </a:lnTo>
                        <a:lnTo>
                          <a:pt x="385" y="445"/>
                        </a:lnTo>
                        <a:lnTo>
                          <a:pt x="393" y="445"/>
                        </a:lnTo>
                        <a:lnTo>
                          <a:pt x="401" y="445"/>
                        </a:lnTo>
                        <a:lnTo>
                          <a:pt x="410" y="444"/>
                        </a:lnTo>
                        <a:lnTo>
                          <a:pt x="417" y="444"/>
                        </a:lnTo>
                        <a:lnTo>
                          <a:pt x="425" y="444"/>
                        </a:lnTo>
                        <a:lnTo>
                          <a:pt x="432" y="442"/>
                        </a:lnTo>
                        <a:lnTo>
                          <a:pt x="441" y="442"/>
                        </a:lnTo>
                        <a:lnTo>
                          <a:pt x="448" y="442"/>
                        </a:lnTo>
                        <a:lnTo>
                          <a:pt x="455" y="442"/>
                        </a:lnTo>
                        <a:lnTo>
                          <a:pt x="462" y="441"/>
                        </a:lnTo>
                        <a:lnTo>
                          <a:pt x="468" y="441"/>
                        </a:lnTo>
                        <a:lnTo>
                          <a:pt x="475" y="440"/>
                        </a:lnTo>
                        <a:lnTo>
                          <a:pt x="482" y="440"/>
                        </a:lnTo>
                        <a:lnTo>
                          <a:pt x="488" y="439"/>
                        </a:lnTo>
                        <a:lnTo>
                          <a:pt x="494" y="439"/>
                        </a:lnTo>
                        <a:lnTo>
                          <a:pt x="500" y="439"/>
                        </a:lnTo>
                        <a:lnTo>
                          <a:pt x="506" y="439"/>
                        </a:lnTo>
                        <a:lnTo>
                          <a:pt x="512" y="438"/>
                        </a:lnTo>
                        <a:lnTo>
                          <a:pt x="517" y="438"/>
                        </a:lnTo>
                        <a:lnTo>
                          <a:pt x="521" y="436"/>
                        </a:lnTo>
                        <a:lnTo>
                          <a:pt x="526" y="436"/>
                        </a:lnTo>
                        <a:lnTo>
                          <a:pt x="532" y="436"/>
                        </a:lnTo>
                        <a:lnTo>
                          <a:pt x="537" y="436"/>
                        </a:lnTo>
                        <a:lnTo>
                          <a:pt x="540" y="435"/>
                        </a:lnTo>
                        <a:lnTo>
                          <a:pt x="545" y="435"/>
                        </a:lnTo>
                        <a:lnTo>
                          <a:pt x="549" y="435"/>
                        </a:lnTo>
                        <a:lnTo>
                          <a:pt x="552" y="434"/>
                        </a:lnTo>
                        <a:lnTo>
                          <a:pt x="556" y="434"/>
                        </a:lnTo>
                        <a:lnTo>
                          <a:pt x="559" y="434"/>
                        </a:lnTo>
                        <a:lnTo>
                          <a:pt x="562" y="434"/>
                        </a:lnTo>
                        <a:lnTo>
                          <a:pt x="564" y="433"/>
                        </a:lnTo>
                        <a:lnTo>
                          <a:pt x="566" y="433"/>
                        </a:lnTo>
                        <a:lnTo>
                          <a:pt x="570" y="433"/>
                        </a:lnTo>
                        <a:lnTo>
                          <a:pt x="572" y="433"/>
                        </a:lnTo>
                        <a:lnTo>
                          <a:pt x="576" y="433"/>
                        </a:lnTo>
                        <a:lnTo>
                          <a:pt x="577" y="433"/>
                        </a:lnTo>
                        <a:lnTo>
                          <a:pt x="578" y="433"/>
                        </a:lnTo>
                        <a:lnTo>
                          <a:pt x="578" y="432"/>
                        </a:lnTo>
                        <a:lnTo>
                          <a:pt x="578" y="428"/>
                        </a:lnTo>
                        <a:lnTo>
                          <a:pt x="578" y="425"/>
                        </a:lnTo>
                        <a:lnTo>
                          <a:pt x="578" y="422"/>
                        </a:lnTo>
                        <a:lnTo>
                          <a:pt x="578" y="419"/>
                        </a:lnTo>
                        <a:lnTo>
                          <a:pt x="578" y="415"/>
                        </a:lnTo>
                        <a:lnTo>
                          <a:pt x="578" y="410"/>
                        </a:lnTo>
                        <a:lnTo>
                          <a:pt x="578" y="406"/>
                        </a:lnTo>
                        <a:lnTo>
                          <a:pt x="578" y="402"/>
                        </a:lnTo>
                        <a:lnTo>
                          <a:pt x="578" y="400"/>
                        </a:lnTo>
                        <a:lnTo>
                          <a:pt x="578" y="397"/>
                        </a:lnTo>
                        <a:lnTo>
                          <a:pt x="578" y="395"/>
                        </a:lnTo>
                        <a:lnTo>
                          <a:pt x="578" y="391"/>
                        </a:lnTo>
                        <a:lnTo>
                          <a:pt x="578" y="389"/>
                        </a:lnTo>
                        <a:lnTo>
                          <a:pt x="578" y="385"/>
                        </a:lnTo>
                        <a:lnTo>
                          <a:pt x="578" y="383"/>
                        </a:lnTo>
                        <a:lnTo>
                          <a:pt x="578" y="378"/>
                        </a:lnTo>
                        <a:lnTo>
                          <a:pt x="578" y="376"/>
                        </a:lnTo>
                        <a:lnTo>
                          <a:pt x="578" y="372"/>
                        </a:lnTo>
                        <a:lnTo>
                          <a:pt x="579" y="369"/>
                        </a:lnTo>
                        <a:lnTo>
                          <a:pt x="578" y="364"/>
                        </a:lnTo>
                        <a:lnTo>
                          <a:pt x="578" y="360"/>
                        </a:lnTo>
                        <a:lnTo>
                          <a:pt x="578" y="357"/>
                        </a:lnTo>
                        <a:lnTo>
                          <a:pt x="578" y="353"/>
                        </a:lnTo>
                        <a:lnTo>
                          <a:pt x="578" y="349"/>
                        </a:lnTo>
                        <a:lnTo>
                          <a:pt x="578" y="344"/>
                        </a:lnTo>
                        <a:lnTo>
                          <a:pt x="578" y="340"/>
                        </a:lnTo>
                        <a:lnTo>
                          <a:pt x="578" y="336"/>
                        </a:lnTo>
                        <a:lnTo>
                          <a:pt x="578" y="331"/>
                        </a:lnTo>
                        <a:lnTo>
                          <a:pt x="578" y="327"/>
                        </a:lnTo>
                        <a:lnTo>
                          <a:pt x="578" y="322"/>
                        </a:lnTo>
                        <a:lnTo>
                          <a:pt x="578" y="318"/>
                        </a:lnTo>
                        <a:lnTo>
                          <a:pt x="578" y="313"/>
                        </a:lnTo>
                        <a:lnTo>
                          <a:pt x="578" y="308"/>
                        </a:lnTo>
                        <a:lnTo>
                          <a:pt x="578" y="303"/>
                        </a:lnTo>
                        <a:lnTo>
                          <a:pt x="578" y="300"/>
                        </a:lnTo>
                        <a:lnTo>
                          <a:pt x="578" y="294"/>
                        </a:lnTo>
                        <a:lnTo>
                          <a:pt x="578" y="290"/>
                        </a:lnTo>
                        <a:lnTo>
                          <a:pt x="578" y="284"/>
                        </a:lnTo>
                        <a:lnTo>
                          <a:pt x="578" y="280"/>
                        </a:lnTo>
                        <a:lnTo>
                          <a:pt x="578" y="275"/>
                        </a:lnTo>
                        <a:lnTo>
                          <a:pt x="578" y="269"/>
                        </a:lnTo>
                        <a:lnTo>
                          <a:pt x="578" y="264"/>
                        </a:lnTo>
                        <a:lnTo>
                          <a:pt x="578" y="260"/>
                        </a:lnTo>
                        <a:lnTo>
                          <a:pt x="578" y="254"/>
                        </a:lnTo>
                        <a:lnTo>
                          <a:pt x="578" y="249"/>
                        </a:lnTo>
                        <a:lnTo>
                          <a:pt x="578" y="243"/>
                        </a:lnTo>
                        <a:lnTo>
                          <a:pt x="578" y="237"/>
                        </a:lnTo>
                        <a:lnTo>
                          <a:pt x="578" y="232"/>
                        </a:lnTo>
                        <a:lnTo>
                          <a:pt x="578" y="226"/>
                        </a:lnTo>
                        <a:lnTo>
                          <a:pt x="578" y="222"/>
                        </a:lnTo>
                        <a:lnTo>
                          <a:pt x="578" y="217"/>
                        </a:lnTo>
                        <a:lnTo>
                          <a:pt x="578" y="211"/>
                        </a:lnTo>
                        <a:lnTo>
                          <a:pt x="578" y="205"/>
                        </a:lnTo>
                        <a:lnTo>
                          <a:pt x="577" y="200"/>
                        </a:lnTo>
                        <a:lnTo>
                          <a:pt x="577" y="195"/>
                        </a:lnTo>
                        <a:lnTo>
                          <a:pt x="577" y="190"/>
                        </a:lnTo>
                        <a:lnTo>
                          <a:pt x="577" y="185"/>
                        </a:lnTo>
                        <a:lnTo>
                          <a:pt x="577" y="180"/>
                        </a:lnTo>
                        <a:lnTo>
                          <a:pt x="577" y="176"/>
                        </a:lnTo>
                        <a:lnTo>
                          <a:pt x="576" y="171"/>
                        </a:lnTo>
                        <a:lnTo>
                          <a:pt x="576" y="166"/>
                        </a:lnTo>
                        <a:lnTo>
                          <a:pt x="575" y="162"/>
                        </a:lnTo>
                        <a:lnTo>
                          <a:pt x="575" y="159"/>
                        </a:lnTo>
                        <a:lnTo>
                          <a:pt x="575" y="154"/>
                        </a:lnTo>
                        <a:lnTo>
                          <a:pt x="575" y="150"/>
                        </a:lnTo>
                        <a:lnTo>
                          <a:pt x="575" y="146"/>
                        </a:lnTo>
                        <a:lnTo>
                          <a:pt x="575" y="143"/>
                        </a:lnTo>
                        <a:lnTo>
                          <a:pt x="573" y="138"/>
                        </a:lnTo>
                        <a:lnTo>
                          <a:pt x="573" y="135"/>
                        </a:lnTo>
                        <a:lnTo>
                          <a:pt x="572" y="131"/>
                        </a:lnTo>
                        <a:lnTo>
                          <a:pt x="572" y="128"/>
                        </a:lnTo>
                        <a:lnTo>
                          <a:pt x="571" y="125"/>
                        </a:lnTo>
                        <a:lnTo>
                          <a:pt x="571" y="122"/>
                        </a:lnTo>
                        <a:lnTo>
                          <a:pt x="570" y="118"/>
                        </a:lnTo>
                        <a:lnTo>
                          <a:pt x="570" y="116"/>
                        </a:lnTo>
                        <a:lnTo>
                          <a:pt x="570" y="112"/>
                        </a:lnTo>
                        <a:lnTo>
                          <a:pt x="570" y="110"/>
                        </a:lnTo>
                        <a:lnTo>
                          <a:pt x="569" y="108"/>
                        </a:lnTo>
                        <a:lnTo>
                          <a:pt x="569" y="105"/>
                        </a:lnTo>
                        <a:lnTo>
                          <a:pt x="568" y="100"/>
                        </a:lnTo>
                        <a:lnTo>
                          <a:pt x="566" y="95"/>
                        </a:lnTo>
                        <a:lnTo>
                          <a:pt x="565" y="90"/>
                        </a:lnTo>
                        <a:lnTo>
                          <a:pt x="565" y="87"/>
                        </a:lnTo>
                        <a:lnTo>
                          <a:pt x="564" y="83"/>
                        </a:lnTo>
                        <a:lnTo>
                          <a:pt x="563" y="79"/>
                        </a:lnTo>
                        <a:lnTo>
                          <a:pt x="562" y="77"/>
                        </a:lnTo>
                        <a:lnTo>
                          <a:pt x="562" y="74"/>
                        </a:lnTo>
                        <a:lnTo>
                          <a:pt x="560" y="71"/>
                        </a:lnTo>
                        <a:lnTo>
                          <a:pt x="560" y="70"/>
                        </a:lnTo>
                        <a:lnTo>
                          <a:pt x="559" y="66"/>
                        </a:lnTo>
                        <a:lnTo>
                          <a:pt x="558" y="64"/>
                        </a:lnTo>
                        <a:lnTo>
                          <a:pt x="557" y="62"/>
                        </a:lnTo>
                        <a:lnTo>
                          <a:pt x="626" y="0"/>
                        </a:lnTo>
                        <a:lnTo>
                          <a:pt x="628" y="3"/>
                        </a:lnTo>
                        <a:lnTo>
                          <a:pt x="633" y="8"/>
                        </a:lnTo>
                        <a:lnTo>
                          <a:pt x="634" y="10"/>
                        </a:lnTo>
                        <a:lnTo>
                          <a:pt x="635" y="13"/>
                        </a:lnTo>
                        <a:lnTo>
                          <a:pt x="638" y="16"/>
                        </a:lnTo>
                        <a:lnTo>
                          <a:pt x="640" y="19"/>
                        </a:lnTo>
                        <a:lnTo>
                          <a:pt x="640" y="21"/>
                        </a:lnTo>
                        <a:lnTo>
                          <a:pt x="642" y="24"/>
                        </a:lnTo>
                        <a:lnTo>
                          <a:pt x="643" y="28"/>
                        </a:lnTo>
                        <a:lnTo>
                          <a:pt x="646" y="32"/>
                        </a:lnTo>
                        <a:lnTo>
                          <a:pt x="646" y="34"/>
                        </a:lnTo>
                        <a:lnTo>
                          <a:pt x="648" y="39"/>
                        </a:lnTo>
                        <a:lnTo>
                          <a:pt x="648" y="41"/>
                        </a:lnTo>
                        <a:lnTo>
                          <a:pt x="651" y="46"/>
                        </a:lnTo>
                        <a:lnTo>
                          <a:pt x="651" y="49"/>
                        </a:lnTo>
                        <a:lnTo>
                          <a:pt x="652" y="53"/>
                        </a:lnTo>
                        <a:lnTo>
                          <a:pt x="653" y="58"/>
                        </a:lnTo>
                        <a:lnTo>
                          <a:pt x="653" y="62"/>
                        </a:lnTo>
                        <a:lnTo>
                          <a:pt x="654" y="66"/>
                        </a:lnTo>
                        <a:lnTo>
                          <a:pt x="655" y="71"/>
                        </a:lnTo>
                        <a:lnTo>
                          <a:pt x="655" y="74"/>
                        </a:lnTo>
                        <a:lnTo>
                          <a:pt x="657" y="79"/>
                        </a:lnTo>
                        <a:lnTo>
                          <a:pt x="658" y="83"/>
                        </a:lnTo>
                        <a:lnTo>
                          <a:pt x="658" y="87"/>
                        </a:lnTo>
                        <a:lnTo>
                          <a:pt x="658" y="92"/>
                        </a:lnTo>
                        <a:lnTo>
                          <a:pt x="659" y="97"/>
                        </a:lnTo>
                        <a:lnTo>
                          <a:pt x="660" y="100"/>
                        </a:lnTo>
                        <a:lnTo>
                          <a:pt x="660" y="105"/>
                        </a:lnTo>
                        <a:lnTo>
                          <a:pt x="660" y="110"/>
                        </a:lnTo>
                        <a:lnTo>
                          <a:pt x="661" y="115"/>
                        </a:lnTo>
                        <a:lnTo>
                          <a:pt x="661" y="121"/>
                        </a:lnTo>
                        <a:lnTo>
                          <a:pt x="662" y="124"/>
                        </a:lnTo>
                        <a:lnTo>
                          <a:pt x="662" y="129"/>
                        </a:lnTo>
                        <a:lnTo>
                          <a:pt x="662" y="134"/>
                        </a:lnTo>
                        <a:lnTo>
                          <a:pt x="662" y="138"/>
                        </a:lnTo>
                        <a:lnTo>
                          <a:pt x="664" y="142"/>
                        </a:lnTo>
                        <a:lnTo>
                          <a:pt x="664" y="147"/>
                        </a:lnTo>
                        <a:lnTo>
                          <a:pt x="664" y="152"/>
                        </a:lnTo>
                        <a:lnTo>
                          <a:pt x="664" y="156"/>
                        </a:lnTo>
                        <a:lnTo>
                          <a:pt x="664" y="161"/>
                        </a:lnTo>
                        <a:lnTo>
                          <a:pt x="664" y="165"/>
                        </a:lnTo>
                        <a:lnTo>
                          <a:pt x="664" y="169"/>
                        </a:lnTo>
                        <a:lnTo>
                          <a:pt x="664" y="173"/>
                        </a:lnTo>
                        <a:lnTo>
                          <a:pt x="664" y="178"/>
                        </a:lnTo>
                        <a:lnTo>
                          <a:pt x="664" y="182"/>
                        </a:lnTo>
                        <a:lnTo>
                          <a:pt x="665" y="186"/>
                        </a:lnTo>
                        <a:lnTo>
                          <a:pt x="665" y="191"/>
                        </a:lnTo>
                        <a:lnTo>
                          <a:pt x="665" y="193"/>
                        </a:lnTo>
                        <a:lnTo>
                          <a:pt x="665" y="198"/>
                        </a:lnTo>
                        <a:lnTo>
                          <a:pt x="665" y="201"/>
                        </a:lnTo>
                        <a:lnTo>
                          <a:pt x="665" y="205"/>
                        </a:lnTo>
                        <a:lnTo>
                          <a:pt x="665" y="208"/>
                        </a:lnTo>
                        <a:lnTo>
                          <a:pt x="665" y="212"/>
                        </a:lnTo>
                        <a:lnTo>
                          <a:pt x="665" y="217"/>
                        </a:lnTo>
                        <a:lnTo>
                          <a:pt x="665" y="219"/>
                        </a:lnTo>
                        <a:lnTo>
                          <a:pt x="665" y="222"/>
                        </a:lnTo>
                        <a:lnTo>
                          <a:pt x="665" y="224"/>
                        </a:lnTo>
                        <a:lnTo>
                          <a:pt x="666" y="229"/>
                        </a:lnTo>
                        <a:lnTo>
                          <a:pt x="666" y="231"/>
                        </a:lnTo>
                        <a:lnTo>
                          <a:pt x="666" y="233"/>
                        </a:lnTo>
                        <a:lnTo>
                          <a:pt x="666" y="236"/>
                        </a:lnTo>
                        <a:lnTo>
                          <a:pt x="666" y="239"/>
                        </a:lnTo>
                        <a:lnTo>
                          <a:pt x="666" y="241"/>
                        </a:lnTo>
                        <a:lnTo>
                          <a:pt x="666" y="243"/>
                        </a:lnTo>
                        <a:lnTo>
                          <a:pt x="666" y="246"/>
                        </a:lnTo>
                        <a:lnTo>
                          <a:pt x="666" y="249"/>
                        </a:lnTo>
                        <a:lnTo>
                          <a:pt x="666" y="252"/>
                        </a:lnTo>
                        <a:lnTo>
                          <a:pt x="666" y="256"/>
                        </a:lnTo>
                        <a:lnTo>
                          <a:pt x="666" y="260"/>
                        </a:lnTo>
                        <a:lnTo>
                          <a:pt x="666" y="264"/>
                        </a:lnTo>
                        <a:lnTo>
                          <a:pt x="666" y="267"/>
                        </a:lnTo>
                        <a:lnTo>
                          <a:pt x="666" y="273"/>
                        </a:lnTo>
                        <a:lnTo>
                          <a:pt x="666" y="276"/>
                        </a:lnTo>
                        <a:lnTo>
                          <a:pt x="666" y="281"/>
                        </a:lnTo>
                        <a:lnTo>
                          <a:pt x="666" y="284"/>
                        </a:lnTo>
                        <a:lnTo>
                          <a:pt x="666" y="290"/>
                        </a:lnTo>
                        <a:lnTo>
                          <a:pt x="666" y="295"/>
                        </a:lnTo>
                        <a:lnTo>
                          <a:pt x="667" y="301"/>
                        </a:lnTo>
                        <a:lnTo>
                          <a:pt x="666" y="306"/>
                        </a:lnTo>
                        <a:lnTo>
                          <a:pt x="666" y="311"/>
                        </a:lnTo>
                        <a:lnTo>
                          <a:pt x="666" y="317"/>
                        </a:lnTo>
                        <a:lnTo>
                          <a:pt x="666" y="322"/>
                        </a:lnTo>
                        <a:lnTo>
                          <a:pt x="666" y="328"/>
                        </a:lnTo>
                        <a:lnTo>
                          <a:pt x="666" y="334"/>
                        </a:lnTo>
                        <a:lnTo>
                          <a:pt x="666" y="340"/>
                        </a:lnTo>
                        <a:lnTo>
                          <a:pt x="666" y="345"/>
                        </a:lnTo>
                        <a:lnTo>
                          <a:pt x="666" y="351"/>
                        </a:lnTo>
                        <a:lnTo>
                          <a:pt x="666" y="357"/>
                        </a:lnTo>
                        <a:lnTo>
                          <a:pt x="666" y="363"/>
                        </a:lnTo>
                        <a:lnTo>
                          <a:pt x="666" y="370"/>
                        </a:lnTo>
                        <a:lnTo>
                          <a:pt x="666" y="376"/>
                        </a:lnTo>
                        <a:lnTo>
                          <a:pt x="666" y="381"/>
                        </a:lnTo>
                        <a:lnTo>
                          <a:pt x="666" y="387"/>
                        </a:lnTo>
                        <a:lnTo>
                          <a:pt x="666" y="394"/>
                        </a:lnTo>
                        <a:lnTo>
                          <a:pt x="665" y="398"/>
                        </a:lnTo>
                        <a:lnTo>
                          <a:pt x="665" y="404"/>
                        </a:lnTo>
                        <a:lnTo>
                          <a:pt x="665" y="411"/>
                        </a:lnTo>
                        <a:lnTo>
                          <a:pt x="665" y="416"/>
                        </a:lnTo>
                        <a:lnTo>
                          <a:pt x="665" y="421"/>
                        </a:lnTo>
                        <a:lnTo>
                          <a:pt x="665" y="427"/>
                        </a:lnTo>
                        <a:lnTo>
                          <a:pt x="665" y="433"/>
                        </a:lnTo>
                        <a:lnTo>
                          <a:pt x="665" y="439"/>
                        </a:lnTo>
                        <a:lnTo>
                          <a:pt x="664" y="444"/>
                        </a:lnTo>
                        <a:lnTo>
                          <a:pt x="664" y="448"/>
                        </a:lnTo>
                        <a:lnTo>
                          <a:pt x="664" y="453"/>
                        </a:lnTo>
                        <a:lnTo>
                          <a:pt x="664" y="459"/>
                        </a:lnTo>
                        <a:lnTo>
                          <a:pt x="664" y="464"/>
                        </a:lnTo>
                        <a:lnTo>
                          <a:pt x="664" y="468"/>
                        </a:lnTo>
                        <a:lnTo>
                          <a:pt x="664" y="472"/>
                        </a:lnTo>
                        <a:lnTo>
                          <a:pt x="664" y="477"/>
                        </a:lnTo>
                        <a:lnTo>
                          <a:pt x="664" y="482"/>
                        </a:lnTo>
                        <a:lnTo>
                          <a:pt x="664" y="485"/>
                        </a:lnTo>
                        <a:lnTo>
                          <a:pt x="664" y="489"/>
                        </a:lnTo>
                        <a:lnTo>
                          <a:pt x="664" y="492"/>
                        </a:lnTo>
                        <a:lnTo>
                          <a:pt x="664" y="495"/>
                        </a:lnTo>
                        <a:lnTo>
                          <a:pt x="664" y="498"/>
                        </a:lnTo>
                        <a:lnTo>
                          <a:pt x="664" y="501"/>
                        </a:lnTo>
                        <a:lnTo>
                          <a:pt x="664" y="504"/>
                        </a:lnTo>
                        <a:lnTo>
                          <a:pt x="664" y="508"/>
                        </a:lnTo>
                        <a:lnTo>
                          <a:pt x="664" y="510"/>
                        </a:lnTo>
                        <a:lnTo>
                          <a:pt x="664" y="512"/>
                        </a:lnTo>
                        <a:lnTo>
                          <a:pt x="664" y="514"/>
                        </a:lnTo>
                        <a:lnTo>
                          <a:pt x="659" y="515"/>
                        </a:lnTo>
                        <a:lnTo>
                          <a:pt x="655" y="515"/>
                        </a:lnTo>
                        <a:lnTo>
                          <a:pt x="652" y="515"/>
                        </a:lnTo>
                        <a:lnTo>
                          <a:pt x="649" y="516"/>
                        </a:lnTo>
                        <a:lnTo>
                          <a:pt x="647" y="517"/>
                        </a:lnTo>
                        <a:lnTo>
                          <a:pt x="645" y="518"/>
                        </a:lnTo>
                        <a:lnTo>
                          <a:pt x="641" y="518"/>
                        </a:lnTo>
                        <a:lnTo>
                          <a:pt x="638" y="518"/>
                        </a:lnTo>
                        <a:lnTo>
                          <a:pt x="635" y="518"/>
                        </a:lnTo>
                        <a:lnTo>
                          <a:pt x="632" y="520"/>
                        </a:lnTo>
                        <a:lnTo>
                          <a:pt x="628" y="520"/>
                        </a:lnTo>
                        <a:lnTo>
                          <a:pt x="624" y="521"/>
                        </a:lnTo>
                        <a:lnTo>
                          <a:pt x="620" y="521"/>
                        </a:lnTo>
                        <a:lnTo>
                          <a:pt x="617" y="521"/>
                        </a:lnTo>
                        <a:lnTo>
                          <a:pt x="613" y="521"/>
                        </a:lnTo>
                        <a:lnTo>
                          <a:pt x="608" y="522"/>
                        </a:lnTo>
                        <a:lnTo>
                          <a:pt x="604" y="522"/>
                        </a:lnTo>
                        <a:lnTo>
                          <a:pt x="600" y="523"/>
                        </a:lnTo>
                        <a:lnTo>
                          <a:pt x="596" y="523"/>
                        </a:lnTo>
                        <a:lnTo>
                          <a:pt x="591" y="523"/>
                        </a:lnTo>
                        <a:lnTo>
                          <a:pt x="588" y="523"/>
                        </a:lnTo>
                        <a:lnTo>
                          <a:pt x="583" y="524"/>
                        </a:lnTo>
                        <a:lnTo>
                          <a:pt x="578" y="524"/>
                        </a:lnTo>
                        <a:lnTo>
                          <a:pt x="575" y="524"/>
                        </a:lnTo>
                        <a:lnTo>
                          <a:pt x="570" y="524"/>
                        </a:lnTo>
                        <a:lnTo>
                          <a:pt x="565" y="525"/>
                        </a:lnTo>
                        <a:lnTo>
                          <a:pt x="560" y="525"/>
                        </a:lnTo>
                        <a:lnTo>
                          <a:pt x="556" y="525"/>
                        </a:lnTo>
                        <a:lnTo>
                          <a:pt x="552" y="525"/>
                        </a:lnTo>
                        <a:lnTo>
                          <a:pt x="547" y="525"/>
                        </a:lnTo>
                        <a:lnTo>
                          <a:pt x="543" y="525"/>
                        </a:lnTo>
                        <a:lnTo>
                          <a:pt x="538" y="525"/>
                        </a:lnTo>
                        <a:lnTo>
                          <a:pt x="534" y="525"/>
                        </a:lnTo>
                        <a:lnTo>
                          <a:pt x="528" y="527"/>
                        </a:lnTo>
                        <a:lnTo>
                          <a:pt x="525" y="527"/>
                        </a:lnTo>
                        <a:lnTo>
                          <a:pt x="521" y="527"/>
                        </a:lnTo>
                        <a:lnTo>
                          <a:pt x="517" y="527"/>
                        </a:lnTo>
                        <a:lnTo>
                          <a:pt x="513" y="528"/>
                        </a:lnTo>
                        <a:lnTo>
                          <a:pt x="508" y="528"/>
                        </a:lnTo>
                        <a:lnTo>
                          <a:pt x="503" y="528"/>
                        </a:lnTo>
                        <a:lnTo>
                          <a:pt x="501" y="528"/>
                        </a:lnTo>
                        <a:lnTo>
                          <a:pt x="498" y="528"/>
                        </a:lnTo>
                        <a:lnTo>
                          <a:pt x="494" y="528"/>
                        </a:lnTo>
                        <a:lnTo>
                          <a:pt x="490" y="528"/>
                        </a:lnTo>
                        <a:lnTo>
                          <a:pt x="486" y="528"/>
                        </a:lnTo>
                        <a:lnTo>
                          <a:pt x="483" y="528"/>
                        </a:lnTo>
                        <a:lnTo>
                          <a:pt x="481" y="528"/>
                        </a:lnTo>
                        <a:lnTo>
                          <a:pt x="477" y="528"/>
                        </a:lnTo>
                        <a:lnTo>
                          <a:pt x="475" y="528"/>
                        </a:lnTo>
                        <a:lnTo>
                          <a:pt x="473" y="529"/>
                        </a:lnTo>
                        <a:lnTo>
                          <a:pt x="468" y="529"/>
                        </a:lnTo>
                        <a:lnTo>
                          <a:pt x="463" y="530"/>
                        </a:lnTo>
                        <a:lnTo>
                          <a:pt x="461" y="530"/>
                        </a:lnTo>
                        <a:lnTo>
                          <a:pt x="458" y="530"/>
                        </a:lnTo>
                        <a:lnTo>
                          <a:pt x="456" y="530"/>
                        </a:lnTo>
                        <a:lnTo>
                          <a:pt x="445" y="530"/>
                        </a:lnTo>
                        <a:lnTo>
                          <a:pt x="436" y="530"/>
                        </a:lnTo>
                        <a:lnTo>
                          <a:pt x="425" y="530"/>
                        </a:lnTo>
                        <a:lnTo>
                          <a:pt x="414" y="530"/>
                        </a:lnTo>
                        <a:lnTo>
                          <a:pt x="405" y="530"/>
                        </a:lnTo>
                        <a:lnTo>
                          <a:pt x="394" y="530"/>
                        </a:lnTo>
                        <a:lnTo>
                          <a:pt x="385" y="530"/>
                        </a:lnTo>
                        <a:lnTo>
                          <a:pt x="374" y="531"/>
                        </a:lnTo>
                        <a:lnTo>
                          <a:pt x="365" y="530"/>
                        </a:lnTo>
                        <a:lnTo>
                          <a:pt x="354" y="530"/>
                        </a:lnTo>
                        <a:lnTo>
                          <a:pt x="344" y="530"/>
                        </a:lnTo>
                        <a:lnTo>
                          <a:pt x="336" y="530"/>
                        </a:lnTo>
                        <a:lnTo>
                          <a:pt x="327" y="530"/>
                        </a:lnTo>
                        <a:lnTo>
                          <a:pt x="317" y="530"/>
                        </a:lnTo>
                        <a:lnTo>
                          <a:pt x="309" y="530"/>
                        </a:lnTo>
                        <a:lnTo>
                          <a:pt x="299" y="530"/>
                        </a:lnTo>
                        <a:lnTo>
                          <a:pt x="291" y="530"/>
                        </a:lnTo>
                        <a:lnTo>
                          <a:pt x="280" y="530"/>
                        </a:lnTo>
                        <a:lnTo>
                          <a:pt x="273" y="529"/>
                        </a:lnTo>
                        <a:lnTo>
                          <a:pt x="264" y="529"/>
                        </a:lnTo>
                        <a:lnTo>
                          <a:pt x="255" y="528"/>
                        </a:lnTo>
                        <a:lnTo>
                          <a:pt x="247" y="528"/>
                        </a:lnTo>
                        <a:lnTo>
                          <a:pt x="239" y="528"/>
                        </a:lnTo>
                        <a:lnTo>
                          <a:pt x="232" y="528"/>
                        </a:lnTo>
                        <a:lnTo>
                          <a:pt x="223" y="527"/>
                        </a:lnTo>
                        <a:lnTo>
                          <a:pt x="215" y="527"/>
                        </a:lnTo>
                        <a:lnTo>
                          <a:pt x="208" y="525"/>
                        </a:lnTo>
                        <a:lnTo>
                          <a:pt x="201" y="525"/>
                        </a:lnTo>
                        <a:lnTo>
                          <a:pt x="194" y="525"/>
                        </a:lnTo>
                        <a:lnTo>
                          <a:pt x="187" y="525"/>
                        </a:lnTo>
                        <a:lnTo>
                          <a:pt x="180" y="524"/>
                        </a:lnTo>
                        <a:lnTo>
                          <a:pt x="174" y="524"/>
                        </a:lnTo>
                        <a:lnTo>
                          <a:pt x="167" y="523"/>
                        </a:lnTo>
                        <a:lnTo>
                          <a:pt x="161" y="523"/>
                        </a:lnTo>
                        <a:lnTo>
                          <a:pt x="155" y="522"/>
                        </a:lnTo>
                        <a:lnTo>
                          <a:pt x="149" y="522"/>
                        </a:lnTo>
                        <a:lnTo>
                          <a:pt x="142" y="521"/>
                        </a:lnTo>
                        <a:lnTo>
                          <a:pt x="137" y="521"/>
                        </a:lnTo>
                        <a:lnTo>
                          <a:pt x="131" y="520"/>
                        </a:lnTo>
                        <a:lnTo>
                          <a:pt x="126" y="520"/>
                        </a:lnTo>
                        <a:lnTo>
                          <a:pt x="120" y="518"/>
                        </a:lnTo>
                        <a:lnTo>
                          <a:pt x="115" y="518"/>
                        </a:lnTo>
                        <a:lnTo>
                          <a:pt x="110" y="518"/>
                        </a:lnTo>
                        <a:lnTo>
                          <a:pt x="106" y="518"/>
                        </a:lnTo>
                        <a:lnTo>
                          <a:pt x="101" y="517"/>
                        </a:lnTo>
                        <a:lnTo>
                          <a:pt x="97" y="517"/>
                        </a:lnTo>
                        <a:lnTo>
                          <a:pt x="94" y="516"/>
                        </a:lnTo>
                        <a:lnTo>
                          <a:pt x="89" y="516"/>
                        </a:lnTo>
                        <a:lnTo>
                          <a:pt x="86" y="515"/>
                        </a:lnTo>
                        <a:lnTo>
                          <a:pt x="82" y="515"/>
                        </a:lnTo>
                        <a:lnTo>
                          <a:pt x="80" y="515"/>
                        </a:lnTo>
                        <a:lnTo>
                          <a:pt x="76" y="515"/>
                        </a:lnTo>
                        <a:lnTo>
                          <a:pt x="73" y="514"/>
                        </a:lnTo>
                        <a:lnTo>
                          <a:pt x="70" y="512"/>
                        </a:lnTo>
                        <a:lnTo>
                          <a:pt x="68" y="512"/>
                        </a:lnTo>
                        <a:lnTo>
                          <a:pt x="63" y="512"/>
                        </a:lnTo>
                        <a:lnTo>
                          <a:pt x="61" y="512"/>
                        </a:lnTo>
                        <a:lnTo>
                          <a:pt x="60" y="512"/>
                        </a:lnTo>
                        <a:lnTo>
                          <a:pt x="56" y="509"/>
                        </a:lnTo>
                        <a:lnTo>
                          <a:pt x="51" y="506"/>
                        </a:lnTo>
                        <a:lnTo>
                          <a:pt x="48" y="503"/>
                        </a:lnTo>
                        <a:lnTo>
                          <a:pt x="44" y="499"/>
                        </a:lnTo>
                        <a:lnTo>
                          <a:pt x="41" y="495"/>
                        </a:lnTo>
                        <a:lnTo>
                          <a:pt x="37" y="490"/>
                        </a:lnTo>
                        <a:lnTo>
                          <a:pt x="34" y="485"/>
                        </a:lnTo>
                        <a:lnTo>
                          <a:pt x="31" y="480"/>
                        </a:lnTo>
                        <a:lnTo>
                          <a:pt x="30" y="477"/>
                        </a:lnTo>
                        <a:lnTo>
                          <a:pt x="28" y="473"/>
                        </a:lnTo>
                        <a:lnTo>
                          <a:pt x="26" y="470"/>
                        </a:lnTo>
                        <a:lnTo>
                          <a:pt x="25" y="467"/>
                        </a:lnTo>
                        <a:lnTo>
                          <a:pt x="24" y="464"/>
                        </a:lnTo>
                        <a:lnTo>
                          <a:pt x="23" y="460"/>
                        </a:lnTo>
                        <a:lnTo>
                          <a:pt x="22" y="457"/>
                        </a:lnTo>
                        <a:lnTo>
                          <a:pt x="21" y="454"/>
                        </a:lnTo>
                        <a:lnTo>
                          <a:pt x="19" y="451"/>
                        </a:lnTo>
                        <a:lnTo>
                          <a:pt x="18" y="447"/>
                        </a:lnTo>
                        <a:lnTo>
                          <a:pt x="17" y="444"/>
                        </a:lnTo>
                        <a:lnTo>
                          <a:pt x="16" y="440"/>
                        </a:lnTo>
                        <a:lnTo>
                          <a:pt x="15" y="436"/>
                        </a:lnTo>
                        <a:lnTo>
                          <a:pt x="15" y="433"/>
                        </a:lnTo>
                        <a:lnTo>
                          <a:pt x="13" y="429"/>
                        </a:lnTo>
                        <a:lnTo>
                          <a:pt x="12" y="426"/>
                        </a:lnTo>
                        <a:lnTo>
                          <a:pt x="11" y="421"/>
                        </a:lnTo>
                        <a:lnTo>
                          <a:pt x="11" y="417"/>
                        </a:lnTo>
                        <a:lnTo>
                          <a:pt x="10" y="414"/>
                        </a:lnTo>
                        <a:lnTo>
                          <a:pt x="9" y="409"/>
                        </a:lnTo>
                        <a:lnTo>
                          <a:pt x="8" y="404"/>
                        </a:lnTo>
                        <a:lnTo>
                          <a:pt x="8" y="401"/>
                        </a:lnTo>
                        <a:lnTo>
                          <a:pt x="6" y="397"/>
                        </a:lnTo>
                        <a:lnTo>
                          <a:pt x="6" y="394"/>
                        </a:lnTo>
                        <a:lnTo>
                          <a:pt x="5" y="389"/>
                        </a:lnTo>
                        <a:lnTo>
                          <a:pt x="5" y="384"/>
                        </a:lnTo>
                        <a:lnTo>
                          <a:pt x="5" y="381"/>
                        </a:lnTo>
                        <a:lnTo>
                          <a:pt x="5" y="376"/>
                        </a:lnTo>
                        <a:lnTo>
                          <a:pt x="4" y="372"/>
                        </a:lnTo>
                        <a:lnTo>
                          <a:pt x="3" y="369"/>
                        </a:lnTo>
                        <a:lnTo>
                          <a:pt x="3" y="363"/>
                        </a:lnTo>
                        <a:lnTo>
                          <a:pt x="3" y="360"/>
                        </a:lnTo>
                        <a:lnTo>
                          <a:pt x="3" y="356"/>
                        </a:lnTo>
                        <a:lnTo>
                          <a:pt x="2" y="351"/>
                        </a:lnTo>
                        <a:lnTo>
                          <a:pt x="0" y="347"/>
                        </a:lnTo>
                        <a:lnTo>
                          <a:pt x="0" y="343"/>
                        </a:lnTo>
                        <a:lnTo>
                          <a:pt x="0" y="338"/>
                        </a:lnTo>
                        <a:lnTo>
                          <a:pt x="0" y="334"/>
                        </a:lnTo>
                        <a:lnTo>
                          <a:pt x="0" y="330"/>
                        </a:lnTo>
                        <a:lnTo>
                          <a:pt x="0" y="325"/>
                        </a:lnTo>
                        <a:lnTo>
                          <a:pt x="0" y="321"/>
                        </a:lnTo>
                        <a:lnTo>
                          <a:pt x="0" y="317"/>
                        </a:lnTo>
                        <a:lnTo>
                          <a:pt x="0" y="313"/>
                        </a:lnTo>
                        <a:lnTo>
                          <a:pt x="0" y="308"/>
                        </a:lnTo>
                        <a:lnTo>
                          <a:pt x="0" y="303"/>
                        </a:lnTo>
                        <a:lnTo>
                          <a:pt x="0" y="300"/>
                        </a:lnTo>
                        <a:lnTo>
                          <a:pt x="0" y="295"/>
                        </a:lnTo>
                        <a:lnTo>
                          <a:pt x="0" y="292"/>
                        </a:lnTo>
                        <a:lnTo>
                          <a:pt x="0" y="287"/>
                        </a:lnTo>
                        <a:lnTo>
                          <a:pt x="0" y="282"/>
                        </a:lnTo>
                        <a:lnTo>
                          <a:pt x="3" y="281"/>
                        </a:lnTo>
                        <a:lnTo>
                          <a:pt x="6" y="280"/>
                        </a:lnTo>
                        <a:lnTo>
                          <a:pt x="10" y="277"/>
                        </a:lnTo>
                        <a:lnTo>
                          <a:pt x="15" y="275"/>
                        </a:lnTo>
                        <a:lnTo>
                          <a:pt x="18" y="271"/>
                        </a:lnTo>
                        <a:lnTo>
                          <a:pt x="22" y="268"/>
                        </a:lnTo>
                        <a:lnTo>
                          <a:pt x="24" y="264"/>
                        </a:lnTo>
                        <a:lnTo>
                          <a:pt x="28" y="260"/>
                        </a:lnTo>
                        <a:lnTo>
                          <a:pt x="30" y="255"/>
                        </a:lnTo>
                        <a:lnTo>
                          <a:pt x="31" y="250"/>
                        </a:lnTo>
                        <a:lnTo>
                          <a:pt x="32" y="246"/>
                        </a:lnTo>
                        <a:lnTo>
                          <a:pt x="32" y="242"/>
                        </a:lnTo>
                        <a:lnTo>
                          <a:pt x="31" y="238"/>
                        </a:lnTo>
                        <a:lnTo>
                          <a:pt x="29" y="235"/>
                        </a:lnTo>
                        <a:lnTo>
                          <a:pt x="26" y="233"/>
                        </a:lnTo>
                        <a:lnTo>
                          <a:pt x="25" y="231"/>
                        </a:lnTo>
                        <a:lnTo>
                          <a:pt x="23" y="231"/>
                        </a:lnTo>
                        <a:lnTo>
                          <a:pt x="21" y="230"/>
                        </a:lnTo>
                        <a:lnTo>
                          <a:pt x="16" y="235"/>
                        </a:lnTo>
                        <a:lnTo>
                          <a:pt x="11" y="239"/>
                        </a:lnTo>
                        <a:lnTo>
                          <a:pt x="8" y="242"/>
                        </a:lnTo>
                        <a:lnTo>
                          <a:pt x="5" y="244"/>
                        </a:lnTo>
                        <a:lnTo>
                          <a:pt x="3" y="246"/>
                        </a:lnTo>
                        <a:lnTo>
                          <a:pt x="0" y="249"/>
                        </a:lnTo>
                        <a:lnTo>
                          <a:pt x="0" y="246"/>
                        </a:lnTo>
                        <a:lnTo>
                          <a:pt x="0" y="244"/>
                        </a:lnTo>
                        <a:lnTo>
                          <a:pt x="0" y="242"/>
                        </a:lnTo>
                        <a:lnTo>
                          <a:pt x="0" y="239"/>
                        </a:lnTo>
                        <a:lnTo>
                          <a:pt x="0" y="236"/>
                        </a:lnTo>
                        <a:lnTo>
                          <a:pt x="0" y="233"/>
                        </a:lnTo>
                        <a:lnTo>
                          <a:pt x="0" y="231"/>
                        </a:lnTo>
                        <a:lnTo>
                          <a:pt x="2" y="229"/>
                        </a:lnTo>
                        <a:lnTo>
                          <a:pt x="2" y="225"/>
                        </a:lnTo>
                        <a:lnTo>
                          <a:pt x="2" y="223"/>
                        </a:lnTo>
                        <a:lnTo>
                          <a:pt x="2" y="219"/>
                        </a:lnTo>
                        <a:lnTo>
                          <a:pt x="3" y="217"/>
                        </a:lnTo>
                        <a:lnTo>
                          <a:pt x="3" y="214"/>
                        </a:lnTo>
                        <a:lnTo>
                          <a:pt x="3" y="211"/>
                        </a:lnTo>
                        <a:lnTo>
                          <a:pt x="3" y="208"/>
                        </a:lnTo>
                        <a:lnTo>
                          <a:pt x="3" y="206"/>
                        </a:lnTo>
                        <a:lnTo>
                          <a:pt x="3" y="204"/>
                        </a:lnTo>
                        <a:lnTo>
                          <a:pt x="3" y="201"/>
                        </a:lnTo>
                        <a:lnTo>
                          <a:pt x="3" y="198"/>
                        </a:lnTo>
                        <a:lnTo>
                          <a:pt x="3" y="195"/>
                        </a:lnTo>
                        <a:lnTo>
                          <a:pt x="3" y="192"/>
                        </a:lnTo>
                        <a:lnTo>
                          <a:pt x="4" y="190"/>
                        </a:lnTo>
                        <a:lnTo>
                          <a:pt x="5" y="186"/>
                        </a:lnTo>
                        <a:lnTo>
                          <a:pt x="5" y="184"/>
                        </a:lnTo>
                        <a:lnTo>
                          <a:pt x="5" y="181"/>
                        </a:lnTo>
                        <a:lnTo>
                          <a:pt x="5" y="178"/>
                        </a:lnTo>
                        <a:lnTo>
                          <a:pt x="5" y="175"/>
                        </a:lnTo>
                        <a:lnTo>
                          <a:pt x="5" y="172"/>
                        </a:lnTo>
                        <a:lnTo>
                          <a:pt x="5" y="169"/>
                        </a:lnTo>
                        <a:lnTo>
                          <a:pt x="5" y="166"/>
                        </a:lnTo>
                        <a:lnTo>
                          <a:pt x="6" y="163"/>
                        </a:lnTo>
                        <a:lnTo>
                          <a:pt x="6" y="161"/>
                        </a:lnTo>
                        <a:lnTo>
                          <a:pt x="8" y="165"/>
                        </a:lnTo>
                        <a:lnTo>
                          <a:pt x="11" y="167"/>
                        </a:lnTo>
                        <a:lnTo>
                          <a:pt x="13" y="167"/>
                        </a:lnTo>
                        <a:lnTo>
                          <a:pt x="16" y="168"/>
                        </a:lnTo>
                        <a:lnTo>
                          <a:pt x="19" y="168"/>
                        </a:lnTo>
                        <a:lnTo>
                          <a:pt x="23" y="168"/>
                        </a:lnTo>
                        <a:lnTo>
                          <a:pt x="25" y="166"/>
                        </a:lnTo>
                        <a:lnTo>
                          <a:pt x="29" y="166"/>
                        </a:lnTo>
                        <a:lnTo>
                          <a:pt x="32" y="163"/>
                        </a:lnTo>
                        <a:lnTo>
                          <a:pt x="36" y="162"/>
                        </a:lnTo>
                        <a:lnTo>
                          <a:pt x="40" y="160"/>
                        </a:lnTo>
                        <a:lnTo>
                          <a:pt x="43" y="159"/>
                        </a:lnTo>
                        <a:lnTo>
                          <a:pt x="47" y="155"/>
                        </a:lnTo>
                        <a:lnTo>
                          <a:pt x="50" y="153"/>
                        </a:lnTo>
                        <a:lnTo>
                          <a:pt x="53" y="150"/>
                        </a:lnTo>
                        <a:lnTo>
                          <a:pt x="56" y="147"/>
                        </a:lnTo>
                        <a:lnTo>
                          <a:pt x="59" y="143"/>
                        </a:lnTo>
                        <a:lnTo>
                          <a:pt x="61" y="141"/>
                        </a:lnTo>
                        <a:lnTo>
                          <a:pt x="62" y="136"/>
                        </a:lnTo>
                        <a:lnTo>
                          <a:pt x="64" y="133"/>
                        </a:lnTo>
                        <a:lnTo>
                          <a:pt x="66" y="129"/>
                        </a:lnTo>
                        <a:lnTo>
                          <a:pt x="66" y="125"/>
                        </a:lnTo>
                        <a:lnTo>
                          <a:pt x="66" y="122"/>
                        </a:lnTo>
                        <a:lnTo>
                          <a:pt x="66" y="117"/>
                        </a:lnTo>
                        <a:lnTo>
                          <a:pt x="63" y="114"/>
                        </a:lnTo>
                        <a:lnTo>
                          <a:pt x="62" y="110"/>
                        </a:lnTo>
                        <a:lnTo>
                          <a:pt x="59" y="105"/>
                        </a:lnTo>
                        <a:lnTo>
                          <a:pt x="56" y="102"/>
                        </a:lnTo>
                        <a:lnTo>
                          <a:pt x="51" y="97"/>
                        </a:lnTo>
                        <a:lnTo>
                          <a:pt x="47" y="95"/>
                        </a:lnTo>
                        <a:lnTo>
                          <a:pt x="44" y="97"/>
                        </a:lnTo>
                        <a:lnTo>
                          <a:pt x="42" y="99"/>
                        </a:lnTo>
                        <a:lnTo>
                          <a:pt x="40" y="103"/>
                        </a:lnTo>
                        <a:lnTo>
                          <a:pt x="38" y="105"/>
                        </a:lnTo>
                        <a:lnTo>
                          <a:pt x="35" y="110"/>
                        </a:lnTo>
                        <a:lnTo>
                          <a:pt x="32" y="112"/>
                        </a:lnTo>
                        <a:lnTo>
                          <a:pt x="30" y="115"/>
                        </a:lnTo>
                        <a:lnTo>
                          <a:pt x="29" y="117"/>
                        </a:lnTo>
                        <a:lnTo>
                          <a:pt x="25" y="121"/>
                        </a:lnTo>
                        <a:lnTo>
                          <a:pt x="24" y="123"/>
                        </a:lnTo>
                        <a:lnTo>
                          <a:pt x="22" y="125"/>
                        </a:lnTo>
                        <a:lnTo>
                          <a:pt x="19" y="129"/>
                        </a:lnTo>
                        <a:lnTo>
                          <a:pt x="16" y="134"/>
                        </a:lnTo>
                        <a:lnTo>
                          <a:pt x="13" y="138"/>
                        </a:lnTo>
                        <a:lnTo>
                          <a:pt x="10" y="142"/>
                        </a:lnTo>
                        <a:lnTo>
                          <a:pt x="9" y="147"/>
                        </a:lnTo>
                        <a:lnTo>
                          <a:pt x="8" y="150"/>
                        </a:lnTo>
                        <a:lnTo>
                          <a:pt x="8" y="154"/>
                        </a:lnTo>
                        <a:lnTo>
                          <a:pt x="8" y="150"/>
                        </a:lnTo>
                        <a:lnTo>
                          <a:pt x="8" y="147"/>
                        </a:lnTo>
                        <a:lnTo>
                          <a:pt x="8" y="143"/>
                        </a:lnTo>
                        <a:lnTo>
                          <a:pt x="8" y="140"/>
                        </a:lnTo>
                        <a:lnTo>
                          <a:pt x="8" y="135"/>
                        </a:lnTo>
                        <a:lnTo>
                          <a:pt x="9" y="133"/>
                        </a:lnTo>
                        <a:lnTo>
                          <a:pt x="9" y="128"/>
                        </a:lnTo>
                        <a:lnTo>
                          <a:pt x="10" y="125"/>
                        </a:lnTo>
                        <a:lnTo>
                          <a:pt x="10" y="121"/>
                        </a:lnTo>
                        <a:lnTo>
                          <a:pt x="10" y="117"/>
                        </a:lnTo>
                        <a:lnTo>
                          <a:pt x="10" y="115"/>
                        </a:lnTo>
                        <a:lnTo>
                          <a:pt x="10" y="110"/>
                        </a:lnTo>
                        <a:lnTo>
                          <a:pt x="10" y="108"/>
                        </a:lnTo>
                        <a:lnTo>
                          <a:pt x="11" y="104"/>
                        </a:lnTo>
                        <a:lnTo>
                          <a:pt x="11" y="100"/>
                        </a:lnTo>
                        <a:lnTo>
                          <a:pt x="12" y="97"/>
                        </a:lnTo>
                        <a:lnTo>
                          <a:pt x="12" y="95"/>
                        </a:lnTo>
                        <a:lnTo>
                          <a:pt x="12" y="91"/>
                        </a:lnTo>
                        <a:lnTo>
                          <a:pt x="12" y="87"/>
                        </a:lnTo>
                        <a:lnTo>
                          <a:pt x="12" y="85"/>
                        </a:lnTo>
                        <a:lnTo>
                          <a:pt x="12" y="81"/>
                        </a:lnTo>
                        <a:lnTo>
                          <a:pt x="13" y="78"/>
                        </a:lnTo>
                        <a:lnTo>
                          <a:pt x="13" y="74"/>
                        </a:lnTo>
                        <a:lnTo>
                          <a:pt x="15" y="72"/>
                        </a:lnTo>
                        <a:lnTo>
                          <a:pt x="15" y="70"/>
                        </a:lnTo>
                        <a:lnTo>
                          <a:pt x="15" y="67"/>
                        </a:lnTo>
                        <a:lnTo>
                          <a:pt x="15" y="64"/>
                        </a:lnTo>
                        <a:lnTo>
                          <a:pt x="15" y="61"/>
                        </a:lnTo>
                        <a:lnTo>
                          <a:pt x="15" y="58"/>
                        </a:lnTo>
                        <a:lnTo>
                          <a:pt x="16" y="55"/>
                        </a:lnTo>
                        <a:lnTo>
                          <a:pt x="16" y="53"/>
                        </a:lnTo>
                        <a:lnTo>
                          <a:pt x="17" y="51"/>
                        </a:lnTo>
                        <a:lnTo>
                          <a:pt x="17" y="47"/>
                        </a:lnTo>
                        <a:lnTo>
                          <a:pt x="17" y="45"/>
                        </a:lnTo>
                        <a:lnTo>
                          <a:pt x="17" y="41"/>
                        </a:lnTo>
                        <a:lnTo>
                          <a:pt x="17" y="40"/>
                        </a:lnTo>
                        <a:lnTo>
                          <a:pt x="18" y="35"/>
                        </a:lnTo>
                        <a:lnTo>
                          <a:pt x="18" y="32"/>
                        </a:lnTo>
                        <a:lnTo>
                          <a:pt x="18" y="27"/>
                        </a:lnTo>
                        <a:lnTo>
                          <a:pt x="19" y="23"/>
                        </a:lnTo>
                        <a:lnTo>
                          <a:pt x="19" y="20"/>
                        </a:lnTo>
                        <a:lnTo>
                          <a:pt x="21" y="16"/>
                        </a:lnTo>
                        <a:lnTo>
                          <a:pt x="21" y="14"/>
                        </a:lnTo>
                        <a:lnTo>
                          <a:pt x="21" y="11"/>
                        </a:lnTo>
                        <a:lnTo>
                          <a:pt x="21" y="9"/>
                        </a:lnTo>
                        <a:lnTo>
                          <a:pt x="21" y="8"/>
                        </a:lnTo>
                        <a:lnTo>
                          <a:pt x="21" y="5"/>
                        </a:lnTo>
                        <a:lnTo>
                          <a:pt x="22" y="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84" name="Freeform 144">
                    <a:extLst>
                      <a:ext uri="{FF2B5EF4-FFF2-40B4-BE49-F238E27FC236}">
                        <a16:creationId xmlns:a16="http://schemas.microsoft.com/office/drawing/2014/main" id="{5942D010-3BC4-4E15-9BAF-8CFDEE8E0A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8" y="1947"/>
                    <a:ext cx="14" cy="10"/>
                  </a:xfrm>
                  <a:custGeom>
                    <a:avLst/>
                    <a:gdLst>
                      <a:gd name="T0" fmla="*/ 0 w 43"/>
                      <a:gd name="T1" fmla="*/ 0 h 31"/>
                      <a:gd name="T2" fmla="*/ 0 w 43"/>
                      <a:gd name="T3" fmla="*/ 0 h 31"/>
                      <a:gd name="T4" fmla="*/ 0 w 43"/>
                      <a:gd name="T5" fmla="*/ 0 h 31"/>
                      <a:gd name="T6" fmla="*/ 0 w 43"/>
                      <a:gd name="T7" fmla="*/ 0 h 31"/>
                      <a:gd name="T8" fmla="*/ 0 w 43"/>
                      <a:gd name="T9" fmla="*/ 0 h 31"/>
                      <a:gd name="T10" fmla="*/ 0 w 43"/>
                      <a:gd name="T11" fmla="*/ 0 h 31"/>
                      <a:gd name="T12" fmla="*/ 0 w 43"/>
                      <a:gd name="T13" fmla="*/ 0 h 31"/>
                      <a:gd name="T14" fmla="*/ 0 w 43"/>
                      <a:gd name="T15" fmla="*/ 0 h 31"/>
                      <a:gd name="T16" fmla="*/ 0 w 43"/>
                      <a:gd name="T17" fmla="*/ 0 h 31"/>
                      <a:gd name="T18" fmla="*/ 0 w 43"/>
                      <a:gd name="T19" fmla="*/ 0 h 31"/>
                      <a:gd name="T20" fmla="*/ 0 w 43"/>
                      <a:gd name="T21" fmla="*/ 0 h 31"/>
                      <a:gd name="T22" fmla="*/ 0 w 43"/>
                      <a:gd name="T23" fmla="*/ 0 h 31"/>
                      <a:gd name="T24" fmla="*/ 0 w 43"/>
                      <a:gd name="T25" fmla="*/ 0 h 31"/>
                      <a:gd name="T26" fmla="*/ 0 w 43"/>
                      <a:gd name="T27" fmla="*/ 0 h 31"/>
                      <a:gd name="T28" fmla="*/ 0 w 43"/>
                      <a:gd name="T29" fmla="*/ 0 h 31"/>
                      <a:gd name="T30" fmla="*/ 0 w 43"/>
                      <a:gd name="T31" fmla="*/ 0 h 31"/>
                      <a:gd name="T32" fmla="*/ 0 w 43"/>
                      <a:gd name="T33" fmla="*/ 0 h 31"/>
                      <a:gd name="T34" fmla="*/ 0 w 43"/>
                      <a:gd name="T35" fmla="*/ 0 h 31"/>
                      <a:gd name="T36" fmla="*/ 0 w 43"/>
                      <a:gd name="T37" fmla="*/ 0 h 31"/>
                      <a:gd name="T38" fmla="*/ 0 w 43"/>
                      <a:gd name="T39" fmla="*/ 0 h 31"/>
                      <a:gd name="T40" fmla="*/ 0 w 43"/>
                      <a:gd name="T41" fmla="*/ 0 h 31"/>
                      <a:gd name="T42" fmla="*/ 0 w 43"/>
                      <a:gd name="T43" fmla="*/ 0 h 31"/>
                      <a:gd name="T44" fmla="*/ 0 w 43"/>
                      <a:gd name="T45" fmla="*/ 0 h 31"/>
                      <a:gd name="T46" fmla="*/ 0 w 43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43"/>
                      <a:gd name="T73" fmla="*/ 0 h 31"/>
                      <a:gd name="T74" fmla="*/ 43 w 43"/>
                      <a:gd name="T75" fmla="*/ 31 h 31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43" h="31">
                        <a:moveTo>
                          <a:pt x="0" y="0"/>
                        </a:moveTo>
                        <a:lnTo>
                          <a:pt x="43" y="3"/>
                        </a:lnTo>
                        <a:lnTo>
                          <a:pt x="42" y="6"/>
                        </a:lnTo>
                        <a:lnTo>
                          <a:pt x="41" y="9"/>
                        </a:lnTo>
                        <a:lnTo>
                          <a:pt x="40" y="11"/>
                        </a:lnTo>
                        <a:lnTo>
                          <a:pt x="37" y="13"/>
                        </a:lnTo>
                        <a:lnTo>
                          <a:pt x="37" y="16"/>
                        </a:lnTo>
                        <a:lnTo>
                          <a:pt x="35" y="18"/>
                        </a:lnTo>
                        <a:lnTo>
                          <a:pt x="33" y="20"/>
                        </a:lnTo>
                        <a:lnTo>
                          <a:pt x="32" y="23"/>
                        </a:lnTo>
                        <a:lnTo>
                          <a:pt x="30" y="26"/>
                        </a:lnTo>
                        <a:lnTo>
                          <a:pt x="26" y="29"/>
                        </a:lnTo>
                        <a:lnTo>
                          <a:pt x="20" y="31"/>
                        </a:lnTo>
                        <a:lnTo>
                          <a:pt x="16" y="30"/>
                        </a:lnTo>
                        <a:lnTo>
                          <a:pt x="13" y="28"/>
                        </a:lnTo>
                        <a:lnTo>
                          <a:pt x="13" y="24"/>
                        </a:lnTo>
                        <a:lnTo>
                          <a:pt x="13" y="20"/>
                        </a:lnTo>
                        <a:lnTo>
                          <a:pt x="13" y="17"/>
                        </a:lnTo>
                        <a:lnTo>
                          <a:pt x="13" y="13"/>
                        </a:lnTo>
                        <a:lnTo>
                          <a:pt x="14" y="11"/>
                        </a:lnTo>
                        <a:lnTo>
                          <a:pt x="15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85" name="Freeform 145">
                    <a:extLst>
                      <a:ext uri="{FF2B5EF4-FFF2-40B4-BE49-F238E27FC236}">
                        <a16:creationId xmlns:a16="http://schemas.microsoft.com/office/drawing/2014/main" id="{DA5FF0A0-8467-4D23-8F94-B941B21C0A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7" y="1968"/>
                    <a:ext cx="19" cy="7"/>
                  </a:xfrm>
                  <a:custGeom>
                    <a:avLst/>
                    <a:gdLst>
                      <a:gd name="T0" fmla="*/ 0 w 57"/>
                      <a:gd name="T1" fmla="*/ 0 h 22"/>
                      <a:gd name="T2" fmla="*/ 0 w 57"/>
                      <a:gd name="T3" fmla="*/ 0 h 22"/>
                      <a:gd name="T4" fmla="*/ 0 w 57"/>
                      <a:gd name="T5" fmla="*/ 0 h 22"/>
                      <a:gd name="T6" fmla="*/ 0 w 57"/>
                      <a:gd name="T7" fmla="*/ 0 h 22"/>
                      <a:gd name="T8" fmla="*/ 0 w 57"/>
                      <a:gd name="T9" fmla="*/ 0 h 22"/>
                      <a:gd name="T10" fmla="*/ 0 w 57"/>
                      <a:gd name="T11" fmla="*/ 0 h 22"/>
                      <a:gd name="T12" fmla="*/ 0 w 57"/>
                      <a:gd name="T13" fmla="*/ 0 h 22"/>
                      <a:gd name="T14" fmla="*/ 0 w 57"/>
                      <a:gd name="T15" fmla="*/ 0 h 22"/>
                      <a:gd name="T16" fmla="*/ 0 w 57"/>
                      <a:gd name="T17" fmla="*/ 0 h 22"/>
                      <a:gd name="T18" fmla="*/ 0 w 57"/>
                      <a:gd name="T19" fmla="*/ 0 h 22"/>
                      <a:gd name="T20" fmla="*/ 0 w 57"/>
                      <a:gd name="T21" fmla="*/ 0 h 22"/>
                      <a:gd name="T22" fmla="*/ 0 w 57"/>
                      <a:gd name="T23" fmla="*/ 0 h 22"/>
                      <a:gd name="T24" fmla="*/ 0 w 57"/>
                      <a:gd name="T25" fmla="*/ 0 h 22"/>
                      <a:gd name="T26" fmla="*/ 0 w 57"/>
                      <a:gd name="T27" fmla="*/ 0 h 22"/>
                      <a:gd name="T28" fmla="*/ 0 w 57"/>
                      <a:gd name="T29" fmla="*/ 0 h 22"/>
                      <a:gd name="T30" fmla="*/ 0 w 57"/>
                      <a:gd name="T31" fmla="*/ 0 h 2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7"/>
                      <a:gd name="T49" fmla="*/ 0 h 22"/>
                      <a:gd name="T50" fmla="*/ 57 w 57"/>
                      <a:gd name="T51" fmla="*/ 22 h 22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7" h="22">
                        <a:moveTo>
                          <a:pt x="57" y="19"/>
                        </a:moveTo>
                        <a:lnTo>
                          <a:pt x="0" y="22"/>
                        </a:lnTo>
                        <a:lnTo>
                          <a:pt x="20" y="0"/>
                        </a:lnTo>
                        <a:lnTo>
                          <a:pt x="23" y="0"/>
                        </a:lnTo>
                        <a:lnTo>
                          <a:pt x="26" y="3"/>
                        </a:lnTo>
                        <a:lnTo>
                          <a:pt x="29" y="4"/>
                        </a:lnTo>
                        <a:lnTo>
                          <a:pt x="32" y="6"/>
                        </a:lnTo>
                        <a:lnTo>
                          <a:pt x="36" y="7"/>
                        </a:lnTo>
                        <a:lnTo>
                          <a:pt x="39" y="8"/>
                        </a:lnTo>
                        <a:lnTo>
                          <a:pt x="43" y="11"/>
                        </a:lnTo>
                        <a:lnTo>
                          <a:pt x="45" y="13"/>
                        </a:lnTo>
                        <a:lnTo>
                          <a:pt x="49" y="13"/>
                        </a:lnTo>
                        <a:lnTo>
                          <a:pt x="51" y="16"/>
                        </a:lnTo>
                        <a:lnTo>
                          <a:pt x="56" y="18"/>
                        </a:lnTo>
                        <a:lnTo>
                          <a:pt x="57" y="1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</p:grpSp>
        <p:grpSp>
          <p:nvGrpSpPr>
            <p:cNvPr id="27" name="Group 146">
              <a:extLst>
                <a:ext uri="{FF2B5EF4-FFF2-40B4-BE49-F238E27FC236}">
                  <a16:creationId xmlns:a16="http://schemas.microsoft.com/office/drawing/2014/main" id="{95215A9B-3D9C-46CA-BBA4-1A522C0DA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301"/>
              <a:ext cx="475" cy="442"/>
              <a:chOff x="192" y="1632"/>
              <a:chExt cx="475" cy="442"/>
            </a:xfrm>
          </p:grpSpPr>
          <p:sp>
            <p:nvSpPr>
              <p:cNvPr id="116" name="Rectangle 147">
                <a:extLst>
                  <a:ext uri="{FF2B5EF4-FFF2-40B4-BE49-F238E27FC236}">
                    <a16:creationId xmlns:a16="http://schemas.microsoft.com/office/drawing/2014/main" id="{9AA952BC-B9B6-4534-8BB5-41AB3121C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" y="1654"/>
                <a:ext cx="288" cy="240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81032893-8CC3-45C1-8AA1-1409C06AB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" y="1956"/>
                <a:ext cx="418" cy="96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0B70AE71-6C64-45F5-9E9F-8CD27ACC88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1632"/>
                <a:ext cx="475" cy="442"/>
                <a:chOff x="5285" y="1536"/>
                <a:chExt cx="475" cy="442"/>
              </a:xfrm>
            </p:grpSpPr>
            <p:sp>
              <p:nvSpPr>
                <p:cNvPr id="119" name="Rectangle 150">
                  <a:extLst>
                    <a:ext uri="{FF2B5EF4-FFF2-40B4-BE49-F238E27FC236}">
                      <a16:creationId xmlns:a16="http://schemas.microsoft.com/office/drawing/2014/main" id="{206D0EBC-8B67-40F0-9042-485D109A8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24" y="1612"/>
                  <a:ext cx="192" cy="144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20" name="Group 151">
                  <a:extLst>
                    <a:ext uri="{FF2B5EF4-FFF2-40B4-BE49-F238E27FC236}">
                      <a16:creationId xmlns:a16="http://schemas.microsoft.com/office/drawing/2014/main" id="{6214E664-2D47-404A-BD21-82648704A3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5" y="1536"/>
                  <a:ext cx="475" cy="442"/>
                  <a:chOff x="5285" y="1536"/>
                  <a:chExt cx="475" cy="442"/>
                </a:xfrm>
              </p:grpSpPr>
              <p:sp>
                <p:nvSpPr>
                  <p:cNvPr id="121" name="Freeform 152">
                    <a:extLst>
                      <a:ext uri="{FF2B5EF4-FFF2-40B4-BE49-F238E27FC236}">
                        <a16:creationId xmlns:a16="http://schemas.microsoft.com/office/drawing/2014/main" id="{D726A071-5681-4282-99E4-260649717C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" y="1943"/>
                    <a:ext cx="369" cy="35"/>
                  </a:xfrm>
                  <a:custGeom>
                    <a:avLst/>
                    <a:gdLst>
                      <a:gd name="T0" fmla="*/ 0 w 1105"/>
                      <a:gd name="T1" fmla="*/ 0 h 104"/>
                      <a:gd name="T2" fmla="*/ 0 w 1105"/>
                      <a:gd name="T3" fmla="*/ 0 h 104"/>
                      <a:gd name="T4" fmla="*/ 0 w 1105"/>
                      <a:gd name="T5" fmla="*/ 0 h 104"/>
                      <a:gd name="T6" fmla="*/ 0 w 1105"/>
                      <a:gd name="T7" fmla="*/ 0 h 104"/>
                      <a:gd name="T8" fmla="*/ 0 w 1105"/>
                      <a:gd name="T9" fmla="*/ 0 h 104"/>
                      <a:gd name="T10" fmla="*/ 0 w 1105"/>
                      <a:gd name="T11" fmla="*/ 0 h 104"/>
                      <a:gd name="T12" fmla="*/ 0 w 1105"/>
                      <a:gd name="T13" fmla="*/ 0 h 104"/>
                      <a:gd name="T14" fmla="*/ 0 w 1105"/>
                      <a:gd name="T15" fmla="*/ 0 h 104"/>
                      <a:gd name="T16" fmla="*/ 0 w 1105"/>
                      <a:gd name="T17" fmla="*/ 0 h 104"/>
                      <a:gd name="T18" fmla="*/ 0 w 1105"/>
                      <a:gd name="T19" fmla="*/ 0 h 104"/>
                      <a:gd name="T20" fmla="*/ 0 w 1105"/>
                      <a:gd name="T21" fmla="*/ 0 h 104"/>
                      <a:gd name="T22" fmla="*/ 0 w 1105"/>
                      <a:gd name="T23" fmla="*/ 0 h 104"/>
                      <a:gd name="T24" fmla="*/ 0 w 1105"/>
                      <a:gd name="T25" fmla="*/ 0 h 104"/>
                      <a:gd name="T26" fmla="*/ 0 w 1105"/>
                      <a:gd name="T27" fmla="*/ 0 h 104"/>
                      <a:gd name="T28" fmla="*/ 0 w 1105"/>
                      <a:gd name="T29" fmla="*/ 0 h 104"/>
                      <a:gd name="T30" fmla="*/ 0 w 1105"/>
                      <a:gd name="T31" fmla="*/ 0 h 104"/>
                      <a:gd name="T32" fmla="*/ 0 w 1105"/>
                      <a:gd name="T33" fmla="*/ 0 h 104"/>
                      <a:gd name="T34" fmla="*/ 0 w 1105"/>
                      <a:gd name="T35" fmla="*/ 0 h 104"/>
                      <a:gd name="T36" fmla="*/ 0 w 1105"/>
                      <a:gd name="T37" fmla="*/ 0 h 104"/>
                      <a:gd name="T38" fmla="*/ 0 w 1105"/>
                      <a:gd name="T39" fmla="*/ 0 h 104"/>
                      <a:gd name="T40" fmla="*/ 0 w 1105"/>
                      <a:gd name="T41" fmla="*/ 0 h 104"/>
                      <a:gd name="T42" fmla="*/ 0 w 1105"/>
                      <a:gd name="T43" fmla="*/ 0 h 104"/>
                      <a:gd name="T44" fmla="*/ 0 w 1105"/>
                      <a:gd name="T45" fmla="*/ 0 h 104"/>
                      <a:gd name="T46" fmla="*/ 0 w 1105"/>
                      <a:gd name="T47" fmla="*/ 0 h 104"/>
                      <a:gd name="T48" fmla="*/ 0 w 1105"/>
                      <a:gd name="T49" fmla="*/ 0 h 104"/>
                      <a:gd name="T50" fmla="*/ 0 w 1105"/>
                      <a:gd name="T51" fmla="*/ 0 h 104"/>
                      <a:gd name="T52" fmla="*/ 0 w 1105"/>
                      <a:gd name="T53" fmla="*/ 0 h 104"/>
                      <a:gd name="T54" fmla="*/ 0 w 1105"/>
                      <a:gd name="T55" fmla="*/ 0 h 104"/>
                      <a:gd name="T56" fmla="*/ 0 w 1105"/>
                      <a:gd name="T57" fmla="*/ 0 h 104"/>
                      <a:gd name="T58" fmla="*/ 0 w 1105"/>
                      <a:gd name="T59" fmla="*/ 0 h 104"/>
                      <a:gd name="T60" fmla="*/ 0 w 1105"/>
                      <a:gd name="T61" fmla="*/ 0 h 104"/>
                      <a:gd name="T62" fmla="*/ 0 w 1105"/>
                      <a:gd name="T63" fmla="*/ 0 h 104"/>
                      <a:gd name="T64" fmla="*/ 0 w 1105"/>
                      <a:gd name="T65" fmla="*/ 0 h 104"/>
                      <a:gd name="T66" fmla="*/ 0 w 1105"/>
                      <a:gd name="T67" fmla="*/ 0 h 104"/>
                      <a:gd name="T68" fmla="*/ 0 w 1105"/>
                      <a:gd name="T69" fmla="*/ 0 h 104"/>
                      <a:gd name="T70" fmla="*/ 0 w 1105"/>
                      <a:gd name="T71" fmla="*/ 0 h 104"/>
                      <a:gd name="T72" fmla="*/ 0 w 1105"/>
                      <a:gd name="T73" fmla="*/ 0 h 104"/>
                      <a:gd name="T74" fmla="*/ 0 w 1105"/>
                      <a:gd name="T75" fmla="*/ 0 h 104"/>
                      <a:gd name="T76" fmla="*/ 0 w 1105"/>
                      <a:gd name="T77" fmla="*/ 0 h 104"/>
                      <a:gd name="T78" fmla="*/ 0 w 1105"/>
                      <a:gd name="T79" fmla="*/ 0 h 104"/>
                      <a:gd name="T80" fmla="*/ 0 w 1105"/>
                      <a:gd name="T81" fmla="*/ 0 h 104"/>
                      <a:gd name="T82" fmla="*/ 0 w 1105"/>
                      <a:gd name="T83" fmla="*/ 0 h 104"/>
                      <a:gd name="T84" fmla="*/ 0 w 1105"/>
                      <a:gd name="T85" fmla="*/ 0 h 104"/>
                      <a:gd name="T86" fmla="*/ 0 w 1105"/>
                      <a:gd name="T87" fmla="*/ 0 h 104"/>
                      <a:gd name="T88" fmla="*/ 0 w 1105"/>
                      <a:gd name="T89" fmla="*/ 0 h 104"/>
                      <a:gd name="T90" fmla="*/ 0 w 1105"/>
                      <a:gd name="T91" fmla="*/ 0 h 104"/>
                      <a:gd name="T92" fmla="*/ 0 w 1105"/>
                      <a:gd name="T93" fmla="*/ 0 h 104"/>
                      <a:gd name="T94" fmla="*/ 0 w 1105"/>
                      <a:gd name="T95" fmla="*/ 0 h 104"/>
                      <a:gd name="T96" fmla="*/ 0 w 1105"/>
                      <a:gd name="T97" fmla="*/ 0 h 104"/>
                      <a:gd name="T98" fmla="*/ 0 w 1105"/>
                      <a:gd name="T99" fmla="*/ 0 h 104"/>
                      <a:gd name="T100" fmla="*/ 0 w 1105"/>
                      <a:gd name="T101" fmla="*/ 0 h 104"/>
                      <a:gd name="T102" fmla="*/ 0 w 1105"/>
                      <a:gd name="T103" fmla="*/ 0 h 104"/>
                      <a:gd name="T104" fmla="*/ 0 w 1105"/>
                      <a:gd name="T105" fmla="*/ 0 h 104"/>
                      <a:gd name="T106" fmla="*/ 0 w 1105"/>
                      <a:gd name="T107" fmla="*/ 0 h 104"/>
                      <a:gd name="T108" fmla="*/ 0 w 1105"/>
                      <a:gd name="T109" fmla="*/ 0 h 104"/>
                      <a:gd name="T110" fmla="*/ 0 w 1105"/>
                      <a:gd name="T111" fmla="*/ 0 h 104"/>
                      <a:gd name="T112" fmla="*/ 0 w 1105"/>
                      <a:gd name="T113" fmla="*/ 0 h 104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105"/>
                      <a:gd name="T172" fmla="*/ 0 h 104"/>
                      <a:gd name="T173" fmla="*/ 1105 w 1105"/>
                      <a:gd name="T174" fmla="*/ 104 h 104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105" h="104">
                        <a:moveTo>
                          <a:pt x="872" y="13"/>
                        </a:moveTo>
                        <a:lnTo>
                          <a:pt x="876" y="13"/>
                        </a:lnTo>
                        <a:lnTo>
                          <a:pt x="879" y="13"/>
                        </a:lnTo>
                        <a:lnTo>
                          <a:pt x="883" y="13"/>
                        </a:lnTo>
                        <a:lnTo>
                          <a:pt x="886" y="13"/>
                        </a:lnTo>
                        <a:lnTo>
                          <a:pt x="890" y="13"/>
                        </a:lnTo>
                        <a:lnTo>
                          <a:pt x="893" y="13"/>
                        </a:lnTo>
                        <a:lnTo>
                          <a:pt x="897" y="13"/>
                        </a:lnTo>
                        <a:lnTo>
                          <a:pt x="900" y="13"/>
                        </a:lnTo>
                        <a:lnTo>
                          <a:pt x="904" y="13"/>
                        </a:lnTo>
                        <a:lnTo>
                          <a:pt x="909" y="13"/>
                        </a:lnTo>
                        <a:lnTo>
                          <a:pt x="911" y="13"/>
                        </a:lnTo>
                        <a:lnTo>
                          <a:pt x="916" y="13"/>
                        </a:lnTo>
                        <a:lnTo>
                          <a:pt x="918" y="11"/>
                        </a:lnTo>
                        <a:lnTo>
                          <a:pt x="923" y="11"/>
                        </a:lnTo>
                        <a:lnTo>
                          <a:pt x="927" y="11"/>
                        </a:lnTo>
                        <a:lnTo>
                          <a:pt x="930" y="11"/>
                        </a:lnTo>
                        <a:lnTo>
                          <a:pt x="932" y="10"/>
                        </a:lnTo>
                        <a:lnTo>
                          <a:pt x="936" y="10"/>
                        </a:lnTo>
                        <a:lnTo>
                          <a:pt x="940" y="10"/>
                        </a:lnTo>
                        <a:lnTo>
                          <a:pt x="943" y="10"/>
                        </a:lnTo>
                        <a:lnTo>
                          <a:pt x="947" y="9"/>
                        </a:lnTo>
                        <a:lnTo>
                          <a:pt x="950" y="9"/>
                        </a:lnTo>
                        <a:lnTo>
                          <a:pt x="954" y="8"/>
                        </a:lnTo>
                        <a:lnTo>
                          <a:pt x="957" y="8"/>
                        </a:lnTo>
                        <a:lnTo>
                          <a:pt x="960" y="8"/>
                        </a:lnTo>
                        <a:lnTo>
                          <a:pt x="964" y="8"/>
                        </a:lnTo>
                        <a:lnTo>
                          <a:pt x="967" y="7"/>
                        </a:lnTo>
                        <a:lnTo>
                          <a:pt x="972" y="7"/>
                        </a:lnTo>
                        <a:lnTo>
                          <a:pt x="974" y="5"/>
                        </a:lnTo>
                        <a:lnTo>
                          <a:pt x="978" y="5"/>
                        </a:lnTo>
                        <a:lnTo>
                          <a:pt x="981" y="5"/>
                        </a:lnTo>
                        <a:lnTo>
                          <a:pt x="985" y="5"/>
                        </a:lnTo>
                        <a:lnTo>
                          <a:pt x="988" y="4"/>
                        </a:lnTo>
                        <a:lnTo>
                          <a:pt x="992" y="3"/>
                        </a:lnTo>
                        <a:lnTo>
                          <a:pt x="994" y="3"/>
                        </a:lnTo>
                        <a:lnTo>
                          <a:pt x="998" y="3"/>
                        </a:lnTo>
                        <a:lnTo>
                          <a:pt x="1001" y="3"/>
                        </a:lnTo>
                        <a:lnTo>
                          <a:pt x="1005" y="2"/>
                        </a:lnTo>
                        <a:lnTo>
                          <a:pt x="1007" y="2"/>
                        </a:lnTo>
                        <a:lnTo>
                          <a:pt x="1012" y="2"/>
                        </a:lnTo>
                        <a:lnTo>
                          <a:pt x="1014" y="1"/>
                        </a:lnTo>
                        <a:lnTo>
                          <a:pt x="1018" y="1"/>
                        </a:lnTo>
                        <a:lnTo>
                          <a:pt x="1021" y="1"/>
                        </a:lnTo>
                        <a:lnTo>
                          <a:pt x="1025" y="1"/>
                        </a:lnTo>
                        <a:lnTo>
                          <a:pt x="1029" y="1"/>
                        </a:lnTo>
                        <a:lnTo>
                          <a:pt x="1032" y="1"/>
                        </a:lnTo>
                        <a:lnTo>
                          <a:pt x="1034" y="1"/>
                        </a:lnTo>
                        <a:lnTo>
                          <a:pt x="1039" y="1"/>
                        </a:lnTo>
                        <a:lnTo>
                          <a:pt x="1042" y="0"/>
                        </a:lnTo>
                        <a:lnTo>
                          <a:pt x="1045" y="0"/>
                        </a:lnTo>
                        <a:lnTo>
                          <a:pt x="1048" y="0"/>
                        </a:lnTo>
                        <a:lnTo>
                          <a:pt x="1052" y="0"/>
                        </a:lnTo>
                        <a:lnTo>
                          <a:pt x="1055" y="0"/>
                        </a:lnTo>
                        <a:lnTo>
                          <a:pt x="1058" y="1"/>
                        </a:lnTo>
                        <a:lnTo>
                          <a:pt x="1062" y="1"/>
                        </a:lnTo>
                        <a:lnTo>
                          <a:pt x="1065" y="1"/>
                        </a:lnTo>
                        <a:lnTo>
                          <a:pt x="1068" y="1"/>
                        </a:lnTo>
                        <a:lnTo>
                          <a:pt x="1072" y="2"/>
                        </a:lnTo>
                        <a:lnTo>
                          <a:pt x="1075" y="2"/>
                        </a:lnTo>
                        <a:lnTo>
                          <a:pt x="1078" y="3"/>
                        </a:lnTo>
                        <a:lnTo>
                          <a:pt x="1082" y="3"/>
                        </a:lnTo>
                        <a:lnTo>
                          <a:pt x="1086" y="4"/>
                        </a:lnTo>
                        <a:lnTo>
                          <a:pt x="1089" y="5"/>
                        </a:lnTo>
                        <a:lnTo>
                          <a:pt x="1093" y="7"/>
                        </a:lnTo>
                        <a:lnTo>
                          <a:pt x="1093" y="9"/>
                        </a:lnTo>
                        <a:lnTo>
                          <a:pt x="1094" y="11"/>
                        </a:lnTo>
                        <a:lnTo>
                          <a:pt x="1095" y="14"/>
                        </a:lnTo>
                        <a:lnTo>
                          <a:pt x="1095" y="17"/>
                        </a:lnTo>
                        <a:lnTo>
                          <a:pt x="1096" y="20"/>
                        </a:lnTo>
                        <a:lnTo>
                          <a:pt x="1097" y="22"/>
                        </a:lnTo>
                        <a:lnTo>
                          <a:pt x="1097" y="24"/>
                        </a:lnTo>
                        <a:lnTo>
                          <a:pt x="1099" y="28"/>
                        </a:lnTo>
                        <a:lnTo>
                          <a:pt x="1099" y="30"/>
                        </a:lnTo>
                        <a:lnTo>
                          <a:pt x="1100" y="33"/>
                        </a:lnTo>
                        <a:lnTo>
                          <a:pt x="1101" y="35"/>
                        </a:lnTo>
                        <a:lnTo>
                          <a:pt x="1101" y="39"/>
                        </a:lnTo>
                        <a:lnTo>
                          <a:pt x="1102" y="41"/>
                        </a:lnTo>
                        <a:lnTo>
                          <a:pt x="1103" y="43"/>
                        </a:lnTo>
                        <a:lnTo>
                          <a:pt x="1103" y="46"/>
                        </a:lnTo>
                        <a:lnTo>
                          <a:pt x="1105" y="49"/>
                        </a:lnTo>
                        <a:lnTo>
                          <a:pt x="1099" y="53"/>
                        </a:lnTo>
                        <a:lnTo>
                          <a:pt x="1093" y="57"/>
                        </a:lnTo>
                        <a:lnTo>
                          <a:pt x="1086" y="60"/>
                        </a:lnTo>
                        <a:lnTo>
                          <a:pt x="1077" y="64"/>
                        </a:lnTo>
                        <a:lnTo>
                          <a:pt x="1068" y="66"/>
                        </a:lnTo>
                        <a:lnTo>
                          <a:pt x="1057" y="68"/>
                        </a:lnTo>
                        <a:lnTo>
                          <a:pt x="1048" y="72"/>
                        </a:lnTo>
                        <a:lnTo>
                          <a:pt x="1036" y="76"/>
                        </a:lnTo>
                        <a:lnTo>
                          <a:pt x="1024" y="78"/>
                        </a:lnTo>
                        <a:lnTo>
                          <a:pt x="1011" y="80"/>
                        </a:lnTo>
                        <a:lnTo>
                          <a:pt x="997" y="81"/>
                        </a:lnTo>
                        <a:lnTo>
                          <a:pt x="982" y="84"/>
                        </a:lnTo>
                        <a:lnTo>
                          <a:pt x="968" y="86"/>
                        </a:lnTo>
                        <a:lnTo>
                          <a:pt x="953" y="89"/>
                        </a:lnTo>
                        <a:lnTo>
                          <a:pt x="936" y="90"/>
                        </a:lnTo>
                        <a:lnTo>
                          <a:pt x="921" y="92"/>
                        </a:lnTo>
                        <a:lnTo>
                          <a:pt x="903" y="92"/>
                        </a:lnTo>
                        <a:lnTo>
                          <a:pt x="885" y="95"/>
                        </a:lnTo>
                        <a:lnTo>
                          <a:pt x="866" y="96"/>
                        </a:lnTo>
                        <a:lnTo>
                          <a:pt x="847" y="97"/>
                        </a:lnTo>
                        <a:lnTo>
                          <a:pt x="829" y="98"/>
                        </a:lnTo>
                        <a:lnTo>
                          <a:pt x="809" y="99"/>
                        </a:lnTo>
                        <a:lnTo>
                          <a:pt x="790" y="99"/>
                        </a:lnTo>
                        <a:lnTo>
                          <a:pt x="770" y="102"/>
                        </a:lnTo>
                        <a:lnTo>
                          <a:pt x="750" y="102"/>
                        </a:lnTo>
                        <a:lnTo>
                          <a:pt x="728" y="102"/>
                        </a:lnTo>
                        <a:lnTo>
                          <a:pt x="708" y="102"/>
                        </a:lnTo>
                        <a:lnTo>
                          <a:pt x="688" y="104"/>
                        </a:lnTo>
                        <a:lnTo>
                          <a:pt x="665" y="104"/>
                        </a:lnTo>
                        <a:lnTo>
                          <a:pt x="645" y="104"/>
                        </a:lnTo>
                        <a:lnTo>
                          <a:pt x="623" y="104"/>
                        </a:lnTo>
                        <a:lnTo>
                          <a:pt x="601" y="104"/>
                        </a:lnTo>
                        <a:lnTo>
                          <a:pt x="580" y="104"/>
                        </a:lnTo>
                        <a:lnTo>
                          <a:pt x="558" y="104"/>
                        </a:lnTo>
                        <a:lnTo>
                          <a:pt x="536" y="104"/>
                        </a:lnTo>
                        <a:lnTo>
                          <a:pt x="514" y="104"/>
                        </a:lnTo>
                        <a:lnTo>
                          <a:pt x="492" y="104"/>
                        </a:lnTo>
                        <a:lnTo>
                          <a:pt x="471" y="104"/>
                        </a:lnTo>
                        <a:lnTo>
                          <a:pt x="450" y="104"/>
                        </a:lnTo>
                        <a:lnTo>
                          <a:pt x="427" y="104"/>
                        </a:lnTo>
                        <a:lnTo>
                          <a:pt x="407" y="104"/>
                        </a:lnTo>
                        <a:lnTo>
                          <a:pt x="384" y="104"/>
                        </a:lnTo>
                        <a:lnTo>
                          <a:pt x="363" y="103"/>
                        </a:lnTo>
                        <a:lnTo>
                          <a:pt x="343" y="103"/>
                        </a:lnTo>
                        <a:lnTo>
                          <a:pt x="321" y="102"/>
                        </a:lnTo>
                        <a:lnTo>
                          <a:pt x="301" y="102"/>
                        </a:lnTo>
                        <a:lnTo>
                          <a:pt x="282" y="102"/>
                        </a:lnTo>
                        <a:lnTo>
                          <a:pt x="263" y="102"/>
                        </a:lnTo>
                        <a:lnTo>
                          <a:pt x="243" y="102"/>
                        </a:lnTo>
                        <a:lnTo>
                          <a:pt x="224" y="102"/>
                        </a:lnTo>
                        <a:lnTo>
                          <a:pt x="205" y="100"/>
                        </a:lnTo>
                        <a:lnTo>
                          <a:pt x="187" y="100"/>
                        </a:lnTo>
                        <a:lnTo>
                          <a:pt x="170" y="99"/>
                        </a:lnTo>
                        <a:lnTo>
                          <a:pt x="153" y="99"/>
                        </a:lnTo>
                        <a:lnTo>
                          <a:pt x="136" y="99"/>
                        </a:lnTo>
                        <a:lnTo>
                          <a:pt x="120" y="99"/>
                        </a:lnTo>
                        <a:lnTo>
                          <a:pt x="104" y="99"/>
                        </a:lnTo>
                        <a:lnTo>
                          <a:pt x="89" y="99"/>
                        </a:lnTo>
                        <a:lnTo>
                          <a:pt x="76" y="99"/>
                        </a:lnTo>
                        <a:lnTo>
                          <a:pt x="63" y="99"/>
                        </a:lnTo>
                        <a:lnTo>
                          <a:pt x="49" y="99"/>
                        </a:lnTo>
                        <a:lnTo>
                          <a:pt x="37" y="99"/>
                        </a:lnTo>
                        <a:lnTo>
                          <a:pt x="25" y="99"/>
                        </a:lnTo>
                        <a:lnTo>
                          <a:pt x="15" y="99"/>
                        </a:lnTo>
                        <a:lnTo>
                          <a:pt x="14" y="97"/>
                        </a:lnTo>
                        <a:lnTo>
                          <a:pt x="12" y="93"/>
                        </a:lnTo>
                        <a:lnTo>
                          <a:pt x="11" y="91"/>
                        </a:lnTo>
                        <a:lnTo>
                          <a:pt x="9" y="89"/>
                        </a:lnTo>
                        <a:lnTo>
                          <a:pt x="7" y="83"/>
                        </a:lnTo>
                        <a:lnTo>
                          <a:pt x="6" y="78"/>
                        </a:lnTo>
                        <a:lnTo>
                          <a:pt x="5" y="76"/>
                        </a:lnTo>
                        <a:lnTo>
                          <a:pt x="5" y="73"/>
                        </a:lnTo>
                        <a:lnTo>
                          <a:pt x="3" y="70"/>
                        </a:lnTo>
                        <a:lnTo>
                          <a:pt x="2" y="67"/>
                        </a:lnTo>
                        <a:lnTo>
                          <a:pt x="2" y="65"/>
                        </a:lnTo>
                        <a:lnTo>
                          <a:pt x="2" y="62"/>
                        </a:lnTo>
                        <a:lnTo>
                          <a:pt x="0" y="59"/>
                        </a:lnTo>
                        <a:lnTo>
                          <a:pt x="0" y="57"/>
                        </a:lnTo>
                        <a:lnTo>
                          <a:pt x="2" y="54"/>
                        </a:lnTo>
                        <a:lnTo>
                          <a:pt x="7" y="51"/>
                        </a:lnTo>
                        <a:lnTo>
                          <a:pt x="9" y="48"/>
                        </a:lnTo>
                        <a:lnTo>
                          <a:pt x="14" y="46"/>
                        </a:lnTo>
                        <a:lnTo>
                          <a:pt x="18" y="42"/>
                        </a:lnTo>
                        <a:lnTo>
                          <a:pt x="21" y="41"/>
                        </a:lnTo>
                        <a:lnTo>
                          <a:pt x="25" y="39"/>
                        </a:lnTo>
                        <a:lnTo>
                          <a:pt x="28" y="36"/>
                        </a:lnTo>
                        <a:lnTo>
                          <a:pt x="32" y="35"/>
                        </a:lnTo>
                        <a:lnTo>
                          <a:pt x="35" y="33"/>
                        </a:lnTo>
                        <a:lnTo>
                          <a:pt x="40" y="32"/>
                        </a:lnTo>
                        <a:lnTo>
                          <a:pt x="44" y="30"/>
                        </a:lnTo>
                        <a:lnTo>
                          <a:pt x="47" y="29"/>
                        </a:lnTo>
                        <a:lnTo>
                          <a:pt x="52" y="28"/>
                        </a:lnTo>
                        <a:lnTo>
                          <a:pt x="57" y="27"/>
                        </a:lnTo>
                        <a:lnTo>
                          <a:pt x="60" y="26"/>
                        </a:lnTo>
                        <a:lnTo>
                          <a:pt x="65" y="24"/>
                        </a:lnTo>
                        <a:lnTo>
                          <a:pt x="69" y="23"/>
                        </a:lnTo>
                        <a:lnTo>
                          <a:pt x="73" y="23"/>
                        </a:lnTo>
                        <a:lnTo>
                          <a:pt x="78" y="23"/>
                        </a:lnTo>
                        <a:lnTo>
                          <a:pt x="82" y="22"/>
                        </a:lnTo>
                        <a:lnTo>
                          <a:pt x="85" y="21"/>
                        </a:lnTo>
                        <a:lnTo>
                          <a:pt x="91" y="21"/>
                        </a:lnTo>
                        <a:lnTo>
                          <a:pt x="95" y="21"/>
                        </a:lnTo>
                        <a:lnTo>
                          <a:pt x="98" y="21"/>
                        </a:lnTo>
                        <a:lnTo>
                          <a:pt x="103" y="21"/>
                        </a:lnTo>
                        <a:lnTo>
                          <a:pt x="108" y="21"/>
                        </a:lnTo>
                        <a:lnTo>
                          <a:pt x="113" y="21"/>
                        </a:lnTo>
                        <a:lnTo>
                          <a:pt x="116" y="21"/>
                        </a:lnTo>
                        <a:lnTo>
                          <a:pt x="121" y="21"/>
                        </a:lnTo>
                        <a:lnTo>
                          <a:pt x="126" y="21"/>
                        </a:lnTo>
                        <a:lnTo>
                          <a:pt x="130" y="21"/>
                        </a:lnTo>
                        <a:lnTo>
                          <a:pt x="135" y="21"/>
                        </a:lnTo>
                        <a:lnTo>
                          <a:pt x="139" y="21"/>
                        </a:lnTo>
                        <a:lnTo>
                          <a:pt x="143" y="21"/>
                        </a:lnTo>
                        <a:lnTo>
                          <a:pt x="148" y="21"/>
                        </a:lnTo>
                        <a:lnTo>
                          <a:pt x="153" y="21"/>
                        </a:lnTo>
                        <a:lnTo>
                          <a:pt x="158" y="22"/>
                        </a:lnTo>
                        <a:lnTo>
                          <a:pt x="161" y="22"/>
                        </a:lnTo>
                        <a:lnTo>
                          <a:pt x="167" y="23"/>
                        </a:lnTo>
                        <a:lnTo>
                          <a:pt x="171" y="23"/>
                        </a:lnTo>
                        <a:lnTo>
                          <a:pt x="175" y="23"/>
                        </a:lnTo>
                        <a:lnTo>
                          <a:pt x="179" y="23"/>
                        </a:lnTo>
                        <a:lnTo>
                          <a:pt x="184" y="23"/>
                        </a:lnTo>
                        <a:lnTo>
                          <a:pt x="190" y="23"/>
                        </a:lnTo>
                        <a:lnTo>
                          <a:pt x="194" y="23"/>
                        </a:lnTo>
                        <a:lnTo>
                          <a:pt x="199" y="23"/>
                        </a:lnTo>
                        <a:lnTo>
                          <a:pt x="203" y="24"/>
                        </a:lnTo>
                        <a:lnTo>
                          <a:pt x="208" y="23"/>
                        </a:lnTo>
                        <a:lnTo>
                          <a:pt x="212" y="23"/>
                        </a:lnTo>
                        <a:lnTo>
                          <a:pt x="216" y="23"/>
                        </a:lnTo>
                        <a:lnTo>
                          <a:pt x="221" y="23"/>
                        </a:lnTo>
                        <a:lnTo>
                          <a:pt x="225" y="23"/>
                        </a:lnTo>
                        <a:lnTo>
                          <a:pt x="230" y="23"/>
                        </a:lnTo>
                        <a:lnTo>
                          <a:pt x="234" y="23"/>
                        </a:lnTo>
                        <a:lnTo>
                          <a:pt x="238" y="23"/>
                        </a:lnTo>
                        <a:lnTo>
                          <a:pt x="243" y="22"/>
                        </a:lnTo>
                        <a:lnTo>
                          <a:pt x="248" y="22"/>
                        </a:lnTo>
                        <a:lnTo>
                          <a:pt x="251" y="21"/>
                        </a:lnTo>
                        <a:lnTo>
                          <a:pt x="256" y="21"/>
                        </a:lnTo>
                        <a:lnTo>
                          <a:pt x="260" y="21"/>
                        </a:lnTo>
                        <a:lnTo>
                          <a:pt x="264" y="20"/>
                        </a:lnTo>
                        <a:lnTo>
                          <a:pt x="269" y="19"/>
                        </a:lnTo>
                        <a:lnTo>
                          <a:pt x="273" y="19"/>
                        </a:lnTo>
                        <a:lnTo>
                          <a:pt x="282" y="17"/>
                        </a:lnTo>
                        <a:lnTo>
                          <a:pt x="291" y="17"/>
                        </a:lnTo>
                        <a:lnTo>
                          <a:pt x="300" y="17"/>
                        </a:lnTo>
                        <a:lnTo>
                          <a:pt x="310" y="17"/>
                        </a:lnTo>
                        <a:lnTo>
                          <a:pt x="319" y="16"/>
                        </a:lnTo>
                        <a:lnTo>
                          <a:pt x="329" y="16"/>
                        </a:lnTo>
                        <a:lnTo>
                          <a:pt x="337" y="16"/>
                        </a:lnTo>
                        <a:lnTo>
                          <a:pt x="346" y="16"/>
                        </a:lnTo>
                        <a:lnTo>
                          <a:pt x="356" y="16"/>
                        </a:lnTo>
                        <a:lnTo>
                          <a:pt x="365" y="16"/>
                        </a:lnTo>
                        <a:lnTo>
                          <a:pt x="374" y="16"/>
                        </a:lnTo>
                        <a:lnTo>
                          <a:pt x="384" y="16"/>
                        </a:lnTo>
                        <a:lnTo>
                          <a:pt x="394" y="16"/>
                        </a:lnTo>
                        <a:lnTo>
                          <a:pt x="402" y="16"/>
                        </a:lnTo>
                        <a:lnTo>
                          <a:pt x="412" y="16"/>
                        </a:lnTo>
                        <a:lnTo>
                          <a:pt x="422" y="17"/>
                        </a:lnTo>
                        <a:lnTo>
                          <a:pt x="431" y="17"/>
                        </a:lnTo>
                        <a:lnTo>
                          <a:pt x="440" y="17"/>
                        </a:lnTo>
                        <a:lnTo>
                          <a:pt x="450" y="17"/>
                        </a:lnTo>
                        <a:lnTo>
                          <a:pt x="459" y="17"/>
                        </a:lnTo>
                        <a:lnTo>
                          <a:pt x="469" y="17"/>
                        </a:lnTo>
                        <a:lnTo>
                          <a:pt x="478" y="17"/>
                        </a:lnTo>
                        <a:lnTo>
                          <a:pt x="488" y="17"/>
                        </a:lnTo>
                        <a:lnTo>
                          <a:pt x="498" y="17"/>
                        </a:lnTo>
                        <a:lnTo>
                          <a:pt x="507" y="17"/>
                        </a:lnTo>
                        <a:lnTo>
                          <a:pt x="516" y="17"/>
                        </a:lnTo>
                        <a:lnTo>
                          <a:pt x="525" y="17"/>
                        </a:lnTo>
                        <a:lnTo>
                          <a:pt x="536" y="17"/>
                        </a:lnTo>
                        <a:lnTo>
                          <a:pt x="544" y="17"/>
                        </a:lnTo>
                        <a:lnTo>
                          <a:pt x="554" y="17"/>
                        </a:lnTo>
                        <a:lnTo>
                          <a:pt x="563" y="17"/>
                        </a:lnTo>
                        <a:lnTo>
                          <a:pt x="574" y="19"/>
                        </a:lnTo>
                        <a:lnTo>
                          <a:pt x="582" y="17"/>
                        </a:lnTo>
                        <a:lnTo>
                          <a:pt x="592" y="17"/>
                        </a:lnTo>
                        <a:lnTo>
                          <a:pt x="601" y="17"/>
                        </a:lnTo>
                        <a:lnTo>
                          <a:pt x="611" y="17"/>
                        </a:lnTo>
                        <a:lnTo>
                          <a:pt x="619" y="17"/>
                        </a:lnTo>
                        <a:lnTo>
                          <a:pt x="630" y="17"/>
                        </a:lnTo>
                        <a:lnTo>
                          <a:pt x="639" y="17"/>
                        </a:lnTo>
                        <a:lnTo>
                          <a:pt x="649" y="17"/>
                        </a:lnTo>
                        <a:lnTo>
                          <a:pt x="657" y="17"/>
                        </a:lnTo>
                        <a:lnTo>
                          <a:pt x="668" y="17"/>
                        </a:lnTo>
                        <a:lnTo>
                          <a:pt x="677" y="17"/>
                        </a:lnTo>
                        <a:lnTo>
                          <a:pt x="687" y="17"/>
                        </a:lnTo>
                        <a:lnTo>
                          <a:pt x="695" y="17"/>
                        </a:lnTo>
                        <a:lnTo>
                          <a:pt x="706" y="17"/>
                        </a:lnTo>
                        <a:lnTo>
                          <a:pt x="715" y="17"/>
                        </a:lnTo>
                        <a:lnTo>
                          <a:pt x="724" y="17"/>
                        </a:lnTo>
                        <a:lnTo>
                          <a:pt x="733" y="16"/>
                        </a:lnTo>
                        <a:lnTo>
                          <a:pt x="743" y="16"/>
                        </a:lnTo>
                        <a:lnTo>
                          <a:pt x="751" y="16"/>
                        </a:lnTo>
                        <a:lnTo>
                          <a:pt x="762" y="16"/>
                        </a:lnTo>
                        <a:lnTo>
                          <a:pt x="770" y="16"/>
                        </a:lnTo>
                        <a:lnTo>
                          <a:pt x="779" y="16"/>
                        </a:lnTo>
                        <a:lnTo>
                          <a:pt x="789" y="15"/>
                        </a:lnTo>
                        <a:lnTo>
                          <a:pt x="798" y="15"/>
                        </a:lnTo>
                        <a:lnTo>
                          <a:pt x="807" y="15"/>
                        </a:lnTo>
                        <a:lnTo>
                          <a:pt x="817" y="14"/>
                        </a:lnTo>
                        <a:lnTo>
                          <a:pt x="824" y="14"/>
                        </a:lnTo>
                        <a:lnTo>
                          <a:pt x="835" y="14"/>
                        </a:lnTo>
                        <a:lnTo>
                          <a:pt x="843" y="13"/>
                        </a:lnTo>
                        <a:lnTo>
                          <a:pt x="853" y="13"/>
                        </a:lnTo>
                        <a:lnTo>
                          <a:pt x="862" y="13"/>
                        </a:lnTo>
                        <a:lnTo>
                          <a:pt x="872" y="13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22" name="Freeform 153">
                    <a:extLst>
                      <a:ext uri="{FF2B5EF4-FFF2-40B4-BE49-F238E27FC236}">
                        <a16:creationId xmlns:a16="http://schemas.microsoft.com/office/drawing/2014/main" id="{1377DC08-55D6-4E75-BFD9-4EBE923A18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" y="1536"/>
                    <a:ext cx="315" cy="39"/>
                  </a:xfrm>
                  <a:custGeom>
                    <a:avLst/>
                    <a:gdLst>
                      <a:gd name="T0" fmla="*/ 0 w 943"/>
                      <a:gd name="T1" fmla="*/ 0 h 116"/>
                      <a:gd name="T2" fmla="*/ 0 w 943"/>
                      <a:gd name="T3" fmla="*/ 0 h 116"/>
                      <a:gd name="T4" fmla="*/ 0 w 943"/>
                      <a:gd name="T5" fmla="*/ 0 h 116"/>
                      <a:gd name="T6" fmla="*/ 0 w 943"/>
                      <a:gd name="T7" fmla="*/ 0 h 116"/>
                      <a:gd name="T8" fmla="*/ 0 w 943"/>
                      <a:gd name="T9" fmla="*/ 0 h 116"/>
                      <a:gd name="T10" fmla="*/ 0 w 943"/>
                      <a:gd name="T11" fmla="*/ 0 h 116"/>
                      <a:gd name="T12" fmla="*/ 0 w 943"/>
                      <a:gd name="T13" fmla="*/ 0 h 116"/>
                      <a:gd name="T14" fmla="*/ 0 w 943"/>
                      <a:gd name="T15" fmla="*/ 0 h 116"/>
                      <a:gd name="T16" fmla="*/ 0 w 943"/>
                      <a:gd name="T17" fmla="*/ 0 h 116"/>
                      <a:gd name="T18" fmla="*/ 0 w 943"/>
                      <a:gd name="T19" fmla="*/ 0 h 116"/>
                      <a:gd name="T20" fmla="*/ 0 w 943"/>
                      <a:gd name="T21" fmla="*/ 0 h 116"/>
                      <a:gd name="T22" fmla="*/ 0 w 943"/>
                      <a:gd name="T23" fmla="*/ 0 h 116"/>
                      <a:gd name="T24" fmla="*/ 0 w 943"/>
                      <a:gd name="T25" fmla="*/ 0 h 116"/>
                      <a:gd name="T26" fmla="*/ 0 w 943"/>
                      <a:gd name="T27" fmla="*/ 0 h 116"/>
                      <a:gd name="T28" fmla="*/ 0 w 943"/>
                      <a:gd name="T29" fmla="*/ 0 h 116"/>
                      <a:gd name="T30" fmla="*/ 0 w 943"/>
                      <a:gd name="T31" fmla="*/ 0 h 116"/>
                      <a:gd name="T32" fmla="*/ 0 w 943"/>
                      <a:gd name="T33" fmla="*/ 0 h 116"/>
                      <a:gd name="T34" fmla="*/ 0 w 943"/>
                      <a:gd name="T35" fmla="*/ 0 h 116"/>
                      <a:gd name="T36" fmla="*/ 0 w 943"/>
                      <a:gd name="T37" fmla="*/ 0 h 116"/>
                      <a:gd name="T38" fmla="*/ 0 w 943"/>
                      <a:gd name="T39" fmla="*/ 0 h 116"/>
                      <a:gd name="T40" fmla="*/ 0 w 943"/>
                      <a:gd name="T41" fmla="*/ 0 h 116"/>
                      <a:gd name="T42" fmla="*/ 0 w 943"/>
                      <a:gd name="T43" fmla="*/ 0 h 116"/>
                      <a:gd name="T44" fmla="*/ 0 w 943"/>
                      <a:gd name="T45" fmla="*/ 0 h 116"/>
                      <a:gd name="T46" fmla="*/ 0 w 943"/>
                      <a:gd name="T47" fmla="*/ 0 h 116"/>
                      <a:gd name="T48" fmla="*/ 0 w 943"/>
                      <a:gd name="T49" fmla="*/ 0 h 116"/>
                      <a:gd name="T50" fmla="*/ 0 w 943"/>
                      <a:gd name="T51" fmla="*/ 0 h 116"/>
                      <a:gd name="T52" fmla="*/ 0 w 943"/>
                      <a:gd name="T53" fmla="*/ 0 h 116"/>
                      <a:gd name="T54" fmla="*/ 0 w 943"/>
                      <a:gd name="T55" fmla="*/ 0 h 116"/>
                      <a:gd name="T56" fmla="*/ 0 w 943"/>
                      <a:gd name="T57" fmla="*/ 0 h 116"/>
                      <a:gd name="T58" fmla="*/ 0 w 943"/>
                      <a:gd name="T59" fmla="*/ 0 h 116"/>
                      <a:gd name="T60" fmla="*/ 0 w 943"/>
                      <a:gd name="T61" fmla="*/ 0 h 116"/>
                      <a:gd name="T62" fmla="*/ 0 w 943"/>
                      <a:gd name="T63" fmla="*/ 0 h 116"/>
                      <a:gd name="T64" fmla="*/ 0 w 943"/>
                      <a:gd name="T65" fmla="*/ 0 h 116"/>
                      <a:gd name="T66" fmla="*/ 0 w 943"/>
                      <a:gd name="T67" fmla="*/ 0 h 116"/>
                      <a:gd name="T68" fmla="*/ 0 w 943"/>
                      <a:gd name="T69" fmla="*/ 0 h 116"/>
                      <a:gd name="T70" fmla="*/ 0 w 943"/>
                      <a:gd name="T71" fmla="*/ 0 h 116"/>
                      <a:gd name="T72" fmla="*/ 0 w 943"/>
                      <a:gd name="T73" fmla="*/ 0 h 116"/>
                      <a:gd name="T74" fmla="*/ 0 w 943"/>
                      <a:gd name="T75" fmla="*/ 0 h 116"/>
                      <a:gd name="T76" fmla="*/ 0 w 943"/>
                      <a:gd name="T77" fmla="*/ 0 h 116"/>
                      <a:gd name="T78" fmla="*/ 0 w 943"/>
                      <a:gd name="T79" fmla="*/ 0 h 116"/>
                      <a:gd name="T80" fmla="*/ 0 w 943"/>
                      <a:gd name="T81" fmla="*/ 0 h 116"/>
                      <a:gd name="T82" fmla="*/ 0 w 943"/>
                      <a:gd name="T83" fmla="*/ 0 h 116"/>
                      <a:gd name="T84" fmla="*/ 0 w 943"/>
                      <a:gd name="T85" fmla="*/ 0 h 116"/>
                      <a:gd name="T86" fmla="*/ 0 w 943"/>
                      <a:gd name="T87" fmla="*/ 0 h 116"/>
                      <a:gd name="T88" fmla="*/ 0 w 943"/>
                      <a:gd name="T89" fmla="*/ 0 h 116"/>
                      <a:gd name="T90" fmla="*/ 0 w 943"/>
                      <a:gd name="T91" fmla="*/ 0 h 116"/>
                      <a:gd name="T92" fmla="*/ 0 w 943"/>
                      <a:gd name="T93" fmla="*/ 0 h 116"/>
                      <a:gd name="T94" fmla="*/ 0 w 943"/>
                      <a:gd name="T95" fmla="*/ 0 h 116"/>
                      <a:gd name="T96" fmla="*/ 0 w 943"/>
                      <a:gd name="T97" fmla="*/ 0 h 116"/>
                      <a:gd name="T98" fmla="*/ 0 w 943"/>
                      <a:gd name="T99" fmla="*/ 0 h 116"/>
                      <a:gd name="T100" fmla="*/ 0 w 943"/>
                      <a:gd name="T101" fmla="*/ 0 h 116"/>
                      <a:gd name="T102" fmla="*/ 0 w 943"/>
                      <a:gd name="T103" fmla="*/ 0 h 116"/>
                      <a:gd name="T104" fmla="*/ 0 w 943"/>
                      <a:gd name="T105" fmla="*/ 0 h 116"/>
                      <a:gd name="T106" fmla="*/ 0 w 943"/>
                      <a:gd name="T107" fmla="*/ 0 h 116"/>
                      <a:gd name="T108" fmla="*/ 0 w 943"/>
                      <a:gd name="T109" fmla="*/ 0 h 116"/>
                      <a:gd name="T110" fmla="*/ 0 w 943"/>
                      <a:gd name="T111" fmla="*/ 0 h 11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943"/>
                      <a:gd name="T169" fmla="*/ 0 h 116"/>
                      <a:gd name="T170" fmla="*/ 943 w 943"/>
                      <a:gd name="T171" fmla="*/ 116 h 11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943" h="116">
                        <a:moveTo>
                          <a:pt x="435" y="0"/>
                        </a:moveTo>
                        <a:lnTo>
                          <a:pt x="442" y="0"/>
                        </a:lnTo>
                        <a:lnTo>
                          <a:pt x="450" y="1"/>
                        </a:lnTo>
                        <a:lnTo>
                          <a:pt x="458" y="1"/>
                        </a:lnTo>
                        <a:lnTo>
                          <a:pt x="465" y="1"/>
                        </a:lnTo>
                        <a:lnTo>
                          <a:pt x="472" y="1"/>
                        </a:lnTo>
                        <a:lnTo>
                          <a:pt x="480" y="1"/>
                        </a:lnTo>
                        <a:lnTo>
                          <a:pt x="488" y="1"/>
                        </a:lnTo>
                        <a:lnTo>
                          <a:pt x="496" y="2"/>
                        </a:lnTo>
                        <a:lnTo>
                          <a:pt x="503" y="2"/>
                        </a:lnTo>
                        <a:lnTo>
                          <a:pt x="510" y="2"/>
                        </a:lnTo>
                        <a:lnTo>
                          <a:pt x="518" y="2"/>
                        </a:lnTo>
                        <a:lnTo>
                          <a:pt x="525" y="4"/>
                        </a:lnTo>
                        <a:lnTo>
                          <a:pt x="533" y="4"/>
                        </a:lnTo>
                        <a:lnTo>
                          <a:pt x="540" y="5"/>
                        </a:lnTo>
                        <a:lnTo>
                          <a:pt x="548" y="5"/>
                        </a:lnTo>
                        <a:lnTo>
                          <a:pt x="555" y="5"/>
                        </a:lnTo>
                        <a:lnTo>
                          <a:pt x="562" y="5"/>
                        </a:lnTo>
                        <a:lnTo>
                          <a:pt x="571" y="5"/>
                        </a:lnTo>
                        <a:lnTo>
                          <a:pt x="578" y="5"/>
                        </a:lnTo>
                        <a:lnTo>
                          <a:pt x="586" y="5"/>
                        </a:lnTo>
                        <a:lnTo>
                          <a:pt x="593" y="5"/>
                        </a:lnTo>
                        <a:lnTo>
                          <a:pt x="600" y="6"/>
                        </a:lnTo>
                        <a:lnTo>
                          <a:pt x="609" y="6"/>
                        </a:lnTo>
                        <a:lnTo>
                          <a:pt x="616" y="7"/>
                        </a:lnTo>
                        <a:lnTo>
                          <a:pt x="623" y="7"/>
                        </a:lnTo>
                        <a:lnTo>
                          <a:pt x="630" y="7"/>
                        </a:lnTo>
                        <a:lnTo>
                          <a:pt x="638" y="7"/>
                        </a:lnTo>
                        <a:lnTo>
                          <a:pt x="645" y="7"/>
                        </a:lnTo>
                        <a:lnTo>
                          <a:pt x="652" y="7"/>
                        </a:lnTo>
                        <a:lnTo>
                          <a:pt x="661" y="8"/>
                        </a:lnTo>
                        <a:lnTo>
                          <a:pt x="668" y="9"/>
                        </a:lnTo>
                        <a:lnTo>
                          <a:pt x="676" y="9"/>
                        </a:lnTo>
                        <a:lnTo>
                          <a:pt x="683" y="9"/>
                        </a:lnTo>
                        <a:lnTo>
                          <a:pt x="690" y="9"/>
                        </a:lnTo>
                        <a:lnTo>
                          <a:pt x="699" y="9"/>
                        </a:lnTo>
                        <a:lnTo>
                          <a:pt x="706" y="11"/>
                        </a:lnTo>
                        <a:lnTo>
                          <a:pt x="713" y="11"/>
                        </a:lnTo>
                        <a:lnTo>
                          <a:pt x="720" y="12"/>
                        </a:lnTo>
                        <a:lnTo>
                          <a:pt x="728" y="12"/>
                        </a:lnTo>
                        <a:lnTo>
                          <a:pt x="735" y="12"/>
                        </a:lnTo>
                        <a:lnTo>
                          <a:pt x="743" y="12"/>
                        </a:lnTo>
                        <a:lnTo>
                          <a:pt x="750" y="13"/>
                        </a:lnTo>
                        <a:lnTo>
                          <a:pt x="757" y="14"/>
                        </a:lnTo>
                        <a:lnTo>
                          <a:pt x="765" y="14"/>
                        </a:lnTo>
                        <a:lnTo>
                          <a:pt x="772" y="15"/>
                        </a:lnTo>
                        <a:lnTo>
                          <a:pt x="779" y="17"/>
                        </a:lnTo>
                        <a:lnTo>
                          <a:pt x="787" y="17"/>
                        </a:lnTo>
                        <a:lnTo>
                          <a:pt x="795" y="18"/>
                        </a:lnTo>
                        <a:lnTo>
                          <a:pt x="802" y="18"/>
                        </a:lnTo>
                        <a:lnTo>
                          <a:pt x="809" y="19"/>
                        </a:lnTo>
                        <a:lnTo>
                          <a:pt x="816" y="19"/>
                        </a:lnTo>
                        <a:lnTo>
                          <a:pt x="824" y="20"/>
                        </a:lnTo>
                        <a:lnTo>
                          <a:pt x="832" y="23"/>
                        </a:lnTo>
                        <a:lnTo>
                          <a:pt x="839" y="23"/>
                        </a:lnTo>
                        <a:lnTo>
                          <a:pt x="846" y="24"/>
                        </a:lnTo>
                        <a:lnTo>
                          <a:pt x="853" y="25"/>
                        </a:lnTo>
                        <a:lnTo>
                          <a:pt x="860" y="26"/>
                        </a:lnTo>
                        <a:lnTo>
                          <a:pt x="867" y="27"/>
                        </a:lnTo>
                        <a:lnTo>
                          <a:pt x="876" y="28"/>
                        </a:lnTo>
                        <a:lnTo>
                          <a:pt x="883" y="30"/>
                        </a:lnTo>
                        <a:lnTo>
                          <a:pt x="890" y="31"/>
                        </a:lnTo>
                        <a:lnTo>
                          <a:pt x="897" y="32"/>
                        </a:lnTo>
                        <a:lnTo>
                          <a:pt x="904" y="34"/>
                        </a:lnTo>
                        <a:lnTo>
                          <a:pt x="912" y="36"/>
                        </a:lnTo>
                        <a:lnTo>
                          <a:pt x="916" y="39"/>
                        </a:lnTo>
                        <a:lnTo>
                          <a:pt x="919" y="44"/>
                        </a:lnTo>
                        <a:lnTo>
                          <a:pt x="923" y="49"/>
                        </a:lnTo>
                        <a:lnTo>
                          <a:pt x="928" y="52"/>
                        </a:lnTo>
                        <a:lnTo>
                          <a:pt x="931" y="57"/>
                        </a:lnTo>
                        <a:lnTo>
                          <a:pt x="934" y="62"/>
                        </a:lnTo>
                        <a:lnTo>
                          <a:pt x="938" y="65"/>
                        </a:lnTo>
                        <a:lnTo>
                          <a:pt x="943" y="70"/>
                        </a:lnTo>
                        <a:lnTo>
                          <a:pt x="940" y="75"/>
                        </a:lnTo>
                        <a:lnTo>
                          <a:pt x="936" y="78"/>
                        </a:lnTo>
                        <a:lnTo>
                          <a:pt x="934" y="83"/>
                        </a:lnTo>
                        <a:lnTo>
                          <a:pt x="931" y="88"/>
                        </a:lnTo>
                        <a:lnTo>
                          <a:pt x="929" y="91"/>
                        </a:lnTo>
                        <a:lnTo>
                          <a:pt x="927" y="95"/>
                        </a:lnTo>
                        <a:lnTo>
                          <a:pt x="925" y="101"/>
                        </a:lnTo>
                        <a:lnTo>
                          <a:pt x="923" y="106"/>
                        </a:lnTo>
                        <a:lnTo>
                          <a:pt x="918" y="106"/>
                        </a:lnTo>
                        <a:lnTo>
                          <a:pt x="915" y="106"/>
                        </a:lnTo>
                        <a:lnTo>
                          <a:pt x="911" y="106"/>
                        </a:lnTo>
                        <a:lnTo>
                          <a:pt x="906" y="106"/>
                        </a:lnTo>
                        <a:lnTo>
                          <a:pt x="902" y="106"/>
                        </a:lnTo>
                        <a:lnTo>
                          <a:pt x="898" y="106"/>
                        </a:lnTo>
                        <a:lnTo>
                          <a:pt x="893" y="106"/>
                        </a:lnTo>
                        <a:lnTo>
                          <a:pt x="889" y="106"/>
                        </a:lnTo>
                        <a:lnTo>
                          <a:pt x="885" y="106"/>
                        </a:lnTo>
                        <a:lnTo>
                          <a:pt x="880" y="106"/>
                        </a:lnTo>
                        <a:lnTo>
                          <a:pt x="876" y="106"/>
                        </a:lnTo>
                        <a:lnTo>
                          <a:pt x="872" y="106"/>
                        </a:lnTo>
                        <a:lnTo>
                          <a:pt x="867" y="106"/>
                        </a:lnTo>
                        <a:lnTo>
                          <a:pt x="864" y="106"/>
                        </a:lnTo>
                        <a:lnTo>
                          <a:pt x="859" y="106"/>
                        </a:lnTo>
                        <a:lnTo>
                          <a:pt x="855" y="106"/>
                        </a:lnTo>
                        <a:lnTo>
                          <a:pt x="851" y="104"/>
                        </a:lnTo>
                        <a:lnTo>
                          <a:pt x="847" y="104"/>
                        </a:lnTo>
                        <a:lnTo>
                          <a:pt x="842" y="103"/>
                        </a:lnTo>
                        <a:lnTo>
                          <a:pt x="838" y="103"/>
                        </a:lnTo>
                        <a:lnTo>
                          <a:pt x="834" y="103"/>
                        </a:lnTo>
                        <a:lnTo>
                          <a:pt x="829" y="102"/>
                        </a:lnTo>
                        <a:lnTo>
                          <a:pt x="826" y="102"/>
                        </a:lnTo>
                        <a:lnTo>
                          <a:pt x="822" y="102"/>
                        </a:lnTo>
                        <a:lnTo>
                          <a:pt x="817" y="101"/>
                        </a:lnTo>
                        <a:lnTo>
                          <a:pt x="814" y="101"/>
                        </a:lnTo>
                        <a:lnTo>
                          <a:pt x="809" y="100"/>
                        </a:lnTo>
                        <a:lnTo>
                          <a:pt x="806" y="100"/>
                        </a:lnTo>
                        <a:lnTo>
                          <a:pt x="801" y="100"/>
                        </a:lnTo>
                        <a:lnTo>
                          <a:pt x="797" y="99"/>
                        </a:lnTo>
                        <a:lnTo>
                          <a:pt x="792" y="99"/>
                        </a:lnTo>
                        <a:lnTo>
                          <a:pt x="789" y="99"/>
                        </a:lnTo>
                        <a:lnTo>
                          <a:pt x="784" y="97"/>
                        </a:lnTo>
                        <a:lnTo>
                          <a:pt x="781" y="97"/>
                        </a:lnTo>
                        <a:lnTo>
                          <a:pt x="776" y="96"/>
                        </a:lnTo>
                        <a:lnTo>
                          <a:pt x="772" y="95"/>
                        </a:lnTo>
                        <a:lnTo>
                          <a:pt x="768" y="95"/>
                        </a:lnTo>
                        <a:lnTo>
                          <a:pt x="764" y="95"/>
                        </a:lnTo>
                        <a:lnTo>
                          <a:pt x="759" y="94"/>
                        </a:lnTo>
                        <a:lnTo>
                          <a:pt x="756" y="94"/>
                        </a:lnTo>
                        <a:lnTo>
                          <a:pt x="751" y="93"/>
                        </a:lnTo>
                        <a:lnTo>
                          <a:pt x="746" y="93"/>
                        </a:lnTo>
                        <a:lnTo>
                          <a:pt x="743" y="93"/>
                        </a:lnTo>
                        <a:lnTo>
                          <a:pt x="739" y="93"/>
                        </a:lnTo>
                        <a:lnTo>
                          <a:pt x="734" y="91"/>
                        </a:lnTo>
                        <a:lnTo>
                          <a:pt x="731" y="91"/>
                        </a:lnTo>
                        <a:lnTo>
                          <a:pt x="726" y="91"/>
                        </a:lnTo>
                        <a:lnTo>
                          <a:pt x="722" y="91"/>
                        </a:lnTo>
                        <a:lnTo>
                          <a:pt x="719" y="90"/>
                        </a:lnTo>
                        <a:lnTo>
                          <a:pt x="713" y="90"/>
                        </a:lnTo>
                        <a:lnTo>
                          <a:pt x="709" y="90"/>
                        </a:lnTo>
                        <a:lnTo>
                          <a:pt x="706" y="90"/>
                        </a:lnTo>
                        <a:lnTo>
                          <a:pt x="701" y="89"/>
                        </a:lnTo>
                        <a:lnTo>
                          <a:pt x="696" y="89"/>
                        </a:lnTo>
                        <a:lnTo>
                          <a:pt x="693" y="89"/>
                        </a:lnTo>
                        <a:lnTo>
                          <a:pt x="688" y="89"/>
                        </a:lnTo>
                        <a:lnTo>
                          <a:pt x="684" y="89"/>
                        </a:lnTo>
                        <a:lnTo>
                          <a:pt x="680" y="89"/>
                        </a:lnTo>
                        <a:lnTo>
                          <a:pt x="675" y="89"/>
                        </a:lnTo>
                        <a:lnTo>
                          <a:pt x="671" y="89"/>
                        </a:lnTo>
                        <a:lnTo>
                          <a:pt x="667" y="89"/>
                        </a:lnTo>
                        <a:lnTo>
                          <a:pt x="663" y="89"/>
                        </a:lnTo>
                        <a:lnTo>
                          <a:pt x="658" y="89"/>
                        </a:lnTo>
                        <a:lnTo>
                          <a:pt x="655" y="90"/>
                        </a:lnTo>
                        <a:lnTo>
                          <a:pt x="650" y="89"/>
                        </a:lnTo>
                        <a:lnTo>
                          <a:pt x="645" y="88"/>
                        </a:lnTo>
                        <a:lnTo>
                          <a:pt x="641" y="88"/>
                        </a:lnTo>
                        <a:lnTo>
                          <a:pt x="636" y="88"/>
                        </a:lnTo>
                        <a:lnTo>
                          <a:pt x="632" y="87"/>
                        </a:lnTo>
                        <a:lnTo>
                          <a:pt x="628" y="87"/>
                        </a:lnTo>
                        <a:lnTo>
                          <a:pt x="623" y="85"/>
                        </a:lnTo>
                        <a:lnTo>
                          <a:pt x="619" y="85"/>
                        </a:lnTo>
                        <a:lnTo>
                          <a:pt x="614" y="85"/>
                        </a:lnTo>
                        <a:lnTo>
                          <a:pt x="610" y="84"/>
                        </a:lnTo>
                        <a:lnTo>
                          <a:pt x="605" y="84"/>
                        </a:lnTo>
                        <a:lnTo>
                          <a:pt x="600" y="84"/>
                        </a:lnTo>
                        <a:lnTo>
                          <a:pt x="595" y="83"/>
                        </a:lnTo>
                        <a:lnTo>
                          <a:pt x="592" y="83"/>
                        </a:lnTo>
                        <a:lnTo>
                          <a:pt x="587" y="83"/>
                        </a:lnTo>
                        <a:lnTo>
                          <a:pt x="582" y="83"/>
                        </a:lnTo>
                        <a:lnTo>
                          <a:pt x="578" y="82"/>
                        </a:lnTo>
                        <a:lnTo>
                          <a:pt x="573" y="82"/>
                        </a:lnTo>
                        <a:lnTo>
                          <a:pt x="568" y="81"/>
                        </a:lnTo>
                        <a:lnTo>
                          <a:pt x="563" y="81"/>
                        </a:lnTo>
                        <a:lnTo>
                          <a:pt x="559" y="81"/>
                        </a:lnTo>
                        <a:lnTo>
                          <a:pt x="554" y="81"/>
                        </a:lnTo>
                        <a:lnTo>
                          <a:pt x="549" y="81"/>
                        </a:lnTo>
                        <a:lnTo>
                          <a:pt x="544" y="81"/>
                        </a:lnTo>
                        <a:lnTo>
                          <a:pt x="540" y="81"/>
                        </a:lnTo>
                        <a:lnTo>
                          <a:pt x="536" y="81"/>
                        </a:lnTo>
                        <a:lnTo>
                          <a:pt x="531" y="81"/>
                        </a:lnTo>
                        <a:lnTo>
                          <a:pt x="525" y="81"/>
                        </a:lnTo>
                        <a:lnTo>
                          <a:pt x="521" y="81"/>
                        </a:lnTo>
                        <a:lnTo>
                          <a:pt x="516" y="81"/>
                        </a:lnTo>
                        <a:lnTo>
                          <a:pt x="512" y="81"/>
                        </a:lnTo>
                        <a:lnTo>
                          <a:pt x="508" y="82"/>
                        </a:lnTo>
                        <a:lnTo>
                          <a:pt x="501" y="81"/>
                        </a:lnTo>
                        <a:lnTo>
                          <a:pt x="493" y="81"/>
                        </a:lnTo>
                        <a:lnTo>
                          <a:pt x="485" y="81"/>
                        </a:lnTo>
                        <a:lnTo>
                          <a:pt x="479" y="81"/>
                        </a:lnTo>
                        <a:lnTo>
                          <a:pt x="472" y="80"/>
                        </a:lnTo>
                        <a:lnTo>
                          <a:pt x="465" y="80"/>
                        </a:lnTo>
                        <a:lnTo>
                          <a:pt x="458" y="80"/>
                        </a:lnTo>
                        <a:lnTo>
                          <a:pt x="451" y="80"/>
                        </a:lnTo>
                        <a:lnTo>
                          <a:pt x="444" y="78"/>
                        </a:lnTo>
                        <a:lnTo>
                          <a:pt x="438" y="78"/>
                        </a:lnTo>
                        <a:lnTo>
                          <a:pt x="429" y="78"/>
                        </a:lnTo>
                        <a:lnTo>
                          <a:pt x="422" y="78"/>
                        </a:lnTo>
                        <a:lnTo>
                          <a:pt x="415" y="78"/>
                        </a:lnTo>
                        <a:lnTo>
                          <a:pt x="409" y="78"/>
                        </a:lnTo>
                        <a:lnTo>
                          <a:pt x="402" y="78"/>
                        </a:lnTo>
                        <a:lnTo>
                          <a:pt x="395" y="78"/>
                        </a:lnTo>
                        <a:lnTo>
                          <a:pt x="387" y="78"/>
                        </a:lnTo>
                        <a:lnTo>
                          <a:pt x="381" y="78"/>
                        </a:lnTo>
                        <a:lnTo>
                          <a:pt x="374" y="78"/>
                        </a:lnTo>
                        <a:lnTo>
                          <a:pt x="366" y="78"/>
                        </a:lnTo>
                        <a:lnTo>
                          <a:pt x="359" y="78"/>
                        </a:lnTo>
                        <a:lnTo>
                          <a:pt x="352" y="78"/>
                        </a:lnTo>
                        <a:lnTo>
                          <a:pt x="345" y="80"/>
                        </a:lnTo>
                        <a:lnTo>
                          <a:pt x="339" y="80"/>
                        </a:lnTo>
                        <a:lnTo>
                          <a:pt x="331" y="80"/>
                        </a:lnTo>
                        <a:lnTo>
                          <a:pt x="325" y="80"/>
                        </a:lnTo>
                        <a:lnTo>
                          <a:pt x="318" y="81"/>
                        </a:lnTo>
                        <a:lnTo>
                          <a:pt x="311" y="81"/>
                        </a:lnTo>
                        <a:lnTo>
                          <a:pt x="304" y="81"/>
                        </a:lnTo>
                        <a:lnTo>
                          <a:pt x="298" y="82"/>
                        </a:lnTo>
                        <a:lnTo>
                          <a:pt x="291" y="82"/>
                        </a:lnTo>
                        <a:lnTo>
                          <a:pt x="283" y="83"/>
                        </a:lnTo>
                        <a:lnTo>
                          <a:pt x="276" y="83"/>
                        </a:lnTo>
                        <a:lnTo>
                          <a:pt x="269" y="83"/>
                        </a:lnTo>
                        <a:lnTo>
                          <a:pt x="263" y="84"/>
                        </a:lnTo>
                        <a:lnTo>
                          <a:pt x="256" y="84"/>
                        </a:lnTo>
                        <a:lnTo>
                          <a:pt x="249" y="85"/>
                        </a:lnTo>
                        <a:lnTo>
                          <a:pt x="242" y="85"/>
                        </a:lnTo>
                        <a:lnTo>
                          <a:pt x="235" y="87"/>
                        </a:lnTo>
                        <a:lnTo>
                          <a:pt x="229" y="88"/>
                        </a:lnTo>
                        <a:lnTo>
                          <a:pt x="222" y="88"/>
                        </a:lnTo>
                        <a:lnTo>
                          <a:pt x="215" y="89"/>
                        </a:lnTo>
                        <a:lnTo>
                          <a:pt x="208" y="90"/>
                        </a:lnTo>
                        <a:lnTo>
                          <a:pt x="202" y="90"/>
                        </a:lnTo>
                        <a:lnTo>
                          <a:pt x="194" y="91"/>
                        </a:lnTo>
                        <a:lnTo>
                          <a:pt x="187" y="93"/>
                        </a:lnTo>
                        <a:lnTo>
                          <a:pt x="181" y="94"/>
                        </a:lnTo>
                        <a:lnTo>
                          <a:pt x="174" y="95"/>
                        </a:lnTo>
                        <a:lnTo>
                          <a:pt x="167" y="95"/>
                        </a:lnTo>
                        <a:lnTo>
                          <a:pt x="161" y="96"/>
                        </a:lnTo>
                        <a:lnTo>
                          <a:pt x="154" y="97"/>
                        </a:lnTo>
                        <a:lnTo>
                          <a:pt x="147" y="99"/>
                        </a:lnTo>
                        <a:lnTo>
                          <a:pt x="141" y="100"/>
                        </a:lnTo>
                        <a:lnTo>
                          <a:pt x="134" y="101"/>
                        </a:lnTo>
                        <a:lnTo>
                          <a:pt x="127" y="103"/>
                        </a:lnTo>
                        <a:lnTo>
                          <a:pt x="121" y="104"/>
                        </a:lnTo>
                        <a:lnTo>
                          <a:pt x="114" y="106"/>
                        </a:lnTo>
                        <a:lnTo>
                          <a:pt x="108" y="107"/>
                        </a:lnTo>
                        <a:lnTo>
                          <a:pt x="101" y="108"/>
                        </a:lnTo>
                        <a:lnTo>
                          <a:pt x="95" y="110"/>
                        </a:lnTo>
                        <a:lnTo>
                          <a:pt x="88" y="112"/>
                        </a:lnTo>
                        <a:lnTo>
                          <a:pt x="82" y="113"/>
                        </a:lnTo>
                        <a:lnTo>
                          <a:pt x="76" y="115"/>
                        </a:lnTo>
                        <a:lnTo>
                          <a:pt x="69" y="116"/>
                        </a:lnTo>
                        <a:lnTo>
                          <a:pt x="65" y="115"/>
                        </a:lnTo>
                        <a:lnTo>
                          <a:pt x="62" y="115"/>
                        </a:lnTo>
                        <a:lnTo>
                          <a:pt x="58" y="114"/>
                        </a:lnTo>
                        <a:lnTo>
                          <a:pt x="56" y="114"/>
                        </a:lnTo>
                        <a:lnTo>
                          <a:pt x="52" y="113"/>
                        </a:lnTo>
                        <a:lnTo>
                          <a:pt x="49" y="113"/>
                        </a:lnTo>
                        <a:lnTo>
                          <a:pt x="45" y="113"/>
                        </a:lnTo>
                        <a:lnTo>
                          <a:pt x="43" y="113"/>
                        </a:lnTo>
                        <a:lnTo>
                          <a:pt x="39" y="113"/>
                        </a:lnTo>
                        <a:lnTo>
                          <a:pt x="37" y="113"/>
                        </a:lnTo>
                        <a:lnTo>
                          <a:pt x="33" y="113"/>
                        </a:lnTo>
                        <a:lnTo>
                          <a:pt x="31" y="113"/>
                        </a:lnTo>
                        <a:lnTo>
                          <a:pt x="27" y="113"/>
                        </a:lnTo>
                        <a:lnTo>
                          <a:pt x="25" y="113"/>
                        </a:lnTo>
                        <a:lnTo>
                          <a:pt x="22" y="113"/>
                        </a:lnTo>
                        <a:lnTo>
                          <a:pt x="19" y="113"/>
                        </a:lnTo>
                        <a:lnTo>
                          <a:pt x="18" y="109"/>
                        </a:lnTo>
                        <a:lnTo>
                          <a:pt x="16" y="107"/>
                        </a:lnTo>
                        <a:lnTo>
                          <a:pt x="15" y="103"/>
                        </a:lnTo>
                        <a:lnTo>
                          <a:pt x="14" y="101"/>
                        </a:lnTo>
                        <a:lnTo>
                          <a:pt x="12" y="95"/>
                        </a:lnTo>
                        <a:lnTo>
                          <a:pt x="9" y="91"/>
                        </a:lnTo>
                        <a:lnTo>
                          <a:pt x="7" y="87"/>
                        </a:lnTo>
                        <a:lnTo>
                          <a:pt x="5" y="83"/>
                        </a:lnTo>
                        <a:lnTo>
                          <a:pt x="2" y="78"/>
                        </a:lnTo>
                        <a:lnTo>
                          <a:pt x="0" y="75"/>
                        </a:lnTo>
                        <a:lnTo>
                          <a:pt x="2" y="70"/>
                        </a:lnTo>
                        <a:lnTo>
                          <a:pt x="6" y="68"/>
                        </a:lnTo>
                        <a:lnTo>
                          <a:pt x="8" y="64"/>
                        </a:lnTo>
                        <a:lnTo>
                          <a:pt x="12" y="61"/>
                        </a:lnTo>
                        <a:lnTo>
                          <a:pt x="14" y="58"/>
                        </a:lnTo>
                        <a:lnTo>
                          <a:pt x="18" y="55"/>
                        </a:lnTo>
                        <a:lnTo>
                          <a:pt x="21" y="52"/>
                        </a:lnTo>
                        <a:lnTo>
                          <a:pt x="25" y="51"/>
                        </a:lnTo>
                        <a:lnTo>
                          <a:pt x="27" y="49"/>
                        </a:lnTo>
                        <a:lnTo>
                          <a:pt x="31" y="46"/>
                        </a:lnTo>
                        <a:lnTo>
                          <a:pt x="34" y="44"/>
                        </a:lnTo>
                        <a:lnTo>
                          <a:pt x="38" y="43"/>
                        </a:lnTo>
                        <a:lnTo>
                          <a:pt x="41" y="40"/>
                        </a:lnTo>
                        <a:lnTo>
                          <a:pt x="45" y="39"/>
                        </a:lnTo>
                        <a:lnTo>
                          <a:pt x="49" y="38"/>
                        </a:lnTo>
                        <a:lnTo>
                          <a:pt x="53" y="37"/>
                        </a:lnTo>
                        <a:lnTo>
                          <a:pt x="56" y="34"/>
                        </a:lnTo>
                        <a:lnTo>
                          <a:pt x="60" y="33"/>
                        </a:lnTo>
                        <a:lnTo>
                          <a:pt x="64" y="32"/>
                        </a:lnTo>
                        <a:lnTo>
                          <a:pt x="67" y="31"/>
                        </a:lnTo>
                        <a:lnTo>
                          <a:pt x="71" y="30"/>
                        </a:lnTo>
                        <a:lnTo>
                          <a:pt x="76" y="30"/>
                        </a:lnTo>
                        <a:lnTo>
                          <a:pt x="79" y="28"/>
                        </a:lnTo>
                        <a:lnTo>
                          <a:pt x="83" y="27"/>
                        </a:lnTo>
                        <a:lnTo>
                          <a:pt x="88" y="27"/>
                        </a:lnTo>
                        <a:lnTo>
                          <a:pt x="91" y="26"/>
                        </a:lnTo>
                        <a:lnTo>
                          <a:pt x="95" y="25"/>
                        </a:lnTo>
                        <a:lnTo>
                          <a:pt x="98" y="25"/>
                        </a:lnTo>
                        <a:lnTo>
                          <a:pt x="103" y="25"/>
                        </a:lnTo>
                        <a:lnTo>
                          <a:pt x="107" y="25"/>
                        </a:lnTo>
                        <a:lnTo>
                          <a:pt x="111" y="24"/>
                        </a:lnTo>
                        <a:lnTo>
                          <a:pt x="116" y="24"/>
                        </a:lnTo>
                        <a:lnTo>
                          <a:pt x="120" y="23"/>
                        </a:lnTo>
                        <a:lnTo>
                          <a:pt x="123" y="23"/>
                        </a:lnTo>
                        <a:lnTo>
                          <a:pt x="127" y="23"/>
                        </a:lnTo>
                        <a:lnTo>
                          <a:pt x="132" y="23"/>
                        </a:lnTo>
                        <a:lnTo>
                          <a:pt x="135" y="23"/>
                        </a:lnTo>
                        <a:lnTo>
                          <a:pt x="140" y="21"/>
                        </a:lnTo>
                        <a:lnTo>
                          <a:pt x="143" y="21"/>
                        </a:lnTo>
                        <a:lnTo>
                          <a:pt x="148" y="21"/>
                        </a:lnTo>
                        <a:lnTo>
                          <a:pt x="152" y="20"/>
                        </a:lnTo>
                        <a:lnTo>
                          <a:pt x="156" y="20"/>
                        </a:lnTo>
                        <a:lnTo>
                          <a:pt x="161" y="20"/>
                        </a:lnTo>
                        <a:lnTo>
                          <a:pt x="165" y="20"/>
                        </a:lnTo>
                        <a:lnTo>
                          <a:pt x="170" y="19"/>
                        </a:lnTo>
                        <a:lnTo>
                          <a:pt x="173" y="19"/>
                        </a:lnTo>
                        <a:lnTo>
                          <a:pt x="177" y="19"/>
                        </a:lnTo>
                        <a:lnTo>
                          <a:pt x="181" y="19"/>
                        </a:lnTo>
                        <a:lnTo>
                          <a:pt x="186" y="19"/>
                        </a:lnTo>
                        <a:lnTo>
                          <a:pt x="190" y="19"/>
                        </a:lnTo>
                        <a:lnTo>
                          <a:pt x="194" y="18"/>
                        </a:lnTo>
                        <a:lnTo>
                          <a:pt x="198" y="18"/>
                        </a:lnTo>
                        <a:lnTo>
                          <a:pt x="202" y="17"/>
                        </a:lnTo>
                        <a:lnTo>
                          <a:pt x="206" y="17"/>
                        </a:lnTo>
                        <a:lnTo>
                          <a:pt x="210" y="15"/>
                        </a:lnTo>
                        <a:lnTo>
                          <a:pt x="215" y="15"/>
                        </a:lnTo>
                        <a:lnTo>
                          <a:pt x="218" y="14"/>
                        </a:lnTo>
                        <a:lnTo>
                          <a:pt x="222" y="14"/>
                        </a:lnTo>
                        <a:lnTo>
                          <a:pt x="225" y="13"/>
                        </a:lnTo>
                        <a:lnTo>
                          <a:pt x="230" y="12"/>
                        </a:lnTo>
                        <a:lnTo>
                          <a:pt x="234" y="12"/>
                        </a:lnTo>
                        <a:lnTo>
                          <a:pt x="237" y="11"/>
                        </a:lnTo>
                        <a:lnTo>
                          <a:pt x="242" y="9"/>
                        </a:lnTo>
                        <a:lnTo>
                          <a:pt x="245" y="9"/>
                        </a:lnTo>
                        <a:lnTo>
                          <a:pt x="249" y="7"/>
                        </a:lnTo>
                        <a:lnTo>
                          <a:pt x="251" y="7"/>
                        </a:lnTo>
                        <a:lnTo>
                          <a:pt x="255" y="7"/>
                        </a:lnTo>
                        <a:lnTo>
                          <a:pt x="257" y="7"/>
                        </a:lnTo>
                        <a:lnTo>
                          <a:pt x="260" y="7"/>
                        </a:lnTo>
                        <a:lnTo>
                          <a:pt x="263" y="6"/>
                        </a:lnTo>
                        <a:lnTo>
                          <a:pt x="266" y="6"/>
                        </a:lnTo>
                        <a:lnTo>
                          <a:pt x="269" y="6"/>
                        </a:lnTo>
                        <a:lnTo>
                          <a:pt x="272" y="5"/>
                        </a:lnTo>
                        <a:lnTo>
                          <a:pt x="275" y="5"/>
                        </a:lnTo>
                        <a:lnTo>
                          <a:pt x="278" y="5"/>
                        </a:lnTo>
                        <a:lnTo>
                          <a:pt x="281" y="5"/>
                        </a:lnTo>
                        <a:lnTo>
                          <a:pt x="283" y="5"/>
                        </a:lnTo>
                        <a:lnTo>
                          <a:pt x="287" y="5"/>
                        </a:lnTo>
                        <a:lnTo>
                          <a:pt x="289" y="5"/>
                        </a:lnTo>
                        <a:lnTo>
                          <a:pt x="293" y="5"/>
                        </a:lnTo>
                        <a:lnTo>
                          <a:pt x="295" y="5"/>
                        </a:lnTo>
                        <a:lnTo>
                          <a:pt x="298" y="5"/>
                        </a:lnTo>
                        <a:lnTo>
                          <a:pt x="301" y="5"/>
                        </a:lnTo>
                        <a:lnTo>
                          <a:pt x="304" y="5"/>
                        </a:lnTo>
                        <a:lnTo>
                          <a:pt x="307" y="5"/>
                        </a:lnTo>
                        <a:lnTo>
                          <a:pt x="311" y="5"/>
                        </a:lnTo>
                        <a:lnTo>
                          <a:pt x="313" y="5"/>
                        </a:lnTo>
                        <a:lnTo>
                          <a:pt x="315" y="5"/>
                        </a:lnTo>
                        <a:lnTo>
                          <a:pt x="319" y="5"/>
                        </a:lnTo>
                        <a:lnTo>
                          <a:pt x="321" y="5"/>
                        </a:lnTo>
                        <a:lnTo>
                          <a:pt x="325" y="5"/>
                        </a:lnTo>
                        <a:lnTo>
                          <a:pt x="329" y="5"/>
                        </a:lnTo>
                        <a:lnTo>
                          <a:pt x="331" y="5"/>
                        </a:lnTo>
                        <a:lnTo>
                          <a:pt x="333" y="5"/>
                        </a:lnTo>
                        <a:lnTo>
                          <a:pt x="337" y="5"/>
                        </a:lnTo>
                        <a:lnTo>
                          <a:pt x="340" y="6"/>
                        </a:lnTo>
                        <a:lnTo>
                          <a:pt x="343" y="5"/>
                        </a:lnTo>
                        <a:lnTo>
                          <a:pt x="346" y="5"/>
                        </a:lnTo>
                        <a:lnTo>
                          <a:pt x="349" y="5"/>
                        </a:lnTo>
                        <a:lnTo>
                          <a:pt x="351" y="5"/>
                        </a:lnTo>
                        <a:lnTo>
                          <a:pt x="355" y="5"/>
                        </a:lnTo>
                        <a:lnTo>
                          <a:pt x="357" y="5"/>
                        </a:lnTo>
                        <a:lnTo>
                          <a:pt x="361" y="5"/>
                        </a:lnTo>
                        <a:lnTo>
                          <a:pt x="364" y="5"/>
                        </a:lnTo>
                        <a:lnTo>
                          <a:pt x="366" y="5"/>
                        </a:lnTo>
                        <a:lnTo>
                          <a:pt x="369" y="5"/>
                        </a:lnTo>
                        <a:lnTo>
                          <a:pt x="371" y="5"/>
                        </a:lnTo>
                        <a:lnTo>
                          <a:pt x="376" y="5"/>
                        </a:lnTo>
                        <a:lnTo>
                          <a:pt x="378" y="5"/>
                        </a:lnTo>
                        <a:lnTo>
                          <a:pt x="382" y="5"/>
                        </a:lnTo>
                        <a:lnTo>
                          <a:pt x="384" y="5"/>
                        </a:lnTo>
                        <a:lnTo>
                          <a:pt x="387" y="5"/>
                        </a:lnTo>
                        <a:lnTo>
                          <a:pt x="390" y="5"/>
                        </a:lnTo>
                        <a:lnTo>
                          <a:pt x="394" y="5"/>
                        </a:lnTo>
                        <a:lnTo>
                          <a:pt x="396" y="5"/>
                        </a:lnTo>
                        <a:lnTo>
                          <a:pt x="400" y="5"/>
                        </a:lnTo>
                        <a:lnTo>
                          <a:pt x="402" y="5"/>
                        </a:lnTo>
                        <a:lnTo>
                          <a:pt x="404" y="5"/>
                        </a:lnTo>
                        <a:lnTo>
                          <a:pt x="407" y="4"/>
                        </a:lnTo>
                        <a:lnTo>
                          <a:pt x="410" y="4"/>
                        </a:lnTo>
                        <a:lnTo>
                          <a:pt x="414" y="2"/>
                        </a:lnTo>
                        <a:lnTo>
                          <a:pt x="418" y="2"/>
                        </a:lnTo>
                        <a:lnTo>
                          <a:pt x="420" y="1"/>
                        </a:lnTo>
                        <a:lnTo>
                          <a:pt x="422" y="1"/>
                        </a:lnTo>
                        <a:lnTo>
                          <a:pt x="426" y="1"/>
                        </a:lnTo>
                        <a:lnTo>
                          <a:pt x="428" y="1"/>
                        </a:lnTo>
                        <a:lnTo>
                          <a:pt x="432" y="0"/>
                        </a:lnTo>
                        <a:lnTo>
                          <a:pt x="435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23" name="Freeform 154">
                    <a:extLst>
                      <a:ext uri="{FF2B5EF4-FFF2-40B4-BE49-F238E27FC236}">
                        <a16:creationId xmlns:a16="http://schemas.microsoft.com/office/drawing/2014/main" id="{D096AEA4-33FE-49DF-86A0-41D1A33308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6" y="1602"/>
                    <a:ext cx="36" cy="166"/>
                  </a:xfrm>
                  <a:custGeom>
                    <a:avLst/>
                    <a:gdLst>
                      <a:gd name="T0" fmla="*/ 0 w 107"/>
                      <a:gd name="T1" fmla="*/ 0 h 499"/>
                      <a:gd name="T2" fmla="*/ 0 w 107"/>
                      <a:gd name="T3" fmla="*/ 0 h 499"/>
                      <a:gd name="T4" fmla="*/ 0 w 107"/>
                      <a:gd name="T5" fmla="*/ 0 h 499"/>
                      <a:gd name="T6" fmla="*/ 0 w 107"/>
                      <a:gd name="T7" fmla="*/ 0 h 499"/>
                      <a:gd name="T8" fmla="*/ 0 w 107"/>
                      <a:gd name="T9" fmla="*/ 0 h 499"/>
                      <a:gd name="T10" fmla="*/ 0 w 107"/>
                      <a:gd name="T11" fmla="*/ 0 h 499"/>
                      <a:gd name="T12" fmla="*/ 0 w 107"/>
                      <a:gd name="T13" fmla="*/ 0 h 499"/>
                      <a:gd name="T14" fmla="*/ 0 w 107"/>
                      <a:gd name="T15" fmla="*/ 0 h 499"/>
                      <a:gd name="T16" fmla="*/ 0 w 107"/>
                      <a:gd name="T17" fmla="*/ 0 h 499"/>
                      <a:gd name="T18" fmla="*/ 0 w 107"/>
                      <a:gd name="T19" fmla="*/ 0 h 499"/>
                      <a:gd name="T20" fmla="*/ 0 w 107"/>
                      <a:gd name="T21" fmla="*/ 0 h 499"/>
                      <a:gd name="T22" fmla="*/ 0 w 107"/>
                      <a:gd name="T23" fmla="*/ 0 h 499"/>
                      <a:gd name="T24" fmla="*/ 0 w 107"/>
                      <a:gd name="T25" fmla="*/ 0 h 499"/>
                      <a:gd name="T26" fmla="*/ 0 w 107"/>
                      <a:gd name="T27" fmla="*/ 0 h 499"/>
                      <a:gd name="T28" fmla="*/ 0 w 107"/>
                      <a:gd name="T29" fmla="*/ 0 h 499"/>
                      <a:gd name="T30" fmla="*/ 0 w 107"/>
                      <a:gd name="T31" fmla="*/ 0 h 499"/>
                      <a:gd name="T32" fmla="*/ 0 w 107"/>
                      <a:gd name="T33" fmla="*/ 0 h 499"/>
                      <a:gd name="T34" fmla="*/ 0 w 107"/>
                      <a:gd name="T35" fmla="*/ 0 h 499"/>
                      <a:gd name="T36" fmla="*/ 0 w 107"/>
                      <a:gd name="T37" fmla="*/ 0 h 499"/>
                      <a:gd name="T38" fmla="*/ 0 w 107"/>
                      <a:gd name="T39" fmla="*/ 0 h 499"/>
                      <a:gd name="T40" fmla="*/ 0 w 107"/>
                      <a:gd name="T41" fmla="*/ 0 h 499"/>
                      <a:gd name="T42" fmla="*/ 0 w 107"/>
                      <a:gd name="T43" fmla="*/ 0 h 499"/>
                      <a:gd name="T44" fmla="*/ 0 w 107"/>
                      <a:gd name="T45" fmla="*/ 0 h 499"/>
                      <a:gd name="T46" fmla="*/ 0 w 107"/>
                      <a:gd name="T47" fmla="*/ 0 h 499"/>
                      <a:gd name="T48" fmla="*/ 0 w 107"/>
                      <a:gd name="T49" fmla="*/ 0 h 499"/>
                      <a:gd name="T50" fmla="*/ 0 w 107"/>
                      <a:gd name="T51" fmla="*/ 0 h 499"/>
                      <a:gd name="T52" fmla="*/ 0 w 107"/>
                      <a:gd name="T53" fmla="*/ 0 h 499"/>
                      <a:gd name="T54" fmla="*/ 0 w 107"/>
                      <a:gd name="T55" fmla="*/ 0 h 499"/>
                      <a:gd name="T56" fmla="*/ 0 w 107"/>
                      <a:gd name="T57" fmla="*/ 0 h 499"/>
                      <a:gd name="T58" fmla="*/ 0 w 107"/>
                      <a:gd name="T59" fmla="*/ 0 h 499"/>
                      <a:gd name="T60" fmla="*/ 0 w 107"/>
                      <a:gd name="T61" fmla="*/ 0 h 499"/>
                      <a:gd name="T62" fmla="*/ 0 w 107"/>
                      <a:gd name="T63" fmla="*/ 0 h 499"/>
                      <a:gd name="T64" fmla="*/ 0 w 107"/>
                      <a:gd name="T65" fmla="*/ 0 h 499"/>
                      <a:gd name="T66" fmla="*/ 0 w 107"/>
                      <a:gd name="T67" fmla="*/ 0 h 499"/>
                      <a:gd name="T68" fmla="*/ 0 w 107"/>
                      <a:gd name="T69" fmla="*/ 0 h 499"/>
                      <a:gd name="T70" fmla="*/ 0 w 107"/>
                      <a:gd name="T71" fmla="*/ 0 h 499"/>
                      <a:gd name="T72" fmla="*/ 0 w 107"/>
                      <a:gd name="T73" fmla="*/ 0 h 499"/>
                      <a:gd name="T74" fmla="*/ 0 w 107"/>
                      <a:gd name="T75" fmla="*/ 0 h 499"/>
                      <a:gd name="T76" fmla="*/ 0 w 107"/>
                      <a:gd name="T77" fmla="*/ 0 h 499"/>
                      <a:gd name="T78" fmla="*/ 0 w 107"/>
                      <a:gd name="T79" fmla="*/ 0 h 499"/>
                      <a:gd name="T80" fmla="*/ 0 w 107"/>
                      <a:gd name="T81" fmla="*/ 0 h 499"/>
                      <a:gd name="T82" fmla="*/ 0 w 107"/>
                      <a:gd name="T83" fmla="*/ 0 h 499"/>
                      <a:gd name="T84" fmla="*/ 0 w 107"/>
                      <a:gd name="T85" fmla="*/ 0 h 499"/>
                      <a:gd name="T86" fmla="*/ 0 w 107"/>
                      <a:gd name="T87" fmla="*/ 0 h 499"/>
                      <a:gd name="T88" fmla="*/ 0 w 107"/>
                      <a:gd name="T89" fmla="*/ 0 h 499"/>
                      <a:gd name="T90" fmla="*/ 0 w 107"/>
                      <a:gd name="T91" fmla="*/ 0 h 499"/>
                      <a:gd name="T92" fmla="*/ 0 w 107"/>
                      <a:gd name="T93" fmla="*/ 0 h 499"/>
                      <a:gd name="T94" fmla="*/ 0 w 107"/>
                      <a:gd name="T95" fmla="*/ 0 h 499"/>
                      <a:gd name="T96" fmla="*/ 0 w 107"/>
                      <a:gd name="T97" fmla="*/ 0 h 499"/>
                      <a:gd name="T98" fmla="*/ 0 w 107"/>
                      <a:gd name="T99" fmla="*/ 0 h 499"/>
                      <a:gd name="T100" fmla="*/ 0 w 107"/>
                      <a:gd name="T101" fmla="*/ 0 h 499"/>
                      <a:gd name="T102" fmla="*/ 0 w 107"/>
                      <a:gd name="T103" fmla="*/ 0 h 499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07"/>
                      <a:gd name="T157" fmla="*/ 0 h 499"/>
                      <a:gd name="T158" fmla="*/ 107 w 107"/>
                      <a:gd name="T159" fmla="*/ 499 h 499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07" h="499">
                        <a:moveTo>
                          <a:pt x="54" y="0"/>
                        </a:moveTo>
                        <a:lnTo>
                          <a:pt x="57" y="2"/>
                        </a:lnTo>
                        <a:lnTo>
                          <a:pt x="61" y="4"/>
                        </a:lnTo>
                        <a:lnTo>
                          <a:pt x="64" y="5"/>
                        </a:lnTo>
                        <a:lnTo>
                          <a:pt x="69" y="7"/>
                        </a:lnTo>
                        <a:lnTo>
                          <a:pt x="71" y="8"/>
                        </a:lnTo>
                        <a:lnTo>
                          <a:pt x="74" y="11"/>
                        </a:lnTo>
                        <a:lnTo>
                          <a:pt x="76" y="12"/>
                        </a:lnTo>
                        <a:lnTo>
                          <a:pt x="80" y="15"/>
                        </a:lnTo>
                        <a:lnTo>
                          <a:pt x="85" y="19"/>
                        </a:lnTo>
                        <a:lnTo>
                          <a:pt x="88" y="24"/>
                        </a:lnTo>
                        <a:lnTo>
                          <a:pt x="89" y="26"/>
                        </a:lnTo>
                        <a:lnTo>
                          <a:pt x="92" y="30"/>
                        </a:lnTo>
                        <a:lnTo>
                          <a:pt x="92" y="32"/>
                        </a:lnTo>
                        <a:lnTo>
                          <a:pt x="94" y="36"/>
                        </a:lnTo>
                        <a:lnTo>
                          <a:pt x="94" y="38"/>
                        </a:lnTo>
                        <a:lnTo>
                          <a:pt x="95" y="40"/>
                        </a:lnTo>
                        <a:lnTo>
                          <a:pt x="95" y="44"/>
                        </a:lnTo>
                        <a:lnTo>
                          <a:pt x="96" y="46"/>
                        </a:lnTo>
                        <a:lnTo>
                          <a:pt x="96" y="50"/>
                        </a:lnTo>
                        <a:lnTo>
                          <a:pt x="96" y="53"/>
                        </a:lnTo>
                        <a:lnTo>
                          <a:pt x="96" y="56"/>
                        </a:lnTo>
                        <a:lnTo>
                          <a:pt x="98" y="59"/>
                        </a:lnTo>
                        <a:lnTo>
                          <a:pt x="96" y="63"/>
                        </a:lnTo>
                        <a:lnTo>
                          <a:pt x="96" y="65"/>
                        </a:lnTo>
                        <a:lnTo>
                          <a:pt x="96" y="69"/>
                        </a:lnTo>
                        <a:lnTo>
                          <a:pt x="96" y="74"/>
                        </a:lnTo>
                        <a:lnTo>
                          <a:pt x="95" y="76"/>
                        </a:lnTo>
                        <a:lnTo>
                          <a:pt x="95" y="81"/>
                        </a:lnTo>
                        <a:lnTo>
                          <a:pt x="94" y="83"/>
                        </a:lnTo>
                        <a:lnTo>
                          <a:pt x="94" y="88"/>
                        </a:lnTo>
                        <a:lnTo>
                          <a:pt x="93" y="90"/>
                        </a:lnTo>
                        <a:lnTo>
                          <a:pt x="92" y="94"/>
                        </a:lnTo>
                        <a:lnTo>
                          <a:pt x="92" y="97"/>
                        </a:lnTo>
                        <a:lnTo>
                          <a:pt x="90" y="101"/>
                        </a:lnTo>
                        <a:lnTo>
                          <a:pt x="89" y="105"/>
                        </a:lnTo>
                        <a:lnTo>
                          <a:pt x="89" y="108"/>
                        </a:lnTo>
                        <a:lnTo>
                          <a:pt x="87" y="112"/>
                        </a:lnTo>
                        <a:lnTo>
                          <a:pt x="87" y="116"/>
                        </a:lnTo>
                        <a:lnTo>
                          <a:pt x="86" y="119"/>
                        </a:lnTo>
                        <a:lnTo>
                          <a:pt x="85" y="122"/>
                        </a:lnTo>
                        <a:lnTo>
                          <a:pt x="85" y="126"/>
                        </a:lnTo>
                        <a:lnTo>
                          <a:pt x="83" y="129"/>
                        </a:lnTo>
                        <a:lnTo>
                          <a:pt x="82" y="133"/>
                        </a:lnTo>
                        <a:lnTo>
                          <a:pt x="82" y="137"/>
                        </a:lnTo>
                        <a:lnTo>
                          <a:pt x="80" y="140"/>
                        </a:lnTo>
                        <a:lnTo>
                          <a:pt x="80" y="144"/>
                        </a:lnTo>
                        <a:lnTo>
                          <a:pt x="79" y="147"/>
                        </a:lnTo>
                        <a:lnTo>
                          <a:pt x="77" y="151"/>
                        </a:lnTo>
                        <a:lnTo>
                          <a:pt x="76" y="154"/>
                        </a:lnTo>
                        <a:lnTo>
                          <a:pt x="76" y="158"/>
                        </a:lnTo>
                        <a:lnTo>
                          <a:pt x="76" y="162"/>
                        </a:lnTo>
                        <a:lnTo>
                          <a:pt x="76" y="165"/>
                        </a:lnTo>
                        <a:lnTo>
                          <a:pt x="75" y="169"/>
                        </a:lnTo>
                        <a:lnTo>
                          <a:pt x="75" y="172"/>
                        </a:lnTo>
                        <a:lnTo>
                          <a:pt x="74" y="175"/>
                        </a:lnTo>
                        <a:lnTo>
                          <a:pt x="74" y="178"/>
                        </a:lnTo>
                        <a:lnTo>
                          <a:pt x="74" y="182"/>
                        </a:lnTo>
                        <a:lnTo>
                          <a:pt x="75" y="184"/>
                        </a:lnTo>
                        <a:lnTo>
                          <a:pt x="75" y="188"/>
                        </a:lnTo>
                        <a:lnTo>
                          <a:pt x="76" y="191"/>
                        </a:lnTo>
                        <a:lnTo>
                          <a:pt x="76" y="195"/>
                        </a:lnTo>
                        <a:lnTo>
                          <a:pt x="77" y="197"/>
                        </a:lnTo>
                        <a:lnTo>
                          <a:pt x="76" y="202"/>
                        </a:lnTo>
                        <a:lnTo>
                          <a:pt x="76" y="207"/>
                        </a:lnTo>
                        <a:lnTo>
                          <a:pt x="76" y="210"/>
                        </a:lnTo>
                        <a:lnTo>
                          <a:pt x="76" y="215"/>
                        </a:lnTo>
                        <a:lnTo>
                          <a:pt x="75" y="220"/>
                        </a:lnTo>
                        <a:lnTo>
                          <a:pt x="74" y="224"/>
                        </a:lnTo>
                        <a:lnTo>
                          <a:pt x="74" y="228"/>
                        </a:lnTo>
                        <a:lnTo>
                          <a:pt x="74" y="233"/>
                        </a:lnTo>
                        <a:lnTo>
                          <a:pt x="74" y="237"/>
                        </a:lnTo>
                        <a:lnTo>
                          <a:pt x="74" y="241"/>
                        </a:lnTo>
                        <a:lnTo>
                          <a:pt x="74" y="246"/>
                        </a:lnTo>
                        <a:lnTo>
                          <a:pt x="74" y="251"/>
                        </a:lnTo>
                        <a:lnTo>
                          <a:pt x="74" y="255"/>
                        </a:lnTo>
                        <a:lnTo>
                          <a:pt x="74" y="259"/>
                        </a:lnTo>
                        <a:lnTo>
                          <a:pt x="74" y="264"/>
                        </a:lnTo>
                        <a:lnTo>
                          <a:pt x="74" y="268"/>
                        </a:lnTo>
                        <a:lnTo>
                          <a:pt x="74" y="272"/>
                        </a:lnTo>
                        <a:lnTo>
                          <a:pt x="74" y="277"/>
                        </a:lnTo>
                        <a:lnTo>
                          <a:pt x="74" y="281"/>
                        </a:lnTo>
                        <a:lnTo>
                          <a:pt x="74" y="285"/>
                        </a:lnTo>
                        <a:lnTo>
                          <a:pt x="74" y="290"/>
                        </a:lnTo>
                        <a:lnTo>
                          <a:pt x="75" y="293"/>
                        </a:lnTo>
                        <a:lnTo>
                          <a:pt x="76" y="298"/>
                        </a:lnTo>
                        <a:lnTo>
                          <a:pt x="76" y="303"/>
                        </a:lnTo>
                        <a:lnTo>
                          <a:pt x="76" y="306"/>
                        </a:lnTo>
                        <a:lnTo>
                          <a:pt x="76" y="311"/>
                        </a:lnTo>
                        <a:lnTo>
                          <a:pt x="76" y="316"/>
                        </a:lnTo>
                        <a:lnTo>
                          <a:pt x="76" y="319"/>
                        </a:lnTo>
                        <a:lnTo>
                          <a:pt x="77" y="324"/>
                        </a:lnTo>
                        <a:lnTo>
                          <a:pt x="77" y="329"/>
                        </a:lnTo>
                        <a:lnTo>
                          <a:pt x="79" y="332"/>
                        </a:lnTo>
                        <a:lnTo>
                          <a:pt x="79" y="336"/>
                        </a:lnTo>
                        <a:lnTo>
                          <a:pt x="79" y="341"/>
                        </a:lnTo>
                        <a:lnTo>
                          <a:pt x="80" y="346"/>
                        </a:lnTo>
                        <a:lnTo>
                          <a:pt x="80" y="349"/>
                        </a:lnTo>
                        <a:lnTo>
                          <a:pt x="81" y="354"/>
                        </a:lnTo>
                        <a:lnTo>
                          <a:pt x="82" y="357"/>
                        </a:lnTo>
                        <a:lnTo>
                          <a:pt x="82" y="362"/>
                        </a:lnTo>
                        <a:lnTo>
                          <a:pt x="82" y="366"/>
                        </a:lnTo>
                        <a:lnTo>
                          <a:pt x="85" y="369"/>
                        </a:lnTo>
                        <a:lnTo>
                          <a:pt x="85" y="374"/>
                        </a:lnTo>
                        <a:lnTo>
                          <a:pt x="85" y="378"/>
                        </a:lnTo>
                        <a:lnTo>
                          <a:pt x="86" y="382"/>
                        </a:lnTo>
                        <a:lnTo>
                          <a:pt x="87" y="387"/>
                        </a:lnTo>
                        <a:lnTo>
                          <a:pt x="87" y="391"/>
                        </a:lnTo>
                        <a:lnTo>
                          <a:pt x="89" y="395"/>
                        </a:lnTo>
                        <a:lnTo>
                          <a:pt x="89" y="400"/>
                        </a:lnTo>
                        <a:lnTo>
                          <a:pt x="90" y="404"/>
                        </a:lnTo>
                        <a:lnTo>
                          <a:pt x="92" y="407"/>
                        </a:lnTo>
                        <a:lnTo>
                          <a:pt x="92" y="412"/>
                        </a:lnTo>
                        <a:lnTo>
                          <a:pt x="93" y="416"/>
                        </a:lnTo>
                        <a:lnTo>
                          <a:pt x="94" y="420"/>
                        </a:lnTo>
                        <a:lnTo>
                          <a:pt x="94" y="424"/>
                        </a:lnTo>
                        <a:lnTo>
                          <a:pt x="95" y="429"/>
                        </a:lnTo>
                        <a:lnTo>
                          <a:pt x="96" y="433"/>
                        </a:lnTo>
                        <a:lnTo>
                          <a:pt x="98" y="437"/>
                        </a:lnTo>
                        <a:lnTo>
                          <a:pt x="99" y="440"/>
                        </a:lnTo>
                        <a:lnTo>
                          <a:pt x="100" y="445"/>
                        </a:lnTo>
                        <a:lnTo>
                          <a:pt x="101" y="449"/>
                        </a:lnTo>
                        <a:lnTo>
                          <a:pt x="102" y="454"/>
                        </a:lnTo>
                        <a:lnTo>
                          <a:pt x="103" y="458"/>
                        </a:lnTo>
                        <a:lnTo>
                          <a:pt x="105" y="462"/>
                        </a:lnTo>
                        <a:lnTo>
                          <a:pt x="106" y="467"/>
                        </a:lnTo>
                        <a:lnTo>
                          <a:pt x="107" y="471"/>
                        </a:lnTo>
                        <a:lnTo>
                          <a:pt x="103" y="474"/>
                        </a:lnTo>
                        <a:lnTo>
                          <a:pt x="99" y="477"/>
                        </a:lnTo>
                        <a:lnTo>
                          <a:pt x="94" y="481"/>
                        </a:lnTo>
                        <a:lnTo>
                          <a:pt x="90" y="484"/>
                        </a:lnTo>
                        <a:lnTo>
                          <a:pt x="87" y="488"/>
                        </a:lnTo>
                        <a:lnTo>
                          <a:pt x="82" y="492"/>
                        </a:lnTo>
                        <a:lnTo>
                          <a:pt x="77" y="494"/>
                        </a:lnTo>
                        <a:lnTo>
                          <a:pt x="74" y="499"/>
                        </a:lnTo>
                        <a:lnTo>
                          <a:pt x="68" y="495"/>
                        </a:lnTo>
                        <a:lnTo>
                          <a:pt x="64" y="493"/>
                        </a:lnTo>
                        <a:lnTo>
                          <a:pt x="58" y="489"/>
                        </a:lnTo>
                        <a:lnTo>
                          <a:pt x="55" y="487"/>
                        </a:lnTo>
                        <a:lnTo>
                          <a:pt x="51" y="483"/>
                        </a:lnTo>
                        <a:lnTo>
                          <a:pt x="48" y="481"/>
                        </a:lnTo>
                        <a:lnTo>
                          <a:pt x="44" y="477"/>
                        </a:lnTo>
                        <a:lnTo>
                          <a:pt x="41" y="475"/>
                        </a:lnTo>
                        <a:lnTo>
                          <a:pt x="37" y="471"/>
                        </a:lnTo>
                        <a:lnTo>
                          <a:pt x="33" y="467"/>
                        </a:lnTo>
                        <a:lnTo>
                          <a:pt x="31" y="463"/>
                        </a:lnTo>
                        <a:lnTo>
                          <a:pt x="29" y="459"/>
                        </a:lnTo>
                        <a:lnTo>
                          <a:pt x="26" y="456"/>
                        </a:lnTo>
                        <a:lnTo>
                          <a:pt x="23" y="451"/>
                        </a:lnTo>
                        <a:lnTo>
                          <a:pt x="20" y="448"/>
                        </a:lnTo>
                        <a:lnTo>
                          <a:pt x="19" y="444"/>
                        </a:lnTo>
                        <a:lnTo>
                          <a:pt x="17" y="439"/>
                        </a:lnTo>
                        <a:lnTo>
                          <a:pt x="16" y="435"/>
                        </a:lnTo>
                        <a:lnTo>
                          <a:pt x="13" y="430"/>
                        </a:lnTo>
                        <a:lnTo>
                          <a:pt x="12" y="426"/>
                        </a:lnTo>
                        <a:lnTo>
                          <a:pt x="11" y="421"/>
                        </a:lnTo>
                        <a:lnTo>
                          <a:pt x="9" y="417"/>
                        </a:lnTo>
                        <a:lnTo>
                          <a:pt x="9" y="412"/>
                        </a:lnTo>
                        <a:lnTo>
                          <a:pt x="7" y="407"/>
                        </a:lnTo>
                        <a:lnTo>
                          <a:pt x="6" y="402"/>
                        </a:lnTo>
                        <a:lnTo>
                          <a:pt x="5" y="398"/>
                        </a:lnTo>
                        <a:lnTo>
                          <a:pt x="4" y="392"/>
                        </a:lnTo>
                        <a:lnTo>
                          <a:pt x="4" y="387"/>
                        </a:lnTo>
                        <a:lnTo>
                          <a:pt x="3" y="382"/>
                        </a:lnTo>
                        <a:lnTo>
                          <a:pt x="3" y="378"/>
                        </a:lnTo>
                        <a:lnTo>
                          <a:pt x="1" y="372"/>
                        </a:lnTo>
                        <a:lnTo>
                          <a:pt x="1" y="367"/>
                        </a:lnTo>
                        <a:lnTo>
                          <a:pt x="1" y="362"/>
                        </a:lnTo>
                        <a:lnTo>
                          <a:pt x="0" y="357"/>
                        </a:lnTo>
                        <a:lnTo>
                          <a:pt x="0" y="351"/>
                        </a:lnTo>
                        <a:lnTo>
                          <a:pt x="0" y="347"/>
                        </a:lnTo>
                        <a:lnTo>
                          <a:pt x="0" y="341"/>
                        </a:lnTo>
                        <a:lnTo>
                          <a:pt x="0" y="336"/>
                        </a:lnTo>
                        <a:lnTo>
                          <a:pt x="0" y="330"/>
                        </a:lnTo>
                        <a:lnTo>
                          <a:pt x="0" y="325"/>
                        </a:lnTo>
                        <a:lnTo>
                          <a:pt x="0" y="319"/>
                        </a:lnTo>
                        <a:lnTo>
                          <a:pt x="0" y="313"/>
                        </a:lnTo>
                        <a:lnTo>
                          <a:pt x="0" y="309"/>
                        </a:lnTo>
                        <a:lnTo>
                          <a:pt x="0" y="304"/>
                        </a:lnTo>
                        <a:lnTo>
                          <a:pt x="0" y="298"/>
                        </a:lnTo>
                        <a:lnTo>
                          <a:pt x="0" y="292"/>
                        </a:lnTo>
                        <a:lnTo>
                          <a:pt x="0" y="287"/>
                        </a:lnTo>
                        <a:lnTo>
                          <a:pt x="1" y="281"/>
                        </a:lnTo>
                        <a:lnTo>
                          <a:pt x="1" y="275"/>
                        </a:lnTo>
                        <a:lnTo>
                          <a:pt x="1" y="271"/>
                        </a:lnTo>
                        <a:lnTo>
                          <a:pt x="1" y="266"/>
                        </a:lnTo>
                        <a:lnTo>
                          <a:pt x="1" y="260"/>
                        </a:lnTo>
                        <a:lnTo>
                          <a:pt x="1" y="255"/>
                        </a:lnTo>
                        <a:lnTo>
                          <a:pt x="1" y="251"/>
                        </a:lnTo>
                        <a:lnTo>
                          <a:pt x="1" y="245"/>
                        </a:lnTo>
                        <a:lnTo>
                          <a:pt x="1" y="240"/>
                        </a:lnTo>
                        <a:lnTo>
                          <a:pt x="1" y="235"/>
                        </a:lnTo>
                        <a:lnTo>
                          <a:pt x="1" y="230"/>
                        </a:lnTo>
                        <a:lnTo>
                          <a:pt x="1" y="224"/>
                        </a:lnTo>
                        <a:lnTo>
                          <a:pt x="1" y="220"/>
                        </a:lnTo>
                        <a:lnTo>
                          <a:pt x="0" y="215"/>
                        </a:lnTo>
                        <a:lnTo>
                          <a:pt x="0" y="210"/>
                        </a:lnTo>
                        <a:lnTo>
                          <a:pt x="0" y="205"/>
                        </a:lnTo>
                        <a:lnTo>
                          <a:pt x="0" y="201"/>
                        </a:lnTo>
                        <a:lnTo>
                          <a:pt x="0" y="197"/>
                        </a:lnTo>
                        <a:lnTo>
                          <a:pt x="0" y="194"/>
                        </a:lnTo>
                        <a:lnTo>
                          <a:pt x="0" y="190"/>
                        </a:lnTo>
                        <a:lnTo>
                          <a:pt x="0" y="188"/>
                        </a:lnTo>
                        <a:lnTo>
                          <a:pt x="0" y="183"/>
                        </a:lnTo>
                        <a:lnTo>
                          <a:pt x="1" y="181"/>
                        </a:lnTo>
                        <a:lnTo>
                          <a:pt x="1" y="177"/>
                        </a:lnTo>
                        <a:lnTo>
                          <a:pt x="1" y="173"/>
                        </a:lnTo>
                        <a:lnTo>
                          <a:pt x="1" y="170"/>
                        </a:lnTo>
                        <a:lnTo>
                          <a:pt x="1" y="166"/>
                        </a:lnTo>
                        <a:lnTo>
                          <a:pt x="1" y="163"/>
                        </a:lnTo>
                        <a:lnTo>
                          <a:pt x="3" y="159"/>
                        </a:lnTo>
                        <a:lnTo>
                          <a:pt x="3" y="156"/>
                        </a:lnTo>
                        <a:lnTo>
                          <a:pt x="3" y="153"/>
                        </a:lnTo>
                        <a:lnTo>
                          <a:pt x="3" y="150"/>
                        </a:lnTo>
                        <a:lnTo>
                          <a:pt x="3" y="146"/>
                        </a:lnTo>
                        <a:lnTo>
                          <a:pt x="3" y="143"/>
                        </a:lnTo>
                        <a:lnTo>
                          <a:pt x="3" y="139"/>
                        </a:lnTo>
                        <a:lnTo>
                          <a:pt x="3" y="135"/>
                        </a:lnTo>
                        <a:lnTo>
                          <a:pt x="4" y="132"/>
                        </a:lnTo>
                        <a:lnTo>
                          <a:pt x="4" y="129"/>
                        </a:lnTo>
                        <a:lnTo>
                          <a:pt x="4" y="126"/>
                        </a:lnTo>
                        <a:lnTo>
                          <a:pt x="4" y="121"/>
                        </a:lnTo>
                        <a:lnTo>
                          <a:pt x="5" y="119"/>
                        </a:lnTo>
                        <a:lnTo>
                          <a:pt x="5" y="115"/>
                        </a:lnTo>
                        <a:lnTo>
                          <a:pt x="5" y="112"/>
                        </a:lnTo>
                        <a:lnTo>
                          <a:pt x="6" y="108"/>
                        </a:lnTo>
                        <a:lnTo>
                          <a:pt x="6" y="106"/>
                        </a:lnTo>
                        <a:lnTo>
                          <a:pt x="6" y="101"/>
                        </a:lnTo>
                        <a:lnTo>
                          <a:pt x="6" y="99"/>
                        </a:lnTo>
                        <a:lnTo>
                          <a:pt x="7" y="95"/>
                        </a:lnTo>
                        <a:lnTo>
                          <a:pt x="9" y="91"/>
                        </a:lnTo>
                        <a:lnTo>
                          <a:pt x="9" y="88"/>
                        </a:lnTo>
                        <a:lnTo>
                          <a:pt x="9" y="86"/>
                        </a:lnTo>
                        <a:lnTo>
                          <a:pt x="9" y="81"/>
                        </a:lnTo>
                        <a:lnTo>
                          <a:pt x="10" y="78"/>
                        </a:lnTo>
                        <a:lnTo>
                          <a:pt x="11" y="75"/>
                        </a:lnTo>
                        <a:lnTo>
                          <a:pt x="11" y="71"/>
                        </a:lnTo>
                        <a:lnTo>
                          <a:pt x="12" y="68"/>
                        </a:lnTo>
                        <a:lnTo>
                          <a:pt x="13" y="65"/>
                        </a:lnTo>
                        <a:lnTo>
                          <a:pt x="13" y="62"/>
                        </a:lnTo>
                        <a:lnTo>
                          <a:pt x="14" y="59"/>
                        </a:lnTo>
                        <a:lnTo>
                          <a:pt x="16" y="56"/>
                        </a:lnTo>
                        <a:lnTo>
                          <a:pt x="17" y="53"/>
                        </a:lnTo>
                        <a:lnTo>
                          <a:pt x="18" y="50"/>
                        </a:lnTo>
                        <a:lnTo>
                          <a:pt x="19" y="48"/>
                        </a:lnTo>
                        <a:lnTo>
                          <a:pt x="20" y="44"/>
                        </a:lnTo>
                        <a:lnTo>
                          <a:pt x="22" y="42"/>
                        </a:lnTo>
                        <a:lnTo>
                          <a:pt x="23" y="38"/>
                        </a:lnTo>
                        <a:lnTo>
                          <a:pt x="24" y="36"/>
                        </a:lnTo>
                        <a:lnTo>
                          <a:pt x="26" y="32"/>
                        </a:lnTo>
                        <a:lnTo>
                          <a:pt x="28" y="30"/>
                        </a:lnTo>
                        <a:lnTo>
                          <a:pt x="29" y="27"/>
                        </a:lnTo>
                        <a:lnTo>
                          <a:pt x="31" y="24"/>
                        </a:lnTo>
                        <a:lnTo>
                          <a:pt x="32" y="21"/>
                        </a:lnTo>
                        <a:lnTo>
                          <a:pt x="35" y="19"/>
                        </a:lnTo>
                        <a:lnTo>
                          <a:pt x="38" y="14"/>
                        </a:lnTo>
                        <a:lnTo>
                          <a:pt x="44" y="10"/>
                        </a:lnTo>
                        <a:lnTo>
                          <a:pt x="45" y="7"/>
                        </a:lnTo>
                        <a:lnTo>
                          <a:pt x="48" y="5"/>
                        </a:lnTo>
                        <a:lnTo>
                          <a:pt x="51" y="2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24" name="Freeform 155">
                    <a:extLst>
                      <a:ext uri="{FF2B5EF4-FFF2-40B4-BE49-F238E27FC236}">
                        <a16:creationId xmlns:a16="http://schemas.microsoft.com/office/drawing/2014/main" id="{86A7CE15-108C-4EE1-8C78-FC88295B9D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6" y="1551"/>
                    <a:ext cx="53" cy="264"/>
                  </a:xfrm>
                  <a:custGeom>
                    <a:avLst/>
                    <a:gdLst>
                      <a:gd name="T0" fmla="*/ 0 w 159"/>
                      <a:gd name="T1" fmla="*/ 0 h 792"/>
                      <a:gd name="T2" fmla="*/ 0 w 159"/>
                      <a:gd name="T3" fmla="*/ 0 h 792"/>
                      <a:gd name="T4" fmla="*/ 0 w 159"/>
                      <a:gd name="T5" fmla="*/ 0 h 792"/>
                      <a:gd name="T6" fmla="*/ 0 w 159"/>
                      <a:gd name="T7" fmla="*/ 0 h 792"/>
                      <a:gd name="T8" fmla="*/ 0 w 159"/>
                      <a:gd name="T9" fmla="*/ 0 h 792"/>
                      <a:gd name="T10" fmla="*/ 0 w 159"/>
                      <a:gd name="T11" fmla="*/ 0 h 792"/>
                      <a:gd name="T12" fmla="*/ 0 w 159"/>
                      <a:gd name="T13" fmla="*/ 0 h 792"/>
                      <a:gd name="T14" fmla="*/ 0 w 159"/>
                      <a:gd name="T15" fmla="*/ 0 h 792"/>
                      <a:gd name="T16" fmla="*/ 0 w 159"/>
                      <a:gd name="T17" fmla="*/ 0 h 792"/>
                      <a:gd name="T18" fmla="*/ 0 w 159"/>
                      <a:gd name="T19" fmla="*/ 0 h 792"/>
                      <a:gd name="T20" fmla="*/ 0 w 159"/>
                      <a:gd name="T21" fmla="*/ 0 h 792"/>
                      <a:gd name="T22" fmla="*/ 0 w 159"/>
                      <a:gd name="T23" fmla="*/ 0 h 792"/>
                      <a:gd name="T24" fmla="*/ 0 w 159"/>
                      <a:gd name="T25" fmla="*/ 0 h 792"/>
                      <a:gd name="T26" fmla="*/ 0 w 159"/>
                      <a:gd name="T27" fmla="*/ 0 h 792"/>
                      <a:gd name="T28" fmla="*/ 0 w 159"/>
                      <a:gd name="T29" fmla="*/ 0 h 792"/>
                      <a:gd name="T30" fmla="*/ 0 w 159"/>
                      <a:gd name="T31" fmla="*/ 0 h 792"/>
                      <a:gd name="T32" fmla="*/ 0 w 159"/>
                      <a:gd name="T33" fmla="*/ 0 h 792"/>
                      <a:gd name="T34" fmla="*/ 0 w 159"/>
                      <a:gd name="T35" fmla="*/ 0 h 792"/>
                      <a:gd name="T36" fmla="*/ 0 w 159"/>
                      <a:gd name="T37" fmla="*/ 0 h 792"/>
                      <a:gd name="T38" fmla="*/ 0 w 159"/>
                      <a:gd name="T39" fmla="*/ 0 h 792"/>
                      <a:gd name="T40" fmla="*/ 0 w 159"/>
                      <a:gd name="T41" fmla="*/ 0 h 792"/>
                      <a:gd name="T42" fmla="*/ 0 w 159"/>
                      <a:gd name="T43" fmla="*/ 0 h 792"/>
                      <a:gd name="T44" fmla="*/ 0 w 159"/>
                      <a:gd name="T45" fmla="*/ 0 h 792"/>
                      <a:gd name="T46" fmla="*/ 0 w 159"/>
                      <a:gd name="T47" fmla="*/ 0 h 792"/>
                      <a:gd name="T48" fmla="*/ 0 w 159"/>
                      <a:gd name="T49" fmla="*/ 0 h 792"/>
                      <a:gd name="T50" fmla="*/ 0 w 159"/>
                      <a:gd name="T51" fmla="*/ 0 h 792"/>
                      <a:gd name="T52" fmla="*/ 0 w 159"/>
                      <a:gd name="T53" fmla="*/ 0 h 792"/>
                      <a:gd name="T54" fmla="*/ 0 w 159"/>
                      <a:gd name="T55" fmla="*/ 0 h 792"/>
                      <a:gd name="T56" fmla="*/ 0 w 159"/>
                      <a:gd name="T57" fmla="*/ 0 h 792"/>
                      <a:gd name="T58" fmla="*/ 0 w 159"/>
                      <a:gd name="T59" fmla="*/ 0 h 792"/>
                      <a:gd name="T60" fmla="*/ 0 w 159"/>
                      <a:gd name="T61" fmla="*/ 0 h 792"/>
                      <a:gd name="T62" fmla="*/ 0 w 159"/>
                      <a:gd name="T63" fmla="*/ 0 h 792"/>
                      <a:gd name="T64" fmla="*/ 0 w 159"/>
                      <a:gd name="T65" fmla="*/ 0 h 792"/>
                      <a:gd name="T66" fmla="*/ 0 w 159"/>
                      <a:gd name="T67" fmla="*/ 0 h 792"/>
                      <a:gd name="T68" fmla="*/ 0 w 159"/>
                      <a:gd name="T69" fmla="*/ 0 h 792"/>
                      <a:gd name="T70" fmla="*/ 0 w 159"/>
                      <a:gd name="T71" fmla="*/ 0 h 792"/>
                      <a:gd name="T72" fmla="*/ 0 w 159"/>
                      <a:gd name="T73" fmla="*/ 0 h 792"/>
                      <a:gd name="T74" fmla="*/ 0 w 159"/>
                      <a:gd name="T75" fmla="*/ 0 h 792"/>
                      <a:gd name="T76" fmla="*/ 0 w 159"/>
                      <a:gd name="T77" fmla="*/ 0 h 792"/>
                      <a:gd name="T78" fmla="*/ 0 w 159"/>
                      <a:gd name="T79" fmla="*/ 0 h 792"/>
                      <a:gd name="T80" fmla="*/ 0 w 159"/>
                      <a:gd name="T81" fmla="*/ 0 h 792"/>
                      <a:gd name="T82" fmla="*/ 0 w 159"/>
                      <a:gd name="T83" fmla="*/ 0 h 792"/>
                      <a:gd name="T84" fmla="*/ 0 w 159"/>
                      <a:gd name="T85" fmla="*/ 0 h 792"/>
                      <a:gd name="T86" fmla="*/ 0 w 159"/>
                      <a:gd name="T87" fmla="*/ 0 h 79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59"/>
                      <a:gd name="T133" fmla="*/ 0 h 792"/>
                      <a:gd name="T134" fmla="*/ 159 w 159"/>
                      <a:gd name="T135" fmla="*/ 792 h 79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59" h="792">
                        <a:moveTo>
                          <a:pt x="144" y="0"/>
                        </a:moveTo>
                        <a:lnTo>
                          <a:pt x="58" y="8"/>
                        </a:lnTo>
                        <a:lnTo>
                          <a:pt x="60" y="23"/>
                        </a:lnTo>
                        <a:lnTo>
                          <a:pt x="60" y="38"/>
                        </a:lnTo>
                        <a:lnTo>
                          <a:pt x="63" y="52"/>
                        </a:lnTo>
                        <a:lnTo>
                          <a:pt x="64" y="67"/>
                        </a:lnTo>
                        <a:lnTo>
                          <a:pt x="65" y="81"/>
                        </a:lnTo>
                        <a:lnTo>
                          <a:pt x="65" y="95"/>
                        </a:lnTo>
                        <a:lnTo>
                          <a:pt x="66" y="109"/>
                        </a:lnTo>
                        <a:lnTo>
                          <a:pt x="67" y="124"/>
                        </a:lnTo>
                        <a:lnTo>
                          <a:pt x="68" y="137"/>
                        </a:lnTo>
                        <a:lnTo>
                          <a:pt x="70" y="151"/>
                        </a:lnTo>
                        <a:lnTo>
                          <a:pt x="70" y="165"/>
                        </a:lnTo>
                        <a:lnTo>
                          <a:pt x="71" y="179"/>
                        </a:lnTo>
                        <a:lnTo>
                          <a:pt x="71" y="192"/>
                        </a:lnTo>
                        <a:lnTo>
                          <a:pt x="72" y="205"/>
                        </a:lnTo>
                        <a:lnTo>
                          <a:pt x="72" y="219"/>
                        </a:lnTo>
                        <a:lnTo>
                          <a:pt x="73" y="233"/>
                        </a:lnTo>
                        <a:lnTo>
                          <a:pt x="73" y="246"/>
                        </a:lnTo>
                        <a:lnTo>
                          <a:pt x="73" y="258"/>
                        </a:lnTo>
                        <a:lnTo>
                          <a:pt x="73" y="271"/>
                        </a:lnTo>
                        <a:lnTo>
                          <a:pt x="73" y="284"/>
                        </a:lnTo>
                        <a:lnTo>
                          <a:pt x="73" y="297"/>
                        </a:lnTo>
                        <a:lnTo>
                          <a:pt x="73" y="310"/>
                        </a:lnTo>
                        <a:lnTo>
                          <a:pt x="73" y="322"/>
                        </a:lnTo>
                        <a:lnTo>
                          <a:pt x="73" y="335"/>
                        </a:lnTo>
                        <a:lnTo>
                          <a:pt x="72" y="347"/>
                        </a:lnTo>
                        <a:lnTo>
                          <a:pt x="72" y="360"/>
                        </a:lnTo>
                        <a:lnTo>
                          <a:pt x="71" y="372"/>
                        </a:lnTo>
                        <a:lnTo>
                          <a:pt x="71" y="385"/>
                        </a:lnTo>
                        <a:lnTo>
                          <a:pt x="70" y="395"/>
                        </a:lnTo>
                        <a:lnTo>
                          <a:pt x="70" y="407"/>
                        </a:lnTo>
                        <a:lnTo>
                          <a:pt x="68" y="420"/>
                        </a:lnTo>
                        <a:lnTo>
                          <a:pt x="68" y="432"/>
                        </a:lnTo>
                        <a:lnTo>
                          <a:pt x="67" y="443"/>
                        </a:lnTo>
                        <a:lnTo>
                          <a:pt x="66" y="455"/>
                        </a:lnTo>
                        <a:lnTo>
                          <a:pt x="65" y="467"/>
                        </a:lnTo>
                        <a:lnTo>
                          <a:pt x="64" y="479"/>
                        </a:lnTo>
                        <a:lnTo>
                          <a:pt x="63" y="488"/>
                        </a:lnTo>
                        <a:lnTo>
                          <a:pt x="61" y="500"/>
                        </a:lnTo>
                        <a:lnTo>
                          <a:pt x="60" y="512"/>
                        </a:lnTo>
                        <a:lnTo>
                          <a:pt x="58" y="522"/>
                        </a:lnTo>
                        <a:lnTo>
                          <a:pt x="57" y="533"/>
                        </a:lnTo>
                        <a:lnTo>
                          <a:pt x="54" y="544"/>
                        </a:lnTo>
                        <a:lnTo>
                          <a:pt x="53" y="554"/>
                        </a:lnTo>
                        <a:lnTo>
                          <a:pt x="52" y="565"/>
                        </a:lnTo>
                        <a:lnTo>
                          <a:pt x="49" y="576"/>
                        </a:lnTo>
                        <a:lnTo>
                          <a:pt x="47" y="587"/>
                        </a:lnTo>
                        <a:lnTo>
                          <a:pt x="46" y="597"/>
                        </a:lnTo>
                        <a:lnTo>
                          <a:pt x="45" y="608"/>
                        </a:lnTo>
                        <a:lnTo>
                          <a:pt x="42" y="617"/>
                        </a:lnTo>
                        <a:lnTo>
                          <a:pt x="40" y="628"/>
                        </a:lnTo>
                        <a:lnTo>
                          <a:pt x="38" y="638"/>
                        </a:lnTo>
                        <a:lnTo>
                          <a:pt x="34" y="648"/>
                        </a:lnTo>
                        <a:lnTo>
                          <a:pt x="32" y="658"/>
                        </a:lnTo>
                        <a:lnTo>
                          <a:pt x="29" y="667"/>
                        </a:lnTo>
                        <a:lnTo>
                          <a:pt x="27" y="677"/>
                        </a:lnTo>
                        <a:lnTo>
                          <a:pt x="25" y="686"/>
                        </a:lnTo>
                        <a:lnTo>
                          <a:pt x="21" y="696"/>
                        </a:lnTo>
                        <a:lnTo>
                          <a:pt x="19" y="706"/>
                        </a:lnTo>
                        <a:lnTo>
                          <a:pt x="15" y="715"/>
                        </a:lnTo>
                        <a:lnTo>
                          <a:pt x="11" y="724"/>
                        </a:lnTo>
                        <a:lnTo>
                          <a:pt x="9" y="734"/>
                        </a:lnTo>
                        <a:lnTo>
                          <a:pt x="6" y="743"/>
                        </a:lnTo>
                        <a:lnTo>
                          <a:pt x="2" y="752"/>
                        </a:lnTo>
                        <a:lnTo>
                          <a:pt x="0" y="762"/>
                        </a:lnTo>
                        <a:lnTo>
                          <a:pt x="80" y="792"/>
                        </a:lnTo>
                        <a:lnTo>
                          <a:pt x="83" y="782"/>
                        </a:lnTo>
                        <a:lnTo>
                          <a:pt x="86" y="773"/>
                        </a:lnTo>
                        <a:lnTo>
                          <a:pt x="90" y="763"/>
                        </a:lnTo>
                        <a:lnTo>
                          <a:pt x="93" y="754"/>
                        </a:lnTo>
                        <a:lnTo>
                          <a:pt x="96" y="743"/>
                        </a:lnTo>
                        <a:lnTo>
                          <a:pt x="99" y="734"/>
                        </a:lnTo>
                        <a:lnTo>
                          <a:pt x="103" y="723"/>
                        </a:lnTo>
                        <a:lnTo>
                          <a:pt x="105" y="714"/>
                        </a:lnTo>
                        <a:lnTo>
                          <a:pt x="108" y="703"/>
                        </a:lnTo>
                        <a:lnTo>
                          <a:pt x="111" y="692"/>
                        </a:lnTo>
                        <a:lnTo>
                          <a:pt x="115" y="682"/>
                        </a:lnTo>
                        <a:lnTo>
                          <a:pt x="117" y="671"/>
                        </a:lnTo>
                        <a:lnTo>
                          <a:pt x="119" y="661"/>
                        </a:lnTo>
                        <a:lnTo>
                          <a:pt x="122" y="651"/>
                        </a:lnTo>
                        <a:lnTo>
                          <a:pt x="124" y="640"/>
                        </a:lnTo>
                        <a:lnTo>
                          <a:pt x="128" y="629"/>
                        </a:lnTo>
                        <a:lnTo>
                          <a:pt x="129" y="617"/>
                        </a:lnTo>
                        <a:lnTo>
                          <a:pt x="131" y="607"/>
                        </a:lnTo>
                        <a:lnTo>
                          <a:pt x="134" y="595"/>
                        </a:lnTo>
                        <a:lnTo>
                          <a:pt x="136" y="584"/>
                        </a:lnTo>
                        <a:lnTo>
                          <a:pt x="137" y="572"/>
                        </a:lnTo>
                        <a:lnTo>
                          <a:pt x="138" y="562"/>
                        </a:lnTo>
                        <a:lnTo>
                          <a:pt x="141" y="550"/>
                        </a:lnTo>
                        <a:lnTo>
                          <a:pt x="143" y="539"/>
                        </a:lnTo>
                        <a:lnTo>
                          <a:pt x="144" y="526"/>
                        </a:lnTo>
                        <a:lnTo>
                          <a:pt x="146" y="515"/>
                        </a:lnTo>
                        <a:lnTo>
                          <a:pt x="147" y="503"/>
                        </a:lnTo>
                        <a:lnTo>
                          <a:pt x="149" y="492"/>
                        </a:lnTo>
                        <a:lnTo>
                          <a:pt x="150" y="480"/>
                        </a:lnTo>
                        <a:lnTo>
                          <a:pt x="151" y="468"/>
                        </a:lnTo>
                        <a:lnTo>
                          <a:pt x="153" y="456"/>
                        </a:lnTo>
                        <a:lnTo>
                          <a:pt x="154" y="443"/>
                        </a:lnTo>
                        <a:lnTo>
                          <a:pt x="154" y="430"/>
                        </a:lnTo>
                        <a:lnTo>
                          <a:pt x="156" y="418"/>
                        </a:lnTo>
                        <a:lnTo>
                          <a:pt x="156" y="405"/>
                        </a:lnTo>
                        <a:lnTo>
                          <a:pt x="156" y="393"/>
                        </a:lnTo>
                        <a:lnTo>
                          <a:pt x="157" y="380"/>
                        </a:lnTo>
                        <a:lnTo>
                          <a:pt x="157" y="367"/>
                        </a:lnTo>
                        <a:lnTo>
                          <a:pt x="159" y="354"/>
                        </a:lnTo>
                        <a:lnTo>
                          <a:pt x="159" y="342"/>
                        </a:lnTo>
                        <a:lnTo>
                          <a:pt x="159" y="328"/>
                        </a:lnTo>
                        <a:lnTo>
                          <a:pt x="159" y="315"/>
                        </a:lnTo>
                        <a:lnTo>
                          <a:pt x="159" y="302"/>
                        </a:lnTo>
                        <a:lnTo>
                          <a:pt x="159" y="289"/>
                        </a:lnTo>
                        <a:lnTo>
                          <a:pt x="159" y="274"/>
                        </a:lnTo>
                        <a:lnTo>
                          <a:pt x="159" y="260"/>
                        </a:lnTo>
                        <a:lnTo>
                          <a:pt x="159" y="248"/>
                        </a:lnTo>
                        <a:lnTo>
                          <a:pt x="159" y="234"/>
                        </a:lnTo>
                        <a:lnTo>
                          <a:pt x="159" y="220"/>
                        </a:lnTo>
                        <a:lnTo>
                          <a:pt x="159" y="205"/>
                        </a:lnTo>
                        <a:lnTo>
                          <a:pt x="157" y="191"/>
                        </a:lnTo>
                        <a:lnTo>
                          <a:pt x="157" y="177"/>
                        </a:lnTo>
                        <a:lnTo>
                          <a:pt x="156" y="163"/>
                        </a:lnTo>
                        <a:lnTo>
                          <a:pt x="156" y="148"/>
                        </a:lnTo>
                        <a:lnTo>
                          <a:pt x="154" y="134"/>
                        </a:lnTo>
                        <a:lnTo>
                          <a:pt x="154" y="120"/>
                        </a:lnTo>
                        <a:lnTo>
                          <a:pt x="153" y="105"/>
                        </a:lnTo>
                        <a:lnTo>
                          <a:pt x="151" y="90"/>
                        </a:lnTo>
                        <a:lnTo>
                          <a:pt x="151" y="76"/>
                        </a:lnTo>
                        <a:lnTo>
                          <a:pt x="149" y="61"/>
                        </a:lnTo>
                        <a:lnTo>
                          <a:pt x="148" y="45"/>
                        </a:lnTo>
                        <a:lnTo>
                          <a:pt x="147" y="30"/>
                        </a:lnTo>
                        <a:lnTo>
                          <a:pt x="146" y="16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25" name="Freeform 156">
                    <a:extLst>
                      <a:ext uri="{FF2B5EF4-FFF2-40B4-BE49-F238E27FC236}">
                        <a16:creationId xmlns:a16="http://schemas.microsoft.com/office/drawing/2014/main" id="{1D5816B8-8FB0-4767-AA4B-B876ECAC1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45" y="1557"/>
                    <a:ext cx="318" cy="269"/>
                  </a:xfrm>
                  <a:custGeom>
                    <a:avLst/>
                    <a:gdLst>
                      <a:gd name="T0" fmla="*/ 0 w 954"/>
                      <a:gd name="T1" fmla="*/ 0 h 808"/>
                      <a:gd name="T2" fmla="*/ 0 w 954"/>
                      <a:gd name="T3" fmla="*/ 0 h 808"/>
                      <a:gd name="T4" fmla="*/ 0 w 954"/>
                      <a:gd name="T5" fmla="*/ 0 h 808"/>
                      <a:gd name="T6" fmla="*/ 0 w 954"/>
                      <a:gd name="T7" fmla="*/ 0 h 808"/>
                      <a:gd name="T8" fmla="*/ 0 w 954"/>
                      <a:gd name="T9" fmla="*/ 0 h 808"/>
                      <a:gd name="T10" fmla="*/ 0 w 954"/>
                      <a:gd name="T11" fmla="*/ 0 h 808"/>
                      <a:gd name="T12" fmla="*/ 0 w 954"/>
                      <a:gd name="T13" fmla="*/ 0 h 808"/>
                      <a:gd name="T14" fmla="*/ 0 w 954"/>
                      <a:gd name="T15" fmla="*/ 0 h 808"/>
                      <a:gd name="T16" fmla="*/ 0 w 954"/>
                      <a:gd name="T17" fmla="*/ 0 h 808"/>
                      <a:gd name="T18" fmla="*/ 0 w 954"/>
                      <a:gd name="T19" fmla="*/ 0 h 808"/>
                      <a:gd name="T20" fmla="*/ 0 w 954"/>
                      <a:gd name="T21" fmla="*/ 0 h 808"/>
                      <a:gd name="T22" fmla="*/ 0 w 954"/>
                      <a:gd name="T23" fmla="*/ 0 h 808"/>
                      <a:gd name="T24" fmla="*/ 0 w 954"/>
                      <a:gd name="T25" fmla="*/ 0 h 808"/>
                      <a:gd name="T26" fmla="*/ 0 w 954"/>
                      <a:gd name="T27" fmla="*/ 0 h 808"/>
                      <a:gd name="T28" fmla="*/ 0 w 954"/>
                      <a:gd name="T29" fmla="*/ 0 h 808"/>
                      <a:gd name="T30" fmla="*/ 0 w 954"/>
                      <a:gd name="T31" fmla="*/ 0 h 808"/>
                      <a:gd name="T32" fmla="*/ 0 w 954"/>
                      <a:gd name="T33" fmla="*/ 0 h 808"/>
                      <a:gd name="T34" fmla="*/ 0 w 954"/>
                      <a:gd name="T35" fmla="*/ 0 h 808"/>
                      <a:gd name="T36" fmla="*/ 0 w 954"/>
                      <a:gd name="T37" fmla="*/ 0 h 808"/>
                      <a:gd name="T38" fmla="*/ 0 w 954"/>
                      <a:gd name="T39" fmla="*/ 0 h 808"/>
                      <a:gd name="T40" fmla="*/ 0 w 954"/>
                      <a:gd name="T41" fmla="*/ 0 h 808"/>
                      <a:gd name="T42" fmla="*/ 0 w 954"/>
                      <a:gd name="T43" fmla="*/ 0 h 808"/>
                      <a:gd name="T44" fmla="*/ 0 w 954"/>
                      <a:gd name="T45" fmla="*/ 0 h 808"/>
                      <a:gd name="T46" fmla="*/ 0 w 954"/>
                      <a:gd name="T47" fmla="*/ 0 h 808"/>
                      <a:gd name="T48" fmla="*/ 0 w 954"/>
                      <a:gd name="T49" fmla="*/ 0 h 808"/>
                      <a:gd name="T50" fmla="*/ 0 w 954"/>
                      <a:gd name="T51" fmla="*/ 0 h 808"/>
                      <a:gd name="T52" fmla="*/ 0 w 954"/>
                      <a:gd name="T53" fmla="*/ 0 h 808"/>
                      <a:gd name="T54" fmla="*/ 0 w 954"/>
                      <a:gd name="T55" fmla="*/ 0 h 808"/>
                      <a:gd name="T56" fmla="*/ 0 w 954"/>
                      <a:gd name="T57" fmla="*/ 0 h 808"/>
                      <a:gd name="T58" fmla="*/ 0 w 954"/>
                      <a:gd name="T59" fmla="*/ 0 h 808"/>
                      <a:gd name="T60" fmla="*/ 0 w 954"/>
                      <a:gd name="T61" fmla="*/ 0 h 808"/>
                      <a:gd name="T62" fmla="*/ 0 w 954"/>
                      <a:gd name="T63" fmla="*/ 0 h 808"/>
                      <a:gd name="T64" fmla="*/ 0 w 954"/>
                      <a:gd name="T65" fmla="*/ 0 h 808"/>
                      <a:gd name="T66" fmla="*/ 0 w 954"/>
                      <a:gd name="T67" fmla="*/ 0 h 808"/>
                      <a:gd name="T68" fmla="*/ 0 w 954"/>
                      <a:gd name="T69" fmla="*/ 0 h 808"/>
                      <a:gd name="T70" fmla="*/ 0 w 954"/>
                      <a:gd name="T71" fmla="*/ 0 h 808"/>
                      <a:gd name="T72" fmla="*/ 0 w 954"/>
                      <a:gd name="T73" fmla="*/ 0 h 808"/>
                      <a:gd name="T74" fmla="*/ 0 w 954"/>
                      <a:gd name="T75" fmla="*/ 0 h 808"/>
                      <a:gd name="T76" fmla="*/ 0 w 954"/>
                      <a:gd name="T77" fmla="*/ 0 h 808"/>
                      <a:gd name="T78" fmla="*/ 0 w 954"/>
                      <a:gd name="T79" fmla="*/ 0 h 808"/>
                      <a:gd name="T80" fmla="*/ 0 w 954"/>
                      <a:gd name="T81" fmla="*/ 0 h 808"/>
                      <a:gd name="T82" fmla="*/ 0 w 954"/>
                      <a:gd name="T83" fmla="*/ 0 h 808"/>
                      <a:gd name="T84" fmla="*/ 0 w 954"/>
                      <a:gd name="T85" fmla="*/ 0 h 808"/>
                      <a:gd name="T86" fmla="*/ 0 w 954"/>
                      <a:gd name="T87" fmla="*/ 0 h 808"/>
                      <a:gd name="T88" fmla="*/ 0 w 954"/>
                      <a:gd name="T89" fmla="*/ 0 h 808"/>
                      <a:gd name="T90" fmla="*/ 0 w 954"/>
                      <a:gd name="T91" fmla="*/ 0 h 808"/>
                      <a:gd name="T92" fmla="*/ 0 w 954"/>
                      <a:gd name="T93" fmla="*/ 0 h 808"/>
                      <a:gd name="T94" fmla="*/ 0 w 954"/>
                      <a:gd name="T95" fmla="*/ 0 h 808"/>
                      <a:gd name="T96" fmla="*/ 0 w 954"/>
                      <a:gd name="T97" fmla="*/ 0 h 808"/>
                      <a:gd name="T98" fmla="*/ 0 w 954"/>
                      <a:gd name="T99" fmla="*/ 0 h 808"/>
                      <a:gd name="T100" fmla="*/ 0 w 954"/>
                      <a:gd name="T101" fmla="*/ 0 h 808"/>
                      <a:gd name="T102" fmla="*/ 0 w 954"/>
                      <a:gd name="T103" fmla="*/ 0 h 808"/>
                      <a:gd name="T104" fmla="*/ 0 w 954"/>
                      <a:gd name="T105" fmla="*/ 0 h 808"/>
                      <a:gd name="T106" fmla="*/ 0 w 954"/>
                      <a:gd name="T107" fmla="*/ 0 h 808"/>
                      <a:gd name="T108" fmla="*/ 0 w 954"/>
                      <a:gd name="T109" fmla="*/ 0 h 808"/>
                      <a:gd name="T110" fmla="*/ 0 w 954"/>
                      <a:gd name="T111" fmla="*/ 0 h 808"/>
                      <a:gd name="T112" fmla="*/ 0 w 954"/>
                      <a:gd name="T113" fmla="*/ 0 h 808"/>
                      <a:gd name="T114" fmla="*/ 0 w 954"/>
                      <a:gd name="T115" fmla="*/ 0 h 808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954"/>
                      <a:gd name="T175" fmla="*/ 0 h 808"/>
                      <a:gd name="T176" fmla="*/ 954 w 954"/>
                      <a:gd name="T177" fmla="*/ 808 h 808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954" h="808">
                        <a:moveTo>
                          <a:pt x="932" y="710"/>
                        </a:moveTo>
                        <a:lnTo>
                          <a:pt x="916" y="711"/>
                        </a:lnTo>
                        <a:lnTo>
                          <a:pt x="899" y="711"/>
                        </a:lnTo>
                        <a:lnTo>
                          <a:pt x="882" y="712"/>
                        </a:lnTo>
                        <a:lnTo>
                          <a:pt x="865" y="712"/>
                        </a:lnTo>
                        <a:lnTo>
                          <a:pt x="849" y="713"/>
                        </a:lnTo>
                        <a:lnTo>
                          <a:pt x="832" y="714"/>
                        </a:lnTo>
                        <a:lnTo>
                          <a:pt x="814" y="714"/>
                        </a:lnTo>
                        <a:lnTo>
                          <a:pt x="799" y="716"/>
                        </a:lnTo>
                        <a:lnTo>
                          <a:pt x="782" y="716"/>
                        </a:lnTo>
                        <a:lnTo>
                          <a:pt x="764" y="717"/>
                        </a:lnTo>
                        <a:lnTo>
                          <a:pt x="748" y="717"/>
                        </a:lnTo>
                        <a:lnTo>
                          <a:pt x="731" y="717"/>
                        </a:lnTo>
                        <a:lnTo>
                          <a:pt x="715" y="717"/>
                        </a:lnTo>
                        <a:lnTo>
                          <a:pt x="698" y="718"/>
                        </a:lnTo>
                        <a:lnTo>
                          <a:pt x="681" y="718"/>
                        </a:lnTo>
                        <a:lnTo>
                          <a:pt x="666" y="719"/>
                        </a:lnTo>
                        <a:lnTo>
                          <a:pt x="648" y="719"/>
                        </a:lnTo>
                        <a:lnTo>
                          <a:pt x="633" y="720"/>
                        </a:lnTo>
                        <a:lnTo>
                          <a:pt x="615" y="720"/>
                        </a:lnTo>
                        <a:lnTo>
                          <a:pt x="600" y="720"/>
                        </a:lnTo>
                        <a:lnTo>
                          <a:pt x="583" y="720"/>
                        </a:lnTo>
                        <a:lnTo>
                          <a:pt x="566" y="720"/>
                        </a:lnTo>
                        <a:lnTo>
                          <a:pt x="552" y="720"/>
                        </a:lnTo>
                        <a:lnTo>
                          <a:pt x="535" y="721"/>
                        </a:lnTo>
                        <a:lnTo>
                          <a:pt x="520" y="721"/>
                        </a:lnTo>
                        <a:lnTo>
                          <a:pt x="503" y="721"/>
                        </a:lnTo>
                        <a:lnTo>
                          <a:pt x="488" y="721"/>
                        </a:lnTo>
                        <a:lnTo>
                          <a:pt x="474" y="721"/>
                        </a:lnTo>
                        <a:lnTo>
                          <a:pt x="458" y="721"/>
                        </a:lnTo>
                        <a:lnTo>
                          <a:pt x="444" y="721"/>
                        </a:lnTo>
                        <a:lnTo>
                          <a:pt x="430" y="721"/>
                        </a:lnTo>
                        <a:lnTo>
                          <a:pt x="414" y="721"/>
                        </a:lnTo>
                        <a:lnTo>
                          <a:pt x="400" y="721"/>
                        </a:lnTo>
                        <a:lnTo>
                          <a:pt x="387" y="720"/>
                        </a:lnTo>
                        <a:lnTo>
                          <a:pt x="372" y="720"/>
                        </a:lnTo>
                        <a:lnTo>
                          <a:pt x="359" y="720"/>
                        </a:lnTo>
                        <a:lnTo>
                          <a:pt x="346" y="720"/>
                        </a:lnTo>
                        <a:lnTo>
                          <a:pt x="333" y="719"/>
                        </a:lnTo>
                        <a:lnTo>
                          <a:pt x="320" y="719"/>
                        </a:lnTo>
                        <a:lnTo>
                          <a:pt x="308" y="719"/>
                        </a:lnTo>
                        <a:lnTo>
                          <a:pt x="295" y="718"/>
                        </a:lnTo>
                        <a:lnTo>
                          <a:pt x="283" y="717"/>
                        </a:lnTo>
                        <a:lnTo>
                          <a:pt x="271" y="717"/>
                        </a:lnTo>
                        <a:lnTo>
                          <a:pt x="260" y="717"/>
                        </a:lnTo>
                        <a:lnTo>
                          <a:pt x="248" y="716"/>
                        </a:lnTo>
                        <a:lnTo>
                          <a:pt x="238" y="714"/>
                        </a:lnTo>
                        <a:lnTo>
                          <a:pt x="228" y="714"/>
                        </a:lnTo>
                        <a:lnTo>
                          <a:pt x="219" y="714"/>
                        </a:lnTo>
                        <a:lnTo>
                          <a:pt x="208" y="713"/>
                        </a:lnTo>
                        <a:lnTo>
                          <a:pt x="200" y="712"/>
                        </a:lnTo>
                        <a:lnTo>
                          <a:pt x="190" y="711"/>
                        </a:lnTo>
                        <a:lnTo>
                          <a:pt x="182" y="711"/>
                        </a:lnTo>
                        <a:lnTo>
                          <a:pt x="174" y="710"/>
                        </a:lnTo>
                        <a:lnTo>
                          <a:pt x="166" y="708"/>
                        </a:lnTo>
                        <a:lnTo>
                          <a:pt x="159" y="707"/>
                        </a:lnTo>
                        <a:lnTo>
                          <a:pt x="152" y="707"/>
                        </a:lnTo>
                        <a:lnTo>
                          <a:pt x="145" y="705"/>
                        </a:lnTo>
                        <a:lnTo>
                          <a:pt x="139" y="705"/>
                        </a:lnTo>
                        <a:lnTo>
                          <a:pt x="134" y="702"/>
                        </a:lnTo>
                        <a:lnTo>
                          <a:pt x="128" y="702"/>
                        </a:lnTo>
                        <a:lnTo>
                          <a:pt x="125" y="700"/>
                        </a:lnTo>
                        <a:lnTo>
                          <a:pt x="120" y="699"/>
                        </a:lnTo>
                        <a:lnTo>
                          <a:pt x="117" y="698"/>
                        </a:lnTo>
                        <a:lnTo>
                          <a:pt x="114" y="697"/>
                        </a:lnTo>
                        <a:lnTo>
                          <a:pt x="113" y="693"/>
                        </a:lnTo>
                        <a:lnTo>
                          <a:pt x="111" y="689"/>
                        </a:lnTo>
                        <a:lnTo>
                          <a:pt x="110" y="687"/>
                        </a:lnTo>
                        <a:lnTo>
                          <a:pt x="108" y="682"/>
                        </a:lnTo>
                        <a:lnTo>
                          <a:pt x="107" y="678"/>
                        </a:lnTo>
                        <a:lnTo>
                          <a:pt x="106" y="674"/>
                        </a:lnTo>
                        <a:lnTo>
                          <a:pt x="105" y="668"/>
                        </a:lnTo>
                        <a:lnTo>
                          <a:pt x="104" y="663"/>
                        </a:lnTo>
                        <a:lnTo>
                          <a:pt x="102" y="656"/>
                        </a:lnTo>
                        <a:lnTo>
                          <a:pt x="101" y="650"/>
                        </a:lnTo>
                        <a:lnTo>
                          <a:pt x="101" y="644"/>
                        </a:lnTo>
                        <a:lnTo>
                          <a:pt x="100" y="636"/>
                        </a:lnTo>
                        <a:lnTo>
                          <a:pt x="99" y="629"/>
                        </a:lnTo>
                        <a:lnTo>
                          <a:pt x="99" y="622"/>
                        </a:lnTo>
                        <a:lnTo>
                          <a:pt x="98" y="613"/>
                        </a:lnTo>
                        <a:lnTo>
                          <a:pt x="96" y="606"/>
                        </a:lnTo>
                        <a:lnTo>
                          <a:pt x="95" y="597"/>
                        </a:lnTo>
                        <a:lnTo>
                          <a:pt x="95" y="589"/>
                        </a:lnTo>
                        <a:lnTo>
                          <a:pt x="94" y="578"/>
                        </a:lnTo>
                        <a:lnTo>
                          <a:pt x="93" y="570"/>
                        </a:lnTo>
                        <a:lnTo>
                          <a:pt x="93" y="559"/>
                        </a:lnTo>
                        <a:lnTo>
                          <a:pt x="92" y="549"/>
                        </a:lnTo>
                        <a:lnTo>
                          <a:pt x="91" y="540"/>
                        </a:lnTo>
                        <a:lnTo>
                          <a:pt x="91" y="529"/>
                        </a:lnTo>
                        <a:lnTo>
                          <a:pt x="91" y="517"/>
                        </a:lnTo>
                        <a:lnTo>
                          <a:pt x="89" y="507"/>
                        </a:lnTo>
                        <a:lnTo>
                          <a:pt x="89" y="496"/>
                        </a:lnTo>
                        <a:lnTo>
                          <a:pt x="89" y="484"/>
                        </a:lnTo>
                        <a:lnTo>
                          <a:pt x="88" y="473"/>
                        </a:lnTo>
                        <a:lnTo>
                          <a:pt x="88" y="462"/>
                        </a:lnTo>
                        <a:lnTo>
                          <a:pt x="88" y="450"/>
                        </a:lnTo>
                        <a:lnTo>
                          <a:pt x="88" y="438"/>
                        </a:lnTo>
                        <a:lnTo>
                          <a:pt x="87" y="425"/>
                        </a:lnTo>
                        <a:lnTo>
                          <a:pt x="87" y="413"/>
                        </a:lnTo>
                        <a:lnTo>
                          <a:pt x="86" y="400"/>
                        </a:lnTo>
                        <a:lnTo>
                          <a:pt x="86" y="388"/>
                        </a:lnTo>
                        <a:lnTo>
                          <a:pt x="86" y="374"/>
                        </a:lnTo>
                        <a:lnTo>
                          <a:pt x="86" y="361"/>
                        </a:lnTo>
                        <a:lnTo>
                          <a:pt x="86" y="348"/>
                        </a:lnTo>
                        <a:lnTo>
                          <a:pt x="86" y="334"/>
                        </a:lnTo>
                        <a:lnTo>
                          <a:pt x="85" y="320"/>
                        </a:lnTo>
                        <a:lnTo>
                          <a:pt x="85" y="307"/>
                        </a:lnTo>
                        <a:lnTo>
                          <a:pt x="85" y="294"/>
                        </a:lnTo>
                        <a:lnTo>
                          <a:pt x="85" y="280"/>
                        </a:lnTo>
                        <a:lnTo>
                          <a:pt x="85" y="267"/>
                        </a:lnTo>
                        <a:lnTo>
                          <a:pt x="85" y="253"/>
                        </a:lnTo>
                        <a:lnTo>
                          <a:pt x="85" y="238"/>
                        </a:lnTo>
                        <a:lnTo>
                          <a:pt x="86" y="226"/>
                        </a:lnTo>
                        <a:lnTo>
                          <a:pt x="86" y="211"/>
                        </a:lnTo>
                        <a:lnTo>
                          <a:pt x="86" y="198"/>
                        </a:lnTo>
                        <a:lnTo>
                          <a:pt x="86" y="184"/>
                        </a:lnTo>
                        <a:lnTo>
                          <a:pt x="86" y="169"/>
                        </a:lnTo>
                        <a:lnTo>
                          <a:pt x="86" y="155"/>
                        </a:lnTo>
                        <a:lnTo>
                          <a:pt x="86" y="141"/>
                        </a:lnTo>
                        <a:lnTo>
                          <a:pt x="86" y="127"/>
                        </a:lnTo>
                        <a:lnTo>
                          <a:pt x="87" y="114"/>
                        </a:lnTo>
                        <a:lnTo>
                          <a:pt x="87" y="99"/>
                        </a:lnTo>
                        <a:lnTo>
                          <a:pt x="87" y="85"/>
                        </a:lnTo>
                        <a:lnTo>
                          <a:pt x="87" y="71"/>
                        </a:lnTo>
                        <a:lnTo>
                          <a:pt x="88" y="58"/>
                        </a:lnTo>
                        <a:lnTo>
                          <a:pt x="88" y="44"/>
                        </a:lnTo>
                        <a:lnTo>
                          <a:pt x="88" y="31"/>
                        </a:lnTo>
                        <a:lnTo>
                          <a:pt x="89" y="18"/>
                        </a:lnTo>
                        <a:lnTo>
                          <a:pt x="91" y="4"/>
                        </a:lnTo>
                        <a:lnTo>
                          <a:pt x="88" y="2"/>
                        </a:lnTo>
                        <a:lnTo>
                          <a:pt x="86" y="1"/>
                        </a:lnTo>
                        <a:lnTo>
                          <a:pt x="83" y="1"/>
                        </a:lnTo>
                        <a:lnTo>
                          <a:pt x="81" y="1"/>
                        </a:lnTo>
                        <a:lnTo>
                          <a:pt x="79" y="1"/>
                        </a:lnTo>
                        <a:lnTo>
                          <a:pt x="76" y="1"/>
                        </a:lnTo>
                        <a:lnTo>
                          <a:pt x="73" y="0"/>
                        </a:lnTo>
                        <a:lnTo>
                          <a:pt x="69" y="0"/>
                        </a:lnTo>
                        <a:lnTo>
                          <a:pt x="66" y="0"/>
                        </a:lnTo>
                        <a:lnTo>
                          <a:pt x="63" y="0"/>
                        </a:lnTo>
                        <a:lnTo>
                          <a:pt x="58" y="0"/>
                        </a:lnTo>
                        <a:lnTo>
                          <a:pt x="55" y="1"/>
                        </a:lnTo>
                        <a:lnTo>
                          <a:pt x="50" y="1"/>
                        </a:lnTo>
                        <a:lnTo>
                          <a:pt x="48" y="1"/>
                        </a:lnTo>
                        <a:lnTo>
                          <a:pt x="43" y="1"/>
                        </a:lnTo>
                        <a:lnTo>
                          <a:pt x="38" y="1"/>
                        </a:lnTo>
                        <a:lnTo>
                          <a:pt x="35" y="2"/>
                        </a:lnTo>
                        <a:lnTo>
                          <a:pt x="30" y="2"/>
                        </a:lnTo>
                        <a:lnTo>
                          <a:pt x="28" y="2"/>
                        </a:lnTo>
                        <a:lnTo>
                          <a:pt x="24" y="3"/>
                        </a:lnTo>
                        <a:lnTo>
                          <a:pt x="21" y="3"/>
                        </a:lnTo>
                        <a:lnTo>
                          <a:pt x="17" y="4"/>
                        </a:lnTo>
                        <a:lnTo>
                          <a:pt x="15" y="4"/>
                        </a:lnTo>
                        <a:lnTo>
                          <a:pt x="12" y="6"/>
                        </a:lnTo>
                        <a:lnTo>
                          <a:pt x="9" y="6"/>
                        </a:lnTo>
                        <a:lnTo>
                          <a:pt x="7" y="6"/>
                        </a:lnTo>
                        <a:lnTo>
                          <a:pt x="5" y="7"/>
                        </a:lnTo>
                        <a:lnTo>
                          <a:pt x="4" y="8"/>
                        </a:lnTo>
                        <a:lnTo>
                          <a:pt x="4" y="10"/>
                        </a:lnTo>
                        <a:lnTo>
                          <a:pt x="4" y="13"/>
                        </a:lnTo>
                        <a:lnTo>
                          <a:pt x="4" y="16"/>
                        </a:lnTo>
                        <a:lnTo>
                          <a:pt x="3" y="20"/>
                        </a:lnTo>
                        <a:lnTo>
                          <a:pt x="3" y="26"/>
                        </a:lnTo>
                        <a:lnTo>
                          <a:pt x="3" y="28"/>
                        </a:lnTo>
                        <a:lnTo>
                          <a:pt x="3" y="31"/>
                        </a:lnTo>
                        <a:lnTo>
                          <a:pt x="3" y="34"/>
                        </a:lnTo>
                        <a:lnTo>
                          <a:pt x="3" y="39"/>
                        </a:lnTo>
                        <a:lnTo>
                          <a:pt x="3" y="41"/>
                        </a:lnTo>
                        <a:lnTo>
                          <a:pt x="3" y="46"/>
                        </a:lnTo>
                        <a:lnTo>
                          <a:pt x="3" y="50"/>
                        </a:lnTo>
                        <a:lnTo>
                          <a:pt x="3" y="53"/>
                        </a:lnTo>
                        <a:lnTo>
                          <a:pt x="3" y="58"/>
                        </a:lnTo>
                        <a:lnTo>
                          <a:pt x="3" y="61"/>
                        </a:lnTo>
                        <a:lnTo>
                          <a:pt x="3" y="66"/>
                        </a:lnTo>
                        <a:lnTo>
                          <a:pt x="3" y="72"/>
                        </a:lnTo>
                        <a:lnTo>
                          <a:pt x="2" y="77"/>
                        </a:lnTo>
                        <a:lnTo>
                          <a:pt x="2" y="82"/>
                        </a:lnTo>
                        <a:lnTo>
                          <a:pt x="2" y="86"/>
                        </a:lnTo>
                        <a:lnTo>
                          <a:pt x="2" y="92"/>
                        </a:lnTo>
                        <a:lnTo>
                          <a:pt x="2" y="98"/>
                        </a:lnTo>
                        <a:lnTo>
                          <a:pt x="2" y="104"/>
                        </a:lnTo>
                        <a:lnTo>
                          <a:pt x="2" y="110"/>
                        </a:lnTo>
                        <a:lnTo>
                          <a:pt x="2" y="117"/>
                        </a:lnTo>
                        <a:lnTo>
                          <a:pt x="0" y="122"/>
                        </a:lnTo>
                        <a:lnTo>
                          <a:pt x="0" y="128"/>
                        </a:lnTo>
                        <a:lnTo>
                          <a:pt x="0" y="134"/>
                        </a:lnTo>
                        <a:lnTo>
                          <a:pt x="0" y="141"/>
                        </a:lnTo>
                        <a:lnTo>
                          <a:pt x="0" y="147"/>
                        </a:lnTo>
                        <a:lnTo>
                          <a:pt x="0" y="154"/>
                        </a:lnTo>
                        <a:lnTo>
                          <a:pt x="0" y="160"/>
                        </a:lnTo>
                        <a:lnTo>
                          <a:pt x="0" y="167"/>
                        </a:lnTo>
                        <a:lnTo>
                          <a:pt x="0" y="174"/>
                        </a:lnTo>
                        <a:lnTo>
                          <a:pt x="0" y="181"/>
                        </a:lnTo>
                        <a:lnTo>
                          <a:pt x="0" y="188"/>
                        </a:lnTo>
                        <a:lnTo>
                          <a:pt x="0" y="196"/>
                        </a:lnTo>
                        <a:lnTo>
                          <a:pt x="0" y="203"/>
                        </a:lnTo>
                        <a:lnTo>
                          <a:pt x="0" y="210"/>
                        </a:lnTo>
                        <a:lnTo>
                          <a:pt x="0" y="218"/>
                        </a:lnTo>
                        <a:lnTo>
                          <a:pt x="0" y="225"/>
                        </a:lnTo>
                        <a:lnTo>
                          <a:pt x="0" y="232"/>
                        </a:lnTo>
                        <a:lnTo>
                          <a:pt x="0" y="240"/>
                        </a:lnTo>
                        <a:lnTo>
                          <a:pt x="0" y="247"/>
                        </a:lnTo>
                        <a:lnTo>
                          <a:pt x="0" y="255"/>
                        </a:lnTo>
                        <a:lnTo>
                          <a:pt x="0" y="262"/>
                        </a:lnTo>
                        <a:lnTo>
                          <a:pt x="0" y="269"/>
                        </a:lnTo>
                        <a:lnTo>
                          <a:pt x="0" y="278"/>
                        </a:lnTo>
                        <a:lnTo>
                          <a:pt x="0" y="286"/>
                        </a:lnTo>
                        <a:lnTo>
                          <a:pt x="0" y="293"/>
                        </a:lnTo>
                        <a:lnTo>
                          <a:pt x="0" y="301"/>
                        </a:lnTo>
                        <a:lnTo>
                          <a:pt x="0" y="308"/>
                        </a:lnTo>
                        <a:lnTo>
                          <a:pt x="0" y="317"/>
                        </a:lnTo>
                        <a:lnTo>
                          <a:pt x="0" y="325"/>
                        </a:lnTo>
                        <a:lnTo>
                          <a:pt x="0" y="332"/>
                        </a:lnTo>
                        <a:lnTo>
                          <a:pt x="0" y="340"/>
                        </a:lnTo>
                        <a:lnTo>
                          <a:pt x="0" y="349"/>
                        </a:lnTo>
                        <a:lnTo>
                          <a:pt x="0" y="364"/>
                        </a:lnTo>
                        <a:lnTo>
                          <a:pt x="0" y="381"/>
                        </a:lnTo>
                        <a:lnTo>
                          <a:pt x="0" y="395"/>
                        </a:lnTo>
                        <a:lnTo>
                          <a:pt x="0" y="410"/>
                        </a:lnTo>
                        <a:lnTo>
                          <a:pt x="0" y="424"/>
                        </a:lnTo>
                        <a:lnTo>
                          <a:pt x="2" y="439"/>
                        </a:lnTo>
                        <a:lnTo>
                          <a:pt x="2" y="452"/>
                        </a:lnTo>
                        <a:lnTo>
                          <a:pt x="3" y="465"/>
                        </a:lnTo>
                        <a:lnTo>
                          <a:pt x="3" y="478"/>
                        </a:lnTo>
                        <a:lnTo>
                          <a:pt x="3" y="490"/>
                        </a:lnTo>
                        <a:lnTo>
                          <a:pt x="3" y="502"/>
                        </a:lnTo>
                        <a:lnTo>
                          <a:pt x="4" y="514"/>
                        </a:lnTo>
                        <a:lnTo>
                          <a:pt x="4" y="524"/>
                        </a:lnTo>
                        <a:lnTo>
                          <a:pt x="5" y="535"/>
                        </a:lnTo>
                        <a:lnTo>
                          <a:pt x="5" y="546"/>
                        </a:lnTo>
                        <a:lnTo>
                          <a:pt x="6" y="556"/>
                        </a:lnTo>
                        <a:lnTo>
                          <a:pt x="6" y="565"/>
                        </a:lnTo>
                        <a:lnTo>
                          <a:pt x="7" y="575"/>
                        </a:lnTo>
                        <a:lnTo>
                          <a:pt x="7" y="584"/>
                        </a:lnTo>
                        <a:lnTo>
                          <a:pt x="9" y="593"/>
                        </a:lnTo>
                        <a:lnTo>
                          <a:pt x="10" y="600"/>
                        </a:lnTo>
                        <a:lnTo>
                          <a:pt x="10" y="609"/>
                        </a:lnTo>
                        <a:lnTo>
                          <a:pt x="11" y="617"/>
                        </a:lnTo>
                        <a:lnTo>
                          <a:pt x="12" y="625"/>
                        </a:lnTo>
                        <a:lnTo>
                          <a:pt x="12" y="631"/>
                        </a:lnTo>
                        <a:lnTo>
                          <a:pt x="13" y="638"/>
                        </a:lnTo>
                        <a:lnTo>
                          <a:pt x="15" y="646"/>
                        </a:lnTo>
                        <a:lnTo>
                          <a:pt x="15" y="651"/>
                        </a:lnTo>
                        <a:lnTo>
                          <a:pt x="16" y="657"/>
                        </a:lnTo>
                        <a:lnTo>
                          <a:pt x="17" y="663"/>
                        </a:lnTo>
                        <a:lnTo>
                          <a:pt x="17" y="669"/>
                        </a:lnTo>
                        <a:lnTo>
                          <a:pt x="19" y="674"/>
                        </a:lnTo>
                        <a:lnTo>
                          <a:pt x="21" y="679"/>
                        </a:lnTo>
                        <a:lnTo>
                          <a:pt x="21" y="685"/>
                        </a:lnTo>
                        <a:lnTo>
                          <a:pt x="22" y="689"/>
                        </a:lnTo>
                        <a:lnTo>
                          <a:pt x="23" y="693"/>
                        </a:lnTo>
                        <a:lnTo>
                          <a:pt x="23" y="697"/>
                        </a:lnTo>
                        <a:lnTo>
                          <a:pt x="25" y="701"/>
                        </a:lnTo>
                        <a:lnTo>
                          <a:pt x="25" y="705"/>
                        </a:lnTo>
                        <a:lnTo>
                          <a:pt x="26" y="708"/>
                        </a:lnTo>
                        <a:lnTo>
                          <a:pt x="28" y="712"/>
                        </a:lnTo>
                        <a:lnTo>
                          <a:pt x="28" y="714"/>
                        </a:lnTo>
                        <a:lnTo>
                          <a:pt x="29" y="718"/>
                        </a:lnTo>
                        <a:lnTo>
                          <a:pt x="30" y="720"/>
                        </a:lnTo>
                        <a:lnTo>
                          <a:pt x="30" y="723"/>
                        </a:lnTo>
                        <a:lnTo>
                          <a:pt x="32" y="726"/>
                        </a:lnTo>
                        <a:lnTo>
                          <a:pt x="32" y="729"/>
                        </a:lnTo>
                        <a:lnTo>
                          <a:pt x="34" y="731"/>
                        </a:lnTo>
                        <a:lnTo>
                          <a:pt x="35" y="735"/>
                        </a:lnTo>
                        <a:lnTo>
                          <a:pt x="37" y="738"/>
                        </a:lnTo>
                        <a:lnTo>
                          <a:pt x="38" y="740"/>
                        </a:lnTo>
                        <a:lnTo>
                          <a:pt x="41" y="744"/>
                        </a:lnTo>
                        <a:lnTo>
                          <a:pt x="43" y="749"/>
                        </a:lnTo>
                        <a:lnTo>
                          <a:pt x="48" y="752"/>
                        </a:lnTo>
                        <a:lnTo>
                          <a:pt x="50" y="757"/>
                        </a:lnTo>
                        <a:lnTo>
                          <a:pt x="55" y="762"/>
                        </a:lnTo>
                        <a:lnTo>
                          <a:pt x="56" y="763"/>
                        </a:lnTo>
                        <a:lnTo>
                          <a:pt x="61" y="765"/>
                        </a:lnTo>
                        <a:lnTo>
                          <a:pt x="63" y="768"/>
                        </a:lnTo>
                        <a:lnTo>
                          <a:pt x="68" y="771"/>
                        </a:lnTo>
                        <a:lnTo>
                          <a:pt x="70" y="773"/>
                        </a:lnTo>
                        <a:lnTo>
                          <a:pt x="73" y="774"/>
                        </a:lnTo>
                        <a:lnTo>
                          <a:pt x="75" y="775"/>
                        </a:lnTo>
                        <a:lnTo>
                          <a:pt x="79" y="775"/>
                        </a:lnTo>
                        <a:lnTo>
                          <a:pt x="81" y="777"/>
                        </a:lnTo>
                        <a:lnTo>
                          <a:pt x="85" y="778"/>
                        </a:lnTo>
                        <a:lnTo>
                          <a:pt x="88" y="780"/>
                        </a:lnTo>
                        <a:lnTo>
                          <a:pt x="92" y="781"/>
                        </a:lnTo>
                        <a:lnTo>
                          <a:pt x="96" y="782"/>
                        </a:lnTo>
                        <a:lnTo>
                          <a:pt x="100" y="783"/>
                        </a:lnTo>
                        <a:lnTo>
                          <a:pt x="105" y="784"/>
                        </a:lnTo>
                        <a:lnTo>
                          <a:pt x="110" y="786"/>
                        </a:lnTo>
                        <a:lnTo>
                          <a:pt x="114" y="786"/>
                        </a:lnTo>
                        <a:lnTo>
                          <a:pt x="119" y="788"/>
                        </a:lnTo>
                        <a:lnTo>
                          <a:pt x="125" y="788"/>
                        </a:lnTo>
                        <a:lnTo>
                          <a:pt x="131" y="790"/>
                        </a:lnTo>
                        <a:lnTo>
                          <a:pt x="137" y="790"/>
                        </a:lnTo>
                        <a:lnTo>
                          <a:pt x="144" y="793"/>
                        </a:lnTo>
                        <a:lnTo>
                          <a:pt x="150" y="793"/>
                        </a:lnTo>
                        <a:lnTo>
                          <a:pt x="157" y="794"/>
                        </a:lnTo>
                        <a:lnTo>
                          <a:pt x="164" y="795"/>
                        </a:lnTo>
                        <a:lnTo>
                          <a:pt x="172" y="796"/>
                        </a:lnTo>
                        <a:lnTo>
                          <a:pt x="181" y="796"/>
                        </a:lnTo>
                        <a:lnTo>
                          <a:pt x="190" y="799"/>
                        </a:lnTo>
                        <a:lnTo>
                          <a:pt x="198" y="799"/>
                        </a:lnTo>
                        <a:lnTo>
                          <a:pt x="208" y="800"/>
                        </a:lnTo>
                        <a:lnTo>
                          <a:pt x="217" y="800"/>
                        </a:lnTo>
                        <a:lnTo>
                          <a:pt x="228" y="801"/>
                        </a:lnTo>
                        <a:lnTo>
                          <a:pt x="238" y="801"/>
                        </a:lnTo>
                        <a:lnTo>
                          <a:pt x="250" y="802"/>
                        </a:lnTo>
                        <a:lnTo>
                          <a:pt x="260" y="803"/>
                        </a:lnTo>
                        <a:lnTo>
                          <a:pt x="273" y="803"/>
                        </a:lnTo>
                        <a:lnTo>
                          <a:pt x="284" y="803"/>
                        </a:lnTo>
                        <a:lnTo>
                          <a:pt x="297" y="805"/>
                        </a:lnTo>
                        <a:lnTo>
                          <a:pt x="310" y="806"/>
                        </a:lnTo>
                        <a:lnTo>
                          <a:pt x="324" y="806"/>
                        </a:lnTo>
                        <a:lnTo>
                          <a:pt x="339" y="806"/>
                        </a:lnTo>
                        <a:lnTo>
                          <a:pt x="352" y="806"/>
                        </a:lnTo>
                        <a:lnTo>
                          <a:pt x="367" y="807"/>
                        </a:lnTo>
                        <a:lnTo>
                          <a:pt x="384" y="808"/>
                        </a:lnTo>
                        <a:lnTo>
                          <a:pt x="399" y="808"/>
                        </a:lnTo>
                        <a:lnTo>
                          <a:pt x="416" y="808"/>
                        </a:lnTo>
                        <a:lnTo>
                          <a:pt x="432" y="808"/>
                        </a:lnTo>
                        <a:lnTo>
                          <a:pt x="451" y="808"/>
                        </a:lnTo>
                        <a:lnTo>
                          <a:pt x="470" y="808"/>
                        </a:lnTo>
                        <a:lnTo>
                          <a:pt x="488" y="808"/>
                        </a:lnTo>
                        <a:lnTo>
                          <a:pt x="508" y="808"/>
                        </a:lnTo>
                        <a:lnTo>
                          <a:pt x="528" y="808"/>
                        </a:lnTo>
                        <a:lnTo>
                          <a:pt x="538" y="808"/>
                        </a:lnTo>
                        <a:lnTo>
                          <a:pt x="546" y="808"/>
                        </a:lnTo>
                        <a:lnTo>
                          <a:pt x="557" y="807"/>
                        </a:lnTo>
                        <a:lnTo>
                          <a:pt x="566" y="807"/>
                        </a:lnTo>
                        <a:lnTo>
                          <a:pt x="575" y="806"/>
                        </a:lnTo>
                        <a:lnTo>
                          <a:pt x="585" y="806"/>
                        </a:lnTo>
                        <a:lnTo>
                          <a:pt x="595" y="806"/>
                        </a:lnTo>
                        <a:lnTo>
                          <a:pt x="604" y="806"/>
                        </a:lnTo>
                        <a:lnTo>
                          <a:pt x="614" y="806"/>
                        </a:lnTo>
                        <a:lnTo>
                          <a:pt x="622" y="806"/>
                        </a:lnTo>
                        <a:lnTo>
                          <a:pt x="632" y="806"/>
                        </a:lnTo>
                        <a:lnTo>
                          <a:pt x="641" y="806"/>
                        </a:lnTo>
                        <a:lnTo>
                          <a:pt x="651" y="806"/>
                        </a:lnTo>
                        <a:lnTo>
                          <a:pt x="660" y="806"/>
                        </a:lnTo>
                        <a:lnTo>
                          <a:pt x="668" y="806"/>
                        </a:lnTo>
                        <a:lnTo>
                          <a:pt x="678" y="806"/>
                        </a:lnTo>
                        <a:lnTo>
                          <a:pt x="686" y="805"/>
                        </a:lnTo>
                        <a:lnTo>
                          <a:pt x="696" y="803"/>
                        </a:lnTo>
                        <a:lnTo>
                          <a:pt x="704" y="803"/>
                        </a:lnTo>
                        <a:lnTo>
                          <a:pt x="713" y="803"/>
                        </a:lnTo>
                        <a:lnTo>
                          <a:pt x="722" y="803"/>
                        </a:lnTo>
                        <a:lnTo>
                          <a:pt x="730" y="803"/>
                        </a:lnTo>
                        <a:lnTo>
                          <a:pt x="738" y="803"/>
                        </a:lnTo>
                        <a:lnTo>
                          <a:pt x="747" y="803"/>
                        </a:lnTo>
                        <a:lnTo>
                          <a:pt x="755" y="802"/>
                        </a:lnTo>
                        <a:lnTo>
                          <a:pt x="763" y="801"/>
                        </a:lnTo>
                        <a:lnTo>
                          <a:pt x="772" y="801"/>
                        </a:lnTo>
                        <a:lnTo>
                          <a:pt x="780" y="801"/>
                        </a:lnTo>
                        <a:lnTo>
                          <a:pt x="787" y="801"/>
                        </a:lnTo>
                        <a:lnTo>
                          <a:pt x="794" y="801"/>
                        </a:lnTo>
                        <a:lnTo>
                          <a:pt x="802" y="801"/>
                        </a:lnTo>
                        <a:lnTo>
                          <a:pt x="810" y="801"/>
                        </a:lnTo>
                        <a:lnTo>
                          <a:pt x="817" y="801"/>
                        </a:lnTo>
                        <a:lnTo>
                          <a:pt x="824" y="800"/>
                        </a:lnTo>
                        <a:lnTo>
                          <a:pt x="830" y="800"/>
                        </a:lnTo>
                        <a:lnTo>
                          <a:pt x="838" y="800"/>
                        </a:lnTo>
                        <a:lnTo>
                          <a:pt x="844" y="799"/>
                        </a:lnTo>
                        <a:lnTo>
                          <a:pt x="850" y="799"/>
                        </a:lnTo>
                        <a:lnTo>
                          <a:pt x="856" y="799"/>
                        </a:lnTo>
                        <a:lnTo>
                          <a:pt x="863" y="799"/>
                        </a:lnTo>
                        <a:lnTo>
                          <a:pt x="868" y="797"/>
                        </a:lnTo>
                        <a:lnTo>
                          <a:pt x="875" y="797"/>
                        </a:lnTo>
                        <a:lnTo>
                          <a:pt x="881" y="797"/>
                        </a:lnTo>
                        <a:lnTo>
                          <a:pt x="885" y="797"/>
                        </a:lnTo>
                        <a:lnTo>
                          <a:pt x="890" y="796"/>
                        </a:lnTo>
                        <a:lnTo>
                          <a:pt x="896" y="796"/>
                        </a:lnTo>
                        <a:lnTo>
                          <a:pt x="901" y="796"/>
                        </a:lnTo>
                        <a:lnTo>
                          <a:pt x="906" y="796"/>
                        </a:lnTo>
                        <a:lnTo>
                          <a:pt x="909" y="796"/>
                        </a:lnTo>
                        <a:lnTo>
                          <a:pt x="914" y="795"/>
                        </a:lnTo>
                        <a:lnTo>
                          <a:pt x="919" y="795"/>
                        </a:lnTo>
                        <a:lnTo>
                          <a:pt x="921" y="795"/>
                        </a:lnTo>
                        <a:lnTo>
                          <a:pt x="925" y="794"/>
                        </a:lnTo>
                        <a:lnTo>
                          <a:pt x="928" y="794"/>
                        </a:lnTo>
                        <a:lnTo>
                          <a:pt x="932" y="794"/>
                        </a:lnTo>
                        <a:lnTo>
                          <a:pt x="935" y="794"/>
                        </a:lnTo>
                        <a:lnTo>
                          <a:pt x="940" y="794"/>
                        </a:lnTo>
                        <a:lnTo>
                          <a:pt x="944" y="794"/>
                        </a:lnTo>
                        <a:lnTo>
                          <a:pt x="947" y="794"/>
                        </a:lnTo>
                        <a:lnTo>
                          <a:pt x="950" y="794"/>
                        </a:lnTo>
                        <a:lnTo>
                          <a:pt x="952" y="793"/>
                        </a:lnTo>
                        <a:lnTo>
                          <a:pt x="954" y="790"/>
                        </a:lnTo>
                        <a:lnTo>
                          <a:pt x="954" y="788"/>
                        </a:lnTo>
                        <a:lnTo>
                          <a:pt x="954" y="786"/>
                        </a:lnTo>
                        <a:lnTo>
                          <a:pt x="954" y="783"/>
                        </a:lnTo>
                        <a:lnTo>
                          <a:pt x="954" y="781"/>
                        </a:lnTo>
                        <a:lnTo>
                          <a:pt x="954" y="777"/>
                        </a:lnTo>
                        <a:lnTo>
                          <a:pt x="953" y="774"/>
                        </a:lnTo>
                        <a:lnTo>
                          <a:pt x="952" y="770"/>
                        </a:lnTo>
                        <a:lnTo>
                          <a:pt x="952" y="767"/>
                        </a:lnTo>
                        <a:lnTo>
                          <a:pt x="951" y="763"/>
                        </a:lnTo>
                        <a:lnTo>
                          <a:pt x="950" y="759"/>
                        </a:lnTo>
                        <a:lnTo>
                          <a:pt x="950" y="755"/>
                        </a:lnTo>
                        <a:lnTo>
                          <a:pt x="948" y="751"/>
                        </a:lnTo>
                        <a:lnTo>
                          <a:pt x="946" y="748"/>
                        </a:lnTo>
                        <a:lnTo>
                          <a:pt x="945" y="743"/>
                        </a:lnTo>
                        <a:lnTo>
                          <a:pt x="944" y="739"/>
                        </a:lnTo>
                        <a:lnTo>
                          <a:pt x="942" y="736"/>
                        </a:lnTo>
                        <a:lnTo>
                          <a:pt x="941" y="732"/>
                        </a:lnTo>
                        <a:lnTo>
                          <a:pt x="939" y="729"/>
                        </a:lnTo>
                        <a:lnTo>
                          <a:pt x="939" y="725"/>
                        </a:lnTo>
                        <a:lnTo>
                          <a:pt x="938" y="723"/>
                        </a:lnTo>
                        <a:lnTo>
                          <a:pt x="937" y="720"/>
                        </a:lnTo>
                        <a:lnTo>
                          <a:pt x="934" y="717"/>
                        </a:lnTo>
                        <a:lnTo>
                          <a:pt x="934" y="714"/>
                        </a:lnTo>
                        <a:lnTo>
                          <a:pt x="934" y="713"/>
                        </a:lnTo>
                        <a:lnTo>
                          <a:pt x="932" y="711"/>
                        </a:lnTo>
                        <a:lnTo>
                          <a:pt x="932" y="71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26" name="Freeform 157">
                    <a:extLst>
                      <a:ext uri="{FF2B5EF4-FFF2-40B4-BE49-F238E27FC236}">
                        <a16:creationId xmlns:a16="http://schemas.microsoft.com/office/drawing/2014/main" id="{A3324E0F-EA22-49BF-B8B9-BA811B25D1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9" y="1590"/>
                    <a:ext cx="202" cy="39"/>
                  </a:xfrm>
                  <a:custGeom>
                    <a:avLst/>
                    <a:gdLst>
                      <a:gd name="T0" fmla="*/ 0 w 605"/>
                      <a:gd name="T1" fmla="*/ 0 h 119"/>
                      <a:gd name="T2" fmla="*/ 0 w 605"/>
                      <a:gd name="T3" fmla="*/ 0 h 119"/>
                      <a:gd name="T4" fmla="*/ 0 w 605"/>
                      <a:gd name="T5" fmla="*/ 0 h 119"/>
                      <a:gd name="T6" fmla="*/ 0 w 605"/>
                      <a:gd name="T7" fmla="*/ 0 h 119"/>
                      <a:gd name="T8" fmla="*/ 0 w 605"/>
                      <a:gd name="T9" fmla="*/ 0 h 119"/>
                      <a:gd name="T10" fmla="*/ 0 w 605"/>
                      <a:gd name="T11" fmla="*/ 0 h 119"/>
                      <a:gd name="T12" fmla="*/ 0 w 605"/>
                      <a:gd name="T13" fmla="*/ 0 h 119"/>
                      <a:gd name="T14" fmla="*/ 0 w 605"/>
                      <a:gd name="T15" fmla="*/ 0 h 119"/>
                      <a:gd name="T16" fmla="*/ 0 w 605"/>
                      <a:gd name="T17" fmla="*/ 0 h 119"/>
                      <a:gd name="T18" fmla="*/ 0 w 605"/>
                      <a:gd name="T19" fmla="*/ 0 h 119"/>
                      <a:gd name="T20" fmla="*/ 0 w 605"/>
                      <a:gd name="T21" fmla="*/ 0 h 119"/>
                      <a:gd name="T22" fmla="*/ 0 w 605"/>
                      <a:gd name="T23" fmla="*/ 0 h 119"/>
                      <a:gd name="T24" fmla="*/ 0 w 605"/>
                      <a:gd name="T25" fmla="*/ 0 h 119"/>
                      <a:gd name="T26" fmla="*/ 0 w 605"/>
                      <a:gd name="T27" fmla="*/ 0 h 119"/>
                      <a:gd name="T28" fmla="*/ 0 w 605"/>
                      <a:gd name="T29" fmla="*/ 0 h 119"/>
                      <a:gd name="T30" fmla="*/ 0 w 605"/>
                      <a:gd name="T31" fmla="*/ 0 h 119"/>
                      <a:gd name="T32" fmla="*/ 0 w 605"/>
                      <a:gd name="T33" fmla="*/ 0 h 119"/>
                      <a:gd name="T34" fmla="*/ 0 w 605"/>
                      <a:gd name="T35" fmla="*/ 0 h 119"/>
                      <a:gd name="T36" fmla="*/ 0 w 605"/>
                      <a:gd name="T37" fmla="*/ 0 h 119"/>
                      <a:gd name="T38" fmla="*/ 0 w 605"/>
                      <a:gd name="T39" fmla="*/ 0 h 119"/>
                      <a:gd name="T40" fmla="*/ 0 w 605"/>
                      <a:gd name="T41" fmla="*/ 0 h 119"/>
                      <a:gd name="T42" fmla="*/ 0 w 605"/>
                      <a:gd name="T43" fmla="*/ 0 h 119"/>
                      <a:gd name="T44" fmla="*/ 0 w 605"/>
                      <a:gd name="T45" fmla="*/ 0 h 119"/>
                      <a:gd name="T46" fmla="*/ 0 w 605"/>
                      <a:gd name="T47" fmla="*/ 0 h 119"/>
                      <a:gd name="T48" fmla="*/ 0 w 605"/>
                      <a:gd name="T49" fmla="*/ 0 h 119"/>
                      <a:gd name="T50" fmla="*/ 0 w 605"/>
                      <a:gd name="T51" fmla="*/ 0 h 119"/>
                      <a:gd name="T52" fmla="*/ 0 w 605"/>
                      <a:gd name="T53" fmla="*/ 0 h 119"/>
                      <a:gd name="T54" fmla="*/ 0 w 605"/>
                      <a:gd name="T55" fmla="*/ 0 h 119"/>
                      <a:gd name="T56" fmla="*/ 0 w 605"/>
                      <a:gd name="T57" fmla="*/ 0 h 119"/>
                      <a:gd name="T58" fmla="*/ 0 w 605"/>
                      <a:gd name="T59" fmla="*/ 0 h 119"/>
                      <a:gd name="T60" fmla="*/ 0 w 605"/>
                      <a:gd name="T61" fmla="*/ 0 h 119"/>
                      <a:gd name="T62" fmla="*/ 0 w 605"/>
                      <a:gd name="T63" fmla="*/ 0 h 119"/>
                      <a:gd name="T64" fmla="*/ 0 w 605"/>
                      <a:gd name="T65" fmla="*/ 0 h 119"/>
                      <a:gd name="T66" fmla="*/ 0 w 605"/>
                      <a:gd name="T67" fmla="*/ 0 h 119"/>
                      <a:gd name="T68" fmla="*/ 0 w 605"/>
                      <a:gd name="T69" fmla="*/ 0 h 119"/>
                      <a:gd name="T70" fmla="*/ 0 w 605"/>
                      <a:gd name="T71" fmla="*/ 0 h 119"/>
                      <a:gd name="T72" fmla="*/ 0 w 605"/>
                      <a:gd name="T73" fmla="*/ 0 h 119"/>
                      <a:gd name="T74" fmla="*/ 0 w 605"/>
                      <a:gd name="T75" fmla="*/ 0 h 119"/>
                      <a:gd name="T76" fmla="*/ 0 w 605"/>
                      <a:gd name="T77" fmla="*/ 0 h 119"/>
                      <a:gd name="T78" fmla="*/ 0 w 605"/>
                      <a:gd name="T79" fmla="*/ 0 h 119"/>
                      <a:gd name="T80" fmla="*/ 0 w 605"/>
                      <a:gd name="T81" fmla="*/ 0 h 119"/>
                      <a:gd name="T82" fmla="*/ 0 w 605"/>
                      <a:gd name="T83" fmla="*/ 0 h 119"/>
                      <a:gd name="T84" fmla="*/ 0 w 605"/>
                      <a:gd name="T85" fmla="*/ 0 h 119"/>
                      <a:gd name="T86" fmla="*/ 0 w 605"/>
                      <a:gd name="T87" fmla="*/ 0 h 119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605"/>
                      <a:gd name="T133" fmla="*/ 0 h 119"/>
                      <a:gd name="T134" fmla="*/ 605 w 605"/>
                      <a:gd name="T135" fmla="*/ 119 h 119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605" h="119">
                        <a:moveTo>
                          <a:pt x="0" y="34"/>
                        </a:moveTo>
                        <a:lnTo>
                          <a:pt x="14" y="119"/>
                        </a:lnTo>
                        <a:lnTo>
                          <a:pt x="23" y="117"/>
                        </a:lnTo>
                        <a:lnTo>
                          <a:pt x="34" y="114"/>
                        </a:lnTo>
                        <a:lnTo>
                          <a:pt x="42" y="112"/>
                        </a:lnTo>
                        <a:lnTo>
                          <a:pt x="52" y="111"/>
                        </a:lnTo>
                        <a:lnTo>
                          <a:pt x="62" y="110"/>
                        </a:lnTo>
                        <a:lnTo>
                          <a:pt x="72" y="108"/>
                        </a:lnTo>
                        <a:lnTo>
                          <a:pt x="80" y="106"/>
                        </a:lnTo>
                        <a:lnTo>
                          <a:pt x="91" y="105"/>
                        </a:lnTo>
                        <a:lnTo>
                          <a:pt x="100" y="104"/>
                        </a:lnTo>
                        <a:lnTo>
                          <a:pt x="110" y="101"/>
                        </a:lnTo>
                        <a:lnTo>
                          <a:pt x="119" y="101"/>
                        </a:lnTo>
                        <a:lnTo>
                          <a:pt x="129" y="99"/>
                        </a:lnTo>
                        <a:lnTo>
                          <a:pt x="138" y="98"/>
                        </a:lnTo>
                        <a:lnTo>
                          <a:pt x="148" y="97"/>
                        </a:lnTo>
                        <a:lnTo>
                          <a:pt x="156" y="97"/>
                        </a:lnTo>
                        <a:lnTo>
                          <a:pt x="166" y="95"/>
                        </a:lnTo>
                        <a:lnTo>
                          <a:pt x="176" y="94"/>
                        </a:lnTo>
                        <a:lnTo>
                          <a:pt x="185" y="94"/>
                        </a:lnTo>
                        <a:lnTo>
                          <a:pt x="194" y="93"/>
                        </a:lnTo>
                        <a:lnTo>
                          <a:pt x="204" y="92"/>
                        </a:lnTo>
                        <a:lnTo>
                          <a:pt x="212" y="92"/>
                        </a:lnTo>
                        <a:lnTo>
                          <a:pt x="221" y="91"/>
                        </a:lnTo>
                        <a:lnTo>
                          <a:pt x="231" y="89"/>
                        </a:lnTo>
                        <a:lnTo>
                          <a:pt x="239" y="89"/>
                        </a:lnTo>
                        <a:lnTo>
                          <a:pt x="249" y="89"/>
                        </a:lnTo>
                        <a:lnTo>
                          <a:pt x="257" y="88"/>
                        </a:lnTo>
                        <a:lnTo>
                          <a:pt x="268" y="88"/>
                        </a:lnTo>
                        <a:lnTo>
                          <a:pt x="276" y="88"/>
                        </a:lnTo>
                        <a:lnTo>
                          <a:pt x="286" y="87"/>
                        </a:lnTo>
                        <a:lnTo>
                          <a:pt x="294" y="87"/>
                        </a:lnTo>
                        <a:lnTo>
                          <a:pt x="303" y="87"/>
                        </a:lnTo>
                        <a:lnTo>
                          <a:pt x="313" y="87"/>
                        </a:lnTo>
                        <a:lnTo>
                          <a:pt x="321" y="86"/>
                        </a:lnTo>
                        <a:lnTo>
                          <a:pt x="329" y="86"/>
                        </a:lnTo>
                        <a:lnTo>
                          <a:pt x="339" y="86"/>
                        </a:lnTo>
                        <a:lnTo>
                          <a:pt x="347" y="86"/>
                        </a:lnTo>
                        <a:lnTo>
                          <a:pt x="356" y="86"/>
                        </a:lnTo>
                        <a:lnTo>
                          <a:pt x="365" y="86"/>
                        </a:lnTo>
                        <a:lnTo>
                          <a:pt x="373" y="86"/>
                        </a:lnTo>
                        <a:lnTo>
                          <a:pt x="383" y="87"/>
                        </a:lnTo>
                        <a:lnTo>
                          <a:pt x="391" y="87"/>
                        </a:lnTo>
                        <a:lnTo>
                          <a:pt x="399" y="88"/>
                        </a:lnTo>
                        <a:lnTo>
                          <a:pt x="409" y="88"/>
                        </a:lnTo>
                        <a:lnTo>
                          <a:pt x="417" y="89"/>
                        </a:lnTo>
                        <a:lnTo>
                          <a:pt x="427" y="89"/>
                        </a:lnTo>
                        <a:lnTo>
                          <a:pt x="435" y="91"/>
                        </a:lnTo>
                        <a:lnTo>
                          <a:pt x="443" y="91"/>
                        </a:lnTo>
                        <a:lnTo>
                          <a:pt x="453" y="92"/>
                        </a:lnTo>
                        <a:lnTo>
                          <a:pt x="461" y="92"/>
                        </a:lnTo>
                        <a:lnTo>
                          <a:pt x="469" y="93"/>
                        </a:lnTo>
                        <a:lnTo>
                          <a:pt x="478" y="94"/>
                        </a:lnTo>
                        <a:lnTo>
                          <a:pt x="487" y="95"/>
                        </a:lnTo>
                        <a:lnTo>
                          <a:pt x="496" y="97"/>
                        </a:lnTo>
                        <a:lnTo>
                          <a:pt x="503" y="97"/>
                        </a:lnTo>
                        <a:lnTo>
                          <a:pt x="512" y="98"/>
                        </a:lnTo>
                        <a:lnTo>
                          <a:pt x="520" y="99"/>
                        </a:lnTo>
                        <a:lnTo>
                          <a:pt x="529" y="100"/>
                        </a:lnTo>
                        <a:lnTo>
                          <a:pt x="537" y="101"/>
                        </a:lnTo>
                        <a:lnTo>
                          <a:pt x="545" y="104"/>
                        </a:lnTo>
                        <a:lnTo>
                          <a:pt x="555" y="104"/>
                        </a:lnTo>
                        <a:lnTo>
                          <a:pt x="563" y="106"/>
                        </a:lnTo>
                        <a:lnTo>
                          <a:pt x="571" y="107"/>
                        </a:lnTo>
                        <a:lnTo>
                          <a:pt x="580" y="110"/>
                        </a:lnTo>
                        <a:lnTo>
                          <a:pt x="589" y="111"/>
                        </a:lnTo>
                        <a:lnTo>
                          <a:pt x="605" y="25"/>
                        </a:lnTo>
                        <a:lnTo>
                          <a:pt x="594" y="23"/>
                        </a:lnTo>
                        <a:lnTo>
                          <a:pt x="586" y="22"/>
                        </a:lnTo>
                        <a:lnTo>
                          <a:pt x="576" y="21"/>
                        </a:lnTo>
                        <a:lnTo>
                          <a:pt x="568" y="18"/>
                        </a:lnTo>
                        <a:lnTo>
                          <a:pt x="558" y="18"/>
                        </a:lnTo>
                        <a:lnTo>
                          <a:pt x="550" y="16"/>
                        </a:lnTo>
                        <a:lnTo>
                          <a:pt x="541" y="15"/>
                        </a:lnTo>
                        <a:lnTo>
                          <a:pt x="532" y="14"/>
                        </a:lnTo>
                        <a:lnTo>
                          <a:pt x="523" y="12"/>
                        </a:lnTo>
                        <a:lnTo>
                          <a:pt x="513" y="11"/>
                        </a:lnTo>
                        <a:lnTo>
                          <a:pt x="505" y="10"/>
                        </a:lnTo>
                        <a:lnTo>
                          <a:pt x="496" y="9"/>
                        </a:lnTo>
                        <a:lnTo>
                          <a:pt x="487" y="8"/>
                        </a:lnTo>
                        <a:lnTo>
                          <a:pt x="478" y="8"/>
                        </a:lnTo>
                        <a:lnTo>
                          <a:pt x="468" y="6"/>
                        </a:lnTo>
                        <a:lnTo>
                          <a:pt x="460" y="5"/>
                        </a:lnTo>
                        <a:lnTo>
                          <a:pt x="450" y="4"/>
                        </a:lnTo>
                        <a:lnTo>
                          <a:pt x="441" y="4"/>
                        </a:lnTo>
                        <a:lnTo>
                          <a:pt x="431" y="3"/>
                        </a:lnTo>
                        <a:lnTo>
                          <a:pt x="423" y="3"/>
                        </a:lnTo>
                        <a:lnTo>
                          <a:pt x="414" y="2"/>
                        </a:lnTo>
                        <a:lnTo>
                          <a:pt x="404" y="2"/>
                        </a:lnTo>
                        <a:lnTo>
                          <a:pt x="395" y="0"/>
                        </a:lnTo>
                        <a:lnTo>
                          <a:pt x="386" y="0"/>
                        </a:lnTo>
                        <a:lnTo>
                          <a:pt x="377" y="0"/>
                        </a:lnTo>
                        <a:lnTo>
                          <a:pt x="369" y="0"/>
                        </a:lnTo>
                        <a:lnTo>
                          <a:pt x="359" y="0"/>
                        </a:lnTo>
                        <a:lnTo>
                          <a:pt x="350" y="0"/>
                        </a:lnTo>
                        <a:lnTo>
                          <a:pt x="340" y="0"/>
                        </a:lnTo>
                        <a:lnTo>
                          <a:pt x="331" y="0"/>
                        </a:lnTo>
                        <a:lnTo>
                          <a:pt x="321" y="0"/>
                        </a:lnTo>
                        <a:lnTo>
                          <a:pt x="312" y="0"/>
                        </a:lnTo>
                        <a:lnTo>
                          <a:pt x="302" y="0"/>
                        </a:lnTo>
                        <a:lnTo>
                          <a:pt x="293" y="0"/>
                        </a:lnTo>
                        <a:lnTo>
                          <a:pt x="283" y="0"/>
                        </a:lnTo>
                        <a:lnTo>
                          <a:pt x="274" y="0"/>
                        </a:lnTo>
                        <a:lnTo>
                          <a:pt x="264" y="0"/>
                        </a:lnTo>
                        <a:lnTo>
                          <a:pt x="255" y="2"/>
                        </a:lnTo>
                        <a:lnTo>
                          <a:pt x="245" y="2"/>
                        </a:lnTo>
                        <a:lnTo>
                          <a:pt x="236" y="3"/>
                        </a:lnTo>
                        <a:lnTo>
                          <a:pt x="226" y="3"/>
                        </a:lnTo>
                        <a:lnTo>
                          <a:pt x="217" y="4"/>
                        </a:lnTo>
                        <a:lnTo>
                          <a:pt x="207" y="5"/>
                        </a:lnTo>
                        <a:lnTo>
                          <a:pt x="197" y="5"/>
                        </a:lnTo>
                        <a:lnTo>
                          <a:pt x="187" y="6"/>
                        </a:lnTo>
                        <a:lnTo>
                          <a:pt x="178" y="8"/>
                        </a:lnTo>
                        <a:lnTo>
                          <a:pt x="168" y="8"/>
                        </a:lnTo>
                        <a:lnTo>
                          <a:pt x="159" y="10"/>
                        </a:lnTo>
                        <a:lnTo>
                          <a:pt x="149" y="10"/>
                        </a:lnTo>
                        <a:lnTo>
                          <a:pt x="138" y="11"/>
                        </a:lnTo>
                        <a:lnTo>
                          <a:pt x="128" y="14"/>
                        </a:lnTo>
                        <a:lnTo>
                          <a:pt x="118" y="14"/>
                        </a:lnTo>
                        <a:lnTo>
                          <a:pt x="109" y="16"/>
                        </a:lnTo>
                        <a:lnTo>
                          <a:pt x="99" y="17"/>
                        </a:lnTo>
                        <a:lnTo>
                          <a:pt x="89" y="18"/>
                        </a:lnTo>
                        <a:lnTo>
                          <a:pt x="80" y="19"/>
                        </a:lnTo>
                        <a:lnTo>
                          <a:pt x="70" y="21"/>
                        </a:lnTo>
                        <a:lnTo>
                          <a:pt x="60" y="23"/>
                        </a:lnTo>
                        <a:lnTo>
                          <a:pt x="49" y="24"/>
                        </a:lnTo>
                        <a:lnTo>
                          <a:pt x="40" y="25"/>
                        </a:lnTo>
                        <a:lnTo>
                          <a:pt x="29" y="28"/>
                        </a:lnTo>
                        <a:lnTo>
                          <a:pt x="20" y="29"/>
                        </a:lnTo>
                        <a:lnTo>
                          <a:pt x="9" y="31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27" name="Freeform 158">
                    <a:extLst>
                      <a:ext uri="{FF2B5EF4-FFF2-40B4-BE49-F238E27FC236}">
                        <a16:creationId xmlns:a16="http://schemas.microsoft.com/office/drawing/2014/main" id="{17C2A1E0-9807-4990-97EA-2AE304B476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38" y="1833"/>
                    <a:ext cx="380" cy="33"/>
                  </a:xfrm>
                  <a:custGeom>
                    <a:avLst/>
                    <a:gdLst>
                      <a:gd name="T0" fmla="*/ 0 w 1140"/>
                      <a:gd name="T1" fmla="*/ 0 h 99"/>
                      <a:gd name="T2" fmla="*/ 0 w 1140"/>
                      <a:gd name="T3" fmla="*/ 0 h 99"/>
                      <a:gd name="T4" fmla="*/ 0 w 1140"/>
                      <a:gd name="T5" fmla="*/ 0 h 99"/>
                      <a:gd name="T6" fmla="*/ 0 w 1140"/>
                      <a:gd name="T7" fmla="*/ 0 h 99"/>
                      <a:gd name="T8" fmla="*/ 0 w 1140"/>
                      <a:gd name="T9" fmla="*/ 0 h 99"/>
                      <a:gd name="T10" fmla="*/ 0 w 1140"/>
                      <a:gd name="T11" fmla="*/ 0 h 99"/>
                      <a:gd name="T12" fmla="*/ 0 w 1140"/>
                      <a:gd name="T13" fmla="*/ 0 h 99"/>
                      <a:gd name="T14" fmla="*/ 0 w 1140"/>
                      <a:gd name="T15" fmla="*/ 0 h 99"/>
                      <a:gd name="T16" fmla="*/ 0 w 1140"/>
                      <a:gd name="T17" fmla="*/ 0 h 99"/>
                      <a:gd name="T18" fmla="*/ 0 w 1140"/>
                      <a:gd name="T19" fmla="*/ 0 h 99"/>
                      <a:gd name="T20" fmla="*/ 0 w 1140"/>
                      <a:gd name="T21" fmla="*/ 0 h 99"/>
                      <a:gd name="T22" fmla="*/ 0 w 1140"/>
                      <a:gd name="T23" fmla="*/ 0 h 99"/>
                      <a:gd name="T24" fmla="*/ 0 w 1140"/>
                      <a:gd name="T25" fmla="*/ 0 h 99"/>
                      <a:gd name="T26" fmla="*/ 0 w 1140"/>
                      <a:gd name="T27" fmla="*/ 0 h 99"/>
                      <a:gd name="T28" fmla="*/ 0 w 1140"/>
                      <a:gd name="T29" fmla="*/ 0 h 99"/>
                      <a:gd name="T30" fmla="*/ 0 w 1140"/>
                      <a:gd name="T31" fmla="*/ 0 h 99"/>
                      <a:gd name="T32" fmla="*/ 0 w 1140"/>
                      <a:gd name="T33" fmla="*/ 0 h 99"/>
                      <a:gd name="T34" fmla="*/ 0 w 1140"/>
                      <a:gd name="T35" fmla="*/ 0 h 99"/>
                      <a:gd name="T36" fmla="*/ 0 w 1140"/>
                      <a:gd name="T37" fmla="*/ 0 h 99"/>
                      <a:gd name="T38" fmla="*/ 0 w 1140"/>
                      <a:gd name="T39" fmla="*/ 0 h 99"/>
                      <a:gd name="T40" fmla="*/ 0 w 1140"/>
                      <a:gd name="T41" fmla="*/ 0 h 99"/>
                      <a:gd name="T42" fmla="*/ 0 w 1140"/>
                      <a:gd name="T43" fmla="*/ 0 h 99"/>
                      <a:gd name="T44" fmla="*/ 0 w 1140"/>
                      <a:gd name="T45" fmla="*/ 0 h 99"/>
                      <a:gd name="T46" fmla="*/ 0 w 1140"/>
                      <a:gd name="T47" fmla="*/ 0 h 99"/>
                      <a:gd name="T48" fmla="*/ 0 w 1140"/>
                      <a:gd name="T49" fmla="*/ 0 h 99"/>
                      <a:gd name="T50" fmla="*/ 0 w 1140"/>
                      <a:gd name="T51" fmla="*/ 0 h 99"/>
                      <a:gd name="T52" fmla="*/ 0 w 1140"/>
                      <a:gd name="T53" fmla="*/ 0 h 99"/>
                      <a:gd name="T54" fmla="*/ 0 w 1140"/>
                      <a:gd name="T55" fmla="*/ 0 h 99"/>
                      <a:gd name="T56" fmla="*/ 0 w 1140"/>
                      <a:gd name="T57" fmla="*/ 0 h 99"/>
                      <a:gd name="T58" fmla="*/ 0 w 1140"/>
                      <a:gd name="T59" fmla="*/ 0 h 99"/>
                      <a:gd name="T60" fmla="*/ 0 w 1140"/>
                      <a:gd name="T61" fmla="*/ 0 h 99"/>
                      <a:gd name="T62" fmla="*/ 0 w 1140"/>
                      <a:gd name="T63" fmla="*/ 0 h 99"/>
                      <a:gd name="T64" fmla="*/ 0 w 1140"/>
                      <a:gd name="T65" fmla="*/ 0 h 99"/>
                      <a:gd name="T66" fmla="*/ 0 w 1140"/>
                      <a:gd name="T67" fmla="*/ 0 h 99"/>
                      <a:gd name="T68" fmla="*/ 0 w 1140"/>
                      <a:gd name="T69" fmla="*/ 0 h 99"/>
                      <a:gd name="T70" fmla="*/ 0 w 1140"/>
                      <a:gd name="T71" fmla="*/ 0 h 99"/>
                      <a:gd name="T72" fmla="*/ 0 w 1140"/>
                      <a:gd name="T73" fmla="*/ 0 h 99"/>
                      <a:gd name="T74" fmla="*/ 0 w 1140"/>
                      <a:gd name="T75" fmla="*/ 0 h 99"/>
                      <a:gd name="T76" fmla="*/ 0 w 1140"/>
                      <a:gd name="T77" fmla="*/ 0 h 99"/>
                      <a:gd name="T78" fmla="*/ 0 w 1140"/>
                      <a:gd name="T79" fmla="*/ 0 h 99"/>
                      <a:gd name="T80" fmla="*/ 0 w 1140"/>
                      <a:gd name="T81" fmla="*/ 0 h 99"/>
                      <a:gd name="T82" fmla="*/ 0 w 1140"/>
                      <a:gd name="T83" fmla="*/ 0 h 99"/>
                      <a:gd name="T84" fmla="*/ 0 w 1140"/>
                      <a:gd name="T85" fmla="*/ 0 h 99"/>
                      <a:gd name="T86" fmla="*/ 0 w 1140"/>
                      <a:gd name="T87" fmla="*/ 0 h 99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140"/>
                      <a:gd name="T133" fmla="*/ 0 h 99"/>
                      <a:gd name="T134" fmla="*/ 1140 w 1140"/>
                      <a:gd name="T135" fmla="*/ 99 h 99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140" h="99">
                        <a:moveTo>
                          <a:pt x="0" y="13"/>
                        </a:moveTo>
                        <a:lnTo>
                          <a:pt x="3" y="99"/>
                        </a:lnTo>
                        <a:lnTo>
                          <a:pt x="19" y="97"/>
                        </a:lnTo>
                        <a:lnTo>
                          <a:pt x="35" y="97"/>
                        </a:lnTo>
                        <a:lnTo>
                          <a:pt x="52" y="97"/>
                        </a:lnTo>
                        <a:lnTo>
                          <a:pt x="69" y="96"/>
                        </a:lnTo>
                        <a:lnTo>
                          <a:pt x="86" y="94"/>
                        </a:lnTo>
                        <a:lnTo>
                          <a:pt x="102" y="94"/>
                        </a:lnTo>
                        <a:lnTo>
                          <a:pt x="120" y="94"/>
                        </a:lnTo>
                        <a:lnTo>
                          <a:pt x="137" y="94"/>
                        </a:lnTo>
                        <a:lnTo>
                          <a:pt x="154" y="93"/>
                        </a:lnTo>
                        <a:lnTo>
                          <a:pt x="171" y="92"/>
                        </a:lnTo>
                        <a:lnTo>
                          <a:pt x="188" y="92"/>
                        </a:lnTo>
                        <a:lnTo>
                          <a:pt x="204" y="92"/>
                        </a:lnTo>
                        <a:lnTo>
                          <a:pt x="222" y="92"/>
                        </a:lnTo>
                        <a:lnTo>
                          <a:pt x="240" y="91"/>
                        </a:lnTo>
                        <a:lnTo>
                          <a:pt x="256" y="91"/>
                        </a:lnTo>
                        <a:lnTo>
                          <a:pt x="274" y="91"/>
                        </a:lnTo>
                        <a:lnTo>
                          <a:pt x="291" y="90"/>
                        </a:lnTo>
                        <a:lnTo>
                          <a:pt x="309" y="90"/>
                        </a:lnTo>
                        <a:lnTo>
                          <a:pt x="326" y="90"/>
                        </a:lnTo>
                        <a:lnTo>
                          <a:pt x="343" y="90"/>
                        </a:lnTo>
                        <a:lnTo>
                          <a:pt x="361" y="89"/>
                        </a:lnTo>
                        <a:lnTo>
                          <a:pt x="379" y="89"/>
                        </a:lnTo>
                        <a:lnTo>
                          <a:pt x="395" y="87"/>
                        </a:lnTo>
                        <a:lnTo>
                          <a:pt x="413" y="87"/>
                        </a:lnTo>
                        <a:lnTo>
                          <a:pt x="430" y="87"/>
                        </a:lnTo>
                        <a:lnTo>
                          <a:pt x="447" y="87"/>
                        </a:lnTo>
                        <a:lnTo>
                          <a:pt x="465" y="87"/>
                        </a:lnTo>
                        <a:lnTo>
                          <a:pt x="483" y="87"/>
                        </a:lnTo>
                        <a:lnTo>
                          <a:pt x="501" y="87"/>
                        </a:lnTo>
                        <a:lnTo>
                          <a:pt x="519" y="87"/>
                        </a:lnTo>
                        <a:lnTo>
                          <a:pt x="536" y="87"/>
                        </a:lnTo>
                        <a:lnTo>
                          <a:pt x="554" y="87"/>
                        </a:lnTo>
                        <a:lnTo>
                          <a:pt x="572" y="86"/>
                        </a:lnTo>
                        <a:lnTo>
                          <a:pt x="590" y="86"/>
                        </a:lnTo>
                        <a:lnTo>
                          <a:pt x="606" y="86"/>
                        </a:lnTo>
                        <a:lnTo>
                          <a:pt x="625" y="86"/>
                        </a:lnTo>
                        <a:lnTo>
                          <a:pt x="643" y="86"/>
                        </a:lnTo>
                        <a:lnTo>
                          <a:pt x="661" y="86"/>
                        </a:lnTo>
                        <a:lnTo>
                          <a:pt x="679" y="86"/>
                        </a:lnTo>
                        <a:lnTo>
                          <a:pt x="698" y="87"/>
                        </a:lnTo>
                        <a:lnTo>
                          <a:pt x="714" y="87"/>
                        </a:lnTo>
                        <a:lnTo>
                          <a:pt x="733" y="87"/>
                        </a:lnTo>
                        <a:lnTo>
                          <a:pt x="751" y="87"/>
                        </a:lnTo>
                        <a:lnTo>
                          <a:pt x="769" y="87"/>
                        </a:lnTo>
                        <a:lnTo>
                          <a:pt x="787" y="87"/>
                        </a:lnTo>
                        <a:lnTo>
                          <a:pt x="805" y="87"/>
                        </a:lnTo>
                        <a:lnTo>
                          <a:pt x="824" y="87"/>
                        </a:lnTo>
                        <a:lnTo>
                          <a:pt x="843" y="89"/>
                        </a:lnTo>
                        <a:lnTo>
                          <a:pt x="860" y="89"/>
                        </a:lnTo>
                        <a:lnTo>
                          <a:pt x="878" y="89"/>
                        </a:lnTo>
                        <a:lnTo>
                          <a:pt x="896" y="90"/>
                        </a:lnTo>
                        <a:lnTo>
                          <a:pt x="915" y="90"/>
                        </a:lnTo>
                        <a:lnTo>
                          <a:pt x="934" y="90"/>
                        </a:lnTo>
                        <a:lnTo>
                          <a:pt x="952" y="91"/>
                        </a:lnTo>
                        <a:lnTo>
                          <a:pt x="970" y="91"/>
                        </a:lnTo>
                        <a:lnTo>
                          <a:pt x="989" y="92"/>
                        </a:lnTo>
                        <a:lnTo>
                          <a:pt x="1006" y="92"/>
                        </a:lnTo>
                        <a:lnTo>
                          <a:pt x="1024" y="93"/>
                        </a:lnTo>
                        <a:lnTo>
                          <a:pt x="1043" y="94"/>
                        </a:lnTo>
                        <a:lnTo>
                          <a:pt x="1062" y="94"/>
                        </a:lnTo>
                        <a:lnTo>
                          <a:pt x="1080" y="96"/>
                        </a:lnTo>
                        <a:lnTo>
                          <a:pt x="1099" y="97"/>
                        </a:lnTo>
                        <a:lnTo>
                          <a:pt x="1118" y="97"/>
                        </a:lnTo>
                        <a:lnTo>
                          <a:pt x="1136" y="99"/>
                        </a:lnTo>
                        <a:lnTo>
                          <a:pt x="1140" y="13"/>
                        </a:lnTo>
                        <a:lnTo>
                          <a:pt x="1121" y="11"/>
                        </a:lnTo>
                        <a:lnTo>
                          <a:pt x="1102" y="10"/>
                        </a:lnTo>
                        <a:lnTo>
                          <a:pt x="1083" y="9"/>
                        </a:lnTo>
                        <a:lnTo>
                          <a:pt x="1066" y="9"/>
                        </a:lnTo>
                        <a:lnTo>
                          <a:pt x="1047" y="8"/>
                        </a:lnTo>
                        <a:lnTo>
                          <a:pt x="1028" y="7"/>
                        </a:lnTo>
                        <a:lnTo>
                          <a:pt x="1010" y="7"/>
                        </a:lnTo>
                        <a:lnTo>
                          <a:pt x="991" y="7"/>
                        </a:lnTo>
                        <a:lnTo>
                          <a:pt x="972" y="4"/>
                        </a:lnTo>
                        <a:lnTo>
                          <a:pt x="954" y="4"/>
                        </a:lnTo>
                        <a:lnTo>
                          <a:pt x="936" y="4"/>
                        </a:lnTo>
                        <a:lnTo>
                          <a:pt x="917" y="4"/>
                        </a:lnTo>
                        <a:lnTo>
                          <a:pt x="898" y="3"/>
                        </a:lnTo>
                        <a:lnTo>
                          <a:pt x="881" y="2"/>
                        </a:lnTo>
                        <a:lnTo>
                          <a:pt x="863" y="2"/>
                        </a:lnTo>
                        <a:lnTo>
                          <a:pt x="844" y="2"/>
                        </a:lnTo>
                        <a:lnTo>
                          <a:pt x="825" y="1"/>
                        </a:lnTo>
                        <a:lnTo>
                          <a:pt x="807" y="1"/>
                        </a:lnTo>
                        <a:lnTo>
                          <a:pt x="789" y="1"/>
                        </a:lnTo>
                        <a:lnTo>
                          <a:pt x="771" y="1"/>
                        </a:lnTo>
                        <a:lnTo>
                          <a:pt x="752" y="1"/>
                        </a:lnTo>
                        <a:lnTo>
                          <a:pt x="733" y="1"/>
                        </a:lnTo>
                        <a:lnTo>
                          <a:pt x="716" y="1"/>
                        </a:lnTo>
                        <a:lnTo>
                          <a:pt x="698" y="1"/>
                        </a:lnTo>
                        <a:lnTo>
                          <a:pt x="680" y="0"/>
                        </a:lnTo>
                        <a:lnTo>
                          <a:pt x="662" y="0"/>
                        </a:lnTo>
                        <a:lnTo>
                          <a:pt x="643" y="0"/>
                        </a:lnTo>
                        <a:lnTo>
                          <a:pt x="625" y="0"/>
                        </a:lnTo>
                        <a:lnTo>
                          <a:pt x="608" y="0"/>
                        </a:lnTo>
                        <a:lnTo>
                          <a:pt x="590" y="0"/>
                        </a:lnTo>
                        <a:lnTo>
                          <a:pt x="572" y="0"/>
                        </a:lnTo>
                        <a:lnTo>
                          <a:pt x="554" y="1"/>
                        </a:lnTo>
                        <a:lnTo>
                          <a:pt x="536" y="1"/>
                        </a:lnTo>
                        <a:lnTo>
                          <a:pt x="519" y="1"/>
                        </a:lnTo>
                        <a:lnTo>
                          <a:pt x="501" y="1"/>
                        </a:lnTo>
                        <a:lnTo>
                          <a:pt x="483" y="1"/>
                        </a:lnTo>
                        <a:lnTo>
                          <a:pt x="465" y="1"/>
                        </a:lnTo>
                        <a:lnTo>
                          <a:pt x="447" y="1"/>
                        </a:lnTo>
                        <a:lnTo>
                          <a:pt x="430" y="1"/>
                        </a:lnTo>
                        <a:lnTo>
                          <a:pt x="412" y="1"/>
                        </a:lnTo>
                        <a:lnTo>
                          <a:pt x="394" y="1"/>
                        </a:lnTo>
                        <a:lnTo>
                          <a:pt x="376" y="2"/>
                        </a:lnTo>
                        <a:lnTo>
                          <a:pt x="359" y="2"/>
                        </a:lnTo>
                        <a:lnTo>
                          <a:pt x="342" y="3"/>
                        </a:lnTo>
                        <a:lnTo>
                          <a:pt x="324" y="3"/>
                        </a:lnTo>
                        <a:lnTo>
                          <a:pt x="307" y="4"/>
                        </a:lnTo>
                        <a:lnTo>
                          <a:pt x="291" y="4"/>
                        </a:lnTo>
                        <a:lnTo>
                          <a:pt x="273" y="4"/>
                        </a:lnTo>
                        <a:lnTo>
                          <a:pt x="255" y="4"/>
                        </a:lnTo>
                        <a:lnTo>
                          <a:pt x="237" y="4"/>
                        </a:lnTo>
                        <a:lnTo>
                          <a:pt x="221" y="5"/>
                        </a:lnTo>
                        <a:lnTo>
                          <a:pt x="203" y="7"/>
                        </a:lnTo>
                        <a:lnTo>
                          <a:pt x="186" y="7"/>
                        </a:lnTo>
                        <a:lnTo>
                          <a:pt x="169" y="7"/>
                        </a:lnTo>
                        <a:lnTo>
                          <a:pt x="151" y="7"/>
                        </a:lnTo>
                        <a:lnTo>
                          <a:pt x="135" y="8"/>
                        </a:lnTo>
                        <a:lnTo>
                          <a:pt x="118" y="8"/>
                        </a:lnTo>
                        <a:lnTo>
                          <a:pt x="101" y="9"/>
                        </a:lnTo>
                        <a:lnTo>
                          <a:pt x="83" y="9"/>
                        </a:lnTo>
                        <a:lnTo>
                          <a:pt x="68" y="9"/>
                        </a:lnTo>
                        <a:lnTo>
                          <a:pt x="50" y="10"/>
                        </a:lnTo>
                        <a:lnTo>
                          <a:pt x="33" y="11"/>
                        </a:lnTo>
                        <a:lnTo>
                          <a:pt x="17" y="11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28" name="Freeform 159">
                    <a:extLst>
                      <a:ext uri="{FF2B5EF4-FFF2-40B4-BE49-F238E27FC236}">
                        <a16:creationId xmlns:a16="http://schemas.microsoft.com/office/drawing/2014/main" id="{7DD2711E-6A45-4802-9BD9-58267B8FC0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5" y="1836"/>
                    <a:ext cx="67" cy="128"/>
                  </a:xfrm>
                  <a:custGeom>
                    <a:avLst/>
                    <a:gdLst>
                      <a:gd name="T0" fmla="*/ 0 w 202"/>
                      <a:gd name="T1" fmla="*/ 0 h 383"/>
                      <a:gd name="T2" fmla="*/ 0 w 202"/>
                      <a:gd name="T3" fmla="*/ 0 h 383"/>
                      <a:gd name="T4" fmla="*/ 0 w 202"/>
                      <a:gd name="T5" fmla="*/ 0 h 383"/>
                      <a:gd name="T6" fmla="*/ 0 w 202"/>
                      <a:gd name="T7" fmla="*/ 0 h 383"/>
                      <a:gd name="T8" fmla="*/ 0 w 202"/>
                      <a:gd name="T9" fmla="*/ 0 h 383"/>
                      <a:gd name="T10" fmla="*/ 0 w 202"/>
                      <a:gd name="T11" fmla="*/ 0 h 383"/>
                      <a:gd name="T12" fmla="*/ 0 w 202"/>
                      <a:gd name="T13" fmla="*/ 0 h 383"/>
                      <a:gd name="T14" fmla="*/ 0 w 202"/>
                      <a:gd name="T15" fmla="*/ 0 h 383"/>
                      <a:gd name="T16" fmla="*/ 0 w 202"/>
                      <a:gd name="T17" fmla="*/ 0 h 383"/>
                      <a:gd name="T18" fmla="*/ 0 w 202"/>
                      <a:gd name="T19" fmla="*/ 0 h 383"/>
                      <a:gd name="T20" fmla="*/ 0 w 202"/>
                      <a:gd name="T21" fmla="*/ 0 h 383"/>
                      <a:gd name="T22" fmla="*/ 0 w 202"/>
                      <a:gd name="T23" fmla="*/ 0 h 383"/>
                      <a:gd name="T24" fmla="*/ 0 w 202"/>
                      <a:gd name="T25" fmla="*/ 0 h 383"/>
                      <a:gd name="T26" fmla="*/ 0 w 202"/>
                      <a:gd name="T27" fmla="*/ 0 h 383"/>
                      <a:gd name="T28" fmla="*/ 0 w 202"/>
                      <a:gd name="T29" fmla="*/ 0 h 383"/>
                      <a:gd name="T30" fmla="*/ 0 w 202"/>
                      <a:gd name="T31" fmla="*/ 0 h 383"/>
                      <a:gd name="T32" fmla="*/ 0 w 202"/>
                      <a:gd name="T33" fmla="*/ 0 h 383"/>
                      <a:gd name="T34" fmla="*/ 0 w 202"/>
                      <a:gd name="T35" fmla="*/ 0 h 383"/>
                      <a:gd name="T36" fmla="*/ 0 w 202"/>
                      <a:gd name="T37" fmla="*/ 0 h 383"/>
                      <a:gd name="T38" fmla="*/ 0 w 202"/>
                      <a:gd name="T39" fmla="*/ 0 h 383"/>
                      <a:gd name="T40" fmla="*/ 0 w 202"/>
                      <a:gd name="T41" fmla="*/ 0 h 383"/>
                      <a:gd name="T42" fmla="*/ 0 w 202"/>
                      <a:gd name="T43" fmla="*/ 0 h 383"/>
                      <a:gd name="T44" fmla="*/ 0 w 202"/>
                      <a:gd name="T45" fmla="*/ 0 h 383"/>
                      <a:gd name="T46" fmla="*/ 0 w 202"/>
                      <a:gd name="T47" fmla="*/ 0 h 383"/>
                      <a:gd name="T48" fmla="*/ 0 w 202"/>
                      <a:gd name="T49" fmla="*/ 0 h 383"/>
                      <a:gd name="T50" fmla="*/ 0 w 202"/>
                      <a:gd name="T51" fmla="*/ 0 h 383"/>
                      <a:gd name="T52" fmla="*/ 0 w 202"/>
                      <a:gd name="T53" fmla="*/ 0 h 383"/>
                      <a:gd name="T54" fmla="*/ 0 w 202"/>
                      <a:gd name="T55" fmla="*/ 0 h 383"/>
                      <a:gd name="T56" fmla="*/ 0 w 202"/>
                      <a:gd name="T57" fmla="*/ 0 h 383"/>
                      <a:gd name="T58" fmla="*/ 0 w 202"/>
                      <a:gd name="T59" fmla="*/ 0 h 383"/>
                      <a:gd name="T60" fmla="*/ 0 w 202"/>
                      <a:gd name="T61" fmla="*/ 0 h 383"/>
                      <a:gd name="T62" fmla="*/ 0 w 202"/>
                      <a:gd name="T63" fmla="*/ 0 h 383"/>
                      <a:gd name="T64" fmla="*/ 0 w 202"/>
                      <a:gd name="T65" fmla="*/ 0 h 383"/>
                      <a:gd name="T66" fmla="*/ 0 w 202"/>
                      <a:gd name="T67" fmla="*/ 0 h 383"/>
                      <a:gd name="T68" fmla="*/ 0 w 202"/>
                      <a:gd name="T69" fmla="*/ 0 h 383"/>
                      <a:gd name="T70" fmla="*/ 0 w 202"/>
                      <a:gd name="T71" fmla="*/ 0 h 383"/>
                      <a:gd name="T72" fmla="*/ 0 w 202"/>
                      <a:gd name="T73" fmla="*/ 0 h 383"/>
                      <a:gd name="T74" fmla="*/ 0 w 202"/>
                      <a:gd name="T75" fmla="*/ 0 h 383"/>
                      <a:gd name="T76" fmla="*/ 0 w 202"/>
                      <a:gd name="T77" fmla="*/ 0 h 383"/>
                      <a:gd name="T78" fmla="*/ 0 w 202"/>
                      <a:gd name="T79" fmla="*/ 0 h 383"/>
                      <a:gd name="T80" fmla="*/ 0 w 202"/>
                      <a:gd name="T81" fmla="*/ 0 h 383"/>
                      <a:gd name="T82" fmla="*/ 0 w 202"/>
                      <a:gd name="T83" fmla="*/ 0 h 383"/>
                      <a:gd name="T84" fmla="*/ 0 w 202"/>
                      <a:gd name="T85" fmla="*/ 0 h 383"/>
                      <a:gd name="T86" fmla="*/ 0 w 202"/>
                      <a:gd name="T87" fmla="*/ 0 h 383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202"/>
                      <a:gd name="T133" fmla="*/ 0 h 383"/>
                      <a:gd name="T134" fmla="*/ 202 w 202"/>
                      <a:gd name="T135" fmla="*/ 383 h 383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202" h="383">
                        <a:moveTo>
                          <a:pt x="109" y="6"/>
                        </a:moveTo>
                        <a:lnTo>
                          <a:pt x="104" y="13"/>
                        </a:lnTo>
                        <a:lnTo>
                          <a:pt x="101" y="20"/>
                        </a:lnTo>
                        <a:lnTo>
                          <a:pt x="98" y="27"/>
                        </a:lnTo>
                        <a:lnTo>
                          <a:pt x="96" y="34"/>
                        </a:lnTo>
                        <a:lnTo>
                          <a:pt x="94" y="42"/>
                        </a:lnTo>
                        <a:lnTo>
                          <a:pt x="90" y="49"/>
                        </a:lnTo>
                        <a:lnTo>
                          <a:pt x="88" y="56"/>
                        </a:lnTo>
                        <a:lnTo>
                          <a:pt x="85" y="63"/>
                        </a:lnTo>
                        <a:lnTo>
                          <a:pt x="82" y="69"/>
                        </a:lnTo>
                        <a:lnTo>
                          <a:pt x="79" y="76"/>
                        </a:lnTo>
                        <a:lnTo>
                          <a:pt x="77" y="82"/>
                        </a:lnTo>
                        <a:lnTo>
                          <a:pt x="75" y="88"/>
                        </a:lnTo>
                        <a:lnTo>
                          <a:pt x="72" y="95"/>
                        </a:lnTo>
                        <a:lnTo>
                          <a:pt x="70" y="101"/>
                        </a:lnTo>
                        <a:lnTo>
                          <a:pt x="68" y="108"/>
                        </a:lnTo>
                        <a:lnTo>
                          <a:pt x="65" y="114"/>
                        </a:lnTo>
                        <a:lnTo>
                          <a:pt x="63" y="121"/>
                        </a:lnTo>
                        <a:lnTo>
                          <a:pt x="61" y="126"/>
                        </a:lnTo>
                        <a:lnTo>
                          <a:pt x="58" y="133"/>
                        </a:lnTo>
                        <a:lnTo>
                          <a:pt x="56" y="139"/>
                        </a:lnTo>
                        <a:lnTo>
                          <a:pt x="53" y="145"/>
                        </a:lnTo>
                        <a:lnTo>
                          <a:pt x="52" y="152"/>
                        </a:lnTo>
                        <a:lnTo>
                          <a:pt x="50" y="157"/>
                        </a:lnTo>
                        <a:lnTo>
                          <a:pt x="49" y="164"/>
                        </a:lnTo>
                        <a:lnTo>
                          <a:pt x="46" y="170"/>
                        </a:lnTo>
                        <a:lnTo>
                          <a:pt x="45" y="175"/>
                        </a:lnTo>
                        <a:lnTo>
                          <a:pt x="43" y="180"/>
                        </a:lnTo>
                        <a:lnTo>
                          <a:pt x="42" y="186"/>
                        </a:lnTo>
                        <a:lnTo>
                          <a:pt x="39" y="192"/>
                        </a:lnTo>
                        <a:lnTo>
                          <a:pt x="38" y="198"/>
                        </a:lnTo>
                        <a:lnTo>
                          <a:pt x="37" y="204"/>
                        </a:lnTo>
                        <a:lnTo>
                          <a:pt x="36" y="210"/>
                        </a:lnTo>
                        <a:lnTo>
                          <a:pt x="33" y="215"/>
                        </a:lnTo>
                        <a:lnTo>
                          <a:pt x="32" y="221"/>
                        </a:lnTo>
                        <a:lnTo>
                          <a:pt x="31" y="226"/>
                        </a:lnTo>
                        <a:lnTo>
                          <a:pt x="28" y="232"/>
                        </a:lnTo>
                        <a:lnTo>
                          <a:pt x="28" y="237"/>
                        </a:lnTo>
                        <a:lnTo>
                          <a:pt x="26" y="243"/>
                        </a:lnTo>
                        <a:lnTo>
                          <a:pt x="25" y="248"/>
                        </a:lnTo>
                        <a:lnTo>
                          <a:pt x="23" y="253"/>
                        </a:lnTo>
                        <a:lnTo>
                          <a:pt x="21" y="259"/>
                        </a:lnTo>
                        <a:lnTo>
                          <a:pt x="20" y="264"/>
                        </a:lnTo>
                        <a:lnTo>
                          <a:pt x="20" y="269"/>
                        </a:lnTo>
                        <a:lnTo>
                          <a:pt x="18" y="275"/>
                        </a:lnTo>
                        <a:lnTo>
                          <a:pt x="18" y="281"/>
                        </a:lnTo>
                        <a:lnTo>
                          <a:pt x="15" y="286"/>
                        </a:lnTo>
                        <a:lnTo>
                          <a:pt x="15" y="291"/>
                        </a:lnTo>
                        <a:lnTo>
                          <a:pt x="14" y="297"/>
                        </a:lnTo>
                        <a:lnTo>
                          <a:pt x="13" y="302"/>
                        </a:lnTo>
                        <a:lnTo>
                          <a:pt x="12" y="307"/>
                        </a:lnTo>
                        <a:lnTo>
                          <a:pt x="11" y="312"/>
                        </a:lnTo>
                        <a:lnTo>
                          <a:pt x="11" y="319"/>
                        </a:lnTo>
                        <a:lnTo>
                          <a:pt x="8" y="324"/>
                        </a:lnTo>
                        <a:lnTo>
                          <a:pt x="7" y="329"/>
                        </a:lnTo>
                        <a:lnTo>
                          <a:pt x="7" y="334"/>
                        </a:lnTo>
                        <a:lnTo>
                          <a:pt x="7" y="340"/>
                        </a:lnTo>
                        <a:lnTo>
                          <a:pt x="5" y="345"/>
                        </a:lnTo>
                        <a:lnTo>
                          <a:pt x="5" y="350"/>
                        </a:lnTo>
                        <a:lnTo>
                          <a:pt x="5" y="356"/>
                        </a:lnTo>
                        <a:lnTo>
                          <a:pt x="4" y="362"/>
                        </a:lnTo>
                        <a:lnTo>
                          <a:pt x="2" y="367"/>
                        </a:lnTo>
                        <a:lnTo>
                          <a:pt x="2" y="372"/>
                        </a:lnTo>
                        <a:lnTo>
                          <a:pt x="1" y="378"/>
                        </a:lnTo>
                        <a:lnTo>
                          <a:pt x="0" y="383"/>
                        </a:lnTo>
                        <a:lnTo>
                          <a:pt x="93" y="383"/>
                        </a:lnTo>
                        <a:lnTo>
                          <a:pt x="93" y="378"/>
                        </a:lnTo>
                        <a:lnTo>
                          <a:pt x="94" y="372"/>
                        </a:lnTo>
                        <a:lnTo>
                          <a:pt x="94" y="367"/>
                        </a:lnTo>
                        <a:lnTo>
                          <a:pt x="95" y="362"/>
                        </a:lnTo>
                        <a:lnTo>
                          <a:pt x="96" y="357"/>
                        </a:lnTo>
                        <a:lnTo>
                          <a:pt x="96" y="351"/>
                        </a:lnTo>
                        <a:lnTo>
                          <a:pt x="98" y="347"/>
                        </a:lnTo>
                        <a:lnTo>
                          <a:pt x="98" y="342"/>
                        </a:lnTo>
                        <a:lnTo>
                          <a:pt x="100" y="336"/>
                        </a:lnTo>
                        <a:lnTo>
                          <a:pt x="101" y="331"/>
                        </a:lnTo>
                        <a:lnTo>
                          <a:pt x="101" y="325"/>
                        </a:lnTo>
                        <a:lnTo>
                          <a:pt x="103" y="321"/>
                        </a:lnTo>
                        <a:lnTo>
                          <a:pt x="104" y="315"/>
                        </a:lnTo>
                        <a:lnTo>
                          <a:pt x="107" y="310"/>
                        </a:lnTo>
                        <a:lnTo>
                          <a:pt x="107" y="304"/>
                        </a:lnTo>
                        <a:lnTo>
                          <a:pt x="109" y="299"/>
                        </a:lnTo>
                        <a:lnTo>
                          <a:pt x="109" y="293"/>
                        </a:lnTo>
                        <a:lnTo>
                          <a:pt x="112" y="288"/>
                        </a:lnTo>
                        <a:lnTo>
                          <a:pt x="113" y="284"/>
                        </a:lnTo>
                        <a:lnTo>
                          <a:pt x="114" y="278"/>
                        </a:lnTo>
                        <a:lnTo>
                          <a:pt x="116" y="272"/>
                        </a:lnTo>
                        <a:lnTo>
                          <a:pt x="117" y="266"/>
                        </a:lnTo>
                        <a:lnTo>
                          <a:pt x="119" y="261"/>
                        </a:lnTo>
                        <a:lnTo>
                          <a:pt x="121" y="255"/>
                        </a:lnTo>
                        <a:lnTo>
                          <a:pt x="122" y="249"/>
                        </a:lnTo>
                        <a:lnTo>
                          <a:pt x="125" y="243"/>
                        </a:lnTo>
                        <a:lnTo>
                          <a:pt x="126" y="237"/>
                        </a:lnTo>
                        <a:lnTo>
                          <a:pt x="127" y="233"/>
                        </a:lnTo>
                        <a:lnTo>
                          <a:pt x="129" y="227"/>
                        </a:lnTo>
                        <a:lnTo>
                          <a:pt x="132" y="221"/>
                        </a:lnTo>
                        <a:lnTo>
                          <a:pt x="133" y="215"/>
                        </a:lnTo>
                        <a:lnTo>
                          <a:pt x="134" y="209"/>
                        </a:lnTo>
                        <a:lnTo>
                          <a:pt x="136" y="203"/>
                        </a:lnTo>
                        <a:lnTo>
                          <a:pt x="138" y="197"/>
                        </a:lnTo>
                        <a:lnTo>
                          <a:pt x="140" y="190"/>
                        </a:lnTo>
                        <a:lnTo>
                          <a:pt x="142" y="185"/>
                        </a:lnTo>
                        <a:lnTo>
                          <a:pt x="144" y="178"/>
                        </a:lnTo>
                        <a:lnTo>
                          <a:pt x="145" y="172"/>
                        </a:lnTo>
                        <a:lnTo>
                          <a:pt x="147" y="166"/>
                        </a:lnTo>
                        <a:lnTo>
                          <a:pt x="150" y="160"/>
                        </a:lnTo>
                        <a:lnTo>
                          <a:pt x="152" y="154"/>
                        </a:lnTo>
                        <a:lnTo>
                          <a:pt x="153" y="147"/>
                        </a:lnTo>
                        <a:lnTo>
                          <a:pt x="155" y="141"/>
                        </a:lnTo>
                        <a:lnTo>
                          <a:pt x="158" y="134"/>
                        </a:lnTo>
                        <a:lnTo>
                          <a:pt x="159" y="128"/>
                        </a:lnTo>
                        <a:lnTo>
                          <a:pt x="163" y="121"/>
                        </a:lnTo>
                        <a:lnTo>
                          <a:pt x="164" y="116"/>
                        </a:lnTo>
                        <a:lnTo>
                          <a:pt x="166" y="109"/>
                        </a:lnTo>
                        <a:lnTo>
                          <a:pt x="168" y="103"/>
                        </a:lnTo>
                        <a:lnTo>
                          <a:pt x="171" y="96"/>
                        </a:lnTo>
                        <a:lnTo>
                          <a:pt x="172" y="89"/>
                        </a:lnTo>
                        <a:lnTo>
                          <a:pt x="174" y="83"/>
                        </a:lnTo>
                        <a:lnTo>
                          <a:pt x="177" y="76"/>
                        </a:lnTo>
                        <a:lnTo>
                          <a:pt x="179" y="70"/>
                        </a:lnTo>
                        <a:lnTo>
                          <a:pt x="182" y="63"/>
                        </a:lnTo>
                        <a:lnTo>
                          <a:pt x="184" y="56"/>
                        </a:lnTo>
                        <a:lnTo>
                          <a:pt x="185" y="49"/>
                        </a:lnTo>
                        <a:lnTo>
                          <a:pt x="187" y="43"/>
                        </a:lnTo>
                        <a:lnTo>
                          <a:pt x="190" y="36"/>
                        </a:lnTo>
                        <a:lnTo>
                          <a:pt x="192" y="29"/>
                        </a:lnTo>
                        <a:lnTo>
                          <a:pt x="195" y="21"/>
                        </a:lnTo>
                        <a:lnTo>
                          <a:pt x="197" y="15"/>
                        </a:lnTo>
                        <a:lnTo>
                          <a:pt x="198" y="7"/>
                        </a:lnTo>
                        <a:lnTo>
                          <a:pt x="202" y="0"/>
                        </a:lnTo>
                        <a:lnTo>
                          <a:pt x="109" y="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29" name="Freeform 160">
                    <a:extLst>
                      <a:ext uri="{FF2B5EF4-FFF2-40B4-BE49-F238E27FC236}">
                        <a16:creationId xmlns:a16="http://schemas.microsoft.com/office/drawing/2014/main" id="{367B6EF1-1692-41FF-AC8F-157F62FBD4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95" y="1837"/>
                    <a:ext cx="64" cy="124"/>
                  </a:xfrm>
                  <a:custGeom>
                    <a:avLst/>
                    <a:gdLst>
                      <a:gd name="T0" fmla="*/ 0 w 193"/>
                      <a:gd name="T1" fmla="*/ 0 h 372"/>
                      <a:gd name="T2" fmla="*/ 0 w 193"/>
                      <a:gd name="T3" fmla="*/ 0 h 372"/>
                      <a:gd name="T4" fmla="*/ 0 w 193"/>
                      <a:gd name="T5" fmla="*/ 0 h 372"/>
                      <a:gd name="T6" fmla="*/ 0 w 193"/>
                      <a:gd name="T7" fmla="*/ 0 h 372"/>
                      <a:gd name="T8" fmla="*/ 0 w 193"/>
                      <a:gd name="T9" fmla="*/ 0 h 372"/>
                      <a:gd name="T10" fmla="*/ 0 w 193"/>
                      <a:gd name="T11" fmla="*/ 0 h 372"/>
                      <a:gd name="T12" fmla="*/ 0 w 193"/>
                      <a:gd name="T13" fmla="*/ 0 h 372"/>
                      <a:gd name="T14" fmla="*/ 0 w 193"/>
                      <a:gd name="T15" fmla="*/ 0 h 372"/>
                      <a:gd name="T16" fmla="*/ 0 w 193"/>
                      <a:gd name="T17" fmla="*/ 0 h 372"/>
                      <a:gd name="T18" fmla="*/ 0 w 193"/>
                      <a:gd name="T19" fmla="*/ 0 h 372"/>
                      <a:gd name="T20" fmla="*/ 0 w 193"/>
                      <a:gd name="T21" fmla="*/ 0 h 372"/>
                      <a:gd name="T22" fmla="*/ 0 w 193"/>
                      <a:gd name="T23" fmla="*/ 0 h 372"/>
                      <a:gd name="T24" fmla="*/ 0 w 193"/>
                      <a:gd name="T25" fmla="*/ 0 h 372"/>
                      <a:gd name="T26" fmla="*/ 0 w 193"/>
                      <a:gd name="T27" fmla="*/ 0 h 372"/>
                      <a:gd name="T28" fmla="*/ 0 w 193"/>
                      <a:gd name="T29" fmla="*/ 0 h 372"/>
                      <a:gd name="T30" fmla="*/ 0 w 193"/>
                      <a:gd name="T31" fmla="*/ 0 h 372"/>
                      <a:gd name="T32" fmla="*/ 0 w 193"/>
                      <a:gd name="T33" fmla="*/ 0 h 372"/>
                      <a:gd name="T34" fmla="*/ 0 w 193"/>
                      <a:gd name="T35" fmla="*/ 0 h 372"/>
                      <a:gd name="T36" fmla="*/ 0 w 193"/>
                      <a:gd name="T37" fmla="*/ 0 h 372"/>
                      <a:gd name="T38" fmla="*/ 0 w 193"/>
                      <a:gd name="T39" fmla="*/ 0 h 372"/>
                      <a:gd name="T40" fmla="*/ 0 w 193"/>
                      <a:gd name="T41" fmla="*/ 0 h 372"/>
                      <a:gd name="T42" fmla="*/ 0 w 193"/>
                      <a:gd name="T43" fmla="*/ 0 h 372"/>
                      <a:gd name="T44" fmla="*/ 0 w 193"/>
                      <a:gd name="T45" fmla="*/ 0 h 372"/>
                      <a:gd name="T46" fmla="*/ 0 w 193"/>
                      <a:gd name="T47" fmla="*/ 0 h 372"/>
                      <a:gd name="T48" fmla="*/ 0 w 193"/>
                      <a:gd name="T49" fmla="*/ 0 h 372"/>
                      <a:gd name="T50" fmla="*/ 0 w 193"/>
                      <a:gd name="T51" fmla="*/ 0 h 372"/>
                      <a:gd name="T52" fmla="*/ 0 w 193"/>
                      <a:gd name="T53" fmla="*/ 0 h 372"/>
                      <a:gd name="T54" fmla="*/ 0 w 193"/>
                      <a:gd name="T55" fmla="*/ 0 h 372"/>
                      <a:gd name="T56" fmla="*/ 0 w 193"/>
                      <a:gd name="T57" fmla="*/ 0 h 372"/>
                      <a:gd name="T58" fmla="*/ 0 w 193"/>
                      <a:gd name="T59" fmla="*/ 0 h 372"/>
                      <a:gd name="T60" fmla="*/ 0 w 193"/>
                      <a:gd name="T61" fmla="*/ 0 h 372"/>
                      <a:gd name="T62" fmla="*/ 0 w 193"/>
                      <a:gd name="T63" fmla="*/ 0 h 372"/>
                      <a:gd name="T64" fmla="*/ 0 w 193"/>
                      <a:gd name="T65" fmla="*/ 0 h 372"/>
                      <a:gd name="T66" fmla="*/ 0 w 193"/>
                      <a:gd name="T67" fmla="*/ 0 h 372"/>
                      <a:gd name="T68" fmla="*/ 0 w 193"/>
                      <a:gd name="T69" fmla="*/ 0 h 372"/>
                      <a:gd name="T70" fmla="*/ 0 w 193"/>
                      <a:gd name="T71" fmla="*/ 0 h 372"/>
                      <a:gd name="T72" fmla="*/ 0 w 193"/>
                      <a:gd name="T73" fmla="*/ 0 h 372"/>
                      <a:gd name="T74" fmla="*/ 0 w 193"/>
                      <a:gd name="T75" fmla="*/ 0 h 372"/>
                      <a:gd name="T76" fmla="*/ 0 w 193"/>
                      <a:gd name="T77" fmla="*/ 0 h 372"/>
                      <a:gd name="T78" fmla="*/ 0 w 193"/>
                      <a:gd name="T79" fmla="*/ 0 h 372"/>
                      <a:gd name="T80" fmla="*/ 0 w 193"/>
                      <a:gd name="T81" fmla="*/ 0 h 372"/>
                      <a:gd name="T82" fmla="*/ 0 w 193"/>
                      <a:gd name="T83" fmla="*/ 0 h 372"/>
                      <a:gd name="T84" fmla="*/ 0 w 193"/>
                      <a:gd name="T85" fmla="*/ 0 h 372"/>
                      <a:gd name="T86" fmla="*/ 0 w 193"/>
                      <a:gd name="T87" fmla="*/ 0 h 37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93"/>
                      <a:gd name="T133" fmla="*/ 0 h 372"/>
                      <a:gd name="T134" fmla="*/ 193 w 193"/>
                      <a:gd name="T135" fmla="*/ 372 h 37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93" h="372">
                        <a:moveTo>
                          <a:pt x="74" y="0"/>
                        </a:moveTo>
                        <a:lnTo>
                          <a:pt x="0" y="49"/>
                        </a:lnTo>
                        <a:lnTo>
                          <a:pt x="3" y="54"/>
                        </a:lnTo>
                        <a:lnTo>
                          <a:pt x="5" y="60"/>
                        </a:lnTo>
                        <a:lnTo>
                          <a:pt x="9" y="66"/>
                        </a:lnTo>
                        <a:lnTo>
                          <a:pt x="11" y="72"/>
                        </a:lnTo>
                        <a:lnTo>
                          <a:pt x="15" y="76"/>
                        </a:lnTo>
                        <a:lnTo>
                          <a:pt x="17" y="82"/>
                        </a:lnTo>
                        <a:lnTo>
                          <a:pt x="21" y="88"/>
                        </a:lnTo>
                        <a:lnTo>
                          <a:pt x="23" y="94"/>
                        </a:lnTo>
                        <a:lnTo>
                          <a:pt x="25" y="99"/>
                        </a:lnTo>
                        <a:lnTo>
                          <a:pt x="28" y="104"/>
                        </a:lnTo>
                        <a:lnTo>
                          <a:pt x="30" y="110"/>
                        </a:lnTo>
                        <a:lnTo>
                          <a:pt x="34" y="114"/>
                        </a:lnTo>
                        <a:lnTo>
                          <a:pt x="36" y="120"/>
                        </a:lnTo>
                        <a:lnTo>
                          <a:pt x="38" y="126"/>
                        </a:lnTo>
                        <a:lnTo>
                          <a:pt x="41" y="131"/>
                        </a:lnTo>
                        <a:lnTo>
                          <a:pt x="43" y="137"/>
                        </a:lnTo>
                        <a:lnTo>
                          <a:pt x="45" y="142"/>
                        </a:lnTo>
                        <a:lnTo>
                          <a:pt x="48" y="148"/>
                        </a:lnTo>
                        <a:lnTo>
                          <a:pt x="50" y="152"/>
                        </a:lnTo>
                        <a:lnTo>
                          <a:pt x="53" y="157"/>
                        </a:lnTo>
                        <a:lnTo>
                          <a:pt x="54" y="162"/>
                        </a:lnTo>
                        <a:lnTo>
                          <a:pt x="56" y="168"/>
                        </a:lnTo>
                        <a:lnTo>
                          <a:pt x="59" y="173"/>
                        </a:lnTo>
                        <a:lnTo>
                          <a:pt x="61" y="178"/>
                        </a:lnTo>
                        <a:lnTo>
                          <a:pt x="63" y="183"/>
                        </a:lnTo>
                        <a:lnTo>
                          <a:pt x="64" y="188"/>
                        </a:lnTo>
                        <a:lnTo>
                          <a:pt x="66" y="194"/>
                        </a:lnTo>
                        <a:lnTo>
                          <a:pt x="68" y="199"/>
                        </a:lnTo>
                        <a:lnTo>
                          <a:pt x="70" y="203"/>
                        </a:lnTo>
                        <a:lnTo>
                          <a:pt x="72" y="209"/>
                        </a:lnTo>
                        <a:lnTo>
                          <a:pt x="74" y="214"/>
                        </a:lnTo>
                        <a:lnTo>
                          <a:pt x="76" y="220"/>
                        </a:lnTo>
                        <a:lnTo>
                          <a:pt x="78" y="225"/>
                        </a:lnTo>
                        <a:lnTo>
                          <a:pt x="79" y="230"/>
                        </a:lnTo>
                        <a:lnTo>
                          <a:pt x="80" y="234"/>
                        </a:lnTo>
                        <a:lnTo>
                          <a:pt x="81" y="239"/>
                        </a:lnTo>
                        <a:lnTo>
                          <a:pt x="83" y="244"/>
                        </a:lnTo>
                        <a:lnTo>
                          <a:pt x="85" y="248"/>
                        </a:lnTo>
                        <a:lnTo>
                          <a:pt x="86" y="253"/>
                        </a:lnTo>
                        <a:lnTo>
                          <a:pt x="87" y="259"/>
                        </a:lnTo>
                        <a:lnTo>
                          <a:pt x="89" y="264"/>
                        </a:lnTo>
                        <a:lnTo>
                          <a:pt x="89" y="269"/>
                        </a:lnTo>
                        <a:lnTo>
                          <a:pt x="92" y="273"/>
                        </a:lnTo>
                        <a:lnTo>
                          <a:pt x="92" y="278"/>
                        </a:lnTo>
                        <a:lnTo>
                          <a:pt x="93" y="283"/>
                        </a:lnTo>
                        <a:lnTo>
                          <a:pt x="94" y="288"/>
                        </a:lnTo>
                        <a:lnTo>
                          <a:pt x="95" y="292"/>
                        </a:lnTo>
                        <a:lnTo>
                          <a:pt x="97" y="297"/>
                        </a:lnTo>
                        <a:lnTo>
                          <a:pt x="97" y="302"/>
                        </a:lnTo>
                        <a:lnTo>
                          <a:pt x="98" y="307"/>
                        </a:lnTo>
                        <a:lnTo>
                          <a:pt x="99" y="311"/>
                        </a:lnTo>
                        <a:lnTo>
                          <a:pt x="99" y="316"/>
                        </a:lnTo>
                        <a:lnTo>
                          <a:pt x="100" y="320"/>
                        </a:lnTo>
                        <a:lnTo>
                          <a:pt x="101" y="324"/>
                        </a:lnTo>
                        <a:lnTo>
                          <a:pt x="101" y="329"/>
                        </a:lnTo>
                        <a:lnTo>
                          <a:pt x="102" y="335"/>
                        </a:lnTo>
                        <a:lnTo>
                          <a:pt x="102" y="339"/>
                        </a:lnTo>
                        <a:lnTo>
                          <a:pt x="104" y="343"/>
                        </a:lnTo>
                        <a:lnTo>
                          <a:pt x="104" y="348"/>
                        </a:lnTo>
                        <a:lnTo>
                          <a:pt x="104" y="353"/>
                        </a:lnTo>
                        <a:lnTo>
                          <a:pt x="105" y="358"/>
                        </a:lnTo>
                        <a:lnTo>
                          <a:pt x="105" y="362"/>
                        </a:lnTo>
                        <a:lnTo>
                          <a:pt x="106" y="367"/>
                        </a:lnTo>
                        <a:lnTo>
                          <a:pt x="106" y="372"/>
                        </a:lnTo>
                        <a:lnTo>
                          <a:pt x="193" y="366"/>
                        </a:lnTo>
                        <a:lnTo>
                          <a:pt x="191" y="360"/>
                        </a:lnTo>
                        <a:lnTo>
                          <a:pt x="191" y="355"/>
                        </a:lnTo>
                        <a:lnTo>
                          <a:pt x="190" y="349"/>
                        </a:lnTo>
                        <a:lnTo>
                          <a:pt x="190" y="345"/>
                        </a:lnTo>
                        <a:lnTo>
                          <a:pt x="190" y="340"/>
                        </a:lnTo>
                        <a:lnTo>
                          <a:pt x="189" y="334"/>
                        </a:lnTo>
                        <a:lnTo>
                          <a:pt x="188" y="329"/>
                        </a:lnTo>
                        <a:lnTo>
                          <a:pt x="188" y="323"/>
                        </a:lnTo>
                        <a:lnTo>
                          <a:pt x="188" y="317"/>
                        </a:lnTo>
                        <a:lnTo>
                          <a:pt x="186" y="313"/>
                        </a:lnTo>
                        <a:lnTo>
                          <a:pt x="186" y="307"/>
                        </a:lnTo>
                        <a:lnTo>
                          <a:pt x="186" y="302"/>
                        </a:lnTo>
                        <a:lnTo>
                          <a:pt x="183" y="297"/>
                        </a:lnTo>
                        <a:lnTo>
                          <a:pt x="182" y="291"/>
                        </a:lnTo>
                        <a:lnTo>
                          <a:pt x="182" y="286"/>
                        </a:lnTo>
                        <a:lnTo>
                          <a:pt x="182" y="282"/>
                        </a:lnTo>
                        <a:lnTo>
                          <a:pt x="180" y="276"/>
                        </a:lnTo>
                        <a:lnTo>
                          <a:pt x="180" y="269"/>
                        </a:lnTo>
                        <a:lnTo>
                          <a:pt x="177" y="264"/>
                        </a:lnTo>
                        <a:lnTo>
                          <a:pt x="177" y="259"/>
                        </a:lnTo>
                        <a:lnTo>
                          <a:pt x="175" y="253"/>
                        </a:lnTo>
                        <a:lnTo>
                          <a:pt x="174" y="247"/>
                        </a:lnTo>
                        <a:lnTo>
                          <a:pt x="172" y="241"/>
                        </a:lnTo>
                        <a:lnTo>
                          <a:pt x="171" y="235"/>
                        </a:lnTo>
                        <a:lnTo>
                          <a:pt x="170" y="231"/>
                        </a:lnTo>
                        <a:lnTo>
                          <a:pt x="168" y="225"/>
                        </a:lnTo>
                        <a:lnTo>
                          <a:pt x="167" y="219"/>
                        </a:lnTo>
                        <a:lnTo>
                          <a:pt x="165" y="214"/>
                        </a:lnTo>
                        <a:lnTo>
                          <a:pt x="163" y="208"/>
                        </a:lnTo>
                        <a:lnTo>
                          <a:pt x="162" y="203"/>
                        </a:lnTo>
                        <a:lnTo>
                          <a:pt x="159" y="197"/>
                        </a:lnTo>
                        <a:lnTo>
                          <a:pt x="158" y="192"/>
                        </a:lnTo>
                        <a:lnTo>
                          <a:pt x="156" y="186"/>
                        </a:lnTo>
                        <a:lnTo>
                          <a:pt x="155" y="180"/>
                        </a:lnTo>
                        <a:lnTo>
                          <a:pt x="152" y="175"/>
                        </a:lnTo>
                        <a:lnTo>
                          <a:pt x="150" y="169"/>
                        </a:lnTo>
                        <a:lnTo>
                          <a:pt x="148" y="163"/>
                        </a:lnTo>
                        <a:lnTo>
                          <a:pt x="146" y="157"/>
                        </a:lnTo>
                        <a:lnTo>
                          <a:pt x="144" y="152"/>
                        </a:lnTo>
                        <a:lnTo>
                          <a:pt x="142" y="145"/>
                        </a:lnTo>
                        <a:lnTo>
                          <a:pt x="139" y="139"/>
                        </a:lnTo>
                        <a:lnTo>
                          <a:pt x="137" y="135"/>
                        </a:lnTo>
                        <a:lnTo>
                          <a:pt x="134" y="127"/>
                        </a:lnTo>
                        <a:lnTo>
                          <a:pt x="132" y="121"/>
                        </a:lnTo>
                        <a:lnTo>
                          <a:pt x="130" y="116"/>
                        </a:lnTo>
                        <a:lnTo>
                          <a:pt x="127" y="110"/>
                        </a:lnTo>
                        <a:lnTo>
                          <a:pt x="125" y="104"/>
                        </a:lnTo>
                        <a:lnTo>
                          <a:pt x="123" y="99"/>
                        </a:lnTo>
                        <a:lnTo>
                          <a:pt x="119" y="92"/>
                        </a:lnTo>
                        <a:lnTo>
                          <a:pt x="117" y="86"/>
                        </a:lnTo>
                        <a:lnTo>
                          <a:pt x="114" y="80"/>
                        </a:lnTo>
                        <a:lnTo>
                          <a:pt x="111" y="74"/>
                        </a:lnTo>
                        <a:lnTo>
                          <a:pt x="108" y="68"/>
                        </a:lnTo>
                        <a:lnTo>
                          <a:pt x="105" y="62"/>
                        </a:lnTo>
                        <a:lnTo>
                          <a:pt x="102" y="56"/>
                        </a:lnTo>
                        <a:lnTo>
                          <a:pt x="99" y="50"/>
                        </a:lnTo>
                        <a:lnTo>
                          <a:pt x="97" y="43"/>
                        </a:lnTo>
                        <a:lnTo>
                          <a:pt x="93" y="37"/>
                        </a:lnTo>
                        <a:lnTo>
                          <a:pt x="89" y="31"/>
                        </a:lnTo>
                        <a:lnTo>
                          <a:pt x="86" y="25"/>
                        </a:lnTo>
                        <a:lnTo>
                          <a:pt x="83" y="18"/>
                        </a:lnTo>
                        <a:lnTo>
                          <a:pt x="80" y="12"/>
                        </a:lnTo>
                        <a:lnTo>
                          <a:pt x="76" y="5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30" name="Freeform 161">
                    <a:extLst>
                      <a:ext uri="{FF2B5EF4-FFF2-40B4-BE49-F238E27FC236}">
                        <a16:creationId xmlns:a16="http://schemas.microsoft.com/office/drawing/2014/main" id="{417E5929-9C2A-4089-BB70-F35C375A51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1" y="1875"/>
                    <a:ext cx="25" cy="26"/>
                  </a:xfrm>
                  <a:custGeom>
                    <a:avLst/>
                    <a:gdLst>
                      <a:gd name="T0" fmla="*/ 0 w 77"/>
                      <a:gd name="T1" fmla="*/ 0 h 79"/>
                      <a:gd name="T2" fmla="*/ 0 w 77"/>
                      <a:gd name="T3" fmla="*/ 0 h 79"/>
                      <a:gd name="T4" fmla="*/ 0 w 77"/>
                      <a:gd name="T5" fmla="*/ 0 h 79"/>
                      <a:gd name="T6" fmla="*/ 0 w 77"/>
                      <a:gd name="T7" fmla="*/ 0 h 79"/>
                      <a:gd name="T8" fmla="*/ 0 w 77"/>
                      <a:gd name="T9" fmla="*/ 0 h 79"/>
                      <a:gd name="T10" fmla="*/ 0 w 77"/>
                      <a:gd name="T11" fmla="*/ 0 h 79"/>
                      <a:gd name="T12" fmla="*/ 0 w 77"/>
                      <a:gd name="T13" fmla="*/ 0 h 79"/>
                      <a:gd name="T14" fmla="*/ 0 w 77"/>
                      <a:gd name="T15" fmla="*/ 0 h 79"/>
                      <a:gd name="T16" fmla="*/ 0 w 77"/>
                      <a:gd name="T17" fmla="*/ 0 h 79"/>
                      <a:gd name="T18" fmla="*/ 0 w 77"/>
                      <a:gd name="T19" fmla="*/ 0 h 79"/>
                      <a:gd name="T20" fmla="*/ 0 w 77"/>
                      <a:gd name="T21" fmla="*/ 0 h 79"/>
                      <a:gd name="T22" fmla="*/ 0 w 77"/>
                      <a:gd name="T23" fmla="*/ 0 h 79"/>
                      <a:gd name="T24" fmla="*/ 0 w 77"/>
                      <a:gd name="T25" fmla="*/ 0 h 79"/>
                      <a:gd name="T26" fmla="*/ 0 w 77"/>
                      <a:gd name="T27" fmla="*/ 0 h 79"/>
                      <a:gd name="T28" fmla="*/ 0 w 77"/>
                      <a:gd name="T29" fmla="*/ 0 h 79"/>
                      <a:gd name="T30" fmla="*/ 0 w 77"/>
                      <a:gd name="T31" fmla="*/ 0 h 79"/>
                      <a:gd name="T32" fmla="*/ 0 w 77"/>
                      <a:gd name="T33" fmla="*/ 0 h 79"/>
                      <a:gd name="T34" fmla="*/ 0 w 77"/>
                      <a:gd name="T35" fmla="*/ 0 h 79"/>
                      <a:gd name="T36" fmla="*/ 0 w 77"/>
                      <a:gd name="T37" fmla="*/ 0 h 79"/>
                      <a:gd name="T38" fmla="*/ 0 w 77"/>
                      <a:gd name="T39" fmla="*/ 0 h 79"/>
                      <a:gd name="T40" fmla="*/ 0 w 77"/>
                      <a:gd name="T41" fmla="*/ 0 h 79"/>
                      <a:gd name="T42" fmla="*/ 0 w 77"/>
                      <a:gd name="T43" fmla="*/ 0 h 79"/>
                      <a:gd name="T44" fmla="*/ 0 w 77"/>
                      <a:gd name="T45" fmla="*/ 0 h 79"/>
                      <a:gd name="T46" fmla="*/ 0 w 77"/>
                      <a:gd name="T47" fmla="*/ 0 h 79"/>
                      <a:gd name="T48" fmla="*/ 0 w 77"/>
                      <a:gd name="T49" fmla="*/ 0 h 79"/>
                      <a:gd name="T50" fmla="*/ 0 w 77"/>
                      <a:gd name="T51" fmla="*/ 0 h 79"/>
                      <a:gd name="T52" fmla="*/ 0 w 77"/>
                      <a:gd name="T53" fmla="*/ 0 h 79"/>
                      <a:gd name="T54" fmla="*/ 0 w 77"/>
                      <a:gd name="T55" fmla="*/ 0 h 79"/>
                      <a:gd name="T56" fmla="*/ 0 w 77"/>
                      <a:gd name="T57" fmla="*/ 0 h 79"/>
                      <a:gd name="T58" fmla="*/ 0 w 77"/>
                      <a:gd name="T59" fmla="*/ 0 h 79"/>
                      <a:gd name="T60" fmla="*/ 0 w 77"/>
                      <a:gd name="T61" fmla="*/ 0 h 79"/>
                      <a:gd name="T62" fmla="*/ 0 w 77"/>
                      <a:gd name="T63" fmla="*/ 0 h 79"/>
                      <a:gd name="T64" fmla="*/ 0 w 77"/>
                      <a:gd name="T65" fmla="*/ 0 h 7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9"/>
                      <a:gd name="T101" fmla="*/ 77 w 77"/>
                      <a:gd name="T102" fmla="*/ 79 h 7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9">
                        <a:moveTo>
                          <a:pt x="38" y="79"/>
                        </a:moveTo>
                        <a:lnTo>
                          <a:pt x="41" y="78"/>
                        </a:lnTo>
                        <a:lnTo>
                          <a:pt x="45" y="78"/>
                        </a:lnTo>
                        <a:lnTo>
                          <a:pt x="49" y="76"/>
                        </a:lnTo>
                        <a:lnTo>
                          <a:pt x="53" y="75"/>
                        </a:lnTo>
                        <a:lnTo>
                          <a:pt x="57" y="73"/>
                        </a:lnTo>
                        <a:lnTo>
                          <a:pt x="59" y="72"/>
                        </a:lnTo>
                        <a:lnTo>
                          <a:pt x="63" y="69"/>
                        </a:lnTo>
                        <a:lnTo>
                          <a:pt x="65" y="67"/>
                        </a:lnTo>
                        <a:lnTo>
                          <a:pt x="67" y="63"/>
                        </a:lnTo>
                        <a:lnTo>
                          <a:pt x="70" y="61"/>
                        </a:lnTo>
                        <a:lnTo>
                          <a:pt x="72" y="57"/>
                        </a:lnTo>
                        <a:lnTo>
                          <a:pt x="74" y="55"/>
                        </a:lnTo>
                        <a:lnTo>
                          <a:pt x="74" y="51"/>
                        </a:lnTo>
                        <a:lnTo>
                          <a:pt x="77" y="47"/>
                        </a:lnTo>
                        <a:lnTo>
                          <a:pt x="77" y="43"/>
                        </a:lnTo>
                        <a:lnTo>
                          <a:pt x="77" y="40"/>
                        </a:lnTo>
                        <a:lnTo>
                          <a:pt x="77" y="36"/>
                        </a:lnTo>
                        <a:lnTo>
                          <a:pt x="77" y="31"/>
                        </a:lnTo>
                        <a:lnTo>
                          <a:pt x="74" y="28"/>
                        </a:lnTo>
                        <a:lnTo>
                          <a:pt x="74" y="24"/>
                        </a:lnTo>
                        <a:lnTo>
                          <a:pt x="72" y="21"/>
                        </a:lnTo>
                        <a:lnTo>
                          <a:pt x="70" y="18"/>
                        </a:lnTo>
                        <a:lnTo>
                          <a:pt x="67" y="15"/>
                        </a:lnTo>
                        <a:lnTo>
                          <a:pt x="65" y="12"/>
                        </a:lnTo>
                        <a:lnTo>
                          <a:pt x="63" y="10"/>
                        </a:lnTo>
                        <a:lnTo>
                          <a:pt x="59" y="7"/>
                        </a:lnTo>
                        <a:lnTo>
                          <a:pt x="57" y="5"/>
                        </a:lnTo>
                        <a:lnTo>
                          <a:pt x="53" y="3"/>
                        </a:lnTo>
                        <a:lnTo>
                          <a:pt x="49" y="3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29" y="0"/>
                        </a:lnTo>
                        <a:lnTo>
                          <a:pt x="26" y="3"/>
                        </a:lnTo>
                        <a:lnTo>
                          <a:pt x="22" y="3"/>
                        </a:lnTo>
                        <a:lnTo>
                          <a:pt x="19" y="5"/>
                        </a:lnTo>
                        <a:lnTo>
                          <a:pt x="16" y="7"/>
                        </a:lnTo>
                        <a:lnTo>
                          <a:pt x="14" y="10"/>
                        </a:lnTo>
                        <a:lnTo>
                          <a:pt x="11" y="12"/>
                        </a:lnTo>
                        <a:lnTo>
                          <a:pt x="8" y="15"/>
                        </a:lnTo>
                        <a:lnTo>
                          <a:pt x="6" y="18"/>
                        </a:lnTo>
                        <a:lnTo>
                          <a:pt x="3" y="21"/>
                        </a:lnTo>
                        <a:lnTo>
                          <a:pt x="3" y="24"/>
                        </a:lnTo>
                        <a:lnTo>
                          <a:pt x="1" y="28"/>
                        </a:lnTo>
                        <a:lnTo>
                          <a:pt x="1" y="31"/>
                        </a:lnTo>
                        <a:lnTo>
                          <a:pt x="0" y="36"/>
                        </a:lnTo>
                        <a:lnTo>
                          <a:pt x="0" y="40"/>
                        </a:lnTo>
                        <a:lnTo>
                          <a:pt x="0" y="43"/>
                        </a:lnTo>
                        <a:lnTo>
                          <a:pt x="1" y="47"/>
                        </a:lnTo>
                        <a:lnTo>
                          <a:pt x="1" y="51"/>
                        </a:lnTo>
                        <a:lnTo>
                          <a:pt x="3" y="55"/>
                        </a:lnTo>
                        <a:lnTo>
                          <a:pt x="3" y="57"/>
                        </a:lnTo>
                        <a:lnTo>
                          <a:pt x="6" y="61"/>
                        </a:lnTo>
                        <a:lnTo>
                          <a:pt x="8" y="63"/>
                        </a:lnTo>
                        <a:lnTo>
                          <a:pt x="11" y="67"/>
                        </a:lnTo>
                        <a:lnTo>
                          <a:pt x="14" y="69"/>
                        </a:lnTo>
                        <a:lnTo>
                          <a:pt x="16" y="72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6"/>
                        </a:lnTo>
                        <a:lnTo>
                          <a:pt x="29" y="78"/>
                        </a:lnTo>
                        <a:lnTo>
                          <a:pt x="34" y="78"/>
                        </a:lnTo>
                        <a:lnTo>
                          <a:pt x="38" y="7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31" name="Freeform 162">
                    <a:extLst>
                      <a:ext uri="{FF2B5EF4-FFF2-40B4-BE49-F238E27FC236}">
                        <a16:creationId xmlns:a16="http://schemas.microsoft.com/office/drawing/2014/main" id="{DD5B3524-A1D6-46C9-91BA-35C6F9386E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2" y="1877"/>
                    <a:ext cx="26" cy="25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8" y="77"/>
                        </a:moveTo>
                        <a:lnTo>
                          <a:pt x="43" y="76"/>
                        </a:lnTo>
                        <a:lnTo>
                          <a:pt x="46" y="76"/>
                        </a:lnTo>
                        <a:lnTo>
                          <a:pt x="50" y="75"/>
                        </a:lnTo>
                        <a:lnTo>
                          <a:pt x="53" y="74"/>
                        </a:lnTo>
                        <a:lnTo>
                          <a:pt x="56" y="71"/>
                        </a:lnTo>
                        <a:lnTo>
                          <a:pt x="59" y="70"/>
                        </a:lnTo>
                        <a:lnTo>
                          <a:pt x="63" y="68"/>
                        </a:lnTo>
                        <a:lnTo>
                          <a:pt x="67" y="65"/>
                        </a:lnTo>
                        <a:lnTo>
                          <a:pt x="69" y="62"/>
                        </a:lnTo>
                        <a:lnTo>
                          <a:pt x="71" y="59"/>
                        </a:lnTo>
                        <a:lnTo>
                          <a:pt x="72" y="56"/>
                        </a:lnTo>
                        <a:lnTo>
                          <a:pt x="74" y="54"/>
                        </a:lnTo>
                        <a:lnTo>
                          <a:pt x="75" y="49"/>
                        </a:lnTo>
                        <a:lnTo>
                          <a:pt x="76" y="46"/>
                        </a:lnTo>
                        <a:lnTo>
                          <a:pt x="77" y="42"/>
                        </a:lnTo>
                        <a:lnTo>
                          <a:pt x="77" y="38"/>
                        </a:lnTo>
                        <a:lnTo>
                          <a:pt x="77" y="33"/>
                        </a:lnTo>
                        <a:lnTo>
                          <a:pt x="76" y="31"/>
                        </a:lnTo>
                        <a:lnTo>
                          <a:pt x="75" y="26"/>
                        </a:lnTo>
                        <a:lnTo>
                          <a:pt x="74" y="23"/>
                        </a:lnTo>
                        <a:lnTo>
                          <a:pt x="72" y="19"/>
                        </a:lnTo>
                        <a:lnTo>
                          <a:pt x="71" y="16"/>
                        </a:lnTo>
                        <a:lnTo>
                          <a:pt x="69" y="13"/>
                        </a:lnTo>
                        <a:lnTo>
                          <a:pt x="67" y="11"/>
                        </a:lnTo>
                        <a:lnTo>
                          <a:pt x="63" y="8"/>
                        </a:lnTo>
                        <a:lnTo>
                          <a:pt x="59" y="6"/>
                        </a:lnTo>
                        <a:lnTo>
                          <a:pt x="56" y="5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6" y="0"/>
                        </a:lnTo>
                        <a:lnTo>
                          <a:pt x="43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3" y="2"/>
                        </a:lnTo>
                        <a:lnTo>
                          <a:pt x="20" y="5"/>
                        </a:lnTo>
                        <a:lnTo>
                          <a:pt x="17" y="6"/>
                        </a:lnTo>
                        <a:lnTo>
                          <a:pt x="13" y="8"/>
                        </a:lnTo>
                        <a:lnTo>
                          <a:pt x="11" y="11"/>
                        </a:lnTo>
                        <a:lnTo>
                          <a:pt x="8" y="13"/>
                        </a:lnTo>
                        <a:lnTo>
                          <a:pt x="6" y="16"/>
                        </a:lnTo>
                        <a:lnTo>
                          <a:pt x="5" y="19"/>
                        </a:lnTo>
                        <a:lnTo>
                          <a:pt x="2" y="23"/>
                        </a:lnTo>
                        <a:lnTo>
                          <a:pt x="1" y="26"/>
                        </a:lnTo>
                        <a:lnTo>
                          <a:pt x="0" y="31"/>
                        </a:lnTo>
                        <a:lnTo>
                          <a:pt x="0" y="33"/>
                        </a:lnTo>
                        <a:lnTo>
                          <a:pt x="0" y="38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1" y="49"/>
                        </a:lnTo>
                        <a:lnTo>
                          <a:pt x="2" y="54"/>
                        </a:lnTo>
                        <a:lnTo>
                          <a:pt x="5" y="56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5"/>
                        </a:lnTo>
                        <a:lnTo>
                          <a:pt x="13" y="68"/>
                        </a:lnTo>
                        <a:lnTo>
                          <a:pt x="17" y="70"/>
                        </a:lnTo>
                        <a:lnTo>
                          <a:pt x="20" y="71"/>
                        </a:lnTo>
                        <a:lnTo>
                          <a:pt x="23" y="74"/>
                        </a:lnTo>
                        <a:lnTo>
                          <a:pt x="26" y="75"/>
                        </a:lnTo>
                        <a:lnTo>
                          <a:pt x="31" y="76"/>
                        </a:lnTo>
                        <a:lnTo>
                          <a:pt x="34" y="76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32" name="Freeform 163">
                    <a:extLst>
                      <a:ext uri="{FF2B5EF4-FFF2-40B4-BE49-F238E27FC236}">
                        <a16:creationId xmlns:a16="http://schemas.microsoft.com/office/drawing/2014/main" id="{3D19819A-B551-46A8-8623-8BB703D0BB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1" y="1876"/>
                    <a:ext cx="26" cy="26"/>
                  </a:xfrm>
                  <a:custGeom>
                    <a:avLst/>
                    <a:gdLst>
                      <a:gd name="T0" fmla="*/ 0 w 78"/>
                      <a:gd name="T1" fmla="*/ 0 h 77"/>
                      <a:gd name="T2" fmla="*/ 0 w 78"/>
                      <a:gd name="T3" fmla="*/ 0 h 77"/>
                      <a:gd name="T4" fmla="*/ 0 w 78"/>
                      <a:gd name="T5" fmla="*/ 0 h 77"/>
                      <a:gd name="T6" fmla="*/ 0 w 78"/>
                      <a:gd name="T7" fmla="*/ 0 h 77"/>
                      <a:gd name="T8" fmla="*/ 0 w 78"/>
                      <a:gd name="T9" fmla="*/ 0 h 77"/>
                      <a:gd name="T10" fmla="*/ 0 w 78"/>
                      <a:gd name="T11" fmla="*/ 0 h 77"/>
                      <a:gd name="T12" fmla="*/ 0 w 78"/>
                      <a:gd name="T13" fmla="*/ 0 h 77"/>
                      <a:gd name="T14" fmla="*/ 0 w 78"/>
                      <a:gd name="T15" fmla="*/ 0 h 77"/>
                      <a:gd name="T16" fmla="*/ 0 w 78"/>
                      <a:gd name="T17" fmla="*/ 0 h 77"/>
                      <a:gd name="T18" fmla="*/ 0 w 78"/>
                      <a:gd name="T19" fmla="*/ 0 h 77"/>
                      <a:gd name="T20" fmla="*/ 0 w 78"/>
                      <a:gd name="T21" fmla="*/ 0 h 77"/>
                      <a:gd name="T22" fmla="*/ 0 w 78"/>
                      <a:gd name="T23" fmla="*/ 0 h 77"/>
                      <a:gd name="T24" fmla="*/ 0 w 78"/>
                      <a:gd name="T25" fmla="*/ 0 h 77"/>
                      <a:gd name="T26" fmla="*/ 0 w 78"/>
                      <a:gd name="T27" fmla="*/ 0 h 77"/>
                      <a:gd name="T28" fmla="*/ 0 w 78"/>
                      <a:gd name="T29" fmla="*/ 0 h 77"/>
                      <a:gd name="T30" fmla="*/ 0 w 78"/>
                      <a:gd name="T31" fmla="*/ 0 h 77"/>
                      <a:gd name="T32" fmla="*/ 0 w 78"/>
                      <a:gd name="T33" fmla="*/ 0 h 77"/>
                      <a:gd name="T34" fmla="*/ 0 w 78"/>
                      <a:gd name="T35" fmla="*/ 0 h 77"/>
                      <a:gd name="T36" fmla="*/ 0 w 78"/>
                      <a:gd name="T37" fmla="*/ 0 h 77"/>
                      <a:gd name="T38" fmla="*/ 0 w 78"/>
                      <a:gd name="T39" fmla="*/ 0 h 77"/>
                      <a:gd name="T40" fmla="*/ 0 w 78"/>
                      <a:gd name="T41" fmla="*/ 0 h 77"/>
                      <a:gd name="T42" fmla="*/ 0 w 78"/>
                      <a:gd name="T43" fmla="*/ 0 h 77"/>
                      <a:gd name="T44" fmla="*/ 0 w 78"/>
                      <a:gd name="T45" fmla="*/ 0 h 77"/>
                      <a:gd name="T46" fmla="*/ 0 w 78"/>
                      <a:gd name="T47" fmla="*/ 0 h 77"/>
                      <a:gd name="T48" fmla="*/ 0 w 78"/>
                      <a:gd name="T49" fmla="*/ 0 h 77"/>
                      <a:gd name="T50" fmla="*/ 0 w 78"/>
                      <a:gd name="T51" fmla="*/ 0 h 77"/>
                      <a:gd name="T52" fmla="*/ 0 w 78"/>
                      <a:gd name="T53" fmla="*/ 0 h 77"/>
                      <a:gd name="T54" fmla="*/ 0 w 78"/>
                      <a:gd name="T55" fmla="*/ 0 h 77"/>
                      <a:gd name="T56" fmla="*/ 0 w 78"/>
                      <a:gd name="T57" fmla="*/ 0 h 77"/>
                      <a:gd name="T58" fmla="*/ 0 w 78"/>
                      <a:gd name="T59" fmla="*/ 0 h 77"/>
                      <a:gd name="T60" fmla="*/ 0 w 78"/>
                      <a:gd name="T61" fmla="*/ 0 h 77"/>
                      <a:gd name="T62" fmla="*/ 0 w 78"/>
                      <a:gd name="T63" fmla="*/ 0 h 77"/>
                      <a:gd name="T64" fmla="*/ 0 w 78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7"/>
                      <a:gd name="T101" fmla="*/ 78 w 78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7">
                        <a:moveTo>
                          <a:pt x="41" y="77"/>
                        </a:moveTo>
                        <a:lnTo>
                          <a:pt x="43" y="76"/>
                        </a:lnTo>
                        <a:lnTo>
                          <a:pt x="48" y="76"/>
                        </a:lnTo>
                        <a:lnTo>
                          <a:pt x="51" y="75"/>
                        </a:lnTo>
                        <a:lnTo>
                          <a:pt x="55" y="73"/>
                        </a:lnTo>
                        <a:lnTo>
                          <a:pt x="57" y="71"/>
                        </a:lnTo>
                        <a:lnTo>
                          <a:pt x="61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9" y="61"/>
                        </a:lnTo>
                        <a:lnTo>
                          <a:pt x="71" y="59"/>
                        </a:lnTo>
                        <a:lnTo>
                          <a:pt x="74" y="56"/>
                        </a:lnTo>
                        <a:lnTo>
                          <a:pt x="75" y="53"/>
                        </a:lnTo>
                        <a:lnTo>
                          <a:pt x="76" y="48"/>
                        </a:lnTo>
                        <a:lnTo>
                          <a:pt x="77" y="45"/>
                        </a:lnTo>
                        <a:lnTo>
                          <a:pt x="78" y="41"/>
                        </a:lnTo>
                        <a:lnTo>
                          <a:pt x="78" y="38"/>
                        </a:lnTo>
                        <a:lnTo>
                          <a:pt x="78" y="34"/>
                        </a:lnTo>
                        <a:lnTo>
                          <a:pt x="77" y="31"/>
                        </a:lnTo>
                        <a:lnTo>
                          <a:pt x="76" y="26"/>
                        </a:lnTo>
                        <a:lnTo>
                          <a:pt x="75" y="22"/>
                        </a:lnTo>
                        <a:lnTo>
                          <a:pt x="74" y="19"/>
                        </a:lnTo>
                        <a:lnTo>
                          <a:pt x="71" y="15"/>
                        </a:lnTo>
                        <a:lnTo>
                          <a:pt x="69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1" y="4"/>
                        </a:lnTo>
                        <a:lnTo>
                          <a:pt x="57" y="3"/>
                        </a:lnTo>
                        <a:lnTo>
                          <a:pt x="55" y="2"/>
                        </a:lnTo>
                        <a:lnTo>
                          <a:pt x="51" y="0"/>
                        </a:lnTo>
                        <a:lnTo>
                          <a:pt x="48" y="0"/>
                        </a:lnTo>
                        <a:lnTo>
                          <a:pt x="43" y="0"/>
                        </a:lnTo>
                        <a:lnTo>
                          <a:pt x="41" y="0"/>
                        </a:lnTo>
                        <a:lnTo>
                          <a:pt x="36" y="0"/>
                        </a:lnTo>
                        <a:lnTo>
                          <a:pt x="31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20" y="3"/>
                        </a:lnTo>
                        <a:lnTo>
                          <a:pt x="18" y="4"/>
                        </a:lnTo>
                        <a:lnTo>
                          <a:pt x="16" y="7"/>
                        </a:lnTo>
                        <a:lnTo>
                          <a:pt x="13" y="10"/>
                        </a:lnTo>
                        <a:lnTo>
                          <a:pt x="10" y="13"/>
                        </a:lnTo>
                        <a:lnTo>
                          <a:pt x="7" y="15"/>
                        </a:lnTo>
                        <a:lnTo>
                          <a:pt x="5" y="19"/>
                        </a:lnTo>
                        <a:lnTo>
                          <a:pt x="4" y="22"/>
                        </a:lnTo>
                        <a:lnTo>
                          <a:pt x="3" y="26"/>
                        </a:lnTo>
                        <a:lnTo>
                          <a:pt x="1" y="31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1" y="45"/>
                        </a:lnTo>
                        <a:lnTo>
                          <a:pt x="3" y="48"/>
                        </a:lnTo>
                        <a:lnTo>
                          <a:pt x="4" y="53"/>
                        </a:lnTo>
                        <a:lnTo>
                          <a:pt x="5" y="56"/>
                        </a:lnTo>
                        <a:lnTo>
                          <a:pt x="7" y="59"/>
                        </a:lnTo>
                        <a:lnTo>
                          <a:pt x="10" y="61"/>
                        </a:lnTo>
                        <a:lnTo>
                          <a:pt x="13" y="65"/>
                        </a:lnTo>
                        <a:lnTo>
                          <a:pt x="16" y="67"/>
                        </a:lnTo>
                        <a:lnTo>
                          <a:pt x="18" y="70"/>
                        </a:lnTo>
                        <a:lnTo>
                          <a:pt x="20" y="71"/>
                        </a:lnTo>
                        <a:lnTo>
                          <a:pt x="25" y="73"/>
                        </a:lnTo>
                        <a:lnTo>
                          <a:pt x="27" y="75"/>
                        </a:lnTo>
                        <a:lnTo>
                          <a:pt x="31" y="76"/>
                        </a:lnTo>
                        <a:lnTo>
                          <a:pt x="36" y="76"/>
                        </a:lnTo>
                        <a:lnTo>
                          <a:pt x="41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33" name="Freeform 164">
                    <a:extLst>
                      <a:ext uri="{FF2B5EF4-FFF2-40B4-BE49-F238E27FC236}">
                        <a16:creationId xmlns:a16="http://schemas.microsoft.com/office/drawing/2014/main" id="{091106C6-692E-4DB8-B35D-966D45C845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11" y="1877"/>
                    <a:ext cx="26" cy="26"/>
                  </a:xfrm>
                  <a:custGeom>
                    <a:avLst/>
                    <a:gdLst>
                      <a:gd name="T0" fmla="*/ 0 w 76"/>
                      <a:gd name="T1" fmla="*/ 0 h 78"/>
                      <a:gd name="T2" fmla="*/ 0 w 76"/>
                      <a:gd name="T3" fmla="*/ 0 h 78"/>
                      <a:gd name="T4" fmla="*/ 0 w 76"/>
                      <a:gd name="T5" fmla="*/ 0 h 78"/>
                      <a:gd name="T6" fmla="*/ 0 w 76"/>
                      <a:gd name="T7" fmla="*/ 0 h 78"/>
                      <a:gd name="T8" fmla="*/ 0 w 76"/>
                      <a:gd name="T9" fmla="*/ 0 h 78"/>
                      <a:gd name="T10" fmla="*/ 0 w 76"/>
                      <a:gd name="T11" fmla="*/ 0 h 78"/>
                      <a:gd name="T12" fmla="*/ 0 w 76"/>
                      <a:gd name="T13" fmla="*/ 0 h 78"/>
                      <a:gd name="T14" fmla="*/ 0 w 76"/>
                      <a:gd name="T15" fmla="*/ 0 h 78"/>
                      <a:gd name="T16" fmla="*/ 0 w 76"/>
                      <a:gd name="T17" fmla="*/ 0 h 78"/>
                      <a:gd name="T18" fmla="*/ 0 w 76"/>
                      <a:gd name="T19" fmla="*/ 0 h 78"/>
                      <a:gd name="T20" fmla="*/ 0 w 76"/>
                      <a:gd name="T21" fmla="*/ 0 h 78"/>
                      <a:gd name="T22" fmla="*/ 0 w 76"/>
                      <a:gd name="T23" fmla="*/ 0 h 78"/>
                      <a:gd name="T24" fmla="*/ 0 w 76"/>
                      <a:gd name="T25" fmla="*/ 0 h 78"/>
                      <a:gd name="T26" fmla="*/ 0 w 76"/>
                      <a:gd name="T27" fmla="*/ 0 h 78"/>
                      <a:gd name="T28" fmla="*/ 0 w 76"/>
                      <a:gd name="T29" fmla="*/ 0 h 78"/>
                      <a:gd name="T30" fmla="*/ 0 w 76"/>
                      <a:gd name="T31" fmla="*/ 0 h 78"/>
                      <a:gd name="T32" fmla="*/ 0 w 76"/>
                      <a:gd name="T33" fmla="*/ 0 h 78"/>
                      <a:gd name="T34" fmla="*/ 0 w 76"/>
                      <a:gd name="T35" fmla="*/ 0 h 78"/>
                      <a:gd name="T36" fmla="*/ 0 w 76"/>
                      <a:gd name="T37" fmla="*/ 0 h 78"/>
                      <a:gd name="T38" fmla="*/ 0 w 76"/>
                      <a:gd name="T39" fmla="*/ 0 h 78"/>
                      <a:gd name="T40" fmla="*/ 0 w 76"/>
                      <a:gd name="T41" fmla="*/ 0 h 78"/>
                      <a:gd name="T42" fmla="*/ 0 w 76"/>
                      <a:gd name="T43" fmla="*/ 0 h 78"/>
                      <a:gd name="T44" fmla="*/ 0 w 76"/>
                      <a:gd name="T45" fmla="*/ 0 h 78"/>
                      <a:gd name="T46" fmla="*/ 0 w 76"/>
                      <a:gd name="T47" fmla="*/ 0 h 78"/>
                      <a:gd name="T48" fmla="*/ 0 w 76"/>
                      <a:gd name="T49" fmla="*/ 0 h 78"/>
                      <a:gd name="T50" fmla="*/ 0 w 76"/>
                      <a:gd name="T51" fmla="*/ 0 h 78"/>
                      <a:gd name="T52" fmla="*/ 0 w 76"/>
                      <a:gd name="T53" fmla="*/ 0 h 78"/>
                      <a:gd name="T54" fmla="*/ 0 w 76"/>
                      <a:gd name="T55" fmla="*/ 0 h 78"/>
                      <a:gd name="T56" fmla="*/ 0 w 76"/>
                      <a:gd name="T57" fmla="*/ 0 h 78"/>
                      <a:gd name="T58" fmla="*/ 0 w 76"/>
                      <a:gd name="T59" fmla="*/ 0 h 78"/>
                      <a:gd name="T60" fmla="*/ 0 w 76"/>
                      <a:gd name="T61" fmla="*/ 0 h 78"/>
                      <a:gd name="T62" fmla="*/ 0 w 76"/>
                      <a:gd name="T63" fmla="*/ 0 h 78"/>
                      <a:gd name="T64" fmla="*/ 0 w 76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6"/>
                      <a:gd name="T100" fmla="*/ 0 h 78"/>
                      <a:gd name="T101" fmla="*/ 76 w 76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6" h="78">
                        <a:moveTo>
                          <a:pt x="38" y="78"/>
                        </a:moveTo>
                        <a:lnTo>
                          <a:pt x="41" y="77"/>
                        </a:lnTo>
                        <a:lnTo>
                          <a:pt x="45" y="77"/>
                        </a:lnTo>
                        <a:lnTo>
                          <a:pt x="50" y="76"/>
                        </a:lnTo>
                        <a:lnTo>
                          <a:pt x="53" y="75"/>
                        </a:lnTo>
                        <a:lnTo>
                          <a:pt x="55" y="73"/>
                        </a:lnTo>
                        <a:lnTo>
                          <a:pt x="59" y="71"/>
                        </a:lnTo>
                        <a:lnTo>
                          <a:pt x="63" y="69"/>
                        </a:lnTo>
                        <a:lnTo>
                          <a:pt x="65" y="67"/>
                        </a:lnTo>
                        <a:lnTo>
                          <a:pt x="67" y="64"/>
                        </a:lnTo>
                        <a:lnTo>
                          <a:pt x="70" y="61"/>
                        </a:lnTo>
                        <a:lnTo>
                          <a:pt x="71" y="57"/>
                        </a:lnTo>
                        <a:lnTo>
                          <a:pt x="73" y="55"/>
                        </a:lnTo>
                        <a:lnTo>
                          <a:pt x="74" y="51"/>
                        </a:lnTo>
                        <a:lnTo>
                          <a:pt x="76" y="46"/>
                        </a:lnTo>
                        <a:lnTo>
                          <a:pt x="76" y="43"/>
                        </a:lnTo>
                        <a:lnTo>
                          <a:pt x="76" y="39"/>
                        </a:lnTo>
                        <a:lnTo>
                          <a:pt x="76" y="36"/>
                        </a:lnTo>
                        <a:lnTo>
                          <a:pt x="76" y="31"/>
                        </a:lnTo>
                        <a:lnTo>
                          <a:pt x="74" y="27"/>
                        </a:lnTo>
                        <a:lnTo>
                          <a:pt x="73" y="24"/>
                        </a:lnTo>
                        <a:lnTo>
                          <a:pt x="71" y="20"/>
                        </a:lnTo>
                        <a:lnTo>
                          <a:pt x="70" y="17"/>
                        </a:lnTo>
                        <a:lnTo>
                          <a:pt x="67" y="14"/>
                        </a:lnTo>
                        <a:lnTo>
                          <a:pt x="65" y="12"/>
                        </a:lnTo>
                        <a:lnTo>
                          <a:pt x="63" y="8"/>
                        </a:lnTo>
                        <a:lnTo>
                          <a:pt x="59" y="7"/>
                        </a:lnTo>
                        <a:lnTo>
                          <a:pt x="55" y="5"/>
                        </a:lnTo>
                        <a:lnTo>
                          <a:pt x="53" y="2"/>
                        </a:lnTo>
                        <a:lnTo>
                          <a:pt x="50" y="2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29" y="0"/>
                        </a:lnTo>
                        <a:lnTo>
                          <a:pt x="26" y="2"/>
                        </a:lnTo>
                        <a:lnTo>
                          <a:pt x="22" y="2"/>
                        </a:lnTo>
                        <a:lnTo>
                          <a:pt x="19" y="5"/>
                        </a:lnTo>
                        <a:lnTo>
                          <a:pt x="15" y="7"/>
                        </a:lnTo>
                        <a:lnTo>
                          <a:pt x="13" y="8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6" y="17"/>
                        </a:lnTo>
                        <a:lnTo>
                          <a:pt x="3" y="20"/>
                        </a:lnTo>
                        <a:lnTo>
                          <a:pt x="2" y="24"/>
                        </a:lnTo>
                        <a:lnTo>
                          <a:pt x="1" y="27"/>
                        </a:lnTo>
                        <a:lnTo>
                          <a:pt x="0" y="31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0" y="46"/>
                        </a:lnTo>
                        <a:lnTo>
                          <a:pt x="1" y="51"/>
                        </a:lnTo>
                        <a:lnTo>
                          <a:pt x="2" y="55"/>
                        </a:lnTo>
                        <a:lnTo>
                          <a:pt x="3" y="57"/>
                        </a:lnTo>
                        <a:lnTo>
                          <a:pt x="6" y="61"/>
                        </a:lnTo>
                        <a:lnTo>
                          <a:pt x="7" y="64"/>
                        </a:lnTo>
                        <a:lnTo>
                          <a:pt x="10" y="67"/>
                        </a:lnTo>
                        <a:lnTo>
                          <a:pt x="13" y="69"/>
                        </a:lnTo>
                        <a:lnTo>
                          <a:pt x="15" y="71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6"/>
                        </a:lnTo>
                        <a:lnTo>
                          <a:pt x="29" y="77"/>
                        </a:lnTo>
                        <a:lnTo>
                          <a:pt x="34" y="77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34" name="Freeform 165">
                    <a:extLst>
                      <a:ext uri="{FF2B5EF4-FFF2-40B4-BE49-F238E27FC236}">
                        <a16:creationId xmlns:a16="http://schemas.microsoft.com/office/drawing/2014/main" id="{43BC8342-4203-4DF0-AF1D-45EE93E463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60" y="1876"/>
                    <a:ext cx="26" cy="26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9" y="77"/>
                        </a:moveTo>
                        <a:lnTo>
                          <a:pt x="42" y="76"/>
                        </a:lnTo>
                        <a:lnTo>
                          <a:pt x="46" y="76"/>
                        </a:lnTo>
                        <a:lnTo>
                          <a:pt x="49" y="75"/>
                        </a:lnTo>
                        <a:lnTo>
                          <a:pt x="53" y="73"/>
                        </a:lnTo>
                        <a:lnTo>
                          <a:pt x="55" y="71"/>
                        </a:lnTo>
                        <a:lnTo>
                          <a:pt x="59" y="70"/>
                        </a:lnTo>
                        <a:lnTo>
                          <a:pt x="63" y="67"/>
                        </a:lnTo>
                        <a:lnTo>
                          <a:pt x="66" y="65"/>
                        </a:lnTo>
                        <a:lnTo>
                          <a:pt x="67" y="61"/>
                        </a:lnTo>
                        <a:lnTo>
                          <a:pt x="70" y="59"/>
                        </a:lnTo>
                        <a:lnTo>
                          <a:pt x="72" y="56"/>
                        </a:lnTo>
                        <a:lnTo>
                          <a:pt x="73" y="53"/>
                        </a:lnTo>
                        <a:lnTo>
                          <a:pt x="74" y="48"/>
                        </a:lnTo>
                        <a:lnTo>
                          <a:pt x="77" y="45"/>
                        </a:lnTo>
                        <a:lnTo>
                          <a:pt x="77" y="41"/>
                        </a:lnTo>
                        <a:lnTo>
                          <a:pt x="77" y="38"/>
                        </a:lnTo>
                        <a:lnTo>
                          <a:pt x="77" y="34"/>
                        </a:lnTo>
                        <a:lnTo>
                          <a:pt x="77" y="31"/>
                        </a:lnTo>
                        <a:lnTo>
                          <a:pt x="74" y="26"/>
                        </a:lnTo>
                        <a:lnTo>
                          <a:pt x="73" y="22"/>
                        </a:lnTo>
                        <a:lnTo>
                          <a:pt x="72" y="19"/>
                        </a:lnTo>
                        <a:lnTo>
                          <a:pt x="70" y="15"/>
                        </a:lnTo>
                        <a:lnTo>
                          <a:pt x="67" y="13"/>
                        </a:lnTo>
                        <a:lnTo>
                          <a:pt x="66" y="10"/>
                        </a:lnTo>
                        <a:lnTo>
                          <a:pt x="63" y="7"/>
                        </a:lnTo>
                        <a:lnTo>
                          <a:pt x="59" y="4"/>
                        </a:lnTo>
                        <a:lnTo>
                          <a:pt x="55" y="3"/>
                        </a:lnTo>
                        <a:lnTo>
                          <a:pt x="53" y="2"/>
                        </a:lnTo>
                        <a:lnTo>
                          <a:pt x="49" y="0"/>
                        </a:lnTo>
                        <a:lnTo>
                          <a:pt x="46" y="0"/>
                        </a:lnTo>
                        <a:lnTo>
                          <a:pt x="42" y="0"/>
                        </a:lnTo>
                        <a:lnTo>
                          <a:pt x="39" y="0"/>
                        </a:lnTo>
                        <a:lnTo>
                          <a:pt x="35" y="0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3" y="2"/>
                        </a:lnTo>
                        <a:lnTo>
                          <a:pt x="20" y="3"/>
                        </a:lnTo>
                        <a:lnTo>
                          <a:pt x="16" y="4"/>
                        </a:lnTo>
                        <a:lnTo>
                          <a:pt x="13" y="7"/>
                        </a:lnTo>
                        <a:lnTo>
                          <a:pt x="11" y="10"/>
                        </a:lnTo>
                        <a:lnTo>
                          <a:pt x="8" y="13"/>
                        </a:lnTo>
                        <a:lnTo>
                          <a:pt x="6" y="15"/>
                        </a:lnTo>
                        <a:lnTo>
                          <a:pt x="4" y="19"/>
                        </a:lnTo>
                        <a:lnTo>
                          <a:pt x="3" y="22"/>
                        </a:lnTo>
                        <a:lnTo>
                          <a:pt x="1" y="26"/>
                        </a:lnTo>
                        <a:lnTo>
                          <a:pt x="1" y="31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1" y="45"/>
                        </a:lnTo>
                        <a:lnTo>
                          <a:pt x="1" y="48"/>
                        </a:lnTo>
                        <a:lnTo>
                          <a:pt x="3" y="53"/>
                        </a:lnTo>
                        <a:lnTo>
                          <a:pt x="4" y="56"/>
                        </a:lnTo>
                        <a:lnTo>
                          <a:pt x="6" y="59"/>
                        </a:lnTo>
                        <a:lnTo>
                          <a:pt x="8" y="61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lnTo>
                          <a:pt x="16" y="70"/>
                        </a:lnTo>
                        <a:lnTo>
                          <a:pt x="20" y="71"/>
                        </a:lnTo>
                        <a:lnTo>
                          <a:pt x="23" y="73"/>
                        </a:lnTo>
                        <a:lnTo>
                          <a:pt x="27" y="75"/>
                        </a:lnTo>
                        <a:lnTo>
                          <a:pt x="30" y="76"/>
                        </a:lnTo>
                        <a:lnTo>
                          <a:pt x="35" y="76"/>
                        </a:lnTo>
                        <a:lnTo>
                          <a:pt x="39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35" name="Freeform 166">
                    <a:extLst>
                      <a:ext uri="{FF2B5EF4-FFF2-40B4-BE49-F238E27FC236}">
                        <a16:creationId xmlns:a16="http://schemas.microsoft.com/office/drawing/2014/main" id="{C4D03BE5-63DA-43A5-9395-1A3347C38B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12" y="1877"/>
                    <a:ext cx="26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w 78"/>
                      <a:gd name="T25" fmla="*/ 0 h 78"/>
                      <a:gd name="T26" fmla="*/ 0 w 78"/>
                      <a:gd name="T27" fmla="*/ 0 h 78"/>
                      <a:gd name="T28" fmla="*/ 0 w 78"/>
                      <a:gd name="T29" fmla="*/ 0 h 78"/>
                      <a:gd name="T30" fmla="*/ 0 w 78"/>
                      <a:gd name="T31" fmla="*/ 0 h 78"/>
                      <a:gd name="T32" fmla="*/ 0 w 78"/>
                      <a:gd name="T33" fmla="*/ 0 h 78"/>
                      <a:gd name="T34" fmla="*/ 0 w 78"/>
                      <a:gd name="T35" fmla="*/ 0 h 78"/>
                      <a:gd name="T36" fmla="*/ 0 w 78"/>
                      <a:gd name="T37" fmla="*/ 0 h 78"/>
                      <a:gd name="T38" fmla="*/ 0 w 78"/>
                      <a:gd name="T39" fmla="*/ 0 h 78"/>
                      <a:gd name="T40" fmla="*/ 0 w 78"/>
                      <a:gd name="T41" fmla="*/ 0 h 78"/>
                      <a:gd name="T42" fmla="*/ 0 w 78"/>
                      <a:gd name="T43" fmla="*/ 0 h 78"/>
                      <a:gd name="T44" fmla="*/ 0 w 78"/>
                      <a:gd name="T45" fmla="*/ 0 h 78"/>
                      <a:gd name="T46" fmla="*/ 0 w 78"/>
                      <a:gd name="T47" fmla="*/ 0 h 78"/>
                      <a:gd name="T48" fmla="*/ 0 w 78"/>
                      <a:gd name="T49" fmla="*/ 0 h 78"/>
                      <a:gd name="T50" fmla="*/ 0 w 78"/>
                      <a:gd name="T51" fmla="*/ 0 h 78"/>
                      <a:gd name="T52" fmla="*/ 0 w 78"/>
                      <a:gd name="T53" fmla="*/ 0 h 78"/>
                      <a:gd name="T54" fmla="*/ 0 w 78"/>
                      <a:gd name="T55" fmla="*/ 0 h 78"/>
                      <a:gd name="T56" fmla="*/ 0 w 78"/>
                      <a:gd name="T57" fmla="*/ 0 h 78"/>
                      <a:gd name="T58" fmla="*/ 0 w 78"/>
                      <a:gd name="T59" fmla="*/ 0 h 78"/>
                      <a:gd name="T60" fmla="*/ 0 w 78"/>
                      <a:gd name="T61" fmla="*/ 0 h 78"/>
                      <a:gd name="T62" fmla="*/ 0 w 78"/>
                      <a:gd name="T63" fmla="*/ 0 h 78"/>
                      <a:gd name="T64" fmla="*/ 0 w 78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8"/>
                      <a:gd name="T101" fmla="*/ 78 w 78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8">
                        <a:moveTo>
                          <a:pt x="39" y="78"/>
                        </a:moveTo>
                        <a:lnTo>
                          <a:pt x="43" y="77"/>
                        </a:lnTo>
                        <a:lnTo>
                          <a:pt x="46" y="77"/>
                        </a:lnTo>
                        <a:lnTo>
                          <a:pt x="50" y="76"/>
                        </a:lnTo>
                        <a:lnTo>
                          <a:pt x="55" y="75"/>
                        </a:lnTo>
                        <a:lnTo>
                          <a:pt x="57" y="73"/>
                        </a:lnTo>
                        <a:lnTo>
                          <a:pt x="61" y="71"/>
                        </a:lnTo>
                        <a:lnTo>
                          <a:pt x="63" y="69"/>
                        </a:lnTo>
                        <a:lnTo>
                          <a:pt x="67" y="67"/>
                        </a:lnTo>
                        <a:lnTo>
                          <a:pt x="68" y="64"/>
                        </a:lnTo>
                        <a:lnTo>
                          <a:pt x="70" y="61"/>
                        </a:lnTo>
                        <a:lnTo>
                          <a:pt x="74" y="57"/>
                        </a:lnTo>
                        <a:lnTo>
                          <a:pt x="75" y="55"/>
                        </a:lnTo>
                        <a:lnTo>
                          <a:pt x="76" y="51"/>
                        </a:lnTo>
                        <a:lnTo>
                          <a:pt x="77" y="46"/>
                        </a:lnTo>
                        <a:lnTo>
                          <a:pt x="78" y="43"/>
                        </a:lnTo>
                        <a:lnTo>
                          <a:pt x="78" y="39"/>
                        </a:lnTo>
                        <a:lnTo>
                          <a:pt x="78" y="36"/>
                        </a:lnTo>
                        <a:lnTo>
                          <a:pt x="77" y="31"/>
                        </a:lnTo>
                        <a:lnTo>
                          <a:pt x="76" y="27"/>
                        </a:lnTo>
                        <a:lnTo>
                          <a:pt x="75" y="24"/>
                        </a:lnTo>
                        <a:lnTo>
                          <a:pt x="74" y="20"/>
                        </a:lnTo>
                        <a:lnTo>
                          <a:pt x="70" y="17"/>
                        </a:lnTo>
                        <a:lnTo>
                          <a:pt x="68" y="14"/>
                        </a:lnTo>
                        <a:lnTo>
                          <a:pt x="67" y="12"/>
                        </a:lnTo>
                        <a:lnTo>
                          <a:pt x="63" y="8"/>
                        </a:lnTo>
                        <a:lnTo>
                          <a:pt x="61" y="7"/>
                        </a:lnTo>
                        <a:lnTo>
                          <a:pt x="57" y="5"/>
                        </a:lnTo>
                        <a:lnTo>
                          <a:pt x="55" y="2"/>
                        </a:lnTo>
                        <a:lnTo>
                          <a:pt x="50" y="2"/>
                        </a:lnTo>
                        <a:lnTo>
                          <a:pt x="46" y="0"/>
                        </a:lnTo>
                        <a:lnTo>
                          <a:pt x="43" y="0"/>
                        </a:lnTo>
                        <a:lnTo>
                          <a:pt x="39" y="0"/>
                        </a:lnTo>
                        <a:lnTo>
                          <a:pt x="36" y="0"/>
                        </a:lnTo>
                        <a:lnTo>
                          <a:pt x="31" y="0"/>
                        </a:lnTo>
                        <a:lnTo>
                          <a:pt x="27" y="2"/>
                        </a:lnTo>
                        <a:lnTo>
                          <a:pt x="24" y="2"/>
                        </a:lnTo>
                        <a:lnTo>
                          <a:pt x="20" y="5"/>
                        </a:lnTo>
                        <a:lnTo>
                          <a:pt x="18" y="7"/>
                        </a:lnTo>
                        <a:lnTo>
                          <a:pt x="14" y="8"/>
                        </a:lnTo>
                        <a:lnTo>
                          <a:pt x="12" y="12"/>
                        </a:lnTo>
                        <a:lnTo>
                          <a:pt x="8" y="14"/>
                        </a:lnTo>
                        <a:lnTo>
                          <a:pt x="7" y="17"/>
                        </a:lnTo>
                        <a:lnTo>
                          <a:pt x="5" y="20"/>
                        </a:lnTo>
                        <a:lnTo>
                          <a:pt x="4" y="24"/>
                        </a:lnTo>
                        <a:lnTo>
                          <a:pt x="2" y="27"/>
                        </a:lnTo>
                        <a:lnTo>
                          <a:pt x="1" y="31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1" y="46"/>
                        </a:lnTo>
                        <a:lnTo>
                          <a:pt x="2" y="51"/>
                        </a:lnTo>
                        <a:lnTo>
                          <a:pt x="4" y="55"/>
                        </a:lnTo>
                        <a:lnTo>
                          <a:pt x="5" y="57"/>
                        </a:lnTo>
                        <a:lnTo>
                          <a:pt x="7" y="61"/>
                        </a:lnTo>
                        <a:lnTo>
                          <a:pt x="8" y="64"/>
                        </a:lnTo>
                        <a:lnTo>
                          <a:pt x="12" y="67"/>
                        </a:lnTo>
                        <a:lnTo>
                          <a:pt x="14" y="69"/>
                        </a:lnTo>
                        <a:lnTo>
                          <a:pt x="18" y="71"/>
                        </a:lnTo>
                        <a:lnTo>
                          <a:pt x="20" y="73"/>
                        </a:lnTo>
                        <a:lnTo>
                          <a:pt x="24" y="75"/>
                        </a:lnTo>
                        <a:lnTo>
                          <a:pt x="27" y="76"/>
                        </a:lnTo>
                        <a:lnTo>
                          <a:pt x="31" y="77"/>
                        </a:lnTo>
                        <a:lnTo>
                          <a:pt x="36" y="77"/>
                        </a:lnTo>
                        <a:lnTo>
                          <a:pt x="39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36" name="Freeform 167">
                    <a:extLst>
                      <a:ext uri="{FF2B5EF4-FFF2-40B4-BE49-F238E27FC236}">
                        <a16:creationId xmlns:a16="http://schemas.microsoft.com/office/drawing/2014/main" id="{1618C2EC-8106-4FCE-A65C-A14D71BB50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62" y="1876"/>
                    <a:ext cx="25" cy="26"/>
                  </a:xfrm>
                  <a:custGeom>
                    <a:avLst/>
                    <a:gdLst>
                      <a:gd name="T0" fmla="*/ 0 w 75"/>
                      <a:gd name="T1" fmla="*/ 0 h 78"/>
                      <a:gd name="T2" fmla="*/ 0 w 75"/>
                      <a:gd name="T3" fmla="*/ 0 h 78"/>
                      <a:gd name="T4" fmla="*/ 0 w 75"/>
                      <a:gd name="T5" fmla="*/ 0 h 78"/>
                      <a:gd name="T6" fmla="*/ 0 w 75"/>
                      <a:gd name="T7" fmla="*/ 0 h 78"/>
                      <a:gd name="T8" fmla="*/ 0 w 75"/>
                      <a:gd name="T9" fmla="*/ 0 h 78"/>
                      <a:gd name="T10" fmla="*/ 0 w 75"/>
                      <a:gd name="T11" fmla="*/ 0 h 78"/>
                      <a:gd name="T12" fmla="*/ 0 w 75"/>
                      <a:gd name="T13" fmla="*/ 0 h 78"/>
                      <a:gd name="T14" fmla="*/ 0 w 75"/>
                      <a:gd name="T15" fmla="*/ 0 h 78"/>
                      <a:gd name="T16" fmla="*/ 0 w 75"/>
                      <a:gd name="T17" fmla="*/ 0 h 78"/>
                      <a:gd name="T18" fmla="*/ 0 w 75"/>
                      <a:gd name="T19" fmla="*/ 0 h 78"/>
                      <a:gd name="T20" fmla="*/ 0 w 75"/>
                      <a:gd name="T21" fmla="*/ 0 h 78"/>
                      <a:gd name="T22" fmla="*/ 0 w 75"/>
                      <a:gd name="T23" fmla="*/ 0 h 78"/>
                      <a:gd name="T24" fmla="*/ 0 w 75"/>
                      <a:gd name="T25" fmla="*/ 0 h 78"/>
                      <a:gd name="T26" fmla="*/ 0 w 75"/>
                      <a:gd name="T27" fmla="*/ 0 h 78"/>
                      <a:gd name="T28" fmla="*/ 0 w 75"/>
                      <a:gd name="T29" fmla="*/ 0 h 78"/>
                      <a:gd name="T30" fmla="*/ 0 w 75"/>
                      <a:gd name="T31" fmla="*/ 0 h 78"/>
                      <a:gd name="T32" fmla="*/ 0 w 75"/>
                      <a:gd name="T33" fmla="*/ 0 h 78"/>
                      <a:gd name="T34" fmla="*/ 0 w 75"/>
                      <a:gd name="T35" fmla="*/ 0 h 78"/>
                      <a:gd name="T36" fmla="*/ 0 w 75"/>
                      <a:gd name="T37" fmla="*/ 0 h 78"/>
                      <a:gd name="T38" fmla="*/ 0 w 75"/>
                      <a:gd name="T39" fmla="*/ 0 h 78"/>
                      <a:gd name="T40" fmla="*/ 0 w 75"/>
                      <a:gd name="T41" fmla="*/ 0 h 78"/>
                      <a:gd name="T42" fmla="*/ 0 w 75"/>
                      <a:gd name="T43" fmla="*/ 0 h 78"/>
                      <a:gd name="T44" fmla="*/ 0 w 75"/>
                      <a:gd name="T45" fmla="*/ 0 h 78"/>
                      <a:gd name="T46" fmla="*/ 0 w 75"/>
                      <a:gd name="T47" fmla="*/ 0 h 78"/>
                      <a:gd name="T48" fmla="*/ 0 w 75"/>
                      <a:gd name="T49" fmla="*/ 0 h 78"/>
                      <a:gd name="T50" fmla="*/ 0 w 75"/>
                      <a:gd name="T51" fmla="*/ 0 h 78"/>
                      <a:gd name="T52" fmla="*/ 0 w 75"/>
                      <a:gd name="T53" fmla="*/ 0 h 78"/>
                      <a:gd name="T54" fmla="*/ 0 w 75"/>
                      <a:gd name="T55" fmla="*/ 0 h 78"/>
                      <a:gd name="T56" fmla="*/ 0 w 75"/>
                      <a:gd name="T57" fmla="*/ 0 h 78"/>
                      <a:gd name="T58" fmla="*/ 0 w 75"/>
                      <a:gd name="T59" fmla="*/ 0 h 78"/>
                      <a:gd name="T60" fmla="*/ 0 w 75"/>
                      <a:gd name="T61" fmla="*/ 0 h 78"/>
                      <a:gd name="T62" fmla="*/ 0 w 75"/>
                      <a:gd name="T63" fmla="*/ 0 h 78"/>
                      <a:gd name="T64" fmla="*/ 0 w 75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5"/>
                      <a:gd name="T100" fmla="*/ 0 h 78"/>
                      <a:gd name="T101" fmla="*/ 75 w 75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5" h="78">
                        <a:moveTo>
                          <a:pt x="38" y="78"/>
                        </a:moveTo>
                        <a:lnTo>
                          <a:pt x="41" y="78"/>
                        </a:lnTo>
                        <a:lnTo>
                          <a:pt x="45" y="77"/>
                        </a:lnTo>
                        <a:lnTo>
                          <a:pt x="48" y="76"/>
                        </a:lnTo>
                        <a:lnTo>
                          <a:pt x="52" y="75"/>
                        </a:lnTo>
                        <a:lnTo>
                          <a:pt x="54" y="72"/>
                        </a:lnTo>
                        <a:lnTo>
                          <a:pt x="58" y="71"/>
                        </a:lnTo>
                        <a:lnTo>
                          <a:pt x="61" y="69"/>
                        </a:lnTo>
                        <a:lnTo>
                          <a:pt x="65" y="66"/>
                        </a:lnTo>
                        <a:lnTo>
                          <a:pt x="66" y="63"/>
                        </a:lnTo>
                        <a:lnTo>
                          <a:pt x="68" y="60"/>
                        </a:lnTo>
                        <a:lnTo>
                          <a:pt x="70" y="57"/>
                        </a:lnTo>
                        <a:lnTo>
                          <a:pt x="72" y="53"/>
                        </a:lnTo>
                        <a:lnTo>
                          <a:pt x="73" y="51"/>
                        </a:lnTo>
                        <a:lnTo>
                          <a:pt x="75" y="46"/>
                        </a:lnTo>
                        <a:lnTo>
                          <a:pt x="75" y="42"/>
                        </a:lnTo>
                        <a:lnTo>
                          <a:pt x="75" y="39"/>
                        </a:lnTo>
                        <a:lnTo>
                          <a:pt x="75" y="35"/>
                        </a:lnTo>
                        <a:lnTo>
                          <a:pt x="75" y="31"/>
                        </a:lnTo>
                        <a:lnTo>
                          <a:pt x="73" y="26"/>
                        </a:lnTo>
                        <a:lnTo>
                          <a:pt x="72" y="23"/>
                        </a:lnTo>
                        <a:lnTo>
                          <a:pt x="70" y="20"/>
                        </a:lnTo>
                        <a:lnTo>
                          <a:pt x="68" y="18"/>
                        </a:lnTo>
                        <a:lnTo>
                          <a:pt x="66" y="14"/>
                        </a:lnTo>
                        <a:lnTo>
                          <a:pt x="65" y="12"/>
                        </a:lnTo>
                        <a:lnTo>
                          <a:pt x="61" y="9"/>
                        </a:lnTo>
                        <a:lnTo>
                          <a:pt x="58" y="7"/>
                        </a:lnTo>
                        <a:lnTo>
                          <a:pt x="54" y="4"/>
                        </a:lnTo>
                        <a:lnTo>
                          <a:pt x="52" y="2"/>
                        </a:lnTo>
                        <a:lnTo>
                          <a:pt x="48" y="2"/>
                        </a:lnTo>
                        <a:lnTo>
                          <a:pt x="45" y="1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3" y="0"/>
                        </a:lnTo>
                        <a:lnTo>
                          <a:pt x="29" y="1"/>
                        </a:lnTo>
                        <a:lnTo>
                          <a:pt x="24" y="2"/>
                        </a:lnTo>
                        <a:lnTo>
                          <a:pt x="22" y="2"/>
                        </a:lnTo>
                        <a:lnTo>
                          <a:pt x="19" y="4"/>
                        </a:lnTo>
                        <a:lnTo>
                          <a:pt x="15" y="7"/>
                        </a:lnTo>
                        <a:lnTo>
                          <a:pt x="13" y="9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4" y="18"/>
                        </a:lnTo>
                        <a:lnTo>
                          <a:pt x="3" y="20"/>
                        </a:lnTo>
                        <a:lnTo>
                          <a:pt x="2" y="23"/>
                        </a:lnTo>
                        <a:lnTo>
                          <a:pt x="0" y="26"/>
                        </a:lnTo>
                        <a:lnTo>
                          <a:pt x="0" y="31"/>
                        </a:lnTo>
                        <a:lnTo>
                          <a:pt x="0" y="35"/>
                        </a:lnTo>
                        <a:lnTo>
                          <a:pt x="0" y="39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0" y="51"/>
                        </a:lnTo>
                        <a:lnTo>
                          <a:pt x="2" y="53"/>
                        </a:lnTo>
                        <a:lnTo>
                          <a:pt x="3" y="57"/>
                        </a:lnTo>
                        <a:lnTo>
                          <a:pt x="4" y="60"/>
                        </a:lnTo>
                        <a:lnTo>
                          <a:pt x="7" y="63"/>
                        </a:lnTo>
                        <a:lnTo>
                          <a:pt x="10" y="66"/>
                        </a:lnTo>
                        <a:lnTo>
                          <a:pt x="13" y="69"/>
                        </a:lnTo>
                        <a:lnTo>
                          <a:pt x="15" y="71"/>
                        </a:lnTo>
                        <a:lnTo>
                          <a:pt x="19" y="72"/>
                        </a:lnTo>
                        <a:lnTo>
                          <a:pt x="22" y="75"/>
                        </a:lnTo>
                        <a:lnTo>
                          <a:pt x="24" y="76"/>
                        </a:lnTo>
                        <a:lnTo>
                          <a:pt x="29" y="77"/>
                        </a:lnTo>
                        <a:lnTo>
                          <a:pt x="33" y="78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37" name="Freeform 168">
                    <a:extLst>
                      <a:ext uri="{FF2B5EF4-FFF2-40B4-BE49-F238E27FC236}">
                        <a16:creationId xmlns:a16="http://schemas.microsoft.com/office/drawing/2014/main" id="{358F7988-D278-4C0F-89FC-F2A0A41640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86" y="1906"/>
                    <a:ext cx="26" cy="26"/>
                  </a:xfrm>
                  <a:custGeom>
                    <a:avLst/>
                    <a:gdLst>
                      <a:gd name="T0" fmla="*/ 0 w 77"/>
                      <a:gd name="T1" fmla="*/ 0 h 78"/>
                      <a:gd name="T2" fmla="*/ 0 w 77"/>
                      <a:gd name="T3" fmla="*/ 0 h 78"/>
                      <a:gd name="T4" fmla="*/ 0 w 77"/>
                      <a:gd name="T5" fmla="*/ 0 h 78"/>
                      <a:gd name="T6" fmla="*/ 0 w 77"/>
                      <a:gd name="T7" fmla="*/ 0 h 78"/>
                      <a:gd name="T8" fmla="*/ 0 w 77"/>
                      <a:gd name="T9" fmla="*/ 0 h 78"/>
                      <a:gd name="T10" fmla="*/ 0 w 77"/>
                      <a:gd name="T11" fmla="*/ 0 h 78"/>
                      <a:gd name="T12" fmla="*/ 0 w 77"/>
                      <a:gd name="T13" fmla="*/ 0 h 78"/>
                      <a:gd name="T14" fmla="*/ 0 w 77"/>
                      <a:gd name="T15" fmla="*/ 0 h 78"/>
                      <a:gd name="T16" fmla="*/ 0 w 77"/>
                      <a:gd name="T17" fmla="*/ 0 h 78"/>
                      <a:gd name="T18" fmla="*/ 0 w 77"/>
                      <a:gd name="T19" fmla="*/ 0 h 78"/>
                      <a:gd name="T20" fmla="*/ 0 w 77"/>
                      <a:gd name="T21" fmla="*/ 0 h 78"/>
                      <a:gd name="T22" fmla="*/ 0 w 77"/>
                      <a:gd name="T23" fmla="*/ 0 h 78"/>
                      <a:gd name="T24" fmla="*/ 0 w 77"/>
                      <a:gd name="T25" fmla="*/ 0 h 78"/>
                      <a:gd name="T26" fmla="*/ 0 w 77"/>
                      <a:gd name="T27" fmla="*/ 0 h 78"/>
                      <a:gd name="T28" fmla="*/ 0 w 77"/>
                      <a:gd name="T29" fmla="*/ 0 h 78"/>
                      <a:gd name="T30" fmla="*/ 0 w 77"/>
                      <a:gd name="T31" fmla="*/ 0 h 78"/>
                      <a:gd name="T32" fmla="*/ 0 w 77"/>
                      <a:gd name="T33" fmla="*/ 0 h 78"/>
                      <a:gd name="T34" fmla="*/ 0 w 77"/>
                      <a:gd name="T35" fmla="*/ 0 h 78"/>
                      <a:gd name="T36" fmla="*/ 0 w 77"/>
                      <a:gd name="T37" fmla="*/ 0 h 78"/>
                      <a:gd name="T38" fmla="*/ 0 w 77"/>
                      <a:gd name="T39" fmla="*/ 0 h 78"/>
                      <a:gd name="T40" fmla="*/ 0 w 77"/>
                      <a:gd name="T41" fmla="*/ 0 h 78"/>
                      <a:gd name="T42" fmla="*/ 0 w 77"/>
                      <a:gd name="T43" fmla="*/ 0 h 78"/>
                      <a:gd name="T44" fmla="*/ 0 w 77"/>
                      <a:gd name="T45" fmla="*/ 0 h 78"/>
                      <a:gd name="T46" fmla="*/ 0 w 77"/>
                      <a:gd name="T47" fmla="*/ 0 h 78"/>
                      <a:gd name="T48" fmla="*/ 0 w 77"/>
                      <a:gd name="T49" fmla="*/ 0 h 78"/>
                      <a:gd name="T50" fmla="*/ 0 w 77"/>
                      <a:gd name="T51" fmla="*/ 0 h 78"/>
                      <a:gd name="T52" fmla="*/ 0 w 77"/>
                      <a:gd name="T53" fmla="*/ 0 h 78"/>
                      <a:gd name="T54" fmla="*/ 0 w 77"/>
                      <a:gd name="T55" fmla="*/ 0 h 78"/>
                      <a:gd name="T56" fmla="*/ 0 w 77"/>
                      <a:gd name="T57" fmla="*/ 0 h 78"/>
                      <a:gd name="T58" fmla="*/ 0 w 77"/>
                      <a:gd name="T59" fmla="*/ 0 h 78"/>
                      <a:gd name="T60" fmla="*/ 0 w 77"/>
                      <a:gd name="T61" fmla="*/ 0 h 78"/>
                      <a:gd name="T62" fmla="*/ 0 w 77"/>
                      <a:gd name="T63" fmla="*/ 0 h 78"/>
                      <a:gd name="T64" fmla="*/ 0 w 77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8"/>
                      <a:gd name="T101" fmla="*/ 77 w 77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8">
                        <a:moveTo>
                          <a:pt x="38" y="78"/>
                        </a:moveTo>
                        <a:lnTo>
                          <a:pt x="41" y="77"/>
                        </a:lnTo>
                        <a:lnTo>
                          <a:pt x="45" y="76"/>
                        </a:lnTo>
                        <a:lnTo>
                          <a:pt x="50" y="76"/>
                        </a:lnTo>
                        <a:lnTo>
                          <a:pt x="53" y="73"/>
                        </a:lnTo>
                        <a:lnTo>
                          <a:pt x="56" y="72"/>
                        </a:lnTo>
                        <a:lnTo>
                          <a:pt x="59" y="70"/>
                        </a:lnTo>
                        <a:lnTo>
                          <a:pt x="63" y="67"/>
                        </a:lnTo>
                        <a:lnTo>
                          <a:pt x="65" y="65"/>
                        </a:lnTo>
                        <a:lnTo>
                          <a:pt x="67" y="63"/>
                        </a:lnTo>
                        <a:lnTo>
                          <a:pt x="70" y="60"/>
                        </a:lnTo>
                        <a:lnTo>
                          <a:pt x="71" y="56"/>
                        </a:lnTo>
                        <a:lnTo>
                          <a:pt x="73" y="53"/>
                        </a:lnTo>
                        <a:lnTo>
                          <a:pt x="74" y="50"/>
                        </a:lnTo>
                        <a:lnTo>
                          <a:pt x="76" y="46"/>
                        </a:lnTo>
                        <a:lnTo>
                          <a:pt x="76" y="42"/>
                        </a:lnTo>
                        <a:lnTo>
                          <a:pt x="77" y="39"/>
                        </a:lnTo>
                        <a:lnTo>
                          <a:pt x="76" y="35"/>
                        </a:lnTo>
                        <a:lnTo>
                          <a:pt x="76" y="29"/>
                        </a:lnTo>
                        <a:lnTo>
                          <a:pt x="74" y="27"/>
                        </a:lnTo>
                        <a:lnTo>
                          <a:pt x="73" y="24"/>
                        </a:lnTo>
                        <a:lnTo>
                          <a:pt x="71" y="20"/>
                        </a:lnTo>
                        <a:lnTo>
                          <a:pt x="70" y="16"/>
                        </a:lnTo>
                        <a:lnTo>
                          <a:pt x="67" y="14"/>
                        </a:lnTo>
                        <a:lnTo>
                          <a:pt x="65" y="12"/>
                        </a:lnTo>
                        <a:lnTo>
                          <a:pt x="63" y="8"/>
                        </a:lnTo>
                        <a:lnTo>
                          <a:pt x="59" y="6"/>
                        </a:lnTo>
                        <a:lnTo>
                          <a:pt x="56" y="5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2" y="2"/>
                        </a:lnTo>
                        <a:lnTo>
                          <a:pt x="20" y="5"/>
                        </a:lnTo>
                        <a:lnTo>
                          <a:pt x="16" y="6"/>
                        </a:lnTo>
                        <a:lnTo>
                          <a:pt x="13" y="8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4" y="16"/>
                        </a:lnTo>
                        <a:lnTo>
                          <a:pt x="3" y="20"/>
                        </a:lnTo>
                        <a:lnTo>
                          <a:pt x="2" y="24"/>
                        </a:lnTo>
                        <a:lnTo>
                          <a:pt x="1" y="27"/>
                        </a:lnTo>
                        <a:lnTo>
                          <a:pt x="0" y="29"/>
                        </a:lnTo>
                        <a:lnTo>
                          <a:pt x="0" y="35"/>
                        </a:lnTo>
                        <a:lnTo>
                          <a:pt x="0" y="39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1" y="50"/>
                        </a:lnTo>
                        <a:lnTo>
                          <a:pt x="2" y="53"/>
                        </a:lnTo>
                        <a:lnTo>
                          <a:pt x="3" y="56"/>
                        </a:lnTo>
                        <a:lnTo>
                          <a:pt x="4" y="60"/>
                        </a:lnTo>
                        <a:lnTo>
                          <a:pt x="7" y="63"/>
                        </a:lnTo>
                        <a:lnTo>
                          <a:pt x="10" y="65"/>
                        </a:lnTo>
                        <a:lnTo>
                          <a:pt x="13" y="67"/>
                        </a:lnTo>
                        <a:lnTo>
                          <a:pt x="16" y="70"/>
                        </a:lnTo>
                        <a:lnTo>
                          <a:pt x="20" y="72"/>
                        </a:lnTo>
                        <a:lnTo>
                          <a:pt x="22" y="73"/>
                        </a:lnTo>
                        <a:lnTo>
                          <a:pt x="26" y="76"/>
                        </a:lnTo>
                        <a:lnTo>
                          <a:pt x="31" y="76"/>
                        </a:lnTo>
                        <a:lnTo>
                          <a:pt x="34" y="77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38" name="Freeform 169">
                    <a:extLst>
                      <a:ext uri="{FF2B5EF4-FFF2-40B4-BE49-F238E27FC236}">
                        <a16:creationId xmlns:a16="http://schemas.microsoft.com/office/drawing/2014/main" id="{9622CAE6-1105-4E68-892C-93F1185D02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38" y="1906"/>
                    <a:ext cx="27" cy="25"/>
                  </a:xfrm>
                  <a:custGeom>
                    <a:avLst/>
                    <a:gdLst>
                      <a:gd name="T0" fmla="*/ 0 w 79"/>
                      <a:gd name="T1" fmla="*/ 0 h 76"/>
                      <a:gd name="T2" fmla="*/ 0 w 79"/>
                      <a:gd name="T3" fmla="*/ 0 h 76"/>
                      <a:gd name="T4" fmla="*/ 0 w 79"/>
                      <a:gd name="T5" fmla="*/ 0 h 76"/>
                      <a:gd name="T6" fmla="*/ 0 w 79"/>
                      <a:gd name="T7" fmla="*/ 0 h 76"/>
                      <a:gd name="T8" fmla="*/ 0 w 79"/>
                      <a:gd name="T9" fmla="*/ 0 h 76"/>
                      <a:gd name="T10" fmla="*/ 0 w 79"/>
                      <a:gd name="T11" fmla="*/ 0 h 76"/>
                      <a:gd name="T12" fmla="*/ 0 w 79"/>
                      <a:gd name="T13" fmla="*/ 0 h 76"/>
                      <a:gd name="T14" fmla="*/ 0 w 79"/>
                      <a:gd name="T15" fmla="*/ 0 h 76"/>
                      <a:gd name="T16" fmla="*/ 0 w 79"/>
                      <a:gd name="T17" fmla="*/ 0 h 76"/>
                      <a:gd name="T18" fmla="*/ 0 w 79"/>
                      <a:gd name="T19" fmla="*/ 0 h 76"/>
                      <a:gd name="T20" fmla="*/ 0 w 79"/>
                      <a:gd name="T21" fmla="*/ 0 h 76"/>
                      <a:gd name="T22" fmla="*/ 0 w 79"/>
                      <a:gd name="T23" fmla="*/ 0 h 76"/>
                      <a:gd name="T24" fmla="*/ 0 w 79"/>
                      <a:gd name="T25" fmla="*/ 0 h 76"/>
                      <a:gd name="T26" fmla="*/ 0 w 79"/>
                      <a:gd name="T27" fmla="*/ 0 h 76"/>
                      <a:gd name="T28" fmla="*/ 0 w 79"/>
                      <a:gd name="T29" fmla="*/ 0 h 76"/>
                      <a:gd name="T30" fmla="*/ 0 w 79"/>
                      <a:gd name="T31" fmla="*/ 0 h 76"/>
                      <a:gd name="T32" fmla="*/ 0 w 79"/>
                      <a:gd name="T33" fmla="*/ 0 h 76"/>
                      <a:gd name="T34" fmla="*/ 0 w 79"/>
                      <a:gd name="T35" fmla="*/ 0 h 76"/>
                      <a:gd name="T36" fmla="*/ 0 w 79"/>
                      <a:gd name="T37" fmla="*/ 0 h 76"/>
                      <a:gd name="T38" fmla="*/ 0 w 79"/>
                      <a:gd name="T39" fmla="*/ 0 h 76"/>
                      <a:gd name="T40" fmla="*/ 0 w 79"/>
                      <a:gd name="T41" fmla="*/ 0 h 76"/>
                      <a:gd name="T42" fmla="*/ 0 w 79"/>
                      <a:gd name="T43" fmla="*/ 0 h 76"/>
                      <a:gd name="T44" fmla="*/ 0 w 79"/>
                      <a:gd name="T45" fmla="*/ 0 h 76"/>
                      <a:gd name="T46" fmla="*/ 0 w 79"/>
                      <a:gd name="T47" fmla="*/ 0 h 76"/>
                      <a:gd name="T48" fmla="*/ 0 w 79"/>
                      <a:gd name="T49" fmla="*/ 0 h 76"/>
                      <a:gd name="T50" fmla="*/ 0 w 79"/>
                      <a:gd name="T51" fmla="*/ 0 h 76"/>
                      <a:gd name="T52" fmla="*/ 0 w 79"/>
                      <a:gd name="T53" fmla="*/ 0 h 76"/>
                      <a:gd name="T54" fmla="*/ 0 w 79"/>
                      <a:gd name="T55" fmla="*/ 0 h 76"/>
                      <a:gd name="T56" fmla="*/ 0 w 79"/>
                      <a:gd name="T57" fmla="*/ 0 h 76"/>
                      <a:gd name="T58" fmla="*/ 0 w 79"/>
                      <a:gd name="T59" fmla="*/ 0 h 76"/>
                      <a:gd name="T60" fmla="*/ 0 w 79"/>
                      <a:gd name="T61" fmla="*/ 0 h 76"/>
                      <a:gd name="T62" fmla="*/ 0 w 79"/>
                      <a:gd name="T63" fmla="*/ 0 h 76"/>
                      <a:gd name="T64" fmla="*/ 0 w 79"/>
                      <a:gd name="T65" fmla="*/ 0 h 7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9"/>
                      <a:gd name="T100" fmla="*/ 0 h 76"/>
                      <a:gd name="T101" fmla="*/ 79 w 79"/>
                      <a:gd name="T102" fmla="*/ 76 h 7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9" h="76">
                        <a:moveTo>
                          <a:pt x="40" y="76"/>
                        </a:moveTo>
                        <a:lnTo>
                          <a:pt x="43" y="76"/>
                        </a:lnTo>
                        <a:lnTo>
                          <a:pt x="47" y="76"/>
                        </a:lnTo>
                        <a:lnTo>
                          <a:pt x="50" y="73"/>
                        </a:lnTo>
                        <a:lnTo>
                          <a:pt x="54" y="73"/>
                        </a:lnTo>
                        <a:lnTo>
                          <a:pt x="56" y="71"/>
                        </a:lnTo>
                        <a:lnTo>
                          <a:pt x="61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9" y="61"/>
                        </a:lnTo>
                        <a:lnTo>
                          <a:pt x="72" y="58"/>
                        </a:lnTo>
                        <a:lnTo>
                          <a:pt x="73" y="56"/>
                        </a:lnTo>
                        <a:lnTo>
                          <a:pt x="74" y="53"/>
                        </a:lnTo>
                        <a:lnTo>
                          <a:pt x="76" y="48"/>
                        </a:lnTo>
                        <a:lnTo>
                          <a:pt x="76" y="45"/>
                        </a:lnTo>
                        <a:lnTo>
                          <a:pt x="77" y="40"/>
                        </a:lnTo>
                        <a:lnTo>
                          <a:pt x="79" y="38"/>
                        </a:lnTo>
                        <a:lnTo>
                          <a:pt x="77" y="33"/>
                        </a:lnTo>
                        <a:lnTo>
                          <a:pt x="76" y="29"/>
                        </a:lnTo>
                        <a:lnTo>
                          <a:pt x="76" y="25"/>
                        </a:lnTo>
                        <a:lnTo>
                          <a:pt x="74" y="22"/>
                        </a:lnTo>
                        <a:lnTo>
                          <a:pt x="73" y="19"/>
                        </a:lnTo>
                        <a:lnTo>
                          <a:pt x="72" y="15"/>
                        </a:lnTo>
                        <a:lnTo>
                          <a:pt x="69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1" y="5"/>
                        </a:lnTo>
                        <a:lnTo>
                          <a:pt x="56" y="3"/>
                        </a:lnTo>
                        <a:lnTo>
                          <a:pt x="54" y="2"/>
                        </a:lnTo>
                        <a:lnTo>
                          <a:pt x="50" y="0"/>
                        </a:lnTo>
                        <a:lnTo>
                          <a:pt x="47" y="0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5" y="0"/>
                        </a:lnTo>
                        <a:lnTo>
                          <a:pt x="31" y="0"/>
                        </a:lnTo>
                        <a:lnTo>
                          <a:pt x="28" y="0"/>
                        </a:lnTo>
                        <a:lnTo>
                          <a:pt x="24" y="2"/>
                        </a:lnTo>
                        <a:lnTo>
                          <a:pt x="21" y="3"/>
                        </a:lnTo>
                        <a:lnTo>
                          <a:pt x="17" y="5"/>
                        </a:lnTo>
                        <a:lnTo>
                          <a:pt x="15" y="7"/>
                        </a:lnTo>
                        <a:lnTo>
                          <a:pt x="12" y="10"/>
                        </a:lnTo>
                        <a:lnTo>
                          <a:pt x="9" y="13"/>
                        </a:lnTo>
                        <a:lnTo>
                          <a:pt x="6" y="15"/>
                        </a:lnTo>
                        <a:lnTo>
                          <a:pt x="5" y="19"/>
                        </a:lnTo>
                        <a:lnTo>
                          <a:pt x="3" y="22"/>
                        </a:lnTo>
                        <a:lnTo>
                          <a:pt x="2" y="25"/>
                        </a:lnTo>
                        <a:lnTo>
                          <a:pt x="0" y="29"/>
                        </a:lnTo>
                        <a:lnTo>
                          <a:pt x="0" y="33"/>
                        </a:lnTo>
                        <a:lnTo>
                          <a:pt x="0" y="38"/>
                        </a:lnTo>
                        <a:lnTo>
                          <a:pt x="0" y="40"/>
                        </a:lnTo>
                        <a:lnTo>
                          <a:pt x="0" y="45"/>
                        </a:lnTo>
                        <a:lnTo>
                          <a:pt x="2" y="48"/>
                        </a:lnTo>
                        <a:lnTo>
                          <a:pt x="3" y="53"/>
                        </a:lnTo>
                        <a:lnTo>
                          <a:pt x="5" y="56"/>
                        </a:lnTo>
                        <a:lnTo>
                          <a:pt x="6" y="58"/>
                        </a:lnTo>
                        <a:lnTo>
                          <a:pt x="9" y="61"/>
                        </a:lnTo>
                        <a:lnTo>
                          <a:pt x="12" y="65"/>
                        </a:lnTo>
                        <a:lnTo>
                          <a:pt x="15" y="67"/>
                        </a:lnTo>
                        <a:lnTo>
                          <a:pt x="17" y="70"/>
                        </a:lnTo>
                        <a:lnTo>
                          <a:pt x="21" y="71"/>
                        </a:lnTo>
                        <a:lnTo>
                          <a:pt x="24" y="73"/>
                        </a:lnTo>
                        <a:lnTo>
                          <a:pt x="28" y="73"/>
                        </a:lnTo>
                        <a:lnTo>
                          <a:pt x="31" y="76"/>
                        </a:lnTo>
                        <a:lnTo>
                          <a:pt x="35" y="76"/>
                        </a:lnTo>
                        <a:lnTo>
                          <a:pt x="40" y="7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39" name="Freeform 170">
                    <a:extLst>
                      <a:ext uri="{FF2B5EF4-FFF2-40B4-BE49-F238E27FC236}">
                        <a16:creationId xmlns:a16="http://schemas.microsoft.com/office/drawing/2014/main" id="{FCE73F41-1D08-45B0-9793-0547923E65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7" y="1905"/>
                    <a:ext cx="27" cy="26"/>
                  </a:xfrm>
                  <a:custGeom>
                    <a:avLst/>
                    <a:gdLst>
                      <a:gd name="T0" fmla="*/ 0 w 79"/>
                      <a:gd name="T1" fmla="*/ 0 h 79"/>
                      <a:gd name="T2" fmla="*/ 0 w 79"/>
                      <a:gd name="T3" fmla="*/ 0 h 79"/>
                      <a:gd name="T4" fmla="*/ 0 w 79"/>
                      <a:gd name="T5" fmla="*/ 0 h 79"/>
                      <a:gd name="T6" fmla="*/ 0 w 79"/>
                      <a:gd name="T7" fmla="*/ 0 h 79"/>
                      <a:gd name="T8" fmla="*/ 0 w 79"/>
                      <a:gd name="T9" fmla="*/ 0 h 79"/>
                      <a:gd name="T10" fmla="*/ 0 w 79"/>
                      <a:gd name="T11" fmla="*/ 0 h 79"/>
                      <a:gd name="T12" fmla="*/ 0 w 79"/>
                      <a:gd name="T13" fmla="*/ 0 h 79"/>
                      <a:gd name="T14" fmla="*/ 0 w 79"/>
                      <a:gd name="T15" fmla="*/ 0 h 79"/>
                      <a:gd name="T16" fmla="*/ 0 w 79"/>
                      <a:gd name="T17" fmla="*/ 0 h 79"/>
                      <a:gd name="T18" fmla="*/ 0 w 79"/>
                      <a:gd name="T19" fmla="*/ 0 h 79"/>
                      <a:gd name="T20" fmla="*/ 0 w 79"/>
                      <a:gd name="T21" fmla="*/ 0 h 79"/>
                      <a:gd name="T22" fmla="*/ 0 w 79"/>
                      <a:gd name="T23" fmla="*/ 0 h 79"/>
                      <a:gd name="T24" fmla="*/ 0 w 79"/>
                      <a:gd name="T25" fmla="*/ 0 h 79"/>
                      <a:gd name="T26" fmla="*/ 0 w 79"/>
                      <a:gd name="T27" fmla="*/ 0 h 79"/>
                      <a:gd name="T28" fmla="*/ 0 w 79"/>
                      <a:gd name="T29" fmla="*/ 0 h 79"/>
                      <a:gd name="T30" fmla="*/ 0 w 79"/>
                      <a:gd name="T31" fmla="*/ 0 h 79"/>
                      <a:gd name="T32" fmla="*/ 0 w 79"/>
                      <a:gd name="T33" fmla="*/ 0 h 79"/>
                      <a:gd name="T34" fmla="*/ 0 w 79"/>
                      <a:gd name="T35" fmla="*/ 0 h 79"/>
                      <a:gd name="T36" fmla="*/ 0 w 79"/>
                      <a:gd name="T37" fmla="*/ 0 h 79"/>
                      <a:gd name="T38" fmla="*/ 0 w 79"/>
                      <a:gd name="T39" fmla="*/ 0 h 79"/>
                      <a:gd name="T40" fmla="*/ 0 w 79"/>
                      <a:gd name="T41" fmla="*/ 0 h 79"/>
                      <a:gd name="T42" fmla="*/ 0 w 79"/>
                      <a:gd name="T43" fmla="*/ 0 h 79"/>
                      <a:gd name="T44" fmla="*/ 0 w 79"/>
                      <a:gd name="T45" fmla="*/ 0 h 79"/>
                      <a:gd name="T46" fmla="*/ 0 w 79"/>
                      <a:gd name="T47" fmla="*/ 0 h 79"/>
                      <a:gd name="T48" fmla="*/ 0 w 79"/>
                      <a:gd name="T49" fmla="*/ 0 h 79"/>
                      <a:gd name="T50" fmla="*/ 0 w 79"/>
                      <a:gd name="T51" fmla="*/ 0 h 79"/>
                      <a:gd name="T52" fmla="*/ 0 w 79"/>
                      <a:gd name="T53" fmla="*/ 0 h 79"/>
                      <a:gd name="T54" fmla="*/ 0 w 79"/>
                      <a:gd name="T55" fmla="*/ 0 h 79"/>
                      <a:gd name="T56" fmla="*/ 0 w 79"/>
                      <a:gd name="T57" fmla="*/ 0 h 79"/>
                      <a:gd name="T58" fmla="*/ 0 w 79"/>
                      <a:gd name="T59" fmla="*/ 0 h 79"/>
                      <a:gd name="T60" fmla="*/ 0 w 79"/>
                      <a:gd name="T61" fmla="*/ 0 h 79"/>
                      <a:gd name="T62" fmla="*/ 0 w 79"/>
                      <a:gd name="T63" fmla="*/ 0 h 79"/>
                      <a:gd name="T64" fmla="*/ 0 w 79"/>
                      <a:gd name="T65" fmla="*/ 0 h 7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9"/>
                      <a:gd name="T100" fmla="*/ 0 h 79"/>
                      <a:gd name="T101" fmla="*/ 79 w 79"/>
                      <a:gd name="T102" fmla="*/ 79 h 7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9" h="79">
                        <a:moveTo>
                          <a:pt x="40" y="79"/>
                        </a:moveTo>
                        <a:lnTo>
                          <a:pt x="43" y="79"/>
                        </a:lnTo>
                        <a:lnTo>
                          <a:pt x="47" y="78"/>
                        </a:lnTo>
                        <a:lnTo>
                          <a:pt x="52" y="76"/>
                        </a:lnTo>
                        <a:lnTo>
                          <a:pt x="54" y="75"/>
                        </a:lnTo>
                        <a:lnTo>
                          <a:pt x="57" y="73"/>
                        </a:lnTo>
                        <a:lnTo>
                          <a:pt x="61" y="70"/>
                        </a:lnTo>
                        <a:lnTo>
                          <a:pt x="63" y="68"/>
                        </a:lnTo>
                        <a:lnTo>
                          <a:pt x="67" y="67"/>
                        </a:lnTo>
                        <a:lnTo>
                          <a:pt x="69" y="63"/>
                        </a:lnTo>
                        <a:lnTo>
                          <a:pt x="72" y="61"/>
                        </a:lnTo>
                        <a:lnTo>
                          <a:pt x="73" y="59"/>
                        </a:lnTo>
                        <a:lnTo>
                          <a:pt x="75" y="55"/>
                        </a:lnTo>
                        <a:lnTo>
                          <a:pt x="76" y="50"/>
                        </a:lnTo>
                        <a:lnTo>
                          <a:pt x="78" y="48"/>
                        </a:lnTo>
                        <a:lnTo>
                          <a:pt x="78" y="43"/>
                        </a:lnTo>
                        <a:lnTo>
                          <a:pt x="79" y="41"/>
                        </a:lnTo>
                        <a:lnTo>
                          <a:pt x="78" y="35"/>
                        </a:lnTo>
                        <a:lnTo>
                          <a:pt x="78" y="31"/>
                        </a:lnTo>
                        <a:lnTo>
                          <a:pt x="76" y="28"/>
                        </a:lnTo>
                        <a:lnTo>
                          <a:pt x="75" y="25"/>
                        </a:lnTo>
                        <a:lnTo>
                          <a:pt x="73" y="21"/>
                        </a:lnTo>
                        <a:lnTo>
                          <a:pt x="72" y="18"/>
                        </a:lnTo>
                        <a:lnTo>
                          <a:pt x="69" y="15"/>
                        </a:lnTo>
                        <a:lnTo>
                          <a:pt x="67" y="12"/>
                        </a:lnTo>
                        <a:lnTo>
                          <a:pt x="63" y="10"/>
                        </a:lnTo>
                        <a:lnTo>
                          <a:pt x="61" y="8"/>
                        </a:lnTo>
                        <a:lnTo>
                          <a:pt x="57" y="5"/>
                        </a:lnTo>
                        <a:lnTo>
                          <a:pt x="54" y="4"/>
                        </a:lnTo>
                        <a:lnTo>
                          <a:pt x="52" y="3"/>
                        </a:lnTo>
                        <a:lnTo>
                          <a:pt x="47" y="2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6" y="0"/>
                        </a:lnTo>
                        <a:lnTo>
                          <a:pt x="31" y="2"/>
                        </a:lnTo>
                        <a:lnTo>
                          <a:pt x="28" y="3"/>
                        </a:lnTo>
                        <a:lnTo>
                          <a:pt x="24" y="4"/>
                        </a:lnTo>
                        <a:lnTo>
                          <a:pt x="21" y="5"/>
                        </a:lnTo>
                        <a:lnTo>
                          <a:pt x="18" y="8"/>
                        </a:lnTo>
                        <a:lnTo>
                          <a:pt x="15" y="10"/>
                        </a:lnTo>
                        <a:lnTo>
                          <a:pt x="12" y="12"/>
                        </a:lnTo>
                        <a:lnTo>
                          <a:pt x="10" y="15"/>
                        </a:lnTo>
                        <a:lnTo>
                          <a:pt x="8" y="18"/>
                        </a:lnTo>
                        <a:lnTo>
                          <a:pt x="5" y="21"/>
                        </a:lnTo>
                        <a:lnTo>
                          <a:pt x="4" y="25"/>
                        </a:lnTo>
                        <a:lnTo>
                          <a:pt x="3" y="28"/>
                        </a:lnTo>
                        <a:lnTo>
                          <a:pt x="2" y="31"/>
                        </a:lnTo>
                        <a:lnTo>
                          <a:pt x="0" y="35"/>
                        </a:lnTo>
                        <a:lnTo>
                          <a:pt x="0" y="41"/>
                        </a:lnTo>
                        <a:lnTo>
                          <a:pt x="0" y="43"/>
                        </a:lnTo>
                        <a:lnTo>
                          <a:pt x="2" y="48"/>
                        </a:lnTo>
                        <a:lnTo>
                          <a:pt x="3" y="50"/>
                        </a:lnTo>
                        <a:lnTo>
                          <a:pt x="4" y="55"/>
                        </a:lnTo>
                        <a:lnTo>
                          <a:pt x="5" y="59"/>
                        </a:lnTo>
                        <a:lnTo>
                          <a:pt x="8" y="61"/>
                        </a:lnTo>
                        <a:lnTo>
                          <a:pt x="10" y="63"/>
                        </a:lnTo>
                        <a:lnTo>
                          <a:pt x="12" y="67"/>
                        </a:lnTo>
                        <a:lnTo>
                          <a:pt x="15" y="68"/>
                        </a:lnTo>
                        <a:lnTo>
                          <a:pt x="18" y="70"/>
                        </a:lnTo>
                        <a:lnTo>
                          <a:pt x="21" y="73"/>
                        </a:lnTo>
                        <a:lnTo>
                          <a:pt x="24" y="75"/>
                        </a:lnTo>
                        <a:lnTo>
                          <a:pt x="28" y="76"/>
                        </a:lnTo>
                        <a:lnTo>
                          <a:pt x="31" y="78"/>
                        </a:lnTo>
                        <a:lnTo>
                          <a:pt x="36" y="79"/>
                        </a:lnTo>
                        <a:lnTo>
                          <a:pt x="40" y="7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40" name="Freeform 171">
                    <a:extLst>
                      <a:ext uri="{FF2B5EF4-FFF2-40B4-BE49-F238E27FC236}">
                        <a16:creationId xmlns:a16="http://schemas.microsoft.com/office/drawing/2014/main" id="{AD83221A-27C8-47CA-8E97-9DC360E3C5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36" y="1906"/>
                    <a:ext cx="26" cy="25"/>
                  </a:xfrm>
                  <a:custGeom>
                    <a:avLst/>
                    <a:gdLst>
                      <a:gd name="T0" fmla="*/ 0 w 78"/>
                      <a:gd name="T1" fmla="*/ 0 h 76"/>
                      <a:gd name="T2" fmla="*/ 0 w 78"/>
                      <a:gd name="T3" fmla="*/ 0 h 76"/>
                      <a:gd name="T4" fmla="*/ 0 w 78"/>
                      <a:gd name="T5" fmla="*/ 0 h 76"/>
                      <a:gd name="T6" fmla="*/ 0 w 78"/>
                      <a:gd name="T7" fmla="*/ 0 h 76"/>
                      <a:gd name="T8" fmla="*/ 0 w 78"/>
                      <a:gd name="T9" fmla="*/ 0 h 76"/>
                      <a:gd name="T10" fmla="*/ 0 w 78"/>
                      <a:gd name="T11" fmla="*/ 0 h 76"/>
                      <a:gd name="T12" fmla="*/ 0 w 78"/>
                      <a:gd name="T13" fmla="*/ 0 h 76"/>
                      <a:gd name="T14" fmla="*/ 0 w 78"/>
                      <a:gd name="T15" fmla="*/ 0 h 76"/>
                      <a:gd name="T16" fmla="*/ 0 w 78"/>
                      <a:gd name="T17" fmla="*/ 0 h 76"/>
                      <a:gd name="T18" fmla="*/ 0 w 78"/>
                      <a:gd name="T19" fmla="*/ 0 h 76"/>
                      <a:gd name="T20" fmla="*/ 0 w 78"/>
                      <a:gd name="T21" fmla="*/ 0 h 76"/>
                      <a:gd name="T22" fmla="*/ 0 w 78"/>
                      <a:gd name="T23" fmla="*/ 0 h 76"/>
                      <a:gd name="T24" fmla="*/ 0 w 78"/>
                      <a:gd name="T25" fmla="*/ 0 h 76"/>
                      <a:gd name="T26" fmla="*/ 0 w 78"/>
                      <a:gd name="T27" fmla="*/ 0 h 76"/>
                      <a:gd name="T28" fmla="*/ 0 w 78"/>
                      <a:gd name="T29" fmla="*/ 0 h 76"/>
                      <a:gd name="T30" fmla="*/ 0 w 78"/>
                      <a:gd name="T31" fmla="*/ 0 h 76"/>
                      <a:gd name="T32" fmla="*/ 0 w 78"/>
                      <a:gd name="T33" fmla="*/ 0 h 76"/>
                      <a:gd name="T34" fmla="*/ 0 w 78"/>
                      <a:gd name="T35" fmla="*/ 0 h 76"/>
                      <a:gd name="T36" fmla="*/ 0 w 78"/>
                      <a:gd name="T37" fmla="*/ 0 h 76"/>
                      <a:gd name="T38" fmla="*/ 0 w 78"/>
                      <a:gd name="T39" fmla="*/ 0 h 76"/>
                      <a:gd name="T40" fmla="*/ 0 w 78"/>
                      <a:gd name="T41" fmla="*/ 0 h 76"/>
                      <a:gd name="T42" fmla="*/ 0 w 78"/>
                      <a:gd name="T43" fmla="*/ 0 h 76"/>
                      <a:gd name="T44" fmla="*/ 0 w 78"/>
                      <a:gd name="T45" fmla="*/ 0 h 76"/>
                      <a:gd name="T46" fmla="*/ 0 w 78"/>
                      <a:gd name="T47" fmla="*/ 0 h 76"/>
                      <a:gd name="T48" fmla="*/ 0 w 78"/>
                      <a:gd name="T49" fmla="*/ 0 h 76"/>
                      <a:gd name="T50" fmla="*/ 0 w 78"/>
                      <a:gd name="T51" fmla="*/ 0 h 76"/>
                      <a:gd name="T52" fmla="*/ 0 w 78"/>
                      <a:gd name="T53" fmla="*/ 0 h 76"/>
                      <a:gd name="T54" fmla="*/ 0 w 78"/>
                      <a:gd name="T55" fmla="*/ 0 h 76"/>
                      <a:gd name="T56" fmla="*/ 0 w 78"/>
                      <a:gd name="T57" fmla="*/ 0 h 76"/>
                      <a:gd name="T58" fmla="*/ 0 w 78"/>
                      <a:gd name="T59" fmla="*/ 0 h 76"/>
                      <a:gd name="T60" fmla="*/ 0 w 78"/>
                      <a:gd name="T61" fmla="*/ 0 h 76"/>
                      <a:gd name="T62" fmla="*/ 0 w 78"/>
                      <a:gd name="T63" fmla="*/ 0 h 76"/>
                      <a:gd name="T64" fmla="*/ 0 w 78"/>
                      <a:gd name="T65" fmla="*/ 0 h 7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6"/>
                      <a:gd name="T101" fmla="*/ 78 w 78"/>
                      <a:gd name="T102" fmla="*/ 76 h 7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6">
                        <a:moveTo>
                          <a:pt x="40" y="76"/>
                        </a:moveTo>
                        <a:lnTo>
                          <a:pt x="43" y="76"/>
                        </a:lnTo>
                        <a:lnTo>
                          <a:pt x="47" y="76"/>
                        </a:lnTo>
                        <a:lnTo>
                          <a:pt x="50" y="73"/>
                        </a:lnTo>
                        <a:lnTo>
                          <a:pt x="54" y="73"/>
                        </a:lnTo>
                        <a:lnTo>
                          <a:pt x="57" y="71"/>
                        </a:lnTo>
                        <a:lnTo>
                          <a:pt x="60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8" y="63"/>
                        </a:lnTo>
                        <a:lnTo>
                          <a:pt x="70" y="59"/>
                        </a:lnTo>
                        <a:lnTo>
                          <a:pt x="73" y="56"/>
                        </a:lnTo>
                        <a:lnTo>
                          <a:pt x="75" y="53"/>
                        </a:lnTo>
                        <a:lnTo>
                          <a:pt x="75" y="50"/>
                        </a:lnTo>
                        <a:lnTo>
                          <a:pt x="78" y="45"/>
                        </a:lnTo>
                        <a:lnTo>
                          <a:pt x="78" y="41"/>
                        </a:lnTo>
                        <a:lnTo>
                          <a:pt x="78" y="38"/>
                        </a:lnTo>
                        <a:lnTo>
                          <a:pt x="78" y="34"/>
                        </a:lnTo>
                        <a:lnTo>
                          <a:pt x="78" y="29"/>
                        </a:lnTo>
                        <a:lnTo>
                          <a:pt x="75" y="26"/>
                        </a:lnTo>
                        <a:lnTo>
                          <a:pt x="75" y="22"/>
                        </a:lnTo>
                        <a:lnTo>
                          <a:pt x="73" y="19"/>
                        </a:lnTo>
                        <a:lnTo>
                          <a:pt x="70" y="15"/>
                        </a:lnTo>
                        <a:lnTo>
                          <a:pt x="68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0" y="6"/>
                        </a:lnTo>
                        <a:lnTo>
                          <a:pt x="57" y="3"/>
                        </a:lnTo>
                        <a:lnTo>
                          <a:pt x="54" y="2"/>
                        </a:lnTo>
                        <a:lnTo>
                          <a:pt x="50" y="1"/>
                        </a:lnTo>
                        <a:lnTo>
                          <a:pt x="47" y="0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5" y="0"/>
                        </a:lnTo>
                        <a:lnTo>
                          <a:pt x="31" y="0"/>
                        </a:lnTo>
                        <a:lnTo>
                          <a:pt x="27" y="1"/>
                        </a:lnTo>
                        <a:lnTo>
                          <a:pt x="24" y="2"/>
                        </a:lnTo>
                        <a:lnTo>
                          <a:pt x="21" y="3"/>
                        </a:lnTo>
                        <a:lnTo>
                          <a:pt x="17" y="6"/>
                        </a:lnTo>
                        <a:lnTo>
                          <a:pt x="13" y="7"/>
                        </a:lnTo>
                        <a:lnTo>
                          <a:pt x="11" y="10"/>
                        </a:lnTo>
                        <a:lnTo>
                          <a:pt x="9" y="13"/>
                        </a:lnTo>
                        <a:lnTo>
                          <a:pt x="6" y="15"/>
                        </a:lnTo>
                        <a:lnTo>
                          <a:pt x="4" y="19"/>
                        </a:lnTo>
                        <a:lnTo>
                          <a:pt x="4" y="22"/>
                        </a:lnTo>
                        <a:lnTo>
                          <a:pt x="2" y="26"/>
                        </a:lnTo>
                        <a:lnTo>
                          <a:pt x="2" y="29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2" y="45"/>
                        </a:lnTo>
                        <a:lnTo>
                          <a:pt x="2" y="50"/>
                        </a:lnTo>
                        <a:lnTo>
                          <a:pt x="4" y="53"/>
                        </a:lnTo>
                        <a:lnTo>
                          <a:pt x="4" y="56"/>
                        </a:lnTo>
                        <a:lnTo>
                          <a:pt x="6" y="59"/>
                        </a:lnTo>
                        <a:lnTo>
                          <a:pt x="9" y="63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lnTo>
                          <a:pt x="17" y="70"/>
                        </a:lnTo>
                        <a:lnTo>
                          <a:pt x="21" y="71"/>
                        </a:lnTo>
                        <a:lnTo>
                          <a:pt x="24" y="73"/>
                        </a:lnTo>
                        <a:lnTo>
                          <a:pt x="27" y="73"/>
                        </a:lnTo>
                        <a:lnTo>
                          <a:pt x="31" y="76"/>
                        </a:lnTo>
                        <a:lnTo>
                          <a:pt x="35" y="76"/>
                        </a:lnTo>
                        <a:lnTo>
                          <a:pt x="40" y="7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41" name="Freeform 172">
                    <a:extLst>
                      <a:ext uri="{FF2B5EF4-FFF2-40B4-BE49-F238E27FC236}">
                        <a16:creationId xmlns:a16="http://schemas.microsoft.com/office/drawing/2014/main" id="{E7BE5208-805A-40AD-8E86-AB85829E1B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88" y="1906"/>
                    <a:ext cx="26" cy="26"/>
                  </a:xfrm>
                  <a:custGeom>
                    <a:avLst/>
                    <a:gdLst>
                      <a:gd name="T0" fmla="*/ 0 w 78"/>
                      <a:gd name="T1" fmla="*/ 0 h 77"/>
                      <a:gd name="T2" fmla="*/ 0 w 78"/>
                      <a:gd name="T3" fmla="*/ 0 h 77"/>
                      <a:gd name="T4" fmla="*/ 0 w 78"/>
                      <a:gd name="T5" fmla="*/ 0 h 77"/>
                      <a:gd name="T6" fmla="*/ 0 w 78"/>
                      <a:gd name="T7" fmla="*/ 0 h 77"/>
                      <a:gd name="T8" fmla="*/ 0 w 78"/>
                      <a:gd name="T9" fmla="*/ 0 h 77"/>
                      <a:gd name="T10" fmla="*/ 0 w 78"/>
                      <a:gd name="T11" fmla="*/ 0 h 77"/>
                      <a:gd name="T12" fmla="*/ 0 w 78"/>
                      <a:gd name="T13" fmla="*/ 0 h 77"/>
                      <a:gd name="T14" fmla="*/ 0 w 78"/>
                      <a:gd name="T15" fmla="*/ 0 h 77"/>
                      <a:gd name="T16" fmla="*/ 0 w 78"/>
                      <a:gd name="T17" fmla="*/ 0 h 77"/>
                      <a:gd name="T18" fmla="*/ 0 w 78"/>
                      <a:gd name="T19" fmla="*/ 0 h 77"/>
                      <a:gd name="T20" fmla="*/ 0 w 78"/>
                      <a:gd name="T21" fmla="*/ 0 h 77"/>
                      <a:gd name="T22" fmla="*/ 0 w 78"/>
                      <a:gd name="T23" fmla="*/ 0 h 77"/>
                      <a:gd name="T24" fmla="*/ 0 w 78"/>
                      <a:gd name="T25" fmla="*/ 0 h 77"/>
                      <a:gd name="T26" fmla="*/ 0 w 78"/>
                      <a:gd name="T27" fmla="*/ 0 h 77"/>
                      <a:gd name="T28" fmla="*/ 0 w 78"/>
                      <a:gd name="T29" fmla="*/ 0 h 77"/>
                      <a:gd name="T30" fmla="*/ 0 w 78"/>
                      <a:gd name="T31" fmla="*/ 0 h 77"/>
                      <a:gd name="T32" fmla="*/ 0 w 78"/>
                      <a:gd name="T33" fmla="*/ 0 h 77"/>
                      <a:gd name="T34" fmla="*/ 0 w 78"/>
                      <a:gd name="T35" fmla="*/ 0 h 77"/>
                      <a:gd name="T36" fmla="*/ 0 w 78"/>
                      <a:gd name="T37" fmla="*/ 0 h 77"/>
                      <a:gd name="T38" fmla="*/ 0 w 78"/>
                      <a:gd name="T39" fmla="*/ 0 h 77"/>
                      <a:gd name="T40" fmla="*/ 0 w 78"/>
                      <a:gd name="T41" fmla="*/ 0 h 77"/>
                      <a:gd name="T42" fmla="*/ 0 w 78"/>
                      <a:gd name="T43" fmla="*/ 0 h 77"/>
                      <a:gd name="T44" fmla="*/ 0 w 78"/>
                      <a:gd name="T45" fmla="*/ 0 h 77"/>
                      <a:gd name="T46" fmla="*/ 0 w 78"/>
                      <a:gd name="T47" fmla="*/ 0 h 77"/>
                      <a:gd name="T48" fmla="*/ 0 w 78"/>
                      <a:gd name="T49" fmla="*/ 0 h 77"/>
                      <a:gd name="T50" fmla="*/ 0 w 78"/>
                      <a:gd name="T51" fmla="*/ 0 h 77"/>
                      <a:gd name="T52" fmla="*/ 0 w 78"/>
                      <a:gd name="T53" fmla="*/ 0 h 77"/>
                      <a:gd name="T54" fmla="*/ 0 w 78"/>
                      <a:gd name="T55" fmla="*/ 0 h 77"/>
                      <a:gd name="T56" fmla="*/ 0 w 78"/>
                      <a:gd name="T57" fmla="*/ 0 h 77"/>
                      <a:gd name="T58" fmla="*/ 0 w 78"/>
                      <a:gd name="T59" fmla="*/ 0 h 77"/>
                      <a:gd name="T60" fmla="*/ 0 w 78"/>
                      <a:gd name="T61" fmla="*/ 0 h 77"/>
                      <a:gd name="T62" fmla="*/ 0 w 78"/>
                      <a:gd name="T63" fmla="*/ 0 h 77"/>
                      <a:gd name="T64" fmla="*/ 0 w 78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7"/>
                      <a:gd name="T101" fmla="*/ 78 w 78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7">
                        <a:moveTo>
                          <a:pt x="38" y="77"/>
                        </a:moveTo>
                        <a:lnTo>
                          <a:pt x="41" y="76"/>
                        </a:lnTo>
                        <a:lnTo>
                          <a:pt x="45" y="75"/>
                        </a:lnTo>
                        <a:lnTo>
                          <a:pt x="50" y="75"/>
                        </a:lnTo>
                        <a:lnTo>
                          <a:pt x="53" y="72"/>
                        </a:lnTo>
                        <a:lnTo>
                          <a:pt x="56" y="71"/>
                        </a:lnTo>
                        <a:lnTo>
                          <a:pt x="60" y="69"/>
                        </a:lnTo>
                        <a:lnTo>
                          <a:pt x="63" y="66"/>
                        </a:lnTo>
                        <a:lnTo>
                          <a:pt x="65" y="64"/>
                        </a:lnTo>
                        <a:lnTo>
                          <a:pt x="67" y="62"/>
                        </a:lnTo>
                        <a:lnTo>
                          <a:pt x="70" y="59"/>
                        </a:lnTo>
                        <a:lnTo>
                          <a:pt x="71" y="56"/>
                        </a:lnTo>
                        <a:lnTo>
                          <a:pt x="73" y="53"/>
                        </a:lnTo>
                        <a:lnTo>
                          <a:pt x="76" y="49"/>
                        </a:lnTo>
                        <a:lnTo>
                          <a:pt x="76" y="45"/>
                        </a:lnTo>
                        <a:lnTo>
                          <a:pt x="77" y="41"/>
                        </a:lnTo>
                        <a:lnTo>
                          <a:pt x="78" y="38"/>
                        </a:lnTo>
                        <a:lnTo>
                          <a:pt x="77" y="34"/>
                        </a:lnTo>
                        <a:lnTo>
                          <a:pt x="76" y="28"/>
                        </a:lnTo>
                        <a:lnTo>
                          <a:pt x="76" y="26"/>
                        </a:lnTo>
                        <a:lnTo>
                          <a:pt x="73" y="23"/>
                        </a:lnTo>
                        <a:lnTo>
                          <a:pt x="71" y="19"/>
                        </a:lnTo>
                        <a:lnTo>
                          <a:pt x="70" y="17"/>
                        </a:lnTo>
                        <a:lnTo>
                          <a:pt x="67" y="13"/>
                        </a:lnTo>
                        <a:lnTo>
                          <a:pt x="65" y="11"/>
                        </a:lnTo>
                        <a:lnTo>
                          <a:pt x="63" y="8"/>
                        </a:lnTo>
                        <a:lnTo>
                          <a:pt x="60" y="6"/>
                        </a:lnTo>
                        <a:lnTo>
                          <a:pt x="56" y="4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2" y="2"/>
                        </a:lnTo>
                        <a:lnTo>
                          <a:pt x="20" y="4"/>
                        </a:lnTo>
                        <a:lnTo>
                          <a:pt x="16" y="6"/>
                        </a:lnTo>
                        <a:lnTo>
                          <a:pt x="13" y="8"/>
                        </a:lnTo>
                        <a:lnTo>
                          <a:pt x="11" y="11"/>
                        </a:lnTo>
                        <a:lnTo>
                          <a:pt x="8" y="13"/>
                        </a:lnTo>
                        <a:lnTo>
                          <a:pt x="6" y="17"/>
                        </a:lnTo>
                        <a:lnTo>
                          <a:pt x="5" y="19"/>
                        </a:lnTo>
                        <a:lnTo>
                          <a:pt x="2" y="23"/>
                        </a:lnTo>
                        <a:lnTo>
                          <a:pt x="1" y="26"/>
                        </a:lnTo>
                        <a:lnTo>
                          <a:pt x="0" y="28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0" y="45"/>
                        </a:lnTo>
                        <a:lnTo>
                          <a:pt x="1" y="49"/>
                        </a:lnTo>
                        <a:lnTo>
                          <a:pt x="2" y="53"/>
                        </a:lnTo>
                        <a:lnTo>
                          <a:pt x="5" y="56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4"/>
                        </a:lnTo>
                        <a:lnTo>
                          <a:pt x="13" y="66"/>
                        </a:lnTo>
                        <a:lnTo>
                          <a:pt x="16" y="69"/>
                        </a:lnTo>
                        <a:lnTo>
                          <a:pt x="20" y="71"/>
                        </a:lnTo>
                        <a:lnTo>
                          <a:pt x="22" y="72"/>
                        </a:lnTo>
                        <a:lnTo>
                          <a:pt x="26" y="75"/>
                        </a:lnTo>
                        <a:lnTo>
                          <a:pt x="31" y="75"/>
                        </a:lnTo>
                        <a:lnTo>
                          <a:pt x="34" y="76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42" name="Freeform 173">
                    <a:extLst>
                      <a:ext uri="{FF2B5EF4-FFF2-40B4-BE49-F238E27FC236}">
                        <a16:creationId xmlns:a16="http://schemas.microsoft.com/office/drawing/2014/main" id="{76211CC4-A2FE-4CA3-88B5-D0900DCD98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9" y="1907"/>
                    <a:ext cx="25" cy="25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8" y="77"/>
                        </a:moveTo>
                        <a:lnTo>
                          <a:pt x="41" y="77"/>
                        </a:lnTo>
                        <a:lnTo>
                          <a:pt x="45" y="76"/>
                        </a:lnTo>
                        <a:lnTo>
                          <a:pt x="48" y="75"/>
                        </a:lnTo>
                        <a:lnTo>
                          <a:pt x="53" y="75"/>
                        </a:lnTo>
                        <a:lnTo>
                          <a:pt x="56" y="73"/>
                        </a:lnTo>
                        <a:lnTo>
                          <a:pt x="59" y="70"/>
                        </a:lnTo>
                        <a:lnTo>
                          <a:pt x="61" y="67"/>
                        </a:lnTo>
                        <a:lnTo>
                          <a:pt x="65" y="66"/>
                        </a:lnTo>
                        <a:lnTo>
                          <a:pt x="67" y="62"/>
                        </a:lnTo>
                        <a:lnTo>
                          <a:pt x="70" y="60"/>
                        </a:lnTo>
                        <a:lnTo>
                          <a:pt x="71" y="57"/>
                        </a:lnTo>
                        <a:lnTo>
                          <a:pt x="73" y="53"/>
                        </a:lnTo>
                        <a:lnTo>
                          <a:pt x="74" y="50"/>
                        </a:lnTo>
                        <a:lnTo>
                          <a:pt x="76" y="45"/>
                        </a:lnTo>
                        <a:lnTo>
                          <a:pt x="76" y="42"/>
                        </a:lnTo>
                        <a:lnTo>
                          <a:pt x="77" y="38"/>
                        </a:lnTo>
                        <a:lnTo>
                          <a:pt x="76" y="35"/>
                        </a:lnTo>
                        <a:lnTo>
                          <a:pt x="76" y="30"/>
                        </a:lnTo>
                        <a:lnTo>
                          <a:pt x="74" y="26"/>
                        </a:lnTo>
                        <a:lnTo>
                          <a:pt x="73" y="23"/>
                        </a:lnTo>
                        <a:lnTo>
                          <a:pt x="71" y="19"/>
                        </a:lnTo>
                        <a:lnTo>
                          <a:pt x="70" y="17"/>
                        </a:lnTo>
                        <a:lnTo>
                          <a:pt x="67" y="13"/>
                        </a:lnTo>
                        <a:lnTo>
                          <a:pt x="65" y="11"/>
                        </a:lnTo>
                        <a:lnTo>
                          <a:pt x="61" y="9"/>
                        </a:lnTo>
                        <a:lnTo>
                          <a:pt x="59" y="6"/>
                        </a:lnTo>
                        <a:lnTo>
                          <a:pt x="56" y="4"/>
                        </a:lnTo>
                        <a:lnTo>
                          <a:pt x="53" y="3"/>
                        </a:lnTo>
                        <a:lnTo>
                          <a:pt x="48" y="2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3" y="0"/>
                        </a:lnTo>
                        <a:lnTo>
                          <a:pt x="31" y="0"/>
                        </a:lnTo>
                        <a:lnTo>
                          <a:pt x="26" y="2"/>
                        </a:lnTo>
                        <a:lnTo>
                          <a:pt x="22" y="3"/>
                        </a:lnTo>
                        <a:lnTo>
                          <a:pt x="19" y="4"/>
                        </a:lnTo>
                        <a:lnTo>
                          <a:pt x="15" y="6"/>
                        </a:lnTo>
                        <a:lnTo>
                          <a:pt x="13" y="9"/>
                        </a:lnTo>
                        <a:lnTo>
                          <a:pt x="10" y="11"/>
                        </a:lnTo>
                        <a:lnTo>
                          <a:pt x="7" y="13"/>
                        </a:lnTo>
                        <a:lnTo>
                          <a:pt x="4" y="17"/>
                        </a:lnTo>
                        <a:lnTo>
                          <a:pt x="3" y="19"/>
                        </a:lnTo>
                        <a:lnTo>
                          <a:pt x="2" y="23"/>
                        </a:lnTo>
                        <a:lnTo>
                          <a:pt x="0" y="26"/>
                        </a:lnTo>
                        <a:lnTo>
                          <a:pt x="0" y="30"/>
                        </a:lnTo>
                        <a:lnTo>
                          <a:pt x="0" y="35"/>
                        </a:lnTo>
                        <a:lnTo>
                          <a:pt x="0" y="38"/>
                        </a:lnTo>
                        <a:lnTo>
                          <a:pt x="0" y="42"/>
                        </a:lnTo>
                        <a:lnTo>
                          <a:pt x="0" y="45"/>
                        </a:lnTo>
                        <a:lnTo>
                          <a:pt x="0" y="50"/>
                        </a:lnTo>
                        <a:lnTo>
                          <a:pt x="2" y="53"/>
                        </a:lnTo>
                        <a:lnTo>
                          <a:pt x="3" y="57"/>
                        </a:lnTo>
                        <a:lnTo>
                          <a:pt x="4" y="60"/>
                        </a:lnTo>
                        <a:lnTo>
                          <a:pt x="7" y="62"/>
                        </a:lnTo>
                        <a:lnTo>
                          <a:pt x="10" y="66"/>
                        </a:lnTo>
                        <a:lnTo>
                          <a:pt x="13" y="67"/>
                        </a:lnTo>
                        <a:lnTo>
                          <a:pt x="15" y="70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5"/>
                        </a:lnTo>
                        <a:lnTo>
                          <a:pt x="31" y="76"/>
                        </a:lnTo>
                        <a:lnTo>
                          <a:pt x="33" y="77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43" name="Freeform 174">
                    <a:extLst>
                      <a:ext uri="{FF2B5EF4-FFF2-40B4-BE49-F238E27FC236}">
                        <a16:creationId xmlns:a16="http://schemas.microsoft.com/office/drawing/2014/main" id="{19D22A00-257E-4204-A99B-120B99580E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91" y="1538"/>
                    <a:ext cx="19" cy="9"/>
                  </a:xfrm>
                  <a:custGeom>
                    <a:avLst/>
                    <a:gdLst>
                      <a:gd name="T0" fmla="*/ 0 w 56"/>
                      <a:gd name="T1" fmla="*/ 0 h 27"/>
                      <a:gd name="T2" fmla="*/ 0 w 56"/>
                      <a:gd name="T3" fmla="*/ 0 h 27"/>
                      <a:gd name="T4" fmla="*/ 0 w 56"/>
                      <a:gd name="T5" fmla="*/ 0 h 27"/>
                      <a:gd name="T6" fmla="*/ 0 w 56"/>
                      <a:gd name="T7" fmla="*/ 0 h 27"/>
                      <a:gd name="T8" fmla="*/ 0 w 56"/>
                      <a:gd name="T9" fmla="*/ 0 h 27"/>
                      <a:gd name="T10" fmla="*/ 0 w 56"/>
                      <a:gd name="T11" fmla="*/ 0 h 27"/>
                      <a:gd name="T12" fmla="*/ 0 w 56"/>
                      <a:gd name="T13" fmla="*/ 0 h 27"/>
                      <a:gd name="T14" fmla="*/ 0 w 56"/>
                      <a:gd name="T15" fmla="*/ 0 h 27"/>
                      <a:gd name="T16" fmla="*/ 0 w 56"/>
                      <a:gd name="T17" fmla="*/ 0 h 27"/>
                      <a:gd name="T18" fmla="*/ 0 w 56"/>
                      <a:gd name="T19" fmla="*/ 0 h 27"/>
                      <a:gd name="T20" fmla="*/ 0 w 56"/>
                      <a:gd name="T21" fmla="*/ 0 h 27"/>
                      <a:gd name="T22" fmla="*/ 0 w 56"/>
                      <a:gd name="T23" fmla="*/ 0 h 27"/>
                      <a:gd name="T24" fmla="*/ 0 w 56"/>
                      <a:gd name="T25" fmla="*/ 0 h 27"/>
                      <a:gd name="T26" fmla="*/ 0 w 56"/>
                      <a:gd name="T27" fmla="*/ 0 h 27"/>
                      <a:gd name="T28" fmla="*/ 0 w 56"/>
                      <a:gd name="T29" fmla="*/ 0 h 27"/>
                      <a:gd name="T30" fmla="*/ 0 w 56"/>
                      <a:gd name="T31" fmla="*/ 0 h 27"/>
                      <a:gd name="T32" fmla="*/ 0 w 56"/>
                      <a:gd name="T33" fmla="*/ 0 h 27"/>
                      <a:gd name="T34" fmla="*/ 0 w 56"/>
                      <a:gd name="T35" fmla="*/ 0 h 27"/>
                      <a:gd name="T36" fmla="*/ 0 w 56"/>
                      <a:gd name="T37" fmla="*/ 0 h 27"/>
                      <a:gd name="T38" fmla="*/ 0 w 56"/>
                      <a:gd name="T39" fmla="*/ 0 h 27"/>
                      <a:gd name="T40" fmla="*/ 0 w 56"/>
                      <a:gd name="T41" fmla="*/ 0 h 27"/>
                      <a:gd name="T42" fmla="*/ 0 w 56"/>
                      <a:gd name="T43" fmla="*/ 0 h 27"/>
                      <a:gd name="T44" fmla="*/ 0 w 56"/>
                      <a:gd name="T45" fmla="*/ 0 h 27"/>
                      <a:gd name="T46" fmla="*/ 0 w 56"/>
                      <a:gd name="T47" fmla="*/ 0 h 27"/>
                      <a:gd name="T48" fmla="*/ 0 w 56"/>
                      <a:gd name="T49" fmla="*/ 0 h 27"/>
                      <a:gd name="T50" fmla="*/ 0 w 56"/>
                      <a:gd name="T51" fmla="*/ 0 h 27"/>
                      <a:gd name="T52" fmla="*/ 0 w 56"/>
                      <a:gd name="T53" fmla="*/ 0 h 27"/>
                      <a:gd name="T54" fmla="*/ 0 w 56"/>
                      <a:gd name="T55" fmla="*/ 0 h 27"/>
                      <a:gd name="T56" fmla="*/ 0 w 56"/>
                      <a:gd name="T57" fmla="*/ 0 h 27"/>
                      <a:gd name="T58" fmla="*/ 0 w 56"/>
                      <a:gd name="T59" fmla="*/ 0 h 27"/>
                      <a:gd name="T60" fmla="*/ 0 w 56"/>
                      <a:gd name="T61" fmla="*/ 0 h 27"/>
                      <a:gd name="T62" fmla="*/ 0 w 56"/>
                      <a:gd name="T63" fmla="*/ 0 h 27"/>
                      <a:gd name="T64" fmla="*/ 0 w 56"/>
                      <a:gd name="T65" fmla="*/ 0 h 27"/>
                      <a:gd name="T66" fmla="*/ 0 w 56"/>
                      <a:gd name="T67" fmla="*/ 0 h 27"/>
                      <a:gd name="T68" fmla="*/ 0 w 56"/>
                      <a:gd name="T69" fmla="*/ 0 h 27"/>
                      <a:gd name="T70" fmla="*/ 0 w 56"/>
                      <a:gd name="T71" fmla="*/ 0 h 27"/>
                      <a:gd name="T72" fmla="*/ 0 w 56"/>
                      <a:gd name="T73" fmla="*/ 0 h 27"/>
                      <a:gd name="T74" fmla="*/ 0 w 56"/>
                      <a:gd name="T75" fmla="*/ 0 h 27"/>
                      <a:gd name="T76" fmla="*/ 0 w 56"/>
                      <a:gd name="T77" fmla="*/ 0 h 27"/>
                      <a:gd name="T78" fmla="*/ 0 w 56"/>
                      <a:gd name="T79" fmla="*/ 0 h 27"/>
                      <a:gd name="T80" fmla="*/ 0 w 56"/>
                      <a:gd name="T81" fmla="*/ 0 h 27"/>
                      <a:gd name="T82" fmla="*/ 0 w 56"/>
                      <a:gd name="T83" fmla="*/ 0 h 2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6"/>
                      <a:gd name="T127" fmla="*/ 0 h 27"/>
                      <a:gd name="T128" fmla="*/ 56 w 56"/>
                      <a:gd name="T129" fmla="*/ 27 h 2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6" h="27">
                        <a:moveTo>
                          <a:pt x="51" y="0"/>
                        </a:moveTo>
                        <a:lnTo>
                          <a:pt x="51" y="4"/>
                        </a:lnTo>
                        <a:lnTo>
                          <a:pt x="51" y="8"/>
                        </a:lnTo>
                        <a:lnTo>
                          <a:pt x="51" y="12"/>
                        </a:lnTo>
                        <a:lnTo>
                          <a:pt x="53" y="15"/>
                        </a:lnTo>
                        <a:lnTo>
                          <a:pt x="53" y="19"/>
                        </a:lnTo>
                        <a:lnTo>
                          <a:pt x="54" y="22"/>
                        </a:lnTo>
                        <a:lnTo>
                          <a:pt x="55" y="25"/>
                        </a:lnTo>
                        <a:lnTo>
                          <a:pt x="56" y="27"/>
                        </a:lnTo>
                        <a:lnTo>
                          <a:pt x="51" y="27"/>
                        </a:lnTo>
                        <a:lnTo>
                          <a:pt x="48" y="27"/>
                        </a:lnTo>
                        <a:lnTo>
                          <a:pt x="44" y="27"/>
                        </a:lnTo>
                        <a:lnTo>
                          <a:pt x="41" y="27"/>
                        </a:lnTo>
                        <a:lnTo>
                          <a:pt x="37" y="26"/>
                        </a:lnTo>
                        <a:lnTo>
                          <a:pt x="34" y="25"/>
                        </a:lnTo>
                        <a:lnTo>
                          <a:pt x="29" y="23"/>
                        </a:lnTo>
                        <a:lnTo>
                          <a:pt x="26" y="22"/>
                        </a:lnTo>
                        <a:lnTo>
                          <a:pt x="23" y="20"/>
                        </a:lnTo>
                        <a:lnTo>
                          <a:pt x="19" y="18"/>
                        </a:lnTo>
                        <a:lnTo>
                          <a:pt x="16" y="14"/>
                        </a:lnTo>
                        <a:lnTo>
                          <a:pt x="13" y="12"/>
                        </a:lnTo>
                        <a:lnTo>
                          <a:pt x="9" y="9"/>
                        </a:lnTo>
                        <a:lnTo>
                          <a:pt x="6" y="7"/>
                        </a:lnTo>
                        <a:lnTo>
                          <a:pt x="3" y="4"/>
                        </a:lnTo>
                        <a:lnTo>
                          <a:pt x="0" y="2"/>
                        </a:lnTo>
                        <a:lnTo>
                          <a:pt x="3" y="1"/>
                        </a:lnTo>
                        <a:lnTo>
                          <a:pt x="6" y="1"/>
                        </a:lnTo>
                        <a:lnTo>
                          <a:pt x="9" y="1"/>
                        </a:lnTo>
                        <a:lnTo>
                          <a:pt x="13" y="1"/>
                        </a:lnTo>
                        <a:lnTo>
                          <a:pt x="16" y="1"/>
                        </a:lnTo>
                        <a:lnTo>
                          <a:pt x="19" y="1"/>
                        </a:lnTo>
                        <a:lnTo>
                          <a:pt x="23" y="1"/>
                        </a:lnTo>
                        <a:lnTo>
                          <a:pt x="26" y="1"/>
                        </a:lnTo>
                        <a:lnTo>
                          <a:pt x="29" y="0"/>
                        </a:lnTo>
                        <a:lnTo>
                          <a:pt x="31" y="0"/>
                        </a:lnTo>
                        <a:lnTo>
                          <a:pt x="35" y="0"/>
                        </a:lnTo>
                        <a:lnTo>
                          <a:pt x="40" y="0"/>
                        </a:lnTo>
                        <a:lnTo>
                          <a:pt x="42" y="0"/>
                        </a:lnTo>
                        <a:lnTo>
                          <a:pt x="44" y="0"/>
                        </a:lnTo>
                        <a:lnTo>
                          <a:pt x="48" y="0"/>
                        </a:lnTo>
                        <a:lnTo>
                          <a:pt x="51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44" name="Freeform 175">
                    <a:extLst>
                      <a:ext uri="{FF2B5EF4-FFF2-40B4-BE49-F238E27FC236}">
                        <a16:creationId xmlns:a16="http://schemas.microsoft.com/office/drawing/2014/main" id="{17C7F5AF-9714-41B1-874F-4799E54EDA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54" y="1538"/>
                    <a:ext cx="326" cy="47"/>
                  </a:xfrm>
                  <a:custGeom>
                    <a:avLst/>
                    <a:gdLst>
                      <a:gd name="T0" fmla="*/ 0 w 976"/>
                      <a:gd name="T1" fmla="*/ 0 h 139"/>
                      <a:gd name="T2" fmla="*/ 0 w 976"/>
                      <a:gd name="T3" fmla="*/ 0 h 139"/>
                      <a:gd name="T4" fmla="*/ 0 w 976"/>
                      <a:gd name="T5" fmla="*/ 0 h 139"/>
                      <a:gd name="T6" fmla="*/ 0 w 976"/>
                      <a:gd name="T7" fmla="*/ 0 h 139"/>
                      <a:gd name="T8" fmla="*/ 0 w 976"/>
                      <a:gd name="T9" fmla="*/ 0 h 139"/>
                      <a:gd name="T10" fmla="*/ 0 w 976"/>
                      <a:gd name="T11" fmla="*/ 0 h 139"/>
                      <a:gd name="T12" fmla="*/ 0 w 976"/>
                      <a:gd name="T13" fmla="*/ 0 h 139"/>
                      <a:gd name="T14" fmla="*/ 0 w 976"/>
                      <a:gd name="T15" fmla="*/ 0 h 139"/>
                      <a:gd name="T16" fmla="*/ 0 w 976"/>
                      <a:gd name="T17" fmla="*/ 0 h 139"/>
                      <a:gd name="T18" fmla="*/ 0 w 976"/>
                      <a:gd name="T19" fmla="*/ 0 h 139"/>
                      <a:gd name="T20" fmla="*/ 0 w 976"/>
                      <a:gd name="T21" fmla="*/ 0 h 139"/>
                      <a:gd name="T22" fmla="*/ 0 w 976"/>
                      <a:gd name="T23" fmla="*/ 0 h 139"/>
                      <a:gd name="T24" fmla="*/ 0 w 976"/>
                      <a:gd name="T25" fmla="*/ 0 h 139"/>
                      <a:gd name="T26" fmla="*/ 0 w 976"/>
                      <a:gd name="T27" fmla="*/ 0 h 139"/>
                      <a:gd name="T28" fmla="*/ 0 w 976"/>
                      <a:gd name="T29" fmla="*/ 0 h 139"/>
                      <a:gd name="T30" fmla="*/ 0 w 976"/>
                      <a:gd name="T31" fmla="*/ 0 h 139"/>
                      <a:gd name="T32" fmla="*/ 0 w 976"/>
                      <a:gd name="T33" fmla="*/ 0 h 139"/>
                      <a:gd name="T34" fmla="*/ 0 w 976"/>
                      <a:gd name="T35" fmla="*/ 0 h 139"/>
                      <a:gd name="T36" fmla="*/ 0 w 976"/>
                      <a:gd name="T37" fmla="*/ 0 h 139"/>
                      <a:gd name="T38" fmla="*/ 0 w 976"/>
                      <a:gd name="T39" fmla="*/ 0 h 139"/>
                      <a:gd name="T40" fmla="*/ 0 w 976"/>
                      <a:gd name="T41" fmla="*/ 0 h 139"/>
                      <a:gd name="T42" fmla="*/ 0 w 976"/>
                      <a:gd name="T43" fmla="*/ 0 h 139"/>
                      <a:gd name="T44" fmla="*/ 0 w 976"/>
                      <a:gd name="T45" fmla="*/ 0 h 139"/>
                      <a:gd name="T46" fmla="*/ 0 w 976"/>
                      <a:gd name="T47" fmla="*/ 0 h 139"/>
                      <a:gd name="T48" fmla="*/ 0 w 976"/>
                      <a:gd name="T49" fmla="*/ 0 h 139"/>
                      <a:gd name="T50" fmla="*/ 0 w 976"/>
                      <a:gd name="T51" fmla="*/ 0 h 139"/>
                      <a:gd name="T52" fmla="*/ 0 w 976"/>
                      <a:gd name="T53" fmla="*/ 0 h 139"/>
                      <a:gd name="T54" fmla="*/ 0 w 976"/>
                      <a:gd name="T55" fmla="*/ 0 h 139"/>
                      <a:gd name="T56" fmla="*/ 0 w 976"/>
                      <a:gd name="T57" fmla="*/ 0 h 139"/>
                      <a:gd name="T58" fmla="*/ 0 w 976"/>
                      <a:gd name="T59" fmla="*/ 0 h 139"/>
                      <a:gd name="T60" fmla="*/ 0 w 976"/>
                      <a:gd name="T61" fmla="*/ 0 h 139"/>
                      <a:gd name="T62" fmla="*/ 0 w 976"/>
                      <a:gd name="T63" fmla="*/ 0 h 139"/>
                      <a:gd name="T64" fmla="*/ 0 w 976"/>
                      <a:gd name="T65" fmla="*/ 0 h 139"/>
                      <a:gd name="T66" fmla="*/ 0 w 976"/>
                      <a:gd name="T67" fmla="*/ 0 h 139"/>
                      <a:gd name="T68" fmla="*/ 0 w 976"/>
                      <a:gd name="T69" fmla="*/ 0 h 139"/>
                      <a:gd name="T70" fmla="*/ 0 w 976"/>
                      <a:gd name="T71" fmla="*/ 0 h 139"/>
                      <a:gd name="T72" fmla="*/ 0 w 976"/>
                      <a:gd name="T73" fmla="*/ 0 h 139"/>
                      <a:gd name="T74" fmla="*/ 0 w 976"/>
                      <a:gd name="T75" fmla="*/ 0 h 139"/>
                      <a:gd name="T76" fmla="*/ 0 w 976"/>
                      <a:gd name="T77" fmla="*/ 0 h 139"/>
                      <a:gd name="T78" fmla="*/ 0 w 976"/>
                      <a:gd name="T79" fmla="*/ 0 h 139"/>
                      <a:gd name="T80" fmla="*/ 0 w 976"/>
                      <a:gd name="T81" fmla="*/ 0 h 139"/>
                      <a:gd name="T82" fmla="*/ 0 w 976"/>
                      <a:gd name="T83" fmla="*/ 0 h 139"/>
                      <a:gd name="T84" fmla="*/ 0 w 976"/>
                      <a:gd name="T85" fmla="*/ 0 h 139"/>
                      <a:gd name="T86" fmla="*/ 0 w 976"/>
                      <a:gd name="T87" fmla="*/ 0 h 139"/>
                      <a:gd name="T88" fmla="*/ 0 w 976"/>
                      <a:gd name="T89" fmla="*/ 0 h 139"/>
                      <a:gd name="T90" fmla="*/ 0 w 976"/>
                      <a:gd name="T91" fmla="*/ 0 h 139"/>
                      <a:gd name="T92" fmla="*/ 0 w 976"/>
                      <a:gd name="T93" fmla="*/ 0 h 139"/>
                      <a:gd name="T94" fmla="*/ 0 w 976"/>
                      <a:gd name="T95" fmla="*/ 0 h 139"/>
                      <a:gd name="T96" fmla="*/ 0 w 976"/>
                      <a:gd name="T97" fmla="*/ 0 h 139"/>
                      <a:gd name="T98" fmla="*/ 0 w 976"/>
                      <a:gd name="T99" fmla="*/ 0 h 139"/>
                      <a:gd name="T100" fmla="*/ 0 w 976"/>
                      <a:gd name="T101" fmla="*/ 0 h 139"/>
                      <a:gd name="T102" fmla="*/ 0 w 976"/>
                      <a:gd name="T103" fmla="*/ 0 h 139"/>
                      <a:gd name="T104" fmla="*/ 0 w 976"/>
                      <a:gd name="T105" fmla="*/ 0 h 139"/>
                      <a:gd name="T106" fmla="*/ 0 w 976"/>
                      <a:gd name="T107" fmla="*/ 0 h 139"/>
                      <a:gd name="T108" fmla="*/ 0 w 976"/>
                      <a:gd name="T109" fmla="*/ 0 h 139"/>
                      <a:gd name="T110" fmla="*/ 0 w 976"/>
                      <a:gd name="T111" fmla="*/ 0 h 139"/>
                      <a:gd name="T112" fmla="*/ 0 w 976"/>
                      <a:gd name="T113" fmla="*/ 0 h 139"/>
                      <a:gd name="T114" fmla="*/ 0 w 976"/>
                      <a:gd name="T115" fmla="*/ 0 h 139"/>
                      <a:gd name="T116" fmla="*/ 0 w 976"/>
                      <a:gd name="T117" fmla="*/ 0 h 139"/>
                      <a:gd name="T118" fmla="*/ 0 w 976"/>
                      <a:gd name="T119" fmla="*/ 0 h 139"/>
                      <a:gd name="T120" fmla="*/ 0 w 976"/>
                      <a:gd name="T121" fmla="*/ 0 h 139"/>
                      <a:gd name="T122" fmla="*/ 0 w 976"/>
                      <a:gd name="T123" fmla="*/ 0 h 139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976"/>
                      <a:gd name="T187" fmla="*/ 0 h 139"/>
                      <a:gd name="T188" fmla="*/ 976 w 976"/>
                      <a:gd name="T189" fmla="*/ 139 h 139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976" h="139">
                        <a:moveTo>
                          <a:pt x="811" y="11"/>
                        </a:moveTo>
                        <a:lnTo>
                          <a:pt x="812" y="11"/>
                        </a:lnTo>
                        <a:lnTo>
                          <a:pt x="816" y="11"/>
                        </a:lnTo>
                        <a:lnTo>
                          <a:pt x="818" y="11"/>
                        </a:lnTo>
                        <a:lnTo>
                          <a:pt x="822" y="12"/>
                        </a:lnTo>
                        <a:lnTo>
                          <a:pt x="824" y="12"/>
                        </a:lnTo>
                        <a:lnTo>
                          <a:pt x="829" y="12"/>
                        </a:lnTo>
                        <a:lnTo>
                          <a:pt x="827" y="13"/>
                        </a:lnTo>
                        <a:lnTo>
                          <a:pt x="824" y="14"/>
                        </a:lnTo>
                        <a:lnTo>
                          <a:pt x="821" y="16"/>
                        </a:lnTo>
                        <a:lnTo>
                          <a:pt x="818" y="18"/>
                        </a:lnTo>
                        <a:lnTo>
                          <a:pt x="816" y="18"/>
                        </a:lnTo>
                        <a:lnTo>
                          <a:pt x="812" y="20"/>
                        </a:lnTo>
                        <a:lnTo>
                          <a:pt x="810" y="21"/>
                        </a:lnTo>
                        <a:lnTo>
                          <a:pt x="808" y="23"/>
                        </a:lnTo>
                        <a:lnTo>
                          <a:pt x="804" y="24"/>
                        </a:lnTo>
                        <a:lnTo>
                          <a:pt x="802" y="25"/>
                        </a:lnTo>
                        <a:lnTo>
                          <a:pt x="798" y="26"/>
                        </a:lnTo>
                        <a:lnTo>
                          <a:pt x="795" y="27"/>
                        </a:lnTo>
                        <a:lnTo>
                          <a:pt x="792" y="29"/>
                        </a:lnTo>
                        <a:lnTo>
                          <a:pt x="790" y="30"/>
                        </a:lnTo>
                        <a:lnTo>
                          <a:pt x="785" y="31"/>
                        </a:lnTo>
                        <a:lnTo>
                          <a:pt x="783" y="32"/>
                        </a:lnTo>
                        <a:lnTo>
                          <a:pt x="779" y="33"/>
                        </a:lnTo>
                        <a:lnTo>
                          <a:pt x="777" y="33"/>
                        </a:lnTo>
                        <a:lnTo>
                          <a:pt x="772" y="35"/>
                        </a:lnTo>
                        <a:lnTo>
                          <a:pt x="770" y="36"/>
                        </a:lnTo>
                        <a:lnTo>
                          <a:pt x="766" y="36"/>
                        </a:lnTo>
                        <a:lnTo>
                          <a:pt x="764" y="36"/>
                        </a:lnTo>
                        <a:lnTo>
                          <a:pt x="761" y="36"/>
                        </a:lnTo>
                        <a:lnTo>
                          <a:pt x="758" y="36"/>
                        </a:lnTo>
                        <a:lnTo>
                          <a:pt x="755" y="35"/>
                        </a:lnTo>
                        <a:lnTo>
                          <a:pt x="752" y="33"/>
                        </a:lnTo>
                        <a:lnTo>
                          <a:pt x="750" y="32"/>
                        </a:lnTo>
                        <a:lnTo>
                          <a:pt x="748" y="31"/>
                        </a:lnTo>
                        <a:lnTo>
                          <a:pt x="746" y="29"/>
                        </a:lnTo>
                        <a:lnTo>
                          <a:pt x="744" y="26"/>
                        </a:lnTo>
                        <a:lnTo>
                          <a:pt x="741" y="24"/>
                        </a:lnTo>
                        <a:lnTo>
                          <a:pt x="740" y="21"/>
                        </a:lnTo>
                        <a:lnTo>
                          <a:pt x="735" y="24"/>
                        </a:lnTo>
                        <a:lnTo>
                          <a:pt x="732" y="25"/>
                        </a:lnTo>
                        <a:lnTo>
                          <a:pt x="727" y="27"/>
                        </a:lnTo>
                        <a:lnTo>
                          <a:pt x="723" y="30"/>
                        </a:lnTo>
                        <a:lnTo>
                          <a:pt x="721" y="32"/>
                        </a:lnTo>
                        <a:lnTo>
                          <a:pt x="719" y="33"/>
                        </a:lnTo>
                        <a:lnTo>
                          <a:pt x="716" y="36"/>
                        </a:lnTo>
                        <a:lnTo>
                          <a:pt x="715" y="38"/>
                        </a:lnTo>
                        <a:lnTo>
                          <a:pt x="712" y="40"/>
                        </a:lnTo>
                        <a:lnTo>
                          <a:pt x="710" y="43"/>
                        </a:lnTo>
                        <a:lnTo>
                          <a:pt x="708" y="45"/>
                        </a:lnTo>
                        <a:lnTo>
                          <a:pt x="707" y="46"/>
                        </a:lnTo>
                        <a:lnTo>
                          <a:pt x="704" y="46"/>
                        </a:lnTo>
                        <a:lnTo>
                          <a:pt x="702" y="46"/>
                        </a:lnTo>
                        <a:lnTo>
                          <a:pt x="698" y="44"/>
                        </a:lnTo>
                        <a:lnTo>
                          <a:pt x="695" y="42"/>
                        </a:lnTo>
                        <a:lnTo>
                          <a:pt x="691" y="39"/>
                        </a:lnTo>
                        <a:lnTo>
                          <a:pt x="688" y="38"/>
                        </a:lnTo>
                        <a:lnTo>
                          <a:pt x="684" y="36"/>
                        </a:lnTo>
                        <a:lnTo>
                          <a:pt x="681" y="32"/>
                        </a:lnTo>
                        <a:lnTo>
                          <a:pt x="678" y="31"/>
                        </a:lnTo>
                        <a:lnTo>
                          <a:pt x="676" y="30"/>
                        </a:lnTo>
                        <a:lnTo>
                          <a:pt x="672" y="27"/>
                        </a:lnTo>
                        <a:lnTo>
                          <a:pt x="670" y="26"/>
                        </a:lnTo>
                        <a:lnTo>
                          <a:pt x="666" y="24"/>
                        </a:lnTo>
                        <a:lnTo>
                          <a:pt x="664" y="23"/>
                        </a:lnTo>
                        <a:lnTo>
                          <a:pt x="661" y="20"/>
                        </a:lnTo>
                        <a:lnTo>
                          <a:pt x="658" y="18"/>
                        </a:lnTo>
                        <a:lnTo>
                          <a:pt x="656" y="23"/>
                        </a:lnTo>
                        <a:lnTo>
                          <a:pt x="653" y="29"/>
                        </a:lnTo>
                        <a:lnTo>
                          <a:pt x="652" y="32"/>
                        </a:lnTo>
                        <a:lnTo>
                          <a:pt x="650" y="38"/>
                        </a:lnTo>
                        <a:lnTo>
                          <a:pt x="650" y="42"/>
                        </a:lnTo>
                        <a:lnTo>
                          <a:pt x="649" y="45"/>
                        </a:lnTo>
                        <a:lnTo>
                          <a:pt x="647" y="49"/>
                        </a:lnTo>
                        <a:lnTo>
                          <a:pt x="647" y="52"/>
                        </a:lnTo>
                        <a:lnTo>
                          <a:pt x="647" y="55"/>
                        </a:lnTo>
                        <a:lnTo>
                          <a:pt x="647" y="58"/>
                        </a:lnTo>
                        <a:lnTo>
                          <a:pt x="647" y="61"/>
                        </a:lnTo>
                        <a:lnTo>
                          <a:pt x="650" y="63"/>
                        </a:lnTo>
                        <a:lnTo>
                          <a:pt x="650" y="67"/>
                        </a:lnTo>
                        <a:lnTo>
                          <a:pt x="653" y="70"/>
                        </a:lnTo>
                        <a:lnTo>
                          <a:pt x="657" y="71"/>
                        </a:lnTo>
                        <a:lnTo>
                          <a:pt x="661" y="74"/>
                        </a:lnTo>
                        <a:lnTo>
                          <a:pt x="664" y="74"/>
                        </a:lnTo>
                        <a:lnTo>
                          <a:pt x="669" y="74"/>
                        </a:lnTo>
                        <a:lnTo>
                          <a:pt x="671" y="74"/>
                        </a:lnTo>
                        <a:lnTo>
                          <a:pt x="674" y="74"/>
                        </a:lnTo>
                        <a:lnTo>
                          <a:pt x="677" y="74"/>
                        </a:lnTo>
                        <a:lnTo>
                          <a:pt x="681" y="74"/>
                        </a:lnTo>
                        <a:lnTo>
                          <a:pt x="683" y="73"/>
                        </a:lnTo>
                        <a:lnTo>
                          <a:pt x="685" y="73"/>
                        </a:lnTo>
                        <a:lnTo>
                          <a:pt x="688" y="71"/>
                        </a:lnTo>
                        <a:lnTo>
                          <a:pt x="691" y="71"/>
                        </a:lnTo>
                        <a:lnTo>
                          <a:pt x="695" y="70"/>
                        </a:lnTo>
                        <a:lnTo>
                          <a:pt x="697" y="69"/>
                        </a:lnTo>
                        <a:lnTo>
                          <a:pt x="701" y="68"/>
                        </a:lnTo>
                        <a:lnTo>
                          <a:pt x="704" y="67"/>
                        </a:lnTo>
                        <a:lnTo>
                          <a:pt x="707" y="65"/>
                        </a:lnTo>
                        <a:lnTo>
                          <a:pt x="710" y="65"/>
                        </a:lnTo>
                        <a:lnTo>
                          <a:pt x="714" y="64"/>
                        </a:lnTo>
                        <a:lnTo>
                          <a:pt x="717" y="63"/>
                        </a:lnTo>
                        <a:lnTo>
                          <a:pt x="720" y="62"/>
                        </a:lnTo>
                        <a:lnTo>
                          <a:pt x="723" y="61"/>
                        </a:lnTo>
                        <a:lnTo>
                          <a:pt x="726" y="59"/>
                        </a:lnTo>
                        <a:lnTo>
                          <a:pt x="729" y="58"/>
                        </a:lnTo>
                        <a:lnTo>
                          <a:pt x="733" y="58"/>
                        </a:lnTo>
                        <a:lnTo>
                          <a:pt x="736" y="57"/>
                        </a:lnTo>
                        <a:lnTo>
                          <a:pt x="739" y="56"/>
                        </a:lnTo>
                        <a:lnTo>
                          <a:pt x="741" y="56"/>
                        </a:lnTo>
                        <a:lnTo>
                          <a:pt x="744" y="55"/>
                        </a:lnTo>
                        <a:lnTo>
                          <a:pt x="747" y="55"/>
                        </a:lnTo>
                        <a:lnTo>
                          <a:pt x="751" y="54"/>
                        </a:lnTo>
                        <a:lnTo>
                          <a:pt x="753" y="54"/>
                        </a:lnTo>
                        <a:lnTo>
                          <a:pt x="758" y="52"/>
                        </a:lnTo>
                        <a:lnTo>
                          <a:pt x="763" y="54"/>
                        </a:lnTo>
                        <a:lnTo>
                          <a:pt x="766" y="54"/>
                        </a:lnTo>
                        <a:lnTo>
                          <a:pt x="770" y="55"/>
                        </a:lnTo>
                        <a:lnTo>
                          <a:pt x="772" y="56"/>
                        </a:lnTo>
                        <a:lnTo>
                          <a:pt x="774" y="59"/>
                        </a:lnTo>
                        <a:lnTo>
                          <a:pt x="774" y="63"/>
                        </a:lnTo>
                        <a:lnTo>
                          <a:pt x="777" y="65"/>
                        </a:lnTo>
                        <a:lnTo>
                          <a:pt x="777" y="68"/>
                        </a:lnTo>
                        <a:lnTo>
                          <a:pt x="779" y="71"/>
                        </a:lnTo>
                        <a:lnTo>
                          <a:pt x="780" y="74"/>
                        </a:lnTo>
                        <a:lnTo>
                          <a:pt x="782" y="77"/>
                        </a:lnTo>
                        <a:lnTo>
                          <a:pt x="784" y="80"/>
                        </a:lnTo>
                        <a:lnTo>
                          <a:pt x="786" y="82"/>
                        </a:lnTo>
                        <a:lnTo>
                          <a:pt x="790" y="83"/>
                        </a:lnTo>
                        <a:lnTo>
                          <a:pt x="792" y="86"/>
                        </a:lnTo>
                        <a:lnTo>
                          <a:pt x="795" y="87"/>
                        </a:lnTo>
                        <a:lnTo>
                          <a:pt x="798" y="88"/>
                        </a:lnTo>
                        <a:lnTo>
                          <a:pt x="801" y="88"/>
                        </a:lnTo>
                        <a:lnTo>
                          <a:pt x="804" y="90"/>
                        </a:lnTo>
                        <a:lnTo>
                          <a:pt x="808" y="90"/>
                        </a:lnTo>
                        <a:lnTo>
                          <a:pt x="812" y="92"/>
                        </a:lnTo>
                        <a:lnTo>
                          <a:pt x="816" y="92"/>
                        </a:lnTo>
                        <a:lnTo>
                          <a:pt x="820" y="92"/>
                        </a:lnTo>
                        <a:lnTo>
                          <a:pt x="823" y="90"/>
                        </a:lnTo>
                        <a:lnTo>
                          <a:pt x="828" y="89"/>
                        </a:lnTo>
                        <a:lnTo>
                          <a:pt x="831" y="88"/>
                        </a:lnTo>
                        <a:lnTo>
                          <a:pt x="836" y="86"/>
                        </a:lnTo>
                        <a:lnTo>
                          <a:pt x="840" y="83"/>
                        </a:lnTo>
                        <a:lnTo>
                          <a:pt x="846" y="82"/>
                        </a:lnTo>
                        <a:lnTo>
                          <a:pt x="849" y="78"/>
                        </a:lnTo>
                        <a:lnTo>
                          <a:pt x="853" y="76"/>
                        </a:lnTo>
                        <a:lnTo>
                          <a:pt x="857" y="71"/>
                        </a:lnTo>
                        <a:lnTo>
                          <a:pt x="862" y="68"/>
                        </a:lnTo>
                        <a:lnTo>
                          <a:pt x="867" y="63"/>
                        </a:lnTo>
                        <a:lnTo>
                          <a:pt x="871" y="58"/>
                        </a:lnTo>
                        <a:lnTo>
                          <a:pt x="873" y="56"/>
                        </a:lnTo>
                        <a:lnTo>
                          <a:pt x="875" y="54"/>
                        </a:lnTo>
                        <a:lnTo>
                          <a:pt x="878" y="50"/>
                        </a:lnTo>
                        <a:lnTo>
                          <a:pt x="880" y="48"/>
                        </a:lnTo>
                        <a:lnTo>
                          <a:pt x="878" y="45"/>
                        </a:lnTo>
                        <a:lnTo>
                          <a:pt x="875" y="44"/>
                        </a:lnTo>
                        <a:lnTo>
                          <a:pt x="873" y="43"/>
                        </a:lnTo>
                        <a:lnTo>
                          <a:pt x="868" y="43"/>
                        </a:lnTo>
                        <a:lnTo>
                          <a:pt x="865" y="43"/>
                        </a:lnTo>
                        <a:lnTo>
                          <a:pt x="860" y="43"/>
                        </a:lnTo>
                        <a:lnTo>
                          <a:pt x="855" y="43"/>
                        </a:lnTo>
                        <a:lnTo>
                          <a:pt x="850" y="43"/>
                        </a:lnTo>
                        <a:lnTo>
                          <a:pt x="847" y="43"/>
                        </a:lnTo>
                        <a:lnTo>
                          <a:pt x="844" y="43"/>
                        </a:lnTo>
                        <a:lnTo>
                          <a:pt x="842" y="43"/>
                        </a:lnTo>
                        <a:lnTo>
                          <a:pt x="840" y="44"/>
                        </a:lnTo>
                        <a:lnTo>
                          <a:pt x="835" y="44"/>
                        </a:lnTo>
                        <a:lnTo>
                          <a:pt x="830" y="44"/>
                        </a:lnTo>
                        <a:lnTo>
                          <a:pt x="825" y="43"/>
                        </a:lnTo>
                        <a:lnTo>
                          <a:pt x="823" y="43"/>
                        </a:lnTo>
                        <a:lnTo>
                          <a:pt x="820" y="40"/>
                        </a:lnTo>
                        <a:lnTo>
                          <a:pt x="820" y="39"/>
                        </a:lnTo>
                        <a:lnTo>
                          <a:pt x="821" y="37"/>
                        </a:lnTo>
                        <a:lnTo>
                          <a:pt x="822" y="33"/>
                        </a:lnTo>
                        <a:lnTo>
                          <a:pt x="824" y="31"/>
                        </a:lnTo>
                        <a:lnTo>
                          <a:pt x="827" y="30"/>
                        </a:lnTo>
                        <a:lnTo>
                          <a:pt x="829" y="25"/>
                        </a:lnTo>
                        <a:lnTo>
                          <a:pt x="833" y="23"/>
                        </a:lnTo>
                        <a:lnTo>
                          <a:pt x="834" y="19"/>
                        </a:lnTo>
                        <a:lnTo>
                          <a:pt x="836" y="17"/>
                        </a:lnTo>
                        <a:lnTo>
                          <a:pt x="837" y="14"/>
                        </a:lnTo>
                        <a:lnTo>
                          <a:pt x="839" y="12"/>
                        </a:lnTo>
                        <a:lnTo>
                          <a:pt x="842" y="12"/>
                        </a:lnTo>
                        <a:lnTo>
                          <a:pt x="847" y="12"/>
                        </a:lnTo>
                        <a:lnTo>
                          <a:pt x="852" y="12"/>
                        </a:lnTo>
                        <a:lnTo>
                          <a:pt x="857" y="13"/>
                        </a:lnTo>
                        <a:lnTo>
                          <a:pt x="860" y="13"/>
                        </a:lnTo>
                        <a:lnTo>
                          <a:pt x="862" y="13"/>
                        </a:lnTo>
                        <a:lnTo>
                          <a:pt x="865" y="13"/>
                        </a:lnTo>
                        <a:lnTo>
                          <a:pt x="868" y="13"/>
                        </a:lnTo>
                        <a:lnTo>
                          <a:pt x="871" y="13"/>
                        </a:lnTo>
                        <a:lnTo>
                          <a:pt x="873" y="14"/>
                        </a:lnTo>
                        <a:lnTo>
                          <a:pt x="875" y="14"/>
                        </a:lnTo>
                        <a:lnTo>
                          <a:pt x="879" y="16"/>
                        </a:lnTo>
                        <a:lnTo>
                          <a:pt x="881" y="16"/>
                        </a:lnTo>
                        <a:lnTo>
                          <a:pt x="885" y="16"/>
                        </a:lnTo>
                        <a:lnTo>
                          <a:pt x="888" y="16"/>
                        </a:lnTo>
                        <a:lnTo>
                          <a:pt x="891" y="16"/>
                        </a:lnTo>
                        <a:lnTo>
                          <a:pt x="893" y="16"/>
                        </a:lnTo>
                        <a:lnTo>
                          <a:pt x="895" y="16"/>
                        </a:lnTo>
                        <a:lnTo>
                          <a:pt x="899" y="16"/>
                        </a:lnTo>
                        <a:lnTo>
                          <a:pt x="901" y="16"/>
                        </a:lnTo>
                        <a:lnTo>
                          <a:pt x="904" y="16"/>
                        </a:lnTo>
                        <a:lnTo>
                          <a:pt x="907" y="16"/>
                        </a:lnTo>
                        <a:lnTo>
                          <a:pt x="910" y="16"/>
                        </a:lnTo>
                        <a:lnTo>
                          <a:pt x="913" y="16"/>
                        </a:lnTo>
                        <a:lnTo>
                          <a:pt x="916" y="16"/>
                        </a:lnTo>
                        <a:lnTo>
                          <a:pt x="918" y="17"/>
                        </a:lnTo>
                        <a:lnTo>
                          <a:pt x="922" y="17"/>
                        </a:lnTo>
                        <a:lnTo>
                          <a:pt x="924" y="18"/>
                        </a:lnTo>
                        <a:lnTo>
                          <a:pt x="929" y="18"/>
                        </a:lnTo>
                        <a:lnTo>
                          <a:pt x="935" y="18"/>
                        </a:lnTo>
                        <a:lnTo>
                          <a:pt x="939" y="18"/>
                        </a:lnTo>
                        <a:lnTo>
                          <a:pt x="944" y="18"/>
                        </a:lnTo>
                        <a:lnTo>
                          <a:pt x="949" y="18"/>
                        </a:lnTo>
                        <a:lnTo>
                          <a:pt x="954" y="18"/>
                        </a:lnTo>
                        <a:lnTo>
                          <a:pt x="956" y="18"/>
                        </a:lnTo>
                        <a:lnTo>
                          <a:pt x="961" y="19"/>
                        </a:lnTo>
                        <a:lnTo>
                          <a:pt x="964" y="19"/>
                        </a:lnTo>
                        <a:lnTo>
                          <a:pt x="967" y="19"/>
                        </a:lnTo>
                        <a:lnTo>
                          <a:pt x="969" y="19"/>
                        </a:lnTo>
                        <a:lnTo>
                          <a:pt x="971" y="20"/>
                        </a:lnTo>
                        <a:lnTo>
                          <a:pt x="974" y="20"/>
                        </a:lnTo>
                        <a:lnTo>
                          <a:pt x="976" y="20"/>
                        </a:lnTo>
                        <a:lnTo>
                          <a:pt x="973" y="106"/>
                        </a:lnTo>
                        <a:lnTo>
                          <a:pt x="806" y="97"/>
                        </a:lnTo>
                        <a:lnTo>
                          <a:pt x="793" y="96"/>
                        </a:lnTo>
                        <a:lnTo>
                          <a:pt x="782" y="96"/>
                        </a:lnTo>
                        <a:lnTo>
                          <a:pt x="770" y="95"/>
                        </a:lnTo>
                        <a:lnTo>
                          <a:pt x="757" y="95"/>
                        </a:lnTo>
                        <a:lnTo>
                          <a:pt x="744" y="94"/>
                        </a:lnTo>
                        <a:lnTo>
                          <a:pt x="732" y="94"/>
                        </a:lnTo>
                        <a:lnTo>
                          <a:pt x="719" y="93"/>
                        </a:lnTo>
                        <a:lnTo>
                          <a:pt x="706" y="92"/>
                        </a:lnTo>
                        <a:lnTo>
                          <a:pt x="694" y="92"/>
                        </a:lnTo>
                        <a:lnTo>
                          <a:pt x="681" y="90"/>
                        </a:lnTo>
                        <a:lnTo>
                          <a:pt x="668" y="89"/>
                        </a:lnTo>
                        <a:lnTo>
                          <a:pt x="656" y="88"/>
                        </a:lnTo>
                        <a:lnTo>
                          <a:pt x="643" y="88"/>
                        </a:lnTo>
                        <a:lnTo>
                          <a:pt x="630" y="88"/>
                        </a:lnTo>
                        <a:lnTo>
                          <a:pt x="618" y="87"/>
                        </a:lnTo>
                        <a:lnTo>
                          <a:pt x="606" y="87"/>
                        </a:lnTo>
                        <a:lnTo>
                          <a:pt x="593" y="86"/>
                        </a:lnTo>
                        <a:lnTo>
                          <a:pt x="580" y="86"/>
                        </a:lnTo>
                        <a:lnTo>
                          <a:pt x="568" y="86"/>
                        </a:lnTo>
                        <a:lnTo>
                          <a:pt x="555" y="86"/>
                        </a:lnTo>
                        <a:lnTo>
                          <a:pt x="543" y="84"/>
                        </a:lnTo>
                        <a:lnTo>
                          <a:pt x="530" y="84"/>
                        </a:lnTo>
                        <a:lnTo>
                          <a:pt x="518" y="84"/>
                        </a:lnTo>
                        <a:lnTo>
                          <a:pt x="505" y="84"/>
                        </a:lnTo>
                        <a:lnTo>
                          <a:pt x="492" y="84"/>
                        </a:lnTo>
                        <a:lnTo>
                          <a:pt x="480" y="84"/>
                        </a:lnTo>
                        <a:lnTo>
                          <a:pt x="468" y="84"/>
                        </a:lnTo>
                        <a:lnTo>
                          <a:pt x="455" y="84"/>
                        </a:lnTo>
                        <a:lnTo>
                          <a:pt x="442" y="84"/>
                        </a:lnTo>
                        <a:lnTo>
                          <a:pt x="430" y="84"/>
                        </a:lnTo>
                        <a:lnTo>
                          <a:pt x="418" y="86"/>
                        </a:lnTo>
                        <a:lnTo>
                          <a:pt x="407" y="86"/>
                        </a:lnTo>
                        <a:lnTo>
                          <a:pt x="394" y="86"/>
                        </a:lnTo>
                        <a:lnTo>
                          <a:pt x="382" y="86"/>
                        </a:lnTo>
                        <a:lnTo>
                          <a:pt x="369" y="86"/>
                        </a:lnTo>
                        <a:lnTo>
                          <a:pt x="357" y="87"/>
                        </a:lnTo>
                        <a:lnTo>
                          <a:pt x="344" y="87"/>
                        </a:lnTo>
                        <a:lnTo>
                          <a:pt x="332" y="88"/>
                        </a:lnTo>
                        <a:lnTo>
                          <a:pt x="320" y="88"/>
                        </a:lnTo>
                        <a:lnTo>
                          <a:pt x="308" y="90"/>
                        </a:lnTo>
                        <a:lnTo>
                          <a:pt x="295" y="90"/>
                        </a:lnTo>
                        <a:lnTo>
                          <a:pt x="283" y="92"/>
                        </a:lnTo>
                        <a:lnTo>
                          <a:pt x="270" y="93"/>
                        </a:lnTo>
                        <a:lnTo>
                          <a:pt x="258" y="94"/>
                        </a:lnTo>
                        <a:lnTo>
                          <a:pt x="245" y="95"/>
                        </a:lnTo>
                        <a:lnTo>
                          <a:pt x="235" y="96"/>
                        </a:lnTo>
                        <a:lnTo>
                          <a:pt x="223" y="99"/>
                        </a:lnTo>
                        <a:lnTo>
                          <a:pt x="210" y="100"/>
                        </a:lnTo>
                        <a:lnTo>
                          <a:pt x="198" y="101"/>
                        </a:lnTo>
                        <a:lnTo>
                          <a:pt x="186" y="103"/>
                        </a:lnTo>
                        <a:lnTo>
                          <a:pt x="174" y="105"/>
                        </a:lnTo>
                        <a:lnTo>
                          <a:pt x="162" y="106"/>
                        </a:lnTo>
                        <a:lnTo>
                          <a:pt x="150" y="108"/>
                        </a:lnTo>
                        <a:lnTo>
                          <a:pt x="138" y="111"/>
                        </a:lnTo>
                        <a:lnTo>
                          <a:pt x="127" y="113"/>
                        </a:lnTo>
                        <a:lnTo>
                          <a:pt x="116" y="115"/>
                        </a:lnTo>
                        <a:lnTo>
                          <a:pt x="103" y="118"/>
                        </a:lnTo>
                        <a:lnTo>
                          <a:pt x="92" y="120"/>
                        </a:lnTo>
                        <a:lnTo>
                          <a:pt x="80" y="124"/>
                        </a:lnTo>
                        <a:lnTo>
                          <a:pt x="70" y="126"/>
                        </a:lnTo>
                        <a:lnTo>
                          <a:pt x="58" y="130"/>
                        </a:lnTo>
                        <a:lnTo>
                          <a:pt x="46" y="132"/>
                        </a:lnTo>
                        <a:lnTo>
                          <a:pt x="35" y="134"/>
                        </a:lnTo>
                        <a:lnTo>
                          <a:pt x="23" y="139"/>
                        </a:lnTo>
                        <a:lnTo>
                          <a:pt x="0" y="56"/>
                        </a:lnTo>
                        <a:lnTo>
                          <a:pt x="4" y="54"/>
                        </a:lnTo>
                        <a:lnTo>
                          <a:pt x="10" y="52"/>
                        </a:lnTo>
                        <a:lnTo>
                          <a:pt x="13" y="51"/>
                        </a:lnTo>
                        <a:lnTo>
                          <a:pt x="15" y="50"/>
                        </a:lnTo>
                        <a:lnTo>
                          <a:pt x="17" y="50"/>
                        </a:lnTo>
                        <a:lnTo>
                          <a:pt x="21" y="49"/>
                        </a:lnTo>
                        <a:lnTo>
                          <a:pt x="26" y="48"/>
                        </a:lnTo>
                        <a:lnTo>
                          <a:pt x="30" y="46"/>
                        </a:lnTo>
                        <a:lnTo>
                          <a:pt x="33" y="45"/>
                        </a:lnTo>
                        <a:lnTo>
                          <a:pt x="36" y="45"/>
                        </a:lnTo>
                        <a:lnTo>
                          <a:pt x="39" y="44"/>
                        </a:lnTo>
                        <a:lnTo>
                          <a:pt x="42" y="44"/>
                        </a:lnTo>
                        <a:lnTo>
                          <a:pt x="45" y="43"/>
                        </a:lnTo>
                        <a:lnTo>
                          <a:pt x="47" y="43"/>
                        </a:lnTo>
                        <a:lnTo>
                          <a:pt x="49" y="42"/>
                        </a:lnTo>
                        <a:lnTo>
                          <a:pt x="53" y="40"/>
                        </a:lnTo>
                        <a:lnTo>
                          <a:pt x="55" y="40"/>
                        </a:lnTo>
                        <a:lnTo>
                          <a:pt x="58" y="39"/>
                        </a:lnTo>
                        <a:lnTo>
                          <a:pt x="60" y="38"/>
                        </a:lnTo>
                        <a:lnTo>
                          <a:pt x="64" y="38"/>
                        </a:lnTo>
                        <a:lnTo>
                          <a:pt x="66" y="37"/>
                        </a:lnTo>
                        <a:lnTo>
                          <a:pt x="68" y="37"/>
                        </a:lnTo>
                        <a:lnTo>
                          <a:pt x="71" y="36"/>
                        </a:lnTo>
                        <a:lnTo>
                          <a:pt x="74" y="36"/>
                        </a:lnTo>
                        <a:lnTo>
                          <a:pt x="77" y="35"/>
                        </a:lnTo>
                        <a:lnTo>
                          <a:pt x="80" y="35"/>
                        </a:lnTo>
                        <a:lnTo>
                          <a:pt x="83" y="33"/>
                        </a:lnTo>
                        <a:lnTo>
                          <a:pt x="86" y="33"/>
                        </a:lnTo>
                        <a:lnTo>
                          <a:pt x="89" y="32"/>
                        </a:lnTo>
                        <a:lnTo>
                          <a:pt x="91" y="32"/>
                        </a:lnTo>
                        <a:lnTo>
                          <a:pt x="93" y="31"/>
                        </a:lnTo>
                        <a:lnTo>
                          <a:pt x="96" y="31"/>
                        </a:lnTo>
                        <a:lnTo>
                          <a:pt x="98" y="30"/>
                        </a:lnTo>
                        <a:lnTo>
                          <a:pt x="100" y="30"/>
                        </a:lnTo>
                        <a:lnTo>
                          <a:pt x="104" y="29"/>
                        </a:lnTo>
                        <a:lnTo>
                          <a:pt x="108" y="29"/>
                        </a:lnTo>
                        <a:lnTo>
                          <a:pt x="110" y="27"/>
                        </a:lnTo>
                        <a:lnTo>
                          <a:pt x="112" y="27"/>
                        </a:lnTo>
                        <a:lnTo>
                          <a:pt x="115" y="27"/>
                        </a:lnTo>
                        <a:lnTo>
                          <a:pt x="118" y="26"/>
                        </a:lnTo>
                        <a:lnTo>
                          <a:pt x="121" y="26"/>
                        </a:lnTo>
                        <a:lnTo>
                          <a:pt x="123" y="25"/>
                        </a:lnTo>
                        <a:lnTo>
                          <a:pt x="127" y="25"/>
                        </a:lnTo>
                        <a:lnTo>
                          <a:pt x="129" y="25"/>
                        </a:lnTo>
                        <a:lnTo>
                          <a:pt x="131" y="24"/>
                        </a:lnTo>
                        <a:lnTo>
                          <a:pt x="134" y="24"/>
                        </a:lnTo>
                        <a:lnTo>
                          <a:pt x="136" y="23"/>
                        </a:lnTo>
                        <a:lnTo>
                          <a:pt x="140" y="23"/>
                        </a:lnTo>
                        <a:lnTo>
                          <a:pt x="142" y="21"/>
                        </a:lnTo>
                        <a:lnTo>
                          <a:pt x="144" y="21"/>
                        </a:lnTo>
                        <a:lnTo>
                          <a:pt x="148" y="20"/>
                        </a:lnTo>
                        <a:lnTo>
                          <a:pt x="150" y="20"/>
                        </a:lnTo>
                        <a:lnTo>
                          <a:pt x="153" y="20"/>
                        </a:lnTo>
                        <a:lnTo>
                          <a:pt x="156" y="20"/>
                        </a:lnTo>
                        <a:lnTo>
                          <a:pt x="159" y="20"/>
                        </a:lnTo>
                        <a:lnTo>
                          <a:pt x="162" y="20"/>
                        </a:lnTo>
                        <a:lnTo>
                          <a:pt x="165" y="19"/>
                        </a:lnTo>
                        <a:lnTo>
                          <a:pt x="167" y="18"/>
                        </a:lnTo>
                        <a:lnTo>
                          <a:pt x="170" y="18"/>
                        </a:lnTo>
                        <a:lnTo>
                          <a:pt x="173" y="18"/>
                        </a:lnTo>
                        <a:lnTo>
                          <a:pt x="173" y="20"/>
                        </a:lnTo>
                        <a:lnTo>
                          <a:pt x="174" y="24"/>
                        </a:lnTo>
                        <a:lnTo>
                          <a:pt x="175" y="26"/>
                        </a:lnTo>
                        <a:lnTo>
                          <a:pt x="176" y="30"/>
                        </a:lnTo>
                        <a:lnTo>
                          <a:pt x="176" y="32"/>
                        </a:lnTo>
                        <a:lnTo>
                          <a:pt x="178" y="36"/>
                        </a:lnTo>
                        <a:lnTo>
                          <a:pt x="179" y="38"/>
                        </a:lnTo>
                        <a:lnTo>
                          <a:pt x="179" y="43"/>
                        </a:lnTo>
                        <a:lnTo>
                          <a:pt x="184" y="43"/>
                        </a:lnTo>
                        <a:lnTo>
                          <a:pt x="187" y="43"/>
                        </a:lnTo>
                        <a:lnTo>
                          <a:pt x="192" y="43"/>
                        </a:lnTo>
                        <a:lnTo>
                          <a:pt x="197" y="43"/>
                        </a:lnTo>
                        <a:lnTo>
                          <a:pt x="200" y="43"/>
                        </a:lnTo>
                        <a:lnTo>
                          <a:pt x="205" y="43"/>
                        </a:lnTo>
                        <a:lnTo>
                          <a:pt x="210" y="43"/>
                        </a:lnTo>
                        <a:lnTo>
                          <a:pt x="214" y="43"/>
                        </a:lnTo>
                        <a:lnTo>
                          <a:pt x="214" y="39"/>
                        </a:lnTo>
                        <a:lnTo>
                          <a:pt x="217" y="36"/>
                        </a:lnTo>
                        <a:lnTo>
                          <a:pt x="219" y="33"/>
                        </a:lnTo>
                        <a:lnTo>
                          <a:pt x="220" y="32"/>
                        </a:lnTo>
                        <a:lnTo>
                          <a:pt x="224" y="27"/>
                        </a:lnTo>
                        <a:lnTo>
                          <a:pt x="227" y="25"/>
                        </a:lnTo>
                        <a:lnTo>
                          <a:pt x="230" y="24"/>
                        </a:lnTo>
                        <a:lnTo>
                          <a:pt x="233" y="23"/>
                        </a:lnTo>
                        <a:lnTo>
                          <a:pt x="237" y="23"/>
                        </a:lnTo>
                        <a:lnTo>
                          <a:pt x="241" y="23"/>
                        </a:lnTo>
                        <a:lnTo>
                          <a:pt x="243" y="23"/>
                        </a:lnTo>
                        <a:lnTo>
                          <a:pt x="245" y="25"/>
                        </a:lnTo>
                        <a:lnTo>
                          <a:pt x="248" y="26"/>
                        </a:lnTo>
                        <a:lnTo>
                          <a:pt x="250" y="30"/>
                        </a:lnTo>
                        <a:lnTo>
                          <a:pt x="252" y="32"/>
                        </a:lnTo>
                        <a:lnTo>
                          <a:pt x="256" y="36"/>
                        </a:lnTo>
                        <a:lnTo>
                          <a:pt x="258" y="38"/>
                        </a:lnTo>
                        <a:lnTo>
                          <a:pt x="262" y="43"/>
                        </a:lnTo>
                        <a:lnTo>
                          <a:pt x="264" y="46"/>
                        </a:lnTo>
                        <a:lnTo>
                          <a:pt x="267" y="50"/>
                        </a:lnTo>
                        <a:lnTo>
                          <a:pt x="269" y="54"/>
                        </a:lnTo>
                        <a:lnTo>
                          <a:pt x="273" y="58"/>
                        </a:lnTo>
                        <a:lnTo>
                          <a:pt x="275" y="62"/>
                        </a:lnTo>
                        <a:lnTo>
                          <a:pt x="277" y="65"/>
                        </a:lnTo>
                        <a:lnTo>
                          <a:pt x="281" y="69"/>
                        </a:lnTo>
                        <a:lnTo>
                          <a:pt x="284" y="73"/>
                        </a:lnTo>
                        <a:lnTo>
                          <a:pt x="287" y="75"/>
                        </a:lnTo>
                        <a:lnTo>
                          <a:pt x="290" y="78"/>
                        </a:lnTo>
                        <a:lnTo>
                          <a:pt x="293" y="81"/>
                        </a:lnTo>
                        <a:lnTo>
                          <a:pt x="297" y="82"/>
                        </a:lnTo>
                        <a:lnTo>
                          <a:pt x="301" y="83"/>
                        </a:lnTo>
                        <a:lnTo>
                          <a:pt x="305" y="83"/>
                        </a:lnTo>
                        <a:lnTo>
                          <a:pt x="308" y="83"/>
                        </a:lnTo>
                        <a:lnTo>
                          <a:pt x="314" y="83"/>
                        </a:lnTo>
                        <a:lnTo>
                          <a:pt x="315" y="81"/>
                        </a:lnTo>
                        <a:lnTo>
                          <a:pt x="316" y="77"/>
                        </a:lnTo>
                        <a:lnTo>
                          <a:pt x="319" y="75"/>
                        </a:lnTo>
                        <a:lnTo>
                          <a:pt x="320" y="73"/>
                        </a:lnTo>
                        <a:lnTo>
                          <a:pt x="321" y="70"/>
                        </a:lnTo>
                        <a:lnTo>
                          <a:pt x="321" y="67"/>
                        </a:lnTo>
                        <a:lnTo>
                          <a:pt x="322" y="64"/>
                        </a:lnTo>
                        <a:lnTo>
                          <a:pt x="324" y="62"/>
                        </a:lnTo>
                        <a:lnTo>
                          <a:pt x="324" y="59"/>
                        </a:lnTo>
                        <a:lnTo>
                          <a:pt x="324" y="57"/>
                        </a:lnTo>
                        <a:lnTo>
                          <a:pt x="324" y="54"/>
                        </a:lnTo>
                        <a:lnTo>
                          <a:pt x="324" y="51"/>
                        </a:lnTo>
                        <a:lnTo>
                          <a:pt x="324" y="46"/>
                        </a:lnTo>
                        <a:lnTo>
                          <a:pt x="324" y="42"/>
                        </a:lnTo>
                        <a:lnTo>
                          <a:pt x="321" y="36"/>
                        </a:lnTo>
                        <a:lnTo>
                          <a:pt x="320" y="31"/>
                        </a:lnTo>
                        <a:lnTo>
                          <a:pt x="318" y="26"/>
                        </a:lnTo>
                        <a:lnTo>
                          <a:pt x="315" y="21"/>
                        </a:lnTo>
                        <a:lnTo>
                          <a:pt x="311" y="18"/>
                        </a:lnTo>
                        <a:lnTo>
                          <a:pt x="308" y="12"/>
                        </a:lnTo>
                        <a:lnTo>
                          <a:pt x="303" y="8"/>
                        </a:lnTo>
                        <a:lnTo>
                          <a:pt x="300" y="5"/>
                        </a:lnTo>
                        <a:lnTo>
                          <a:pt x="303" y="5"/>
                        </a:lnTo>
                        <a:lnTo>
                          <a:pt x="307" y="4"/>
                        </a:lnTo>
                        <a:lnTo>
                          <a:pt x="309" y="2"/>
                        </a:lnTo>
                        <a:lnTo>
                          <a:pt x="314" y="2"/>
                        </a:lnTo>
                        <a:lnTo>
                          <a:pt x="316" y="2"/>
                        </a:lnTo>
                        <a:lnTo>
                          <a:pt x="320" y="2"/>
                        </a:lnTo>
                        <a:lnTo>
                          <a:pt x="324" y="2"/>
                        </a:lnTo>
                        <a:lnTo>
                          <a:pt x="327" y="2"/>
                        </a:lnTo>
                        <a:lnTo>
                          <a:pt x="331" y="2"/>
                        </a:lnTo>
                        <a:lnTo>
                          <a:pt x="334" y="2"/>
                        </a:lnTo>
                        <a:lnTo>
                          <a:pt x="337" y="1"/>
                        </a:lnTo>
                        <a:lnTo>
                          <a:pt x="341" y="1"/>
                        </a:lnTo>
                        <a:lnTo>
                          <a:pt x="344" y="1"/>
                        </a:lnTo>
                        <a:lnTo>
                          <a:pt x="347" y="1"/>
                        </a:lnTo>
                        <a:lnTo>
                          <a:pt x="351" y="1"/>
                        </a:lnTo>
                        <a:lnTo>
                          <a:pt x="354" y="1"/>
                        </a:lnTo>
                        <a:lnTo>
                          <a:pt x="353" y="4"/>
                        </a:lnTo>
                        <a:lnTo>
                          <a:pt x="352" y="6"/>
                        </a:lnTo>
                        <a:lnTo>
                          <a:pt x="350" y="10"/>
                        </a:lnTo>
                        <a:lnTo>
                          <a:pt x="348" y="13"/>
                        </a:lnTo>
                        <a:lnTo>
                          <a:pt x="353" y="16"/>
                        </a:lnTo>
                        <a:lnTo>
                          <a:pt x="357" y="18"/>
                        </a:lnTo>
                        <a:lnTo>
                          <a:pt x="360" y="19"/>
                        </a:lnTo>
                        <a:lnTo>
                          <a:pt x="364" y="21"/>
                        </a:lnTo>
                        <a:lnTo>
                          <a:pt x="366" y="23"/>
                        </a:lnTo>
                        <a:lnTo>
                          <a:pt x="370" y="26"/>
                        </a:lnTo>
                        <a:lnTo>
                          <a:pt x="373" y="27"/>
                        </a:lnTo>
                        <a:lnTo>
                          <a:pt x="378" y="31"/>
                        </a:lnTo>
                        <a:lnTo>
                          <a:pt x="379" y="33"/>
                        </a:lnTo>
                        <a:lnTo>
                          <a:pt x="382" y="37"/>
                        </a:lnTo>
                        <a:lnTo>
                          <a:pt x="384" y="39"/>
                        </a:lnTo>
                        <a:lnTo>
                          <a:pt x="386" y="43"/>
                        </a:lnTo>
                        <a:lnTo>
                          <a:pt x="391" y="48"/>
                        </a:lnTo>
                        <a:lnTo>
                          <a:pt x="396" y="52"/>
                        </a:lnTo>
                        <a:lnTo>
                          <a:pt x="401" y="56"/>
                        </a:lnTo>
                        <a:lnTo>
                          <a:pt x="407" y="58"/>
                        </a:lnTo>
                        <a:lnTo>
                          <a:pt x="409" y="59"/>
                        </a:lnTo>
                        <a:lnTo>
                          <a:pt x="411" y="61"/>
                        </a:lnTo>
                        <a:lnTo>
                          <a:pt x="415" y="62"/>
                        </a:lnTo>
                        <a:lnTo>
                          <a:pt x="417" y="63"/>
                        </a:lnTo>
                        <a:lnTo>
                          <a:pt x="420" y="63"/>
                        </a:lnTo>
                        <a:lnTo>
                          <a:pt x="422" y="64"/>
                        </a:lnTo>
                        <a:lnTo>
                          <a:pt x="424" y="64"/>
                        </a:lnTo>
                        <a:lnTo>
                          <a:pt x="428" y="64"/>
                        </a:lnTo>
                        <a:lnTo>
                          <a:pt x="430" y="64"/>
                        </a:lnTo>
                        <a:lnTo>
                          <a:pt x="434" y="64"/>
                        </a:lnTo>
                        <a:lnTo>
                          <a:pt x="436" y="64"/>
                        </a:lnTo>
                        <a:lnTo>
                          <a:pt x="440" y="65"/>
                        </a:lnTo>
                        <a:lnTo>
                          <a:pt x="442" y="64"/>
                        </a:lnTo>
                        <a:lnTo>
                          <a:pt x="445" y="64"/>
                        </a:lnTo>
                        <a:lnTo>
                          <a:pt x="448" y="63"/>
                        </a:lnTo>
                        <a:lnTo>
                          <a:pt x="451" y="63"/>
                        </a:lnTo>
                        <a:lnTo>
                          <a:pt x="453" y="62"/>
                        </a:lnTo>
                        <a:lnTo>
                          <a:pt x="455" y="62"/>
                        </a:lnTo>
                        <a:lnTo>
                          <a:pt x="458" y="61"/>
                        </a:lnTo>
                        <a:lnTo>
                          <a:pt x="461" y="61"/>
                        </a:lnTo>
                        <a:lnTo>
                          <a:pt x="466" y="57"/>
                        </a:lnTo>
                        <a:lnTo>
                          <a:pt x="471" y="55"/>
                        </a:lnTo>
                        <a:lnTo>
                          <a:pt x="475" y="52"/>
                        </a:lnTo>
                        <a:lnTo>
                          <a:pt x="480" y="49"/>
                        </a:lnTo>
                        <a:lnTo>
                          <a:pt x="485" y="45"/>
                        </a:lnTo>
                        <a:lnTo>
                          <a:pt x="488" y="42"/>
                        </a:lnTo>
                        <a:lnTo>
                          <a:pt x="493" y="38"/>
                        </a:lnTo>
                        <a:lnTo>
                          <a:pt x="497" y="35"/>
                        </a:lnTo>
                        <a:lnTo>
                          <a:pt x="499" y="30"/>
                        </a:lnTo>
                        <a:lnTo>
                          <a:pt x="503" y="25"/>
                        </a:lnTo>
                        <a:lnTo>
                          <a:pt x="505" y="21"/>
                        </a:lnTo>
                        <a:lnTo>
                          <a:pt x="507" y="18"/>
                        </a:lnTo>
                        <a:lnTo>
                          <a:pt x="509" y="12"/>
                        </a:lnTo>
                        <a:lnTo>
                          <a:pt x="510" y="7"/>
                        </a:lnTo>
                        <a:lnTo>
                          <a:pt x="511" y="4"/>
                        </a:lnTo>
                        <a:lnTo>
                          <a:pt x="511" y="0"/>
                        </a:lnTo>
                        <a:lnTo>
                          <a:pt x="515" y="0"/>
                        </a:lnTo>
                        <a:lnTo>
                          <a:pt x="518" y="0"/>
                        </a:lnTo>
                        <a:lnTo>
                          <a:pt x="523" y="0"/>
                        </a:lnTo>
                        <a:lnTo>
                          <a:pt x="528" y="0"/>
                        </a:lnTo>
                        <a:lnTo>
                          <a:pt x="531" y="0"/>
                        </a:lnTo>
                        <a:lnTo>
                          <a:pt x="535" y="0"/>
                        </a:lnTo>
                        <a:lnTo>
                          <a:pt x="538" y="0"/>
                        </a:lnTo>
                        <a:lnTo>
                          <a:pt x="544" y="0"/>
                        </a:lnTo>
                        <a:lnTo>
                          <a:pt x="538" y="2"/>
                        </a:lnTo>
                        <a:lnTo>
                          <a:pt x="536" y="5"/>
                        </a:lnTo>
                        <a:lnTo>
                          <a:pt x="534" y="7"/>
                        </a:lnTo>
                        <a:lnTo>
                          <a:pt x="531" y="10"/>
                        </a:lnTo>
                        <a:lnTo>
                          <a:pt x="526" y="16"/>
                        </a:lnTo>
                        <a:lnTo>
                          <a:pt x="522" y="20"/>
                        </a:lnTo>
                        <a:lnTo>
                          <a:pt x="518" y="24"/>
                        </a:lnTo>
                        <a:lnTo>
                          <a:pt x="517" y="29"/>
                        </a:lnTo>
                        <a:lnTo>
                          <a:pt x="516" y="33"/>
                        </a:lnTo>
                        <a:lnTo>
                          <a:pt x="516" y="38"/>
                        </a:lnTo>
                        <a:lnTo>
                          <a:pt x="516" y="40"/>
                        </a:lnTo>
                        <a:lnTo>
                          <a:pt x="516" y="45"/>
                        </a:lnTo>
                        <a:lnTo>
                          <a:pt x="518" y="48"/>
                        </a:lnTo>
                        <a:lnTo>
                          <a:pt x="521" y="51"/>
                        </a:lnTo>
                        <a:lnTo>
                          <a:pt x="523" y="54"/>
                        </a:lnTo>
                        <a:lnTo>
                          <a:pt x="525" y="57"/>
                        </a:lnTo>
                        <a:lnTo>
                          <a:pt x="529" y="59"/>
                        </a:lnTo>
                        <a:lnTo>
                          <a:pt x="534" y="62"/>
                        </a:lnTo>
                        <a:lnTo>
                          <a:pt x="536" y="63"/>
                        </a:lnTo>
                        <a:lnTo>
                          <a:pt x="541" y="65"/>
                        </a:lnTo>
                        <a:lnTo>
                          <a:pt x="545" y="67"/>
                        </a:lnTo>
                        <a:lnTo>
                          <a:pt x="549" y="68"/>
                        </a:lnTo>
                        <a:lnTo>
                          <a:pt x="554" y="69"/>
                        </a:lnTo>
                        <a:lnTo>
                          <a:pt x="558" y="70"/>
                        </a:lnTo>
                        <a:lnTo>
                          <a:pt x="564" y="70"/>
                        </a:lnTo>
                        <a:lnTo>
                          <a:pt x="569" y="71"/>
                        </a:lnTo>
                        <a:lnTo>
                          <a:pt x="573" y="71"/>
                        </a:lnTo>
                        <a:lnTo>
                          <a:pt x="577" y="71"/>
                        </a:lnTo>
                        <a:lnTo>
                          <a:pt x="582" y="71"/>
                        </a:lnTo>
                        <a:lnTo>
                          <a:pt x="586" y="71"/>
                        </a:lnTo>
                        <a:lnTo>
                          <a:pt x="589" y="70"/>
                        </a:lnTo>
                        <a:lnTo>
                          <a:pt x="593" y="70"/>
                        </a:lnTo>
                        <a:lnTo>
                          <a:pt x="595" y="69"/>
                        </a:lnTo>
                        <a:lnTo>
                          <a:pt x="599" y="68"/>
                        </a:lnTo>
                        <a:lnTo>
                          <a:pt x="598" y="64"/>
                        </a:lnTo>
                        <a:lnTo>
                          <a:pt x="596" y="61"/>
                        </a:lnTo>
                        <a:lnTo>
                          <a:pt x="596" y="58"/>
                        </a:lnTo>
                        <a:lnTo>
                          <a:pt x="596" y="56"/>
                        </a:lnTo>
                        <a:lnTo>
                          <a:pt x="595" y="52"/>
                        </a:lnTo>
                        <a:lnTo>
                          <a:pt x="595" y="50"/>
                        </a:lnTo>
                        <a:lnTo>
                          <a:pt x="594" y="48"/>
                        </a:lnTo>
                        <a:lnTo>
                          <a:pt x="594" y="45"/>
                        </a:lnTo>
                        <a:lnTo>
                          <a:pt x="593" y="40"/>
                        </a:lnTo>
                        <a:lnTo>
                          <a:pt x="592" y="37"/>
                        </a:lnTo>
                        <a:lnTo>
                          <a:pt x="591" y="33"/>
                        </a:lnTo>
                        <a:lnTo>
                          <a:pt x="591" y="31"/>
                        </a:lnTo>
                        <a:lnTo>
                          <a:pt x="589" y="27"/>
                        </a:lnTo>
                        <a:lnTo>
                          <a:pt x="588" y="26"/>
                        </a:lnTo>
                        <a:lnTo>
                          <a:pt x="587" y="24"/>
                        </a:lnTo>
                        <a:lnTo>
                          <a:pt x="586" y="23"/>
                        </a:lnTo>
                        <a:lnTo>
                          <a:pt x="583" y="20"/>
                        </a:lnTo>
                        <a:lnTo>
                          <a:pt x="582" y="19"/>
                        </a:lnTo>
                        <a:lnTo>
                          <a:pt x="577" y="18"/>
                        </a:lnTo>
                        <a:lnTo>
                          <a:pt x="575" y="17"/>
                        </a:lnTo>
                        <a:lnTo>
                          <a:pt x="572" y="16"/>
                        </a:lnTo>
                        <a:lnTo>
                          <a:pt x="569" y="14"/>
                        </a:lnTo>
                        <a:lnTo>
                          <a:pt x="564" y="12"/>
                        </a:lnTo>
                        <a:lnTo>
                          <a:pt x="562" y="8"/>
                        </a:lnTo>
                        <a:lnTo>
                          <a:pt x="558" y="6"/>
                        </a:lnTo>
                        <a:lnTo>
                          <a:pt x="556" y="5"/>
                        </a:lnTo>
                        <a:lnTo>
                          <a:pt x="554" y="2"/>
                        </a:lnTo>
                        <a:lnTo>
                          <a:pt x="551" y="0"/>
                        </a:lnTo>
                        <a:lnTo>
                          <a:pt x="556" y="0"/>
                        </a:lnTo>
                        <a:lnTo>
                          <a:pt x="560" y="0"/>
                        </a:lnTo>
                        <a:lnTo>
                          <a:pt x="564" y="0"/>
                        </a:lnTo>
                        <a:lnTo>
                          <a:pt x="568" y="0"/>
                        </a:lnTo>
                        <a:lnTo>
                          <a:pt x="572" y="0"/>
                        </a:lnTo>
                        <a:lnTo>
                          <a:pt x="576" y="0"/>
                        </a:lnTo>
                        <a:lnTo>
                          <a:pt x="580" y="0"/>
                        </a:lnTo>
                        <a:lnTo>
                          <a:pt x="585" y="0"/>
                        </a:lnTo>
                        <a:lnTo>
                          <a:pt x="588" y="0"/>
                        </a:lnTo>
                        <a:lnTo>
                          <a:pt x="592" y="0"/>
                        </a:lnTo>
                        <a:lnTo>
                          <a:pt x="596" y="0"/>
                        </a:lnTo>
                        <a:lnTo>
                          <a:pt x="600" y="0"/>
                        </a:lnTo>
                        <a:lnTo>
                          <a:pt x="605" y="0"/>
                        </a:lnTo>
                        <a:lnTo>
                          <a:pt x="608" y="0"/>
                        </a:lnTo>
                        <a:lnTo>
                          <a:pt x="612" y="0"/>
                        </a:lnTo>
                        <a:lnTo>
                          <a:pt x="617" y="1"/>
                        </a:lnTo>
                        <a:lnTo>
                          <a:pt x="620" y="1"/>
                        </a:lnTo>
                        <a:lnTo>
                          <a:pt x="625" y="1"/>
                        </a:lnTo>
                        <a:lnTo>
                          <a:pt x="628" y="1"/>
                        </a:lnTo>
                        <a:lnTo>
                          <a:pt x="632" y="2"/>
                        </a:lnTo>
                        <a:lnTo>
                          <a:pt x="637" y="2"/>
                        </a:lnTo>
                        <a:lnTo>
                          <a:pt x="640" y="2"/>
                        </a:lnTo>
                        <a:lnTo>
                          <a:pt x="645" y="2"/>
                        </a:lnTo>
                        <a:lnTo>
                          <a:pt x="650" y="2"/>
                        </a:lnTo>
                        <a:lnTo>
                          <a:pt x="652" y="2"/>
                        </a:lnTo>
                        <a:lnTo>
                          <a:pt x="657" y="2"/>
                        </a:lnTo>
                        <a:lnTo>
                          <a:pt x="661" y="2"/>
                        </a:lnTo>
                        <a:lnTo>
                          <a:pt x="665" y="2"/>
                        </a:lnTo>
                        <a:lnTo>
                          <a:pt x="669" y="2"/>
                        </a:lnTo>
                        <a:lnTo>
                          <a:pt x="672" y="4"/>
                        </a:lnTo>
                        <a:lnTo>
                          <a:pt x="678" y="4"/>
                        </a:lnTo>
                        <a:lnTo>
                          <a:pt x="682" y="5"/>
                        </a:lnTo>
                        <a:lnTo>
                          <a:pt x="685" y="5"/>
                        </a:lnTo>
                        <a:lnTo>
                          <a:pt x="689" y="5"/>
                        </a:lnTo>
                        <a:lnTo>
                          <a:pt x="694" y="5"/>
                        </a:lnTo>
                        <a:lnTo>
                          <a:pt x="697" y="5"/>
                        </a:lnTo>
                        <a:lnTo>
                          <a:pt x="701" y="5"/>
                        </a:lnTo>
                        <a:lnTo>
                          <a:pt x="706" y="5"/>
                        </a:lnTo>
                        <a:lnTo>
                          <a:pt x="709" y="5"/>
                        </a:lnTo>
                        <a:lnTo>
                          <a:pt x="714" y="5"/>
                        </a:lnTo>
                        <a:lnTo>
                          <a:pt x="717" y="5"/>
                        </a:lnTo>
                        <a:lnTo>
                          <a:pt x="721" y="5"/>
                        </a:lnTo>
                        <a:lnTo>
                          <a:pt x="726" y="6"/>
                        </a:lnTo>
                        <a:lnTo>
                          <a:pt x="731" y="6"/>
                        </a:lnTo>
                        <a:lnTo>
                          <a:pt x="734" y="6"/>
                        </a:lnTo>
                        <a:lnTo>
                          <a:pt x="738" y="6"/>
                        </a:lnTo>
                        <a:lnTo>
                          <a:pt x="741" y="7"/>
                        </a:lnTo>
                        <a:lnTo>
                          <a:pt x="746" y="7"/>
                        </a:lnTo>
                        <a:lnTo>
                          <a:pt x="751" y="7"/>
                        </a:lnTo>
                        <a:lnTo>
                          <a:pt x="754" y="7"/>
                        </a:lnTo>
                        <a:lnTo>
                          <a:pt x="759" y="7"/>
                        </a:lnTo>
                        <a:lnTo>
                          <a:pt x="763" y="7"/>
                        </a:lnTo>
                        <a:lnTo>
                          <a:pt x="766" y="7"/>
                        </a:lnTo>
                        <a:lnTo>
                          <a:pt x="770" y="8"/>
                        </a:lnTo>
                        <a:lnTo>
                          <a:pt x="774" y="8"/>
                        </a:lnTo>
                        <a:lnTo>
                          <a:pt x="779" y="10"/>
                        </a:lnTo>
                        <a:lnTo>
                          <a:pt x="783" y="10"/>
                        </a:lnTo>
                        <a:lnTo>
                          <a:pt x="786" y="10"/>
                        </a:lnTo>
                        <a:lnTo>
                          <a:pt x="791" y="10"/>
                        </a:lnTo>
                        <a:lnTo>
                          <a:pt x="795" y="10"/>
                        </a:lnTo>
                        <a:lnTo>
                          <a:pt x="799" y="10"/>
                        </a:lnTo>
                        <a:lnTo>
                          <a:pt x="803" y="10"/>
                        </a:lnTo>
                        <a:lnTo>
                          <a:pt x="808" y="11"/>
                        </a:lnTo>
                        <a:lnTo>
                          <a:pt x="811" y="11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45" name="Freeform 176">
                    <a:extLst>
                      <a:ext uri="{FF2B5EF4-FFF2-40B4-BE49-F238E27FC236}">
                        <a16:creationId xmlns:a16="http://schemas.microsoft.com/office/drawing/2014/main" id="{4AB2E245-C0C0-4E2E-B0B6-FCFA1AE4A9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20" y="1690"/>
                    <a:ext cx="4" cy="4"/>
                  </a:xfrm>
                  <a:custGeom>
                    <a:avLst/>
                    <a:gdLst>
                      <a:gd name="T0" fmla="*/ 0 w 13"/>
                      <a:gd name="T1" fmla="*/ 0 h 14"/>
                      <a:gd name="T2" fmla="*/ 0 w 13"/>
                      <a:gd name="T3" fmla="*/ 0 h 14"/>
                      <a:gd name="T4" fmla="*/ 0 w 13"/>
                      <a:gd name="T5" fmla="*/ 0 h 14"/>
                      <a:gd name="T6" fmla="*/ 0 w 13"/>
                      <a:gd name="T7" fmla="*/ 0 h 14"/>
                      <a:gd name="T8" fmla="*/ 0 w 13"/>
                      <a:gd name="T9" fmla="*/ 0 h 14"/>
                      <a:gd name="T10" fmla="*/ 0 w 13"/>
                      <a:gd name="T11" fmla="*/ 0 h 14"/>
                      <a:gd name="T12" fmla="*/ 0 w 13"/>
                      <a:gd name="T13" fmla="*/ 0 h 14"/>
                      <a:gd name="T14" fmla="*/ 0 w 13"/>
                      <a:gd name="T15" fmla="*/ 0 h 14"/>
                      <a:gd name="T16" fmla="*/ 0 w 13"/>
                      <a:gd name="T17" fmla="*/ 0 h 14"/>
                      <a:gd name="T18" fmla="*/ 0 w 13"/>
                      <a:gd name="T19" fmla="*/ 0 h 14"/>
                      <a:gd name="T20" fmla="*/ 0 w 13"/>
                      <a:gd name="T21" fmla="*/ 0 h 14"/>
                      <a:gd name="T22" fmla="*/ 0 w 13"/>
                      <a:gd name="T23" fmla="*/ 0 h 14"/>
                      <a:gd name="T24" fmla="*/ 0 w 13"/>
                      <a:gd name="T25" fmla="*/ 0 h 14"/>
                      <a:gd name="T26" fmla="*/ 0 w 13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"/>
                      <a:gd name="T43" fmla="*/ 0 h 14"/>
                      <a:gd name="T44" fmla="*/ 13 w 13"/>
                      <a:gd name="T45" fmla="*/ 14 h 1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" h="14">
                        <a:moveTo>
                          <a:pt x="13" y="14"/>
                        </a:moveTo>
                        <a:lnTo>
                          <a:pt x="8" y="11"/>
                        </a:lnTo>
                        <a:lnTo>
                          <a:pt x="5" y="8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2" y="2"/>
                        </a:lnTo>
                        <a:lnTo>
                          <a:pt x="6" y="1"/>
                        </a:lnTo>
                        <a:lnTo>
                          <a:pt x="9" y="0"/>
                        </a:lnTo>
                        <a:lnTo>
                          <a:pt x="13" y="0"/>
                        </a:lnTo>
                        <a:lnTo>
                          <a:pt x="13" y="2"/>
                        </a:lnTo>
                        <a:lnTo>
                          <a:pt x="13" y="7"/>
                        </a:lnTo>
                        <a:lnTo>
                          <a:pt x="13" y="10"/>
                        </a:lnTo>
                        <a:lnTo>
                          <a:pt x="13" y="1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46" name="Freeform 177">
                    <a:extLst>
                      <a:ext uri="{FF2B5EF4-FFF2-40B4-BE49-F238E27FC236}">
                        <a16:creationId xmlns:a16="http://schemas.microsoft.com/office/drawing/2014/main" id="{07080443-A57B-4CA1-9B45-2ACE118D63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5" y="1942"/>
                    <a:ext cx="475" cy="36"/>
                  </a:xfrm>
                  <a:custGeom>
                    <a:avLst/>
                    <a:gdLst>
                      <a:gd name="T0" fmla="*/ 0 w 1425"/>
                      <a:gd name="T1" fmla="*/ 0 h 109"/>
                      <a:gd name="T2" fmla="*/ 0 w 1425"/>
                      <a:gd name="T3" fmla="*/ 0 h 109"/>
                      <a:gd name="T4" fmla="*/ 0 w 1425"/>
                      <a:gd name="T5" fmla="*/ 0 h 109"/>
                      <a:gd name="T6" fmla="*/ 0 w 1425"/>
                      <a:gd name="T7" fmla="*/ 0 h 109"/>
                      <a:gd name="T8" fmla="*/ 0 w 1425"/>
                      <a:gd name="T9" fmla="*/ 0 h 109"/>
                      <a:gd name="T10" fmla="*/ 0 w 1425"/>
                      <a:gd name="T11" fmla="*/ 0 h 109"/>
                      <a:gd name="T12" fmla="*/ 0 w 1425"/>
                      <a:gd name="T13" fmla="*/ 0 h 109"/>
                      <a:gd name="T14" fmla="*/ 0 w 1425"/>
                      <a:gd name="T15" fmla="*/ 0 h 109"/>
                      <a:gd name="T16" fmla="*/ 0 w 1425"/>
                      <a:gd name="T17" fmla="*/ 0 h 109"/>
                      <a:gd name="T18" fmla="*/ 0 w 1425"/>
                      <a:gd name="T19" fmla="*/ 0 h 109"/>
                      <a:gd name="T20" fmla="*/ 0 w 1425"/>
                      <a:gd name="T21" fmla="*/ 0 h 109"/>
                      <a:gd name="T22" fmla="*/ 0 w 1425"/>
                      <a:gd name="T23" fmla="*/ 0 h 109"/>
                      <a:gd name="T24" fmla="*/ 0 w 1425"/>
                      <a:gd name="T25" fmla="*/ 0 h 109"/>
                      <a:gd name="T26" fmla="*/ 0 w 1425"/>
                      <a:gd name="T27" fmla="*/ 0 h 109"/>
                      <a:gd name="T28" fmla="*/ 0 w 1425"/>
                      <a:gd name="T29" fmla="*/ 0 h 109"/>
                      <a:gd name="T30" fmla="*/ 0 w 1425"/>
                      <a:gd name="T31" fmla="*/ 0 h 109"/>
                      <a:gd name="T32" fmla="*/ 0 w 1425"/>
                      <a:gd name="T33" fmla="*/ 0 h 109"/>
                      <a:gd name="T34" fmla="*/ 0 w 1425"/>
                      <a:gd name="T35" fmla="*/ 0 h 109"/>
                      <a:gd name="T36" fmla="*/ 0 w 1425"/>
                      <a:gd name="T37" fmla="*/ 0 h 109"/>
                      <a:gd name="T38" fmla="*/ 0 w 1425"/>
                      <a:gd name="T39" fmla="*/ 0 h 109"/>
                      <a:gd name="T40" fmla="*/ 0 w 1425"/>
                      <a:gd name="T41" fmla="*/ 0 h 109"/>
                      <a:gd name="T42" fmla="*/ 0 w 1425"/>
                      <a:gd name="T43" fmla="*/ 0 h 109"/>
                      <a:gd name="T44" fmla="*/ 0 w 1425"/>
                      <a:gd name="T45" fmla="*/ 0 h 109"/>
                      <a:gd name="T46" fmla="*/ 0 w 1425"/>
                      <a:gd name="T47" fmla="*/ 0 h 109"/>
                      <a:gd name="T48" fmla="*/ 0 w 1425"/>
                      <a:gd name="T49" fmla="*/ 0 h 109"/>
                      <a:gd name="T50" fmla="*/ 0 w 1425"/>
                      <a:gd name="T51" fmla="*/ 0 h 109"/>
                      <a:gd name="T52" fmla="*/ 0 w 1425"/>
                      <a:gd name="T53" fmla="*/ 0 h 109"/>
                      <a:gd name="T54" fmla="*/ 0 w 1425"/>
                      <a:gd name="T55" fmla="*/ 0 h 109"/>
                      <a:gd name="T56" fmla="*/ 0 w 1425"/>
                      <a:gd name="T57" fmla="*/ 0 h 109"/>
                      <a:gd name="T58" fmla="*/ 0 w 1425"/>
                      <a:gd name="T59" fmla="*/ 0 h 109"/>
                      <a:gd name="T60" fmla="*/ 0 w 1425"/>
                      <a:gd name="T61" fmla="*/ 0 h 109"/>
                      <a:gd name="T62" fmla="*/ 0 w 1425"/>
                      <a:gd name="T63" fmla="*/ 0 h 109"/>
                      <a:gd name="T64" fmla="*/ 0 w 1425"/>
                      <a:gd name="T65" fmla="*/ 0 h 109"/>
                      <a:gd name="T66" fmla="*/ 0 w 1425"/>
                      <a:gd name="T67" fmla="*/ 0 h 109"/>
                      <a:gd name="T68" fmla="*/ 0 w 1425"/>
                      <a:gd name="T69" fmla="*/ 0 h 109"/>
                      <a:gd name="T70" fmla="*/ 0 w 1425"/>
                      <a:gd name="T71" fmla="*/ 0 h 109"/>
                      <a:gd name="T72" fmla="*/ 0 w 1425"/>
                      <a:gd name="T73" fmla="*/ 0 h 109"/>
                      <a:gd name="T74" fmla="*/ 0 w 1425"/>
                      <a:gd name="T75" fmla="*/ 0 h 109"/>
                      <a:gd name="T76" fmla="*/ 0 w 1425"/>
                      <a:gd name="T77" fmla="*/ 0 h 109"/>
                      <a:gd name="T78" fmla="*/ 0 w 1425"/>
                      <a:gd name="T79" fmla="*/ 0 h 109"/>
                      <a:gd name="T80" fmla="*/ 0 w 1425"/>
                      <a:gd name="T81" fmla="*/ 0 h 109"/>
                      <a:gd name="T82" fmla="*/ 0 w 1425"/>
                      <a:gd name="T83" fmla="*/ 0 h 109"/>
                      <a:gd name="T84" fmla="*/ 0 w 1425"/>
                      <a:gd name="T85" fmla="*/ 0 h 109"/>
                      <a:gd name="T86" fmla="*/ 0 w 1425"/>
                      <a:gd name="T87" fmla="*/ 0 h 109"/>
                      <a:gd name="T88" fmla="*/ 0 w 1425"/>
                      <a:gd name="T89" fmla="*/ 0 h 109"/>
                      <a:gd name="T90" fmla="*/ 0 w 1425"/>
                      <a:gd name="T91" fmla="*/ 0 h 109"/>
                      <a:gd name="T92" fmla="*/ 0 w 1425"/>
                      <a:gd name="T93" fmla="*/ 0 h 109"/>
                      <a:gd name="T94" fmla="*/ 0 w 1425"/>
                      <a:gd name="T95" fmla="*/ 0 h 109"/>
                      <a:gd name="T96" fmla="*/ 0 w 1425"/>
                      <a:gd name="T97" fmla="*/ 0 h 109"/>
                      <a:gd name="T98" fmla="*/ 0 w 1425"/>
                      <a:gd name="T99" fmla="*/ 0 h 109"/>
                      <a:gd name="T100" fmla="*/ 0 w 1425"/>
                      <a:gd name="T101" fmla="*/ 0 h 109"/>
                      <a:gd name="T102" fmla="*/ 0 w 1425"/>
                      <a:gd name="T103" fmla="*/ 0 h 109"/>
                      <a:gd name="T104" fmla="*/ 0 w 1425"/>
                      <a:gd name="T105" fmla="*/ 0 h 109"/>
                      <a:gd name="T106" fmla="*/ 0 w 1425"/>
                      <a:gd name="T107" fmla="*/ 0 h 109"/>
                      <a:gd name="T108" fmla="*/ 0 w 1425"/>
                      <a:gd name="T109" fmla="*/ 0 h 109"/>
                      <a:gd name="T110" fmla="*/ 0 w 1425"/>
                      <a:gd name="T111" fmla="*/ 0 h 109"/>
                      <a:gd name="T112" fmla="*/ 0 w 1425"/>
                      <a:gd name="T113" fmla="*/ 0 h 109"/>
                      <a:gd name="T114" fmla="*/ 0 w 1425"/>
                      <a:gd name="T115" fmla="*/ 0 h 109"/>
                      <a:gd name="T116" fmla="*/ 0 w 1425"/>
                      <a:gd name="T117" fmla="*/ 0 h 109"/>
                      <a:gd name="T118" fmla="*/ 0 w 1425"/>
                      <a:gd name="T119" fmla="*/ 0 h 109"/>
                      <a:gd name="T120" fmla="*/ 0 w 1425"/>
                      <a:gd name="T121" fmla="*/ 0 h 109"/>
                      <a:gd name="T122" fmla="*/ 0 w 1425"/>
                      <a:gd name="T123" fmla="*/ 0 h 109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1425"/>
                      <a:gd name="T187" fmla="*/ 0 h 109"/>
                      <a:gd name="T188" fmla="*/ 1425 w 1425"/>
                      <a:gd name="T189" fmla="*/ 109 h 109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1425" h="109">
                        <a:moveTo>
                          <a:pt x="13" y="6"/>
                        </a:moveTo>
                        <a:lnTo>
                          <a:pt x="14" y="6"/>
                        </a:lnTo>
                        <a:lnTo>
                          <a:pt x="17" y="6"/>
                        </a:lnTo>
                        <a:lnTo>
                          <a:pt x="20" y="6"/>
                        </a:lnTo>
                        <a:lnTo>
                          <a:pt x="24" y="6"/>
                        </a:lnTo>
                        <a:lnTo>
                          <a:pt x="28" y="7"/>
                        </a:lnTo>
                        <a:lnTo>
                          <a:pt x="31" y="7"/>
                        </a:lnTo>
                        <a:lnTo>
                          <a:pt x="34" y="8"/>
                        </a:lnTo>
                        <a:lnTo>
                          <a:pt x="37" y="8"/>
                        </a:lnTo>
                        <a:lnTo>
                          <a:pt x="40" y="8"/>
                        </a:lnTo>
                        <a:lnTo>
                          <a:pt x="44" y="8"/>
                        </a:lnTo>
                        <a:lnTo>
                          <a:pt x="47" y="9"/>
                        </a:lnTo>
                        <a:lnTo>
                          <a:pt x="51" y="9"/>
                        </a:lnTo>
                        <a:lnTo>
                          <a:pt x="55" y="10"/>
                        </a:lnTo>
                        <a:lnTo>
                          <a:pt x="58" y="10"/>
                        </a:lnTo>
                        <a:lnTo>
                          <a:pt x="63" y="10"/>
                        </a:lnTo>
                        <a:lnTo>
                          <a:pt x="68" y="10"/>
                        </a:lnTo>
                        <a:lnTo>
                          <a:pt x="71" y="12"/>
                        </a:lnTo>
                        <a:lnTo>
                          <a:pt x="76" y="12"/>
                        </a:lnTo>
                        <a:lnTo>
                          <a:pt x="81" y="13"/>
                        </a:lnTo>
                        <a:lnTo>
                          <a:pt x="85" y="13"/>
                        </a:lnTo>
                        <a:lnTo>
                          <a:pt x="90" y="13"/>
                        </a:lnTo>
                        <a:lnTo>
                          <a:pt x="95" y="14"/>
                        </a:lnTo>
                        <a:lnTo>
                          <a:pt x="101" y="14"/>
                        </a:lnTo>
                        <a:lnTo>
                          <a:pt x="104" y="15"/>
                        </a:lnTo>
                        <a:lnTo>
                          <a:pt x="112" y="15"/>
                        </a:lnTo>
                        <a:lnTo>
                          <a:pt x="116" y="15"/>
                        </a:lnTo>
                        <a:lnTo>
                          <a:pt x="121" y="16"/>
                        </a:lnTo>
                        <a:lnTo>
                          <a:pt x="126" y="16"/>
                        </a:lnTo>
                        <a:lnTo>
                          <a:pt x="132" y="18"/>
                        </a:lnTo>
                        <a:lnTo>
                          <a:pt x="136" y="18"/>
                        </a:lnTo>
                        <a:lnTo>
                          <a:pt x="142" y="18"/>
                        </a:lnTo>
                        <a:lnTo>
                          <a:pt x="147" y="18"/>
                        </a:lnTo>
                        <a:lnTo>
                          <a:pt x="153" y="19"/>
                        </a:lnTo>
                        <a:lnTo>
                          <a:pt x="159" y="19"/>
                        </a:lnTo>
                        <a:lnTo>
                          <a:pt x="165" y="19"/>
                        </a:lnTo>
                        <a:lnTo>
                          <a:pt x="170" y="20"/>
                        </a:lnTo>
                        <a:lnTo>
                          <a:pt x="176" y="20"/>
                        </a:lnTo>
                        <a:lnTo>
                          <a:pt x="182" y="20"/>
                        </a:lnTo>
                        <a:lnTo>
                          <a:pt x="187" y="21"/>
                        </a:lnTo>
                        <a:lnTo>
                          <a:pt x="193" y="21"/>
                        </a:lnTo>
                        <a:lnTo>
                          <a:pt x="199" y="21"/>
                        </a:lnTo>
                        <a:lnTo>
                          <a:pt x="204" y="21"/>
                        </a:lnTo>
                        <a:lnTo>
                          <a:pt x="210" y="21"/>
                        </a:lnTo>
                        <a:lnTo>
                          <a:pt x="215" y="21"/>
                        </a:lnTo>
                        <a:lnTo>
                          <a:pt x="221" y="22"/>
                        </a:lnTo>
                        <a:lnTo>
                          <a:pt x="225" y="22"/>
                        </a:lnTo>
                        <a:lnTo>
                          <a:pt x="231" y="22"/>
                        </a:lnTo>
                        <a:lnTo>
                          <a:pt x="237" y="22"/>
                        </a:lnTo>
                        <a:lnTo>
                          <a:pt x="243" y="22"/>
                        </a:lnTo>
                        <a:lnTo>
                          <a:pt x="248" y="22"/>
                        </a:lnTo>
                        <a:lnTo>
                          <a:pt x="253" y="22"/>
                        </a:lnTo>
                        <a:lnTo>
                          <a:pt x="259" y="22"/>
                        </a:lnTo>
                        <a:lnTo>
                          <a:pt x="263" y="22"/>
                        </a:lnTo>
                        <a:lnTo>
                          <a:pt x="268" y="22"/>
                        </a:lnTo>
                        <a:lnTo>
                          <a:pt x="274" y="22"/>
                        </a:lnTo>
                        <a:lnTo>
                          <a:pt x="279" y="22"/>
                        </a:lnTo>
                        <a:lnTo>
                          <a:pt x="284" y="22"/>
                        </a:lnTo>
                        <a:lnTo>
                          <a:pt x="288" y="21"/>
                        </a:lnTo>
                        <a:lnTo>
                          <a:pt x="292" y="21"/>
                        </a:lnTo>
                        <a:lnTo>
                          <a:pt x="294" y="21"/>
                        </a:lnTo>
                        <a:lnTo>
                          <a:pt x="297" y="21"/>
                        </a:lnTo>
                        <a:lnTo>
                          <a:pt x="299" y="21"/>
                        </a:lnTo>
                        <a:lnTo>
                          <a:pt x="303" y="21"/>
                        </a:lnTo>
                        <a:lnTo>
                          <a:pt x="305" y="20"/>
                        </a:lnTo>
                        <a:lnTo>
                          <a:pt x="306" y="20"/>
                        </a:lnTo>
                        <a:lnTo>
                          <a:pt x="310" y="20"/>
                        </a:lnTo>
                        <a:lnTo>
                          <a:pt x="313" y="20"/>
                        </a:lnTo>
                        <a:lnTo>
                          <a:pt x="316" y="20"/>
                        </a:lnTo>
                        <a:lnTo>
                          <a:pt x="319" y="20"/>
                        </a:lnTo>
                        <a:lnTo>
                          <a:pt x="322" y="20"/>
                        </a:lnTo>
                        <a:lnTo>
                          <a:pt x="324" y="20"/>
                        </a:lnTo>
                        <a:lnTo>
                          <a:pt x="327" y="19"/>
                        </a:lnTo>
                        <a:lnTo>
                          <a:pt x="330" y="19"/>
                        </a:lnTo>
                        <a:lnTo>
                          <a:pt x="335" y="19"/>
                        </a:lnTo>
                        <a:lnTo>
                          <a:pt x="337" y="19"/>
                        </a:lnTo>
                        <a:lnTo>
                          <a:pt x="339" y="19"/>
                        </a:lnTo>
                        <a:lnTo>
                          <a:pt x="344" y="19"/>
                        </a:lnTo>
                        <a:lnTo>
                          <a:pt x="346" y="19"/>
                        </a:lnTo>
                        <a:lnTo>
                          <a:pt x="351" y="19"/>
                        </a:lnTo>
                        <a:lnTo>
                          <a:pt x="355" y="18"/>
                        </a:lnTo>
                        <a:lnTo>
                          <a:pt x="357" y="18"/>
                        </a:lnTo>
                        <a:lnTo>
                          <a:pt x="361" y="18"/>
                        </a:lnTo>
                        <a:lnTo>
                          <a:pt x="364" y="18"/>
                        </a:lnTo>
                        <a:lnTo>
                          <a:pt x="369" y="18"/>
                        </a:lnTo>
                        <a:lnTo>
                          <a:pt x="373" y="18"/>
                        </a:lnTo>
                        <a:lnTo>
                          <a:pt x="376" y="18"/>
                        </a:lnTo>
                        <a:lnTo>
                          <a:pt x="381" y="18"/>
                        </a:lnTo>
                        <a:lnTo>
                          <a:pt x="384" y="18"/>
                        </a:lnTo>
                        <a:lnTo>
                          <a:pt x="388" y="18"/>
                        </a:lnTo>
                        <a:lnTo>
                          <a:pt x="392" y="18"/>
                        </a:lnTo>
                        <a:lnTo>
                          <a:pt x="396" y="18"/>
                        </a:lnTo>
                        <a:lnTo>
                          <a:pt x="400" y="16"/>
                        </a:lnTo>
                        <a:lnTo>
                          <a:pt x="403" y="16"/>
                        </a:lnTo>
                        <a:lnTo>
                          <a:pt x="408" y="16"/>
                        </a:lnTo>
                        <a:lnTo>
                          <a:pt x="412" y="16"/>
                        </a:lnTo>
                        <a:lnTo>
                          <a:pt x="415" y="16"/>
                        </a:lnTo>
                        <a:lnTo>
                          <a:pt x="420" y="16"/>
                        </a:lnTo>
                        <a:lnTo>
                          <a:pt x="425" y="16"/>
                        </a:lnTo>
                        <a:lnTo>
                          <a:pt x="428" y="16"/>
                        </a:lnTo>
                        <a:lnTo>
                          <a:pt x="433" y="16"/>
                        </a:lnTo>
                        <a:lnTo>
                          <a:pt x="438" y="16"/>
                        </a:lnTo>
                        <a:lnTo>
                          <a:pt x="441" y="16"/>
                        </a:lnTo>
                        <a:lnTo>
                          <a:pt x="446" y="16"/>
                        </a:lnTo>
                        <a:lnTo>
                          <a:pt x="451" y="15"/>
                        </a:lnTo>
                        <a:lnTo>
                          <a:pt x="456" y="15"/>
                        </a:lnTo>
                        <a:lnTo>
                          <a:pt x="459" y="15"/>
                        </a:lnTo>
                        <a:lnTo>
                          <a:pt x="463" y="15"/>
                        </a:lnTo>
                        <a:lnTo>
                          <a:pt x="469" y="15"/>
                        </a:lnTo>
                        <a:lnTo>
                          <a:pt x="472" y="15"/>
                        </a:lnTo>
                        <a:lnTo>
                          <a:pt x="477" y="15"/>
                        </a:lnTo>
                        <a:lnTo>
                          <a:pt x="482" y="15"/>
                        </a:lnTo>
                        <a:lnTo>
                          <a:pt x="486" y="15"/>
                        </a:lnTo>
                        <a:lnTo>
                          <a:pt x="490" y="15"/>
                        </a:lnTo>
                        <a:lnTo>
                          <a:pt x="495" y="15"/>
                        </a:lnTo>
                        <a:lnTo>
                          <a:pt x="500" y="15"/>
                        </a:lnTo>
                        <a:lnTo>
                          <a:pt x="504" y="15"/>
                        </a:lnTo>
                        <a:lnTo>
                          <a:pt x="509" y="15"/>
                        </a:lnTo>
                        <a:lnTo>
                          <a:pt x="514" y="15"/>
                        </a:lnTo>
                        <a:lnTo>
                          <a:pt x="519" y="15"/>
                        </a:lnTo>
                        <a:lnTo>
                          <a:pt x="516" y="16"/>
                        </a:lnTo>
                        <a:lnTo>
                          <a:pt x="513" y="18"/>
                        </a:lnTo>
                        <a:lnTo>
                          <a:pt x="510" y="18"/>
                        </a:lnTo>
                        <a:lnTo>
                          <a:pt x="507" y="20"/>
                        </a:lnTo>
                        <a:lnTo>
                          <a:pt x="504" y="21"/>
                        </a:lnTo>
                        <a:lnTo>
                          <a:pt x="501" y="21"/>
                        </a:lnTo>
                        <a:lnTo>
                          <a:pt x="498" y="24"/>
                        </a:lnTo>
                        <a:lnTo>
                          <a:pt x="497" y="25"/>
                        </a:lnTo>
                        <a:lnTo>
                          <a:pt x="491" y="27"/>
                        </a:lnTo>
                        <a:lnTo>
                          <a:pt x="488" y="29"/>
                        </a:lnTo>
                        <a:lnTo>
                          <a:pt x="483" y="33"/>
                        </a:lnTo>
                        <a:lnTo>
                          <a:pt x="479" y="37"/>
                        </a:lnTo>
                        <a:lnTo>
                          <a:pt x="476" y="40"/>
                        </a:lnTo>
                        <a:lnTo>
                          <a:pt x="473" y="45"/>
                        </a:lnTo>
                        <a:lnTo>
                          <a:pt x="471" y="46"/>
                        </a:lnTo>
                        <a:lnTo>
                          <a:pt x="471" y="48"/>
                        </a:lnTo>
                        <a:lnTo>
                          <a:pt x="470" y="51"/>
                        </a:lnTo>
                        <a:lnTo>
                          <a:pt x="469" y="54"/>
                        </a:lnTo>
                        <a:lnTo>
                          <a:pt x="469" y="56"/>
                        </a:lnTo>
                        <a:lnTo>
                          <a:pt x="469" y="59"/>
                        </a:lnTo>
                        <a:lnTo>
                          <a:pt x="467" y="62"/>
                        </a:lnTo>
                        <a:lnTo>
                          <a:pt x="467" y="65"/>
                        </a:lnTo>
                        <a:lnTo>
                          <a:pt x="467" y="69"/>
                        </a:lnTo>
                        <a:lnTo>
                          <a:pt x="467" y="71"/>
                        </a:lnTo>
                        <a:lnTo>
                          <a:pt x="469" y="75"/>
                        </a:lnTo>
                        <a:lnTo>
                          <a:pt x="469" y="79"/>
                        </a:lnTo>
                        <a:lnTo>
                          <a:pt x="471" y="78"/>
                        </a:lnTo>
                        <a:lnTo>
                          <a:pt x="473" y="78"/>
                        </a:lnTo>
                        <a:lnTo>
                          <a:pt x="476" y="77"/>
                        </a:lnTo>
                        <a:lnTo>
                          <a:pt x="479" y="77"/>
                        </a:lnTo>
                        <a:lnTo>
                          <a:pt x="482" y="76"/>
                        </a:lnTo>
                        <a:lnTo>
                          <a:pt x="484" y="76"/>
                        </a:lnTo>
                        <a:lnTo>
                          <a:pt x="486" y="76"/>
                        </a:lnTo>
                        <a:lnTo>
                          <a:pt x="490" y="75"/>
                        </a:lnTo>
                        <a:lnTo>
                          <a:pt x="495" y="73"/>
                        </a:lnTo>
                        <a:lnTo>
                          <a:pt x="500" y="71"/>
                        </a:lnTo>
                        <a:lnTo>
                          <a:pt x="504" y="71"/>
                        </a:lnTo>
                        <a:lnTo>
                          <a:pt x="510" y="70"/>
                        </a:lnTo>
                        <a:lnTo>
                          <a:pt x="515" y="67"/>
                        </a:lnTo>
                        <a:lnTo>
                          <a:pt x="519" y="66"/>
                        </a:lnTo>
                        <a:lnTo>
                          <a:pt x="524" y="64"/>
                        </a:lnTo>
                        <a:lnTo>
                          <a:pt x="529" y="63"/>
                        </a:lnTo>
                        <a:lnTo>
                          <a:pt x="534" y="60"/>
                        </a:lnTo>
                        <a:lnTo>
                          <a:pt x="539" y="59"/>
                        </a:lnTo>
                        <a:lnTo>
                          <a:pt x="543" y="56"/>
                        </a:lnTo>
                        <a:lnTo>
                          <a:pt x="548" y="54"/>
                        </a:lnTo>
                        <a:lnTo>
                          <a:pt x="552" y="52"/>
                        </a:lnTo>
                        <a:lnTo>
                          <a:pt x="556" y="51"/>
                        </a:lnTo>
                        <a:lnTo>
                          <a:pt x="562" y="48"/>
                        </a:lnTo>
                        <a:lnTo>
                          <a:pt x="567" y="46"/>
                        </a:lnTo>
                        <a:lnTo>
                          <a:pt x="571" y="44"/>
                        </a:lnTo>
                        <a:lnTo>
                          <a:pt x="577" y="41"/>
                        </a:lnTo>
                        <a:lnTo>
                          <a:pt x="581" y="39"/>
                        </a:lnTo>
                        <a:lnTo>
                          <a:pt x="586" y="38"/>
                        </a:lnTo>
                        <a:lnTo>
                          <a:pt x="591" y="35"/>
                        </a:lnTo>
                        <a:lnTo>
                          <a:pt x="596" y="34"/>
                        </a:lnTo>
                        <a:lnTo>
                          <a:pt x="600" y="33"/>
                        </a:lnTo>
                        <a:lnTo>
                          <a:pt x="606" y="31"/>
                        </a:lnTo>
                        <a:lnTo>
                          <a:pt x="611" y="29"/>
                        </a:lnTo>
                        <a:lnTo>
                          <a:pt x="616" y="28"/>
                        </a:lnTo>
                        <a:lnTo>
                          <a:pt x="619" y="27"/>
                        </a:lnTo>
                        <a:lnTo>
                          <a:pt x="622" y="27"/>
                        </a:lnTo>
                        <a:lnTo>
                          <a:pt x="625" y="26"/>
                        </a:lnTo>
                        <a:lnTo>
                          <a:pt x="628" y="26"/>
                        </a:lnTo>
                        <a:lnTo>
                          <a:pt x="625" y="24"/>
                        </a:lnTo>
                        <a:lnTo>
                          <a:pt x="624" y="21"/>
                        </a:lnTo>
                        <a:lnTo>
                          <a:pt x="621" y="18"/>
                        </a:lnTo>
                        <a:lnTo>
                          <a:pt x="618" y="14"/>
                        </a:lnTo>
                        <a:lnTo>
                          <a:pt x="621" y="13"/>
                        </a:lnTo>
                        <a:lnTo>
                          <a:pt x="625" y="13"/>
                        </a:lnTo>
                        <a:lnTo>
                          <a:pt x="628" y="13"/>
                        </a:lnTo>
                        <a:lnTo>
                          <a:pt x="632" y="13"/>
                        </a:lnTo>
                        <a:lnTo>
                          <a:pt x="637" y="13"/>
                        </a:lnTo>
                        <a:lnTo>
                          <a:pt x="641" y="13"/>
                        </a:lnTo>
                        <a:lnTo>
                          <a:pt x="644" y="13"/>
                        </a:lnTo>
                        <a:lnTo>
                          <a:pt x="648" y="13"/>
                        </a:lnTo>
                        <a:lnTo>
                          <a:pt x="651" y="13"/>
                        </a:lnTo>
                        <a:lnTo>
                          <a:pt x="656" y="13"/>
                        </a:lnTo>
                        <a:lnTo>
                          <a:pt x="660" y="13"/>
                        </a:lnTo>
                        <a:lnTo>
                          <a:pt x="663" y="13"/>
                        </a:lnTo>
                        <a:lnTo>
                          <a:pt x="667" y="13"/>
                        </a:lnTo>
                        <a:lnTo>
                          <a:pt x="670" y="13"/>
                        </a:lnTo>
                        <a:lnTo>
                          <a:pt x="674" y="13"/>
                        </a:lnTo>
                        <a:lnTo>
                          <a:pt x="679" y="13"/>
                        </a:lnTo>
                        <a:lnTo>
                          <a:pt x="682" y="13"/>
                        </a:lnTo>
                        <a:lnTo>
                          <a:pt x="686" y="13"/>
                        </a:lnTo>
                        <a:lnTo>
                          <a:pt x="689" y="13"/>
                        </a:lnTo>
                        <a:lnTo>
                          <a:pt x="693" y="13"/>
                        </a:lnTo>
                        <a:lnTo>
                          <a:pt x="696" y="13"/>
                        </a:lnTo>
                        <a:lnTo>
                          <a:pt x="700" y="13"/>
                        </a:lnTo>
                        <a:lnTo>
                          <a:pt x="704" y="13"/>
                        </a:lnTo>
                        <a:lnTo>
                          <a:pt x="707" y="13"/>
                        </a:lnTo>
                        <a:lnTo>
                          <a:pt x="711" y="13"/>
                        </a:lnTo>
                        <a:lnTo>
                          <a:pt x="714" y="13"/>
                        </a:lnTo>
                        <a:lnTo>
                          <a:pt x="718" y="13"/>
                        </a:lnTo>
                        <a:lnTo>
                          <a:pt x="721" y="13"/>
                        </a:lnTo>
                        <a:lnTo>
                          <a:pt x="724" y="13"/>
                        </a:lnTo>
                        <a:lnTo>
                          <a:pt x="729" y="13"/>
                        </a:lnTo>
                        <a:lnTo>
                          <a:pt x="731" y="13"/>
                        </a:lnTo>
                        <a:lnTo>
                          <a:pt x="734" y="14"/>
                        </a:lnTo>
                        <a:lnTo>
                          <a:pt x="738" y="14"/>
                        </a:lnTo>
                        <a:lnTo>
                          <a:pt x="742" y="14"/>
                        </a:lnTo>
                        <a:lnTo>
                          <a:pt x="744" y="14"/>
                        </a:lnTo>
                        <a:lnTo>
                          <a:pt x="746" y="14"/>
                        </a:lnTo>
                        <a:lnTo>
                          <a:pt x="750" y="14"/>
                        </a:lnTo>
                        <a:lnTo>
                          <a:pt x="753" y="14"/>
                        </a:lnTo>
                        <a:lnTo>
                          <a:pt x="756" y="14"/>
                        </a:lnTo>
                        <a:lnTo>
                          <a:pt x="759" y="14"/>
                        </a:lnTo>
                        <a:lnTo>
                          <a:pt x="762" y="14"/>
                        </a:lnTo>
                        <a:lnTo>
                          <a:pt x="764" y="14"/>
                        </a:lnTo>
                        <a:lnTo>
                          <a:pt x="766" y="14"/>
                        </a:lnTo>
                        <a:lnTo>
                          <a:pt x="770" y="15"/>
                        </a:lnTo>
                        <a:lnTo>
                          <a:pt x="772" y="15"/>
                        </a:lnTo>
                        <a:lnTo>
                          <a:pt x="775" y="15"/>
                        </a:lnTo>
                        <a:lnTo>
                          <a:pt x="778" y="15"/>
                        </a:lnTo>
                        <a:lnTo>
                          <a:pt x="781" y="15"/>
                        </a:lnTo>
                        <a:lnTo>
                          <a:pt x="785" y="15"/>
                        </a:lnTo>
                        <a:lnTo>
                          <a:pt x="790" y="15"/>
                        </a:lnTo>
                        <a:lnTo>
                          <a:pt x="795" y="15"/>
                        </a:lnTo>
                        <a:lnTo>
                          <a:pt x="800" y="16"/>
                        </a:lnTo>
                        <a:lnTo>
                          <a:pt x="804" y="16"/>
                        </a:lnTo>
                        <a:lnTo>
                          <a:pt x="808" y="16"/>
                        </a:lnTo>
                        <a:lnTo>
                          <a:pt x="813" y="18"/>
                        </a:lnTo>
                        <a:lnTo>
                          <a:pt x="816" y="18"/>
                        </a:lnTo>
                        <a:lnTo>
                          <a:pt x="815" y="21"/>
                        </a:lnTo>
                        <a:lnTo>
                          <a:pt x="816" y="25"/>
                        </a:lnTo>
                        <a:lnTo>
                          <a:pt x="816" y="28"/>
                        </a:lnTo>
                        <a:lnTo>
                          <a:pt x="818" y="33"/>
                        </a:lnTo>
                        <a:lnTo>
                          <a:pt x="820" y="37"/>
                        </a:lnTo>
                        <a:lnTo>
                          <a:pt x="821" y="41"/>
                        </a:lnTo>
                        <a:lnTo>
                          <a:pt x="823" y="45"/>
                        </a:lnTo>
                        <a:lnTo>
                          <a:pt x="827" y="48"/>
                        </a:lnTo>
                        <a:lnTo>
                          <a:pt x="829" y="52"/>
                        </a:lnTo>
                        <a:lnTo>
                          <a:pt x="833" y="56"/>
                        </a:lnTo>
                        <a:lnTo>
                          <a:pt x="835" y="59"/>
                        </a:lnTo>
                        <a:lnTo>
                          <a:pt x="840" y="64"/>
                        </a:lnTo>
                        <a:lnTo>
                          <a:pt x="842" y="66"/>
                        </a:lnTo>
                        <a:lnTo>
                          <a:pt x="847" y="70"/>
                        </a:lnTo>
                        <a:lnTo>
                          <a:pt x="852" y="73"/>
                        </a:lnTo>
                        <a:lnTo>
                          <a:pt x="855" y="76"/>
                        </a:lnTo>
                        <a:lnTo>
                          <a:pt x="860" y="79"/>
                        </a:lnTo>
                        <a:lnTo>
                          <a:pt x="865" y="82"/>
                        </a:lnTo>
                        <a:lnTo>
                          <a:pt x="870" y="83"/>
                        </a:lnTo>
                        <a:lnTo>
                          <a:pt x="874" y="85"/>
                        </a:lnTo>
                        <a:lnTo>
                          <a:pt x="878" y="86"/>
                        </a:lnTo>
                        <a:lnTo>
                          <a:pt x="884" y="89"/>
                        </a:lnTo>
                        <a:lnTo>
                          <a:pt x="889" y="89"/>
                        </a:lnTo>
                        <a:lnTo>
                          <a:pt x="893" y="91"/>
                        </a:lnTo>
                        <a:lnTo>
                          <a:pt x="898" y="91"/>
                        </a:lnTo>
                        <a:lnTo>
                          <a:pt x="902" y="91"/>
                        </a:lnTo>
                        <a:lnTo>
                          <a:pt x="906" y="91"/>
                        </a:lnTo>
                        <a:lnTo>
                          <a:pt x="911" y="91"/>
                        </a:lnTo>
                        <a:lnTo>
                          <a:pt x="915" y="89"/>
                        </a:lnTo>
                        <a:lnTo>
                          <a:pt x="920" y="89"/>
                        </a:lnTo>
                        <a:lnTo>
                          <a:pt x="923" y="86"/>
                        </a:lnTo>
                        <a:lnTo>
                          <a:pt x="927" y="85"/>
                        </a:lnTo>
                        <a:lnTo>
                          <a:pt x="925" y="83"/>
                        </a:lnTo>
                        <a:lnTo>
                          <a:pt x="924" y="79"/>
                        </a:lnTo>
                        <a:lnTo>
                          <a:pt x="923" y="77"/>
                        </a:lnTo>
                        <a:lnTo>
                          <a:pt x="922" y="75"/>
                        </a:lnTo>
                        <a:lnTo>
                          <a:pt x="920" y="70"/>
                        </a:lnTo>
                        <a:lnTo>
                          <a:pt x="917" y="65"/>
                        </a:lnTo>
                        <a:lnTo>
                          <a:pt x="915" y="62"/>
                        </a:lnTo>
                        <a:lnTo>
                          <a:pt x="911" y="56"/>
                        </a:lnTo>
                        <a:lnTo>
                          <a:pt x="909" y="52"/>
                        </a:lnTo>
                        <a:lnTo>
                          <a:pt x="906" y="48"/>
                        </a:lnTo>
                        <a:lnTo>
                          <a:pt x="902" y="44"/>
                        </a:lnTo>
                        <a:lnTo>
                          <a:pt x="898" y="40"/>
                        </a:lnTo>
                        <a:lnTo>
                          <a:pt x="895" y="37"/>
                        </a:lnTo>
                        <a:lnTo>
                          <a:pt x="891" y="33"/>
                        </a:lnTo>
                        <a:lnTo>
                          <a:pt x="889" y="31"/>
                        </a:lnTo>
                        <a:lnTo>
                          <a:pt x="884" y="27"/>
                        </a:lnTo>
                        <a:lnTo>
                          <a:pt x="879" y="25"/>
                        </a:lnTo>
                        <a:lnTo>
                          <a:pt x="876" y="22"/>
                        </a:lnTo>
                        <a:lnTo>
                          <a:pt x="878" y="22"/>
                        </a:lnTo>
                        <a:lnTo>
                          <a:pt x="880" y="22"/>
                        </a:lnTo>
                        <a:lnTo>
                          <a:pt x="884" y="22"/>
                        </a:lnTo>
                        <a:lnTo>
                          <a:pt x="886" y="22"/>
                        </a:lnTo>
                        <a:lnTo>
                          <a:pt x="890" y="22"/>
                        </a:lnTo>
                        <a:lnTo>
                          <a:pt x="892" y="22"/>
                        </a:lnTo>
                        <a:lnTo>
                          <a:pt x="896" y="22"/>
                        </a:lnTo>
                        <a:lnTo>
                          <a:pt x="898" y="22"/>
                        </a:lnTo>
                        <a:lnTo>
                          <a:pt x="902" y="22"/>
                        </a:lnTo>
                        <a:lnTo>
                          <a:pt x="904" y="22"/>
                        </a:lnTo>
                        <a:lnTo>
                          <a:pt x="908" y="22"/>
                        </a:lnTo>
                        <a:lnTo>
                          <a:pt x="911" y="22"/>
                        </a:lnTo>
                        <a:lnTo>
                          <a:pt x="915" y="22"/>
                        </a:lnTo>
                        <a:lnTo>
                          <a:pt x="918" y="22"/>
                        </a:lnTo>
                        <a:lnTo>
                          <a:pt x="922" y="22"/>
                        </a:lnTo>
                        <a:lnTo>
                          <a:pt x="925" y="22"/>
                        </a:lnTo>
                        <a:lnTo>
                          <a:pt x="928" y="21"/>
                        </a:lnTo>
                        <a:lnTo>
                          <a:pt x="931" y="21"/>
                        </a:lnTo>
                        <a:lnTo>
                          <a:pt x="935" y="21"/>
                        </a:lnTo>
                        <a:lnTo>
                          <a:pt x="940" y="21"/>
                        </a:lnTo>
                        <a:lnTo>
                          <a:pt x="942" y="21"/>
                        </a:lnTo>
                        <a:lnTo>
                          <a:pt x="947" y="21"/>
                        </a:lnTo>
                        <a:lnTo>
                          <a:pt x="949" y="21"/>
                        </a:lnTo>
                        <a:lnTo>
                          <a:pt x="954" y="21"/>
                        </a:lnTo>
                        <a:lnTo>
                          <a:pt x="956" y="21"/>
                        </a:lnTo>
                        <a:lnTo>
                          <a:pt x="961" y="21"/>
                        </a:lnTo>
                        <a:lnTo>
                          <a:pt x="965" y="21"/>
                        </a:lnTo>
                        <a:lnTo>
                          <a:pt x="969" y="21"/>
                        </a:lnTo>
                        <a:lnTo>
                          <a:pt x="972" y="21"/>
                        </a:lnTo>
                        <a:lnTo>
                          <a:pt x="976" y="21"/>
                        </a:lnTo>
                        <a:lnTo>
                          <a:pt x="980" y="21"/>
                        </a:lnTo>
                        <a:lnTo>
                          <a:pt x="985" y="21"/>
                        </a:lnTo>
                        <a:lnTo>
                          <a:pt x="988" y="21"/>
                        </a:lnTo>
                        <a:lnTo>
                          <a:pt x="992" y="21"/>
                        </a:lnTo>
                        <a:lnTo>
                          <a:pt x="995" y="21"/>
                        </a:lnTo>
                        <a:lnTo>
                          <a:pt x="1000" y="21"/>
                        </a:lnTo>
                        <a:lnTo>
                          <a:pt x="1004" y="20"/>
                        </a:lnTo>
                        <a:lnTo>
                          <a:pt x="1007" y="20"/>
                        </a:lnTo>
                        <a:lnTo>
                          <a:pt x="1012" y="20"/>
                        </a:lnTo>
                        <a:lnTo>
                          <a:pt x="1017" y="20"/>
                        </a:lnTo>
                        <a:lnTo>
                          <a:pt x="1020" y="20"/>
                        </a:lnTo>
                        <a:lnTo>
                          <a:pt x="1025" y="20"/>
                        </a:lnTo>
                        <a:lnTo>
                          <a:pt x="1029" y="20"/>
                        </a:lnTo>
                        <a:lnTo>
                          <a:pt x="1033" y="20"/>
                        </a:lnTo>
                        <a:lnTo>
                          <a:pt x="1038" y="20"/>
                        </a:lnTo>
                        <a:lnTo>
                          <a:pt x="1042" y="20"/>
                        </a:lnTo>
                        <a:lnTo>
                          <a:pt x="1047" y="20"/>
                        </a:lnTo>
                        <a:lnTo>
                          <a:pt x="1050" y="20"/>
                        </a:lnTo>
                        <a:lnTo>
                          <a:pt x="1055" y="19"/>
                        </a:lnTo>
                        <a:lnTo>
                          <a:pt x="1060" y="19"/>
                        </a:lnTo>
                        <a:lnTo>
                          <a:pt x="1063" y="19"/>
                        </a:lnTo>
                        <a:lnTo>
                          <a:pt x="1068" y="19"/>
                        </a:lnTo>
                        <a:lnTo>
                          <a:pt x="1073" y="19"/>
                        </a:lnTo>
                        <a:lnTo>
                          <a:pt x="1076" y="19"/>
                        </a:lnTo>
                        <a:lnTo>
                          <a:pt x="1081" y="19"/>
                        </a:lnTo>
                        <a:lnTo>
                          <a:pt x="1084" y="19"/>
                        </a:lnTo>
                        <a:lnTo>
                          <a:pt x="1089" y="18"/>
                        </a:lnTo>
                        <a:lnTo>
                          <a:pt x="1094" y="18"/>
                        </a:lnTo>
                        <a:lnTo>
                          <a:pt x="1099" y="18"/>
                        </a:lnTo>
                        <a:lnTo>
                          <a:pt x="1102" y="18"/>
                        </a:lnTo>
                        <a:lnTo>
                          <a:pt x="1107" y="18"/>
                        </a:lnTo>
                        <a:lnTo>
                          <a:pt x="1112" y="18"/>
                        </a:lnTo>
                        <a:lnTo>
                          <a:pt x="1115" y="18"/>
                        </a:lnTo>
                        <a:lnTo>
                          <a:pt x="1120" y="18"/>
                        </a:lnTo>
                        <a:lnTo>
                          <a:pt x="1118" y="21"/>
                        </a:lnTo>
                        <a:lnTo>
                          <a:pt x="1115" y="24"/>
                        </a:lnTo>
                        <a:lnTo>
                          <a:pt x="1113" y="27"/>
                        </a:lnTo>
                        <a:lnTo>
                          <a:pt x="1112" y="31"/>
                        </a:lnTo>
                        <a:lnTo>
                          <a:pt x="1108" y="34"/>
                        </a:lnTo>
                        <a:lnTo>
                          <a:pt x="1106" y="38"/>
                        </a:lnTo>
                        <a:lnTo>
                          <a:pt x="1103" y="41"/>
                        </a:lnTo>
                        <a:lnTo>
                          <a:pt x="1103" y="44"/>
                        </a:lnTo>
                        <a:lnTo>
                          <a:pt x="1107" y="44"/>
                        </a:lnTo>
                        <a:lnTo>
                          <a:pt x="1113" y="45"/>
                        </a:lnTo>
                        <a:lnTo>
                          <a:pt x="1117" y="46"/>
                        </a:lnTo>
                        <a:lnTo>
                          <a:pt x="1122" y="47"/>
                        </a:lnTo>
                        <a:lnTo>
                          <a:pt x="1127" y="48"/>
                        </a:lnTo>
                        <a:lnTo>
                          <a:pt x="1132" y="50"/>
                        </a:lnTo>
                        <a:lnTo>
                          <a:pt x="1137" y="52"/>
                        </a:lnTo>
                        <a:lnTo>
                          <a:pt x="1141" y="54"/>
                        </a:lnTo>
                        <a:lnTo>
                          <a:pt x="1146" y="56"/>
                        </a:lnTo>
                        <a:lnTo>
                          <a:pt x="1151" y="59"/>
                        </a:lnTo>
                        <a:lnTo>
                          <a:pt x="1156" y="60"/>
                        </a:lnTo>
                        <a:lnTo>
                          <a:pt x="1160" y="64"/>
                        </a:lnTo>
                        <a:lnTo>
                          <a:pt x="1164" y="66"/>
                        </a:lnTo>
                        <a:lnTo>
                          <a:pt x="1170" y="69"/>
                        </a:lnTo>
                        <a:lnTo>
                          <a:pt x="1175" y="71"/>
                        </a:lnTo>
                        <a:lnTo>
                          <a:pt x="1179" y="73"/>
                        </a:lnTo>
                        <a:lnTo>
                          <a:pt x="1184" y="75"/>
                        </a:lnTo>
                        <a:lnTo>
                          <a:pt x="1189" y="76"/>
                        </a:lnTo>
                        <a:lnTo>
                          <a:pt x="1194" y="78"/>
                        </a:lnTo>
                        <a:lnTo>
                          <a:pt x="1198" y="81"/>
                        </a:lnTo>
                        <a:lnTo>
                          <a:pt x="1202" y="82"/>
                        </a:lnTo>
                        <a:lnTo>
                          <a:pt x="1208" y="82"/>
                        </a:lnTo>
                        <a:lnTo>
                          <a:pt x="1213" y="83"/>
                        </a:lnTo>
                        <a:lnTo>
                          <a:pt x="1217" y="83"/>
                        </a:lnTo>
                        <a:lnTo>
                          <a:pt x="1221" y="83"/>
                        </a:lnTo>
                        <a:lnTo>
                          <a:pt x="1227" y="82"/>
                        </a:lnTo>
                        <a:lnTo>
                          <a:pt x="1230" y="81"/>
                        </a:lnTo>
                        <a:lnTo>
                          <a:pt x="1236" y="79"/>
                        </a:lnTo>
                        <a:lnTo>
                          <a:pt x="1241" y="76"/>
                        </a:lnTo>
                        <a:lnTo>
                          <a:pt x="1246" y="73"/>
                        </a:lnTo>
                        <a:lnTo>
                          <a:pt x="1251" y="71"/>
                        </a:lnTo>
                        <a:lnTo>
                          <a:pt x="1257" y="67"/>
                        </a:lnTo>
                        <a:lnTo>
                          <a:pt x="1251" y="64"/>
                        </a:lnTo>
                        <a:lnTo>
                          <a:pt x="1246" y="59"/>
                        </a:lnTo>
                        <a:lnTo>
                          <a:pt x="1241" y="56"/>
                        </a:lnTo>
                        <a:lnTo>
                          <a:pt x="1236" y="52"/>
                        </a:lnTo>
                        <a:lnTo>
                          <a:pt x="1232" y="48"/>
                        </a:lnTo>
                        <a:lnTo>
                          <a:pt x="1227" y="45"/>
                        </a:lnTo>
                        <a:lnTo>
                          <a:pt x="1222" y="41"/>
                        </a:lnTo>
                        <a:lnTo>
                          <a:pt x="1217" y="38"/>
                        </a:lnTo>
                        <a:lnTo>
                          <a:pt x="1213" y="34"/>
                        </a:lnTo>
                        <a:lnTo>
                          <a:pt x="1208" y="31"/>
                        </a:lnTo>
                        <a:lnTo>
                          <a:pt x="1202" y="28"/>
                        </a:lnTo>
                        <a:lnTo>
                          <a:pt x="1197" y="26"/>
                        </a:lnTo>
                        <a:lnTo>
                          <a:pt x="1192" y="22"/>
                        </a:lnTo>
                        <a:lnTo>
                          <a:pt x="1188" y="20"/>
                        </a:lnTo>
                        <a:lnTo>
                          <a:pt x="1182" y="18"/>
                        </a:lnTo>
                        <a:lnTo>
                          <a:pt x="1177" y="15"/>
                        </a:lnTo>
                        <a:lnTo>
                          <a:pt x="1182" y="15"/>
                        </a:lnTo>
                        <a:lnTo>
                          <a:pt x="1187" y="15"/>
                        </a:lnTo>
                        <a:lnTo>
                          <a:pt x="1190" y="14"/>
                        </a:lnTo>
                        <a:lnTo>
                          <a:pt x="1195" y="14"/>
                        </a:lnTo>
                        <a:lnTo>
                          <a:pt x="1200" y="14"/>
                        </a:lnTo>
                        <a:lnTo>
                          <a:pt x="1203" y="14"/>
                        </a:lnTo>
                        <a:lnTo>
                          <a:pt x="1208" y="13"/>
                        </a:lnTo>
                        <a:lnTo>
                          <a:pt x="1213" y="13"/>
                        </a:lnTo>
                        <a:lnTo>
                          <a:pt x="1217" y="13"/>
                        </a:lnTo>
                        <a:lnTo>
                          <a:pt x="1221" y="13"/>
                        </a:lnTo>
                        <a:lnTo>
                          <a:pt x="1226" y="13"/>
                        </a:lnTo>
                        <a:lnTo>
                          <a:pt x="1230" y="13"/>
                        </a:lnTo>
                        <a:lnTo>
                          <a:pt x="1234" y="12"/>
                        </a:lnTo>
                        <a:lnTo>
                          <a:pt x="1239" y="12"/>
                        </a:lnTo>
                        <a:lnTo>
                          <a:pt x="1243" y="12"/>
                        </a:lnTo>
                        <a:lnTo>
                          <a:pt x="1247" y="12"/>
                        </a:lnTo>
                        <a:lnTo>
                          <a:pt x="1251" y="12"/>
                        </a:lnTo>
                        <a:lnTo>
                          <a:pt x="1255" y="10"/>
                        </a:lnTo>
                        <a:lnTo>
                          <a:pt x="1260" y="10"/>
                        </a:lnTo>
                        <a:lnTo>
                          <a:pt x="1264" y="10"/>
                        </a:lnTo>
                        <a:lnTo>
                          <a:pt x="1268" y="10"/>
                        </a:lnTo>
                        <a:lnTo>
                          <a:pt x="1272" y="10"/>
                        </a:lnTo>
                        <a:lnTo>
                          <a:pt x="1275" y="9"/>
                        </a:lnTo>
                        <a:lnTo>
                          <a:pt x="1280" y="9"/>
                        </a:lnTo>
                        <a:lnTo>
                          <a:pt x="1284" y="9"/>
                        </a:lnTo>
                        <a:lnTo>
                          <a:pt x="1289" y="9"/>
                        </a:lnTo>
                        <a:lnTo>
                          <a:pt x="1291" y="8"/>
                        </a:lnTo>
                        <a:lnTo>
                          <a:pt x="1296" y="8"/>
                        </a:lnTo>
                        <a:lnTo>
                          <a:pt x="1300" y="8"/>
                        </a:lnTo>
                        <a:lnTo>
                          <a:pt x="1304" y="8"/>
                        </a:lnTo>
                        <a:lnTo>
                          <a:pt x="1309" y="8"/>
                        </a:lnTo>
                        <a:lnTo>
                          <a:pt x="1312" y="8"/>
                        </a:lnTo>
                        <a:lnTo>
                          <a:pt x="1316" y="8"/>
                        </a:lnTo>
                        <a:lnTo>
                          <a:pt x="1319" y="7"/>
                        </a:lnTo>
                        <a:lnTo>
                          <a:pt x="1323" y="7"/>
                        </a:lnTo>
                        <a:lnTo>
                          <a:pt x="1327" y="7"/>
                        </a:lnTo>
                        <a:lnTo>
                          <a:pt x="1330" y="6"/>
                        </a:lnTo>
                        <a:lnTo>
                          <a:pt x="1334" y="6"/>
                        </a:lnTo>
                        <a:lnTo>
                          <a:pt x="1338" y="6"/>
                        </a:lnTo>
                        <a:lnTo>
                          <a:pt x="1342" y="6"/>
                        </a:lnTo>
                        <a:lnTo>
                          <a:pt x="1346" y="6"/>
                        </a:lnTo>
                        <a:lnTo>
                          <a:pt x="1349" y="5"/>
                        </a:lnTo>
                        <a:lnTo>
                          <a:pt x="1351" y="5"/>
                        </a:lnTo>
                        <a:lnTo>
                          <a:pt x="1356" y="5"/>
                        </a:lnTo>
                        <a:lnTo>
                          <a:pt x="1359" y="5"/>
                        </a:lnTo>
                        <a:lnTo>
                          <a:pt x="1362" y="3"/>
                        </a:lnTo>
                        <a:lnTo>
                          <a:pt x="1366" y="3"/>
                        </a:lnTo>
                        <a:lnTo>
                          <a:pt x="1369" y="3"/>
                        </a:lnTo>
                        <a:lnTo>
                          <a:pt x="1372" y="3"/>
                        </a:lnTo>
                        <a:lnTo>
                          <a:pt x="1375" y="3"/>
                        </a:lnTo>
                        <a:lnTo>
                          <a:pt x="1379" y="3"/>
                        </a:lnTo>
                        <a:lnTo>
                          <a:pt x="1382" y="3"/>
                        </a:lnTo>
                        <a:lnTo>
                          <a:pt x="1385" y="2"/>
                        </a:lnTo>
                        <a:lnTo>
                          <a:pt x="1387" y="2"/>
                        </a:lnTo>
                        <a:lnTo>
                          <a:pt x="1389" y="1"/>
                        </a:lnTo>
                        <a:lnTo>
                          <a:pt x="1393" y="1"/>
                        </a:lnTo>
                        <a:lnTo>
                          <a:pt x="1395" y="1"/>
                        </a:lnTo>
                        <a:lnTo>
                          <a:pt x="1398" y="0"/>
                        </a:lnTo>
                        <a:lnTo>
                          <a:pt x="1401" y="0"/>
                        </a:lnTo>
                        <a:lnTo>
                          <a:pt x="1405" y="0"/>
                        </a:lnTo>
                        <a:lnTo>
                          <a:pt x="1407" y="0"/>
                        </a:lnTo>
                        <a:lnTo>
                          <a:pt x="1410" y="0"/>
                        </a:lnTo>
                        <a:lnTo>
                          <a:pt x="1412" y="0"/>
                        </a:lnTo>
                        <a:lnTo>
                          <a:pt x="1416" y="0"/>
                        </a:lnTo>
                        <a:lnTo>
                          <a:pt x="1425" y="84"/>
                        </a:lnTo>
                        <a:lnTo>
                          <a:pt x="1424" y="84"/>
                        </a:lnTo>
                        <a:lnTo>
                          <a:pt x="1421" y="84"/>
                        </a:lnTo>
                        <a:lnTo>
                          <a:pt x="1420" y="84"/>
                        </a:lnTo>
                        <a:lnTo>
                          <a:pt x="1416" y="84"/>
                        </a:lnTo>
                        <a:lnTo>
                          <a:pt x="1412" y="85"/>
                        </a:lnTo>
                        <a:lnTo>
                          <a:pt x="1407" y="85"/>
                        </a:lnTo>
                        <a:lnTo>
                          <a:pt x="1402" y="86"/>
                        </a:lnTo>
                        <a:lnTo>
                          <a:pt x="1400" y="86"/>
                        </a:lnTo>
                        <a:lnTo>
                          <a:pt x="1397" y="86"/>
                        </a:lnTo>
                        <a:lnTo>
                          <a:pt x="1393" y="86"/>
                        </a:lnTo>
                        <a:lnTo>
                          <a:pt x="1389" y="88"/>
                        </a:lnTo>
                        <a:lnTo>
                          <a:pt x="1387" y="88"/>
                        </a:lnTo>
                        <a:lnTo>
                          <a:pt x="1383" y="89"/>
                        </a:lnTo>
                        <a:lnTo>
                          <a:pt x="1380" y="89"/>
                        </a:lnTo>
                        <a:lnTo>
                          <a:pt x="1376" y="89"/>
                        </a:lnTo>
                        <a:lnTo>
                          <a:pt x="1372" y="89"/>
                        </a:lnTo>
                        <a:lnTo>
                          <a:pt x="1368" y="90"/>
                        </a:lnTo>
                        <a:lnTo>
                          <a:pt x="1363" y="90"/>
                        </a:lnTo>
                        <a:lnTo>
                          <a:pt x="1360" y="91"/>
                        </a:lnTo>
                        <a:lnTo>
                          <a:pt x="1354" y="91"/>
                        </a:lnTo>
                        <a:lnTo>
                          <a:pt x="1350" y="91"/>
                        </a:lnTo>
                        <a:lnTo>
                          <a:pt x="1346" y="92"/>
                        </a:lnTo>
                        <a:lnTo>
                          <a:pt x="1341" y="94"/>
                        </a:lnTo>
                        <a:lnTo>
                          <a:pt x="1335" y="94"/>
                        </a:lnTo>
                        <a:lnTo>
                          <a:pt x="1329" y="94"/>
                        </a:lnTo>
                        <a:lnTo>
                          <a:pt x="1324" y="94"/>
                        </a:lnTo>
                        <a:lnTo>
                          <a:pt x="1319" y="95"/>
                        </a:lnTo>
                        <a:lnTo>
                          <a:pt x="1312" y="96"/>
                        </a:lnTo>
                        <a:lnTo>
                          <a:pt x="1306" y="96"/>
                        </a:lnTo>
                        <a:lnTo>
                          <a:pt x="1302" y="97"/>
                        </a:lnTo>
                        <a:lnTo>
                          <a:pt x="1296" y="97"/>
                        </a:lnTo>
                        <a:lnTo>
                          <a:pt x="1289" y="97"/>
                        </a:lnTo>
                        <a:lnTo>
                          <a:pt x="1283" y="97"/>
                        </a:lnTo>
                        <a:lnTo>
                          <a:pt x="1275" y="98"/>
                        </a:lnTo>
                        <a:lnTo>
                          <a:pt x="1270" y="100"/>
                        </a:lnTo>
                        <a:lnTo>
                          <a:pt x="1262" y="100"/>
                        </a:lnTo>
                        <a:lnTo>
                          <a:pt x="1255" y="100"/>
                        </a:lnTo>
                        <a:lnTo>
                          <a:pt x="1249" y="100"/>
                        </a:lnTo>
                        <a:lnTo>
                          <a:pt x="1242" y="102"/>
                        </a:lnTo>
                        <a:lnTo>
                          <a:pt x="1235" y="102"/>
                        </a:lnTo>
                        <a:lnTo>
                          <a:pt x="1228" y="102"/>
                        </a:lnTo>
                        <a:lnTo>
                          <a:pt x="1220" y="102"/>
                        </a:lnTo>
                        <a:lnTo>
                          <a:pt x="1213" y="102"/>
                        </a:lnTo>
                        <a:lnTo>
                          <a:pt x="1205" y="103"/>
                        </a:lnTo>
                        <a:lnTo>
                          <a:pt x="1197" y="104"/>
                        </a:lnTo>
                        <a:lnTo>
                          <a:pt x="1190" y="104"/>
                        </a:lnTo>
                        <a:lnTo>
                          <a:pt x="1182" y="104"/>
                        </a:lnTo>
                        <a:lnTo>
                          <a:pt x="1173" y="104"/>
                        </a:lnTo>
                        <a:lnTo>
                          <a:pt x="1165" y="104"/>
                        </a:lnTo>
                        <a:lnTo>
                          <a:pt x="1157" y="105"/>
                        </a:lnTo>
                        <a:lnTo>
                          <a:pt x="1149" y="107"/>
                        </a:lnTo>
                        <a:lnTo>
                          <a:pt x="1140" y="107"/>
                        </a:lnTo>
                        <a:lnTo>
                          <a:pt x="1132" y="107"/>
                        </a:lnTo>
                        <a:lnTo>
                          <a:pt x="1122" y="107"/>
                        </a:lnTo>
                        <a:lnTo>
                          <a:pt x="1114" y="107"/>
                        </a:lnTo>
                        <a:lnTo>
                          <a:pt x="1112" y="103"/>
                        </a:lnTo>
                        <a:lnTo>
                          <a:pt x="1108" y="100"/>
                        </a:lnTo>
                        <a:lnTo>
                          <a:pt x="1106" y="95"/>
                        </a:lnTo>
                        <a:lnTo>
                          <a:pt x="1102" y="91"/>
                        </a:lnTo>
                        <a:lnTo>
                          <a:pt x="1099" y="89"/>
                        </a:lnTo>
                        <a:lnTo>
                          <a:pt x="1096" y="85"/>
                        </a:lnTo>
                        <a:lnTo>
                          <a:pt x="1094" y="82"/>
                        </a:lnTo>
                        <a:lnTo>
                          <a:pt x="1090" y="79"/>
                        </a:lnTo>
                        <a:lnTo>
                          <a:pt x="1086" y="76"/>
                        </a:lnTo>
                        <a:lnTo>
                          <a:pt x="1083" y="73"/>
                        </a:lnTo>
                        <a:lnTo>
                          <a:pt x="1080" y="71"/>
                        </a:lnTo>
                        <a:lnTo>
                          <a:pt x="1076" y="70"/>
                        </a:lnTo>
                        <a:lnTo>
                          <a:pt x="1074" y="67"/>
                        </a:lnTo>
                        <a:lnTo>
                          <a:pt x="1070" y="65"/>
                        </a:lnTo>
                        <a:lnTo>
                          <a:pt x="1065" y="64"/>
                        </a:lnTo>
                        <a:lnTo>
                          <a:pt x="1063" y="62"/>
                        </a:lnTo>
                        <a:lnTo>
                          <a:pt x="1060" y="60"/>
                        </a:lnTo>
                        <a:lnTo>
                          <a:pt x="1056" y="58"/>
                        </a:lnTo>
                        <a:lnTo>
                          <a:pt x="1051" y="56"/>
                        </a:lnTo>
                        <a:lnTo>
                          <a:pt x="1048" y="56"/>
                        </a:lnTo>
                        <a:lnTo>
                          <a:pt x="1044" y="53"/>
                        </a:lnTo>
                        <a:lnTo>
                          <a:pt x="1041" y="52"/>
                        </a:lnTo>
                        <a:lnTo>
                          <a:pt x="1037" y="51"/>
                        </a:lnTo>
                        <a:lnTo>
                          <a:pt x="1033" y="50"/>
                        </a:lnTo>
                        <a:lnTo>
                          <a:pt x="1030" y="48"/>
                        </a:lnTo>
                        <a:lnTo>
                          <a:pt x="1026" y="46"/>
                        </a:lnTo>
                        <a:lnTo>
                          <a:pt x="1022" y="45"/>
                        </a:lnTo>
                        <a:lnTo>
                          <a:pt x="1018" y="44"/>
                        </a:lnTo>
                        <a:lnTo>
                          <a:pt x="1014" y="43"/>
                        </a:lnTo>
                        <a:lnTo>
                          <a:pt x="1011" y="41"/>
                        </a:lnTo>
                        <a:lnTo>
                          <a:pt x="1007" y="39"/>
                        </a:lnTo>
                        <a:lnTo>
                          <a:pt x="1004" y="38"/>
                        </a:lnTo>
                        <a:lnTo>
                          <a:pt x="1001" y="38"/>
                        </a:lnTo>
                        <a:lnTo>
                          <a:pt x="1000" y="39"/>
                        </a:lnTo>
                        <a:lnTo>
                          <a:pt x="998" y="40"/>
                        </a:lnTo>
                        <a:lnTo>
                          <a:pt x="994" y="41"/>
                        </a:lnTo>
                        <a:lnTo>
                          <a:pt x="990" y="43"/>
                        </a:lnTo>
                        <a:lnTo>
                          <a:pt x="987" y="45"/>
                        </a:lnTo>
                        <a:lnTo>
                          <a:pt x="982" y="47"/>
                        </a:lnTo>
                        <a:lnTo>
                          <a:pt x="980" y="51"/>
                        </a:lnTo>
                        <a:lnTo>
                          <a:pt x="974" y="53"/>
                        </a:lnTo>
                        <a:lnTo>
                          <a:pt x="971" y="56"/>
                        </a:lnTo>
                        <a:lnTo>
                          <a:pt x="967" y="58"/>
                        </a:lnTo>
                        <a:lnTo>
                          <a:pt x="962" y="60"/>
                        </a:lnTo>
                        <a:lnTo>
                          <a:pt x="959" y="62"/>
                        </a:lnTo>
                        <a:lnTo>
                          <a:pt x="956" y="64"/>
                        </a:lnTo>
                        <a:lnTo>
                          <a:pt x="952" y="65"/>
                        </a:lnTo>
                        <a:lnTo>
                          <a:pt x="950" y="67"/>
                        </a:lnTo>
                        <a:lnTo>
                          <a:pt x="952" y="69"/>
                        </a:lnTo>
                        <a:lnTo>
                          <a:pt x="955" y="71"/>
                        </a:lnTo>
                        <a:lnTo>
                          <a:pt x="959" y="76"/>
                        </a:lnTo>
                        <a:lnTo>
                          <a:pt x="962" y="79"/>
                        </a:lnTo>
                        <a:lnTo>
                          <a:pt x="965" y="82"/>
                        </a:lnTo>
                        <a:lnTo>
                          <a:pt x="969" y="85"/>
                        </a:lnTo>
                        <a:lnTo>
                          <a:pt x="972" y="88"/>
                        </a:lnTo>
                        <a:lnTo>
                          <a:pt x="974" y="91"/>
                        </a:lnTo>
                        <a:lnTo>
                          <a:pt x="976" y="89"/>
                        </a:lnTo>
                        <a:lnTo>
                          <a:pt x="980" y="86"/>
                        </a:lnTo>
                        <a:lnTo>
                          <a:pt x="982" y="85"/>
                        </a:lnTo>
                        <a:lnTo>
                          <a:pt x="985" y="84"/>
                        </a:lnTo>
                        <a:lnTo>
                          <a:pt x="987" y="83"/>
                        </a:lnTo>
                        <a:lnTo>
                          <a:pt x="990" y="83"/>
                        </a:lnTo>
                        <a:lnTo>
                          <a:pt x="992" y="82"/>
                        </a:lnTo>
                        <a:lnTo>
                          <a:pt x="995" y="82"/>
                        </a:lnTo>
                        <a:lnTo>
                          <a:pt x="1000" y="82"/>
                        </a:lnTo>
                        <a:lnTo>
                          <a:pt x="1005" y="83"/>
                        </a:lnTo>
                        <a:lnTo>
                          <a:pt x="1010" y="84"/>
                        </a:lnTo>
                        <a:lnTo>
                          <a:pt x="1014" y="85"/>
                        </a:lnTo>
                        <a:lnTo>
                          <a:pt x="1018" y="86"/>
                        </a:lnTo>
                        <a:lnTo>
                          <a:pt x="1023" y="89"/>
                        </a:lnTo>
                        <a:lnTo>
                          <a:pt x="1026" y="91"/>
                        </a:lnTo>
                        <a:lnTo>
                          <a:pt x="1031" y="96"/>
                        </a:lnTo>
                        <a:lnTo>
                          <a:pt x="1035" y="98"/>
                        </a:lnTo>
                        <a:lnTo>
                          <a:pt x="1038" y="102"/>
                        </a:lnTo>
                        <a:lnTo>
                          <a:pt x="1043" y="104"/>
                        </a:lnTo>
                        <a:lnTo>
                          <a:pt x="1047" y="109"/>
                        </a:lnTo>
                        <a:lnTo>
                          <a:pt x="1042" y="109"/>
                        </a:lnTo>
                        <a:lnTo>
                          <a:pt x="1037" y="109"/>
                        </a:lnTo>
                        <a:lnTo>
                          <a:pt x="1032" y="109"/>
                        </a:lnTo>
                        <a:lnTo>
                          <a:pt x="1028" y="109"/>
                        </a:lnTo>
                        <a:lnTo>
                          <a:pt x="1022" y="109"/>
                        </a:lnTo>
                        <a:lnTo>
                          <a:pt x="1018" y="109"/>
                        </a:lnTo>
                        <a:lnTo>
                          <a:pt x="1012" y="109"/>
                        </a:lnTo>
                        <a:lnTo>
                          <a:pt x="1007" y="109"/>
                        </a:lnTo>
                        <a:lnTo>
                          <a:pt x="1003" y="108"/>
                        </a:lnTo>
                        <a:lnTo>
                          <a:pt x="998" y="108"/>
                        </a:lnTo>
                        <a:lnTo>
                          <a:pt x="992" y="108"/>
                        </a:lnTo>
                        <a:lnTo>
                          <a:pt x="987" y="108"/>
                        </a:lnTo>
                        <a:lnTo>
                          <a:pt x="982" y="108"/>
                        </a:lnTo>
                        <a:lnTo>
                          <a:pt x="978" y="108"/>
                        </a:lnTo>
                        <a:lnTo>
                          <a:pt x="973" y="108"/>
                        </a:lnTo>
                        <a:lnTo>
                          <a:pt x="968" y="108"/>
                        </a:lnTo>
                        <a:lnTo>
                          <a:pt x="965" y="107"/>
                        </a:lnTo>
                        <a:lnTo>
                          <a:pt x="962" y="107"/>
                        </a:lnTo>
                        <a:lnTo>
                          <a:pt x="960" y="107"/>
                        </a:lnTo>
                        <a:lnTo>
                          <a:pt x="958" y="107"/>
                        </a:lnTo>
                        <a:lnTo>
                          <a:pt x="954" y="107"/>
                        </a:lnTo>
                        <a:lnTo>
                          <a:pt x="952" y="107"/>
                        </a:lnTo>
                        <a:lnTo>
                          <a:pt x="949" y="107"/>
                        </a:lnTo>
                        <a:lnTo>
                          <a:pt x="947" y="107"/>
                        </a:lnTo>
                        <a:lnTo>
                          <a:pt x="944" y="107"/>
                        </a:lnTo>
                        <a:lnTo>
                          <a:pt x="942" y="107"/>
                        </a:lnTo>
                        <a:lnTo>
                          <a:pt x="940" y="107"/>
                        </a:lnTo>
                        <a:lnTo>
                          <a:pt x="936" y="107"/>
                        </a:lnTo>
                        <a:lnTo>
                          <a:pt x="931" y="107"/>
                        </a:lnTo>
                        <a:lnTo>
                          <a:pt x="927" y="107"/>
                        </a:lnTo>
                        <a:lnTo>
                          <a:pt x="924" y="107"/>
                        </a:lnTo>
                        <a:lnTo>
                          <a:pt x="921" y="107"/>
                        </a:lnTo>
                        <a:lnTo>
                          <a:pt x="918" y="107"/>
                        </a:lnTo>
                        <a:lnTo>
                          <a:pt x="916" y="107"/>
                        </a:lnTo>
                        <a:lnTo>
                          <a:pt x="914" y="107"/>
                        </a:lnTo>
                        <a:lnTo>
                          <a:pt x="910" y="107"/>
                        </a:lnTo>
                        <a:lnTo>
                          <a:pt x="908" y="107"/>
                        </a:lnTo>
                        <a:lnTo>
                          <a:pt x="905" y="107"/>
                        </a:lnTo>
                        <a:lnTo>
                          <a:pt x="903" y="105"/>
                        </a:lnTo>
                        <a:lnTo>
                          <a:pt x="899" y="105"/>
                        </a:lnTo>
                        <a:lnTo>
                          <a:pt x="897" y="105"/>
                        </a:lnTo>
                        <a:lnTo>
                          <a:pt x="895" y="105"/>
                        </a:lnTo>
                        <a:lnTo>
                          <a:pt x="892" y="105"/>
                        </a:lnTo>
                        <a:lnTo>
                          <a:pt x="889" y="105"/>
                        </a:lnTo>
                        <a:lnTo>
                          <a:pt x="886" y="105"/>
                        </a:lnTo>
                        <a:lnTo>
                          <a:pt x="884" y="105"/>
                        </a:lnTo>
                        <a:lnTo>
                          <a:pt x="880" y="104"/>
                        </a:lnTo>
                        <a:lnTo>
                          <a:pt x="877" y="104"/>
                        </a:lnTo>
                        <a:lnTo>
                          <a:pt x="873" y="104"/>
                        </a:lnTo>
                        <a:lnTo>
                          <a:pt x="870" y="104"/>
                        </a:lnTo>
                        <a:lnTo>
                          <a:pt x="866" y="104"/>
                        </a:lnTo>
                        <a:lnTo>
                          <a:pt x="863" y="104"/>
                        </a:lnTo>
                        <a:lnTo>
                          <a:pt x="858" y="104"/>
                        </a:lnTo>
                        <a:lnTo>
                          <a:pt x="855" y="104"/>
                        </a:lnTo>
                        <a:lnTo>
                          <a:pt x="852" y="104"/>
                        </a:lnTo>
                        <a:lnTo>
                          <a:pt x="848" y="104"/>
                        </a:lnTo>
                        <a:lnTo>
                          <a:pt x="845" y="104"/>
                        </a:lnTo>
                        <a:lnTo>
                          <a:pt x="840" y="104"/>
                        </a:lnTo>
                        <a:lnTo>
                          <a:pt x="838" y="104"/>
                        </a:lnTo>
                        <a:lnTo>
                          <a:pt x="834" y="104"/>
                        </a:lnTo>
                        <a:lnTo>
                          <a:pt x="831" y="104"/>
                        </a:lnTo>
                        <a:lnTo>
                          <a:pt x="827" y="104"/>
                        </a:lnTo>
                        <a:lnTo>
                          <a:pt x="826" y="100"/>
                        </a:lnTo>
                        <a:lnTo>
                          <a:pt x="826" y="96"/>
                        </a:lnTo>
                        <a:lnTo>
                          <a:pt x="825" y="91"/>
                        </a:lnTo>
                        <a:lnTo>
                          <a:pt x="823" y="89"/>
                        </a:lnTo>
                        <a:lnTo>
                          <a:pt x="822" y="84"/>
                        </a:lnTo>
                        <a:lnTo>
                          <a:pt x="822" y="81"/>
                        </a:lnTo>
                        <a:lnTo>
                          <a:pt x="821" y="76"/>
                        </a:lnTo>
                        <a:lnTo>
                          <a:pt x="821" y="73"/>
                        </a:lnTo>
                        <a:lnTo>
                          <a:pt x="818" y="73"/>
                        </a:lnTo>
                        <a:lnTo>
                          <a:pt x="814" y="76"/>
                        </a:lnTo>
                        <a:lnTo>
                          <a:pt x="810" y="76"/>
                        </a:lnTo>
                        <a:lnTo>
                          <a:pt x="807" y="78"/>
                        </a:lnTo>
                        <a:lnTo>
                          <a:pt x="803" y="78"/>
                        </a:lnTo>
                        <a:lnTo>
                          <a:pt x="800" y="78"/>
                        </a:lnTo>
                        <a:lnTo>
                          <a:pt x="797" y="76"/>
                        </a:lnTo>
                        <a:lnTo>
                          <a:pt x="795" y="76"/>
                        </a:lnTo>
                        <a:lnTo>
                          <a:pt x="793" y="75"/>
                        </a:lnTo>
                        <a:lnTo>
                          <a:pt x="790" y="73"/>
                        </a:lnTo>
                        <a:lnTo>
                          <a:pt x="787" y="71"/>
                        </a:lnTo>
                        <a:lnTo>
                          <a:pt x="784" y="70"/>
                        </a:lnTo>
                        <a:lnTo>
                          <a:pt x="780" y="66"/>
                        </a:lnTo>
                        <a:lnTo>
                          <a:pt x="775" y="62"/>
                        </a:lnTo>
                        <a:lnTo>
                          <a:pt x="772" y="59"/>
                        </a:lnTo>
                        <a:lnTo>
                          <a:pt x="770" y="56"/>
                        </a:lnTo>
                        <a:lnTo>
                          <a:pt x="766" y="53"/>
                        </a:lnTo>
                        <a:lnTo>
                          <a:pt x="765" y="51"/>
                        </a:lnTo>
                        <a:lnTo>
                          <a:pt x="761" y="46"/>
                        </a:lnTo>
                        <a:lnTo>
                          <a:pt x="756" y="41"/>
                        </a:lnTo>
                        <a:lnTo>
                          <a:pt x="753" y="39"/>
                        </a:lnTo>
                        <a:lnTo>
                          <a:pt x="751" y="38"/>
                        </a:lnTo>
                        <a:lnTo>
                          <a:pt x="748" y="35"/>
                        </a:lnTo>
                        <a:lnTo>
                          <a:pt x="745" y="34"/>
                        </a:lnTo>
                        <a:lnTo>
                          <a:pt x="742" y="33"/>
                        </a:lnTo>
                        <a:lnTo>
                          <a:pt x="739" y="33"/>
                        </a:lnTo>
                        <a:lnTo>
                          <a:pt x="737" y="32"/>
                        </a:lnTo>
                        <a:lnTo>
                          <a:pt x="733" y="32"/>
                        </a:lnTo>
                        <a:lnTo>
                          <a:pt x="729" y="37"/>
                        </a:lnTo>
                        <a:lnTo>
                          <a:pt x="726" y="41"/>
                        </a:lnTo>
                        <a:lnTo>
                          <a:pt x="724" y="46"/>
                        </a:lnTo>
                        <a:lnTo>
                          <a:pt x="721" y="52"/>
                        </a:lnTo>
                        <a:lnTo>
                          <a:pt x="720" y="56"/>
                        </a:lnTo>
                        <a:lnTo>
                          <a:pt x="720" y="62"/>
                        </a:lnTo>
                        <a:lnTo>
                          <a:pt x="721" y="66"/>
                        </a:lnTo>
                        <a:lnTo>
                          <a:pt x="723" y="71"/>
                        </a:lnTo>
                        <a:lnTo>
                          <a:pt x="724" y="73"/>
                        </a:lnTo>
                        <a:lnTo>
                          <a:pt x="726" y="79"/>
                        </a:lnTo>
                        <a:lnTo>
                          <a:pt x="729" y="83"/>
                        </a:lnTo>
                        <a:lnTo>
                          <a:pt x="732" y="86"/>
                        </a:lnTo>
                        <a:lnTo>
                          <a:pt x="734" y="91"/>
                        </a:lnTo>
                        <a:lnTo>
                          <a:pt x="739" y="94"/>
                        </a:lnTo>
                        <a:lnTo>
                          <a:pt x="744" y="97"/>
                        </a:lnTo>
                        <a:lnTo>
                          <a:pt x="749" y="102"/>
                        </a:lnTo>
                        <a:lnTo>
                          <a:pt x="744" y="102"/>
                        </a:lnTo>
                        <a:lnTo>
                          <a:pt x="742" y="102"/>
                        </a:lnTo>
                        <a:lnTo>
                          <a:pt x="739" y="102"/>
                        </a:lnTo>
                        <a:lnTo>
                          <a:pt x="737" y="102"/>
                        </a:lnTo>
                        <a:lnTo>
                          <a:pt x="733" y="101"/>
                        </a:lnTo>
                        <a:lnTo>
                          <a:pt x="730" y="101"/>
                        </a:lnTo>
                        <a:lnTo>
                          <a:pt x="726" y="101"/>
                        </a:lnTo>
                        <a:lnTo>
                          <a:pt x="724" y="101"/>
                        </a:lnTo>
                        <a:lnTo>
                          <a:pt x="721" y="101"/>
                        </a:lnTo>
                        <a:lnTo>
                          <a:pt x="719" y="101"/>
                        </a:lnTo>
                        <a:lnTo>
                          <a:pt x="715" y="101"/>
                        </a:lnTo>
                        <a:lnTo>
                          <a:pt x="713" y="101"/>
                        </a:lnTo>
                        <a:lnTo>
                          <a:pt x="710" y="101"/>
                        </a:lnTo>
                        <a:lnTo>
                          <a:pt x="707" y="101"/>
                        </a:lnTo>
                        <a:lnTo>
                          <a:pt x="704" y="101"/>
                        </a:lnTo>
                        <a:lnTo>
                          <a:pt x="701" y="101"/>
                        </a:lnTo>
                        <a:lnTo>
                          <a:pt x="699" y="100"/>
                        </a:lnTo>
                        <a:lnTo>
                          <a:pt x="695" y="100"/>
                        </a:lnTo>
                        <a:lnTo>
                          <a:pt x="693" y="100"/>
                        </a:lnTo>
                        <a:lnTo>
                          <a:pt x="689" y="100"/>
                        </a:lnTo>
                        <a:lnTo>
                          <a:pt x="687" y="100"/>
                        </a:lnTo>
                        <a:lnTo>
                          <a:pt x="683" y="100"/>
                        </a:lnTo>
                        <a:lnTo>
                          <a:pt x="681" y="100"/>
                        </a:lnTo>
                        <a:lnTo>
                          <a:pt x="679" y="100"/>
                        </a:lnTo>
                        <a:lnTo>
                          <a:pt x="676" y="100"/>
                        </a:lnTo>
                        <a:lnTo>
                          <a:pt x="673" y="100"/>
                        </a:lnTo>
                        <a:lnTo>
                          <a:pt x="669" y="100"/>
                        </a:lnTo>
                        <a:lnTo>
                          <a:pt x="667" y="100"/>
                        </a:lnTo>
                        <a:lnTo>
                          <a:pt x="664" y="100"/>
                        </a:lnTo>
                        <a:lnTo>
                          <a:pt x="662" y="100"/>
                        </a:lnTo>
                        <a:lnTo>
                          <a:pt x="659" y="100"/>
                        </a:lnTo>
                        <a:lnTo>
                          <a:pt x="656" y="100"/>
                        </a:lnTo>
                        <a:lnTo>
                          <a:pt x="661" y="96"/>
                        </a:lnTo>
                        <a:lnTo>
                          <a:pt x="666" y="91"/>
                        </a:lnTo>
                        <a:lnTo>
                          <a:pt x="670" y="86"/>
                        </a:lnTo>
                        <a:lnTo>
                          <a:pt x="675" y="82"/>
                        </a:lnTo>
                        <a:lnTo>
                          <a:pt x="676" y="79"/>
                        </a:lnTo>
                        <a:lnTo>
                          <a:pt x="679" y="76"/>
                        </a:lnTo>
                        <a:lnTo>
                          <a:pt x="679" y="72"/>
                        </a:lnTo>
                        <a:lnTo>
                          <a:pt x="681" y="70"/>
                        </a:lnTo>
                        <a:lnTo>
                          <a:pt x="682" y="66"/>
                        </a:lnTo>
                        <a:lnTo>
                          <a:pt x="683" y="63"/>
                        </a:lnTo>
                        <a:lnTo>
                          <a:pt x="685" y="59"/>
                        </a:lnTo>
                        <a:lnTo>
                          <a:pt x="686" y="56"/>
                        </a:lnTo>
                        <a:lnTo>
                          <a:pt x="683" y="53"/>
                        </a:lnTo>
                        <a:lnTo>
                          <a:pt x="680" y="52"/>
                        </a:lnTo>
                        <a:lnTo>
                          <a:pt x="677" y="51"/>
                        </a:lnTo>
                        <a:lnTo>
                          <a:pt x="674" y="51"/>
                        </a:lnTo>
                        <a:lnTo>
                          <a:pt x="670" y="50"/>
                        </a:lnTo>
                        <a:lnTo>
                          <a:pt x="668" y="50"/>
                        </a:lnTo>
                        <a:lnTo>
                          <a:pt x="664" y="50"/>
                        </a:lnTo>
                        <a:lnTo>
                          <a:pt x="662" y="50"/>
                        </a:lnTo>
                        <a:lnTo>
                          <a:pt x="659" y="48"/>
                        </a:lnTo>
                        <a:lnTo>
                          <a:pt x="656" y="48"/>
                        </a:lnTo>
                        <a:lnTo>
                          <a:pt x="651" y="50"/>
                        </a:lnTo>
                        <a:lnTo>
                          <a:pt x="649" y="50"/>
                        </a:lnTo>
                        <a:lnTo>
                          <a:pt x="645" y="50"/>
                        </a:lnTo>
                        <a:lnTo>
                          <a:pt x="643" y="51"/>
                        </a:lnTo>
                        <a:lnTo>
                          <a:pt x="640" y="51"/>
                        </a:lnTo>
                        <a:lnTo>
                          <a:pt x="636" y="52"/>
                        </a:lnTo>
                        <a:lnTo>
                          <a:pt x="632" y="52"/>
                        </a:lnTo>
                        <a:lnTo>
                          <a:pt x="630" y="52"/>
                        </a:lnTo>
                        <a:lnTo>
                          <a:pt x="625" y="52"/>
                        </a:lnTo>
                        <a:lnTo>
                          <a:pt x="623" y="53"/>
                        </a:lnTo>
                        <a:lnTo>
                          <a:pt x="619" y="53"/>
                        </a:lnTo>
                        <a:lnTo>
                          <a:pt x="616" y="53"/>
                        </a:lnTo>
                        <a:lnTo>
                          <a:pt x="612" y="53"/>
                        </a:lnTo>
                        <a:lnTo>
                          <a:pt x="610" y="53"/>
                        </a:lnTo>
                        <a:lnTo>
                          <a:pt x="607" y="52"/>
                        </a:lnTo>
                        <a:lnTo>
                          <a:pt x="604" y="52"/>
                        </a:lnTo>
                        <a:lnTo>
                          <a:pt x="600" y="51"/>
                        </a:lnTo>
                        <a:lnTo>
                          <a:pt x="598" y="51"/>
                        </a:lnTo>
                        <a:lnTo>
                          <a:pt x="594" y="48"/>
                        </a:lnTo>
                        <a:lnTo>
                          <a:pt x="592" y="47"/>
                        </a:lnTo>
                        <a:lnTo>
                          <a:pt x="589" y="46"/>
                        </a:lnTo>
                        <a:lnTo>
                          <a:pt x="586" y="44"/>
                        </a:lnTo>
                        <a:lnTo>
                          <a:pt x="585" y="46"/>
                        </a:lnTo>
                        <a:lnTo>
                          <a:pt x="585" y="48"/>
                        </a:lnTo>
                        <a:lnTo>
                          <a:pt x="584" y="51"/>
                        </a:lnTo>
                        <a:lnTo>
                          <a:pt x="583" y="53"/>
                        </a:lnTo>
                        <a:lnTo>
                          <a:pt x="583" y="56"/>
                        </a:lnTo>
                        <a:lnTo>
                          <a:pt x="581" y="60"/>
                        </a:lnTo>
                        <a:lnTo>
                          <a:pt x="580" y="64"/>
                        </a:lnTo>
                        <a:lnTo>
                          <a:pt x="580" y="69"/>
                        </a:lnTo>
                        <a:lnTo>
                          <a:pt x="579" y="72"/>
                        </a:lnTo>
                        <a:lnTo>
                          <a:pt x="579" y="76"/>
                        </a:lnTo>
                        <a:lnTo>
                          <a:pt x="578" y="81"/>
                        </a:lnTo>
                        <a:lnTo>
                          <a:pt x="577" y="85"/>
                        </a:lnTo>
                        <a:lnTo>
                          <a:pt x="577" y="89"/>
                        </a:lnTo>
                        <a:lnTo>
                          <a:pt x="577" y="92"/>
                        </a:lnTo>
                        <a:lnTo>
                          <a:pt x="575" y="97"/>
                        </a:lnTo>
                        <a:lnTo>
                          <a:pt x="575" y="101"/>
                        </a:lnTo>
                        <a:lnTo>
                          <a:pt x="572" y="101"/>
                        </a:lnTo>
                        <a:lnTo>
                          <a:pt x="570" y="101"/>
                        </a:lnTo>
                        <a:lnTo>
                          <a:pt x="567" y="101"/>
                        </a:lnTo>
                        <a:lnTo>
                          <a:pt x="564" y="101"/>
                        </a:lnTo>
                        <a:lnTo>
                          <a:pt x="560" y="101"/>
                        </a:lnTo>
                        <a:lnTo>
                          <a:pt x="556" y="101"/>
                        </a:lnTo>
                        <a:lnTo>
                          <a:pt x="554" y="101"/>
                        </a:lnTo>
                        <a:lnTo>
                          <a:pt x="552" y="101"/>
                        </a:lnTo>
                        <a:lnTo>
                          <a:pt x="549" y="101"/>
                        </a:lnTo>
                        <a:lnTo>
                          <a:pt x="546" y="101"/>
                        </a:lnTo>
                        <a:lnTo>
                          <a:pt x="542" y="101"/>
                        </a:lnTo>
                        <a:lnTo>
                          <a:pt x="540" y="101"/>
                        </a:lnTo>
                        <a:lnTo>
                          <a:pt x="536" y="101"/>
                        </a:lnTo>
                        <a:lnTo>
                          <a:pt x="534" y="101"/>
                        </a:lnTo>
                        <a:lnTo>
                          <a:pt x="532" y="101"/>
                        </a:lnTo>
                        <a:lnTo>
                          <a:pt x="529" y="101"/>
                        </a:lnTo>
                        <a:lnTo>
                          <a:pt x="526" y="101"/>
                        </a:lnTo>
                        <a:lnTo>
                          <a:pt x="523" y="101"/>
                        </a:lnTo>
                        <a:lnTo>
                          <a:pt x="520" y="101"/>
                        </a:lnTo>
                        <a:lnTo>
                          <a:pt x="516" y="101"/>
                        </a:lnTo>
                        <a:lnTo>
                          <a:pt x="514" y="101"/>
                        </a:lnTo>
                        <a:lnTo>
                          <a:pt x="511" y="101"/>
                        </a:lnTo>
                        <a:lnTo>
                          <a:pt x="509" y="101"/>
                        </a:lnTo>
                        <a:lnTo>
                          <a:pt x="507" y="101"/>
                        </a:lnTo>
                        <a:lnTo>
                          <a:pt x="503" y="101"/>
                        </a:lnTo>
                        <a:lnTo>
                          <a:pt x="501" y="101"/>
                        </a:lnTo>
                        <a:lnTo>
                          <a:pt x="497" y="101"/>
                        </a:lnTo>
                        <a:lnTo>
                          <a:pt x="495" y="101"/>
                        </a:lnTo>
                        <a:lnTo>
                          <a:pt x="492" y="101"/>
                        </a:lnTo>
                        <a:lnTo>
                          <a:pt x="490" y="101"/>
                        </a:lnTo>
                        <a:lnTo>
                          <a:pt x="486" y="101"/>
                        </a:lnTo>
                        <a:lnTo>
                          <a:pt x="484" y="102"/>
                        </a:lnTo>
                        <a:lnTo>
                          <a:pt x="482" y="102"/>
                        </a:lnTo>
                        <a:lnTo>
                          <a:pt x="478" y="102"/>
                        </a:lnTo>
                        <a:lnTo>
                          <a:pt x="476" y="102"/>
                        </a:lnTo>
                        <a:lnTo>
                          <a:pt x="473" y="102"/>
                        </a:lnTo>
                        <a:lnTo>
                          <a:pt x="471" y="102"/>
                        </a:lnTo>
                        <a:lnTo>
                          <a:pt x="469" y="102"/>
                        </a:lnTo>
                        <a:lnTo>
                          <a:pt x="466" y="102"/>
                        </a:lnTo>
                        <a:lnTo>
                          <a:pt x="463" y="102"/>
                        </a:lnTo>
                        <a:lnTo>
                          <a:pt x="460" y="102"/>
                        </a:lnTo>
                        <a:lnTo>
                          <a:pt x="457" y="102"/>
                        </a:lnTo>
                        <a:lnTo>
                          <a:pt x="456" y="102"/>
                        </a:lnTo>
                        <a:lnTo>
                          <a:pt x="453" y="102"/>
                        </a:lnTo>
                        <a:lnTo>
                          <a:pt x="447" y="102"/>
                        </a:lnTo>
                        <a:lnTo>
                          <a:pt x="443" y="102"/>
                        </a:lnTo>
                        <a:lnTo>
                          <a:pt x="440" y="102"/>
                        </a:lnTo>
                        <a:lnTo>
                          <a:pt x="437" y="102"/>
                        </a:lnTo>
                        <a:lnTo>
                          <a:pt x="434" y="102"/>
                        </a:lnTo>
                        <a:lnTo>
                          <a:pt x="432" y="102"/>
                        </a:lnTo>
                        <a:lnTo>
                          <a:pt x="427" y="102"/>
                        </a:lnTo>
                        <a:lnTo>
                          <a:pt x="422" y="102"/>
                        </a:lnTo>
                        <a:lnTo>
                          <a:pt x="416" y="102"/>
                        </a:lnTo>
                        <a:lnTo>
                          <a:pt x="413" y="103"/>
                        </a:lnTo>
                        <a:lnTo>
                          <a:pt x="407" y="103"/>
                        </a:lnTo>
                        <a:lnTo>
                          <a:pt x="402" y="104"/>
                        </a:lnTo>
                        <a:lnTo>
                          <a:pt x="405" y="100"/>
                        </a:lnTo>
                        <a:lnTo>
                          <a:pt x="405" y="97"/>
                        </a:lnTo>
                        <a:lnTo>
                          <a:pt x="407" y="94"/>
                        </a:lnTo>
                        <a:lnTo>
                          <a:pt x="408" y="91"/>
                        </a:lnTo>
                        <a:lnTo>
                          <a:pt x="408" y="86"/>
                        </a:lnTo>
                        <a:lnTo>
                          <a:pt x="409" y="84"/>
                        </a:lnTo>
                        <a:lnTo>
                          <a:pt x="408" y="82"/>
                        </a:lnTo>
                        <a:lnTo>
                          <a:pt x="408" y="78"/>
                        </a:lnTo>
                        <a:lnTo>
                          <a:pt x="407" y="76"/>
                        </a:lnTo>
                        <a:lnTo>
                          <a:pt x="405" y="73"/>
                        </a:lnTo>
                        <a:lnTo>
                          <a:pt x="403" y="71"/>
                        </a:lnTo>
                        <a:lnTo>
                          <a:pt x="402" y="69"/>
                        </a:lnTo>
                        <a:lnTo>
                          <a:pt x="399" y="67"/>
                        </a:lnTo>
                        <a:lnTo>
                          <a:pt x="395" y="66"/>
                        </a:lnTo>
                        <a:lnTo>
                          <a:pt x="392" y="66"/>
                        </a:lnTo>
                        <a:lnTo>
                          <a:pt x="387" y="67"/>
                        </a:lnTo>
                        <a:lnTo>
                          <a:pt x="383" y="71"/>
                        </a:lnTo>
                        <a:lnTo>
                          <a:pt x="381" y="73"/>
                        </a:lnTo>
                        <a:lnTo>
                          <a:pt x="378" y="76"/>
                        </a:lnTo>
                        <a:lnTo>
                          <a:pt x="375" y="79"/>
                        </a:lnTo>
                        <a:lnTo>
                          <a:pt x="375" y="83"/>
                        </a:lnTo>
                        <a:lnTo>
                          <a:pt x="375" y="86"/>
                        </a:lnTo>
                        <a:lnTo>
                          <a:pt x="375" y="89"/>
                        </a:lnTo>
                        <a:lnTo>
                          <a:pt x="375" y="94"/>
                        </a:lnTo>
                        <a:lnTo>
                          <a:pt x="375" y="96"/>
                        </a:lnTo>
                        <a:lnTo>
                          <a:pt x="375" y="100"/>
                        </a:lnTo>
                        <a:lnTo>
                          <a:pt x="375" y="102"/>
                        </a:lnTo>
                        <a:lnTo>
                          <a:pt x="376" y="104"/>
                        </a:lnTo>
                        <a:lnTo>
                          <a:pt x="373" y="104"/>
                        </a:lnTo>
                        <a:lnTo>
                          <a:pt x="369" y="104"/>
                        </a:lnTo>
                        <a:lnTo>
                          <a:pt x="365" y="104"/>
                        </a:lnTo>
                        <a:lnTo>
                          <a:pt x="363" y="104"/>
                        </a:lnTo>
                        <a:lnTo>
                          <a:pt x="360" y="104"/>
                        </a:lnTo>
                        <a:lnTo>
                          <a:pt x="357" y="104"/>
                        </a:lnTo>
                        <a:lnTo>
                          <a:pt x="355" y="104"/>
                        </a:lnTo>
                        <a:lnTo>
                          <a:pt x="351" y="104"/>
                        </a:lnTo>
                        <a:lnTo>
                          <a:pt x="348" y="104"/>
                        </a:lnTo>
                        <a:lnTo>
                          <a:pt x="344" y="104"/>
                        </a:lnTo>
                        <a:lnTo>
                          <a:pt x="342" y="104"/>
                        </a:lnTo>
                        <a:lnTo>
                          <a:pt x="339" y="104"/>
                        </a:lnTo>
                        <a:lnTo>
                          <a:pt x="337" y="104"/>
                        </a:lnTo>
                        <a:lnTo>
                          <a:pt x="333" y="104"/>
                        </a:lnTo>
                        <a:lnTo>
                          <a:pt x="330" y="104"/>
                        </a:lnTo>
                        <a:lnTo>
                          <a:pt x="327" y="104"/>
                        </a:lnTo>
                        <a:lnTo>
                          <a:pt x="324" y="104"/>
                        </a:lnTo>
                        <a:lnTo>
                          <a:pt x="322" y="104"/>
                        </a:lnTo>
                        <a:lnTo>
                          <a:pt x="319" y="104"/>
                        </a:lnTo>
                        <a:lnTo>
                          <a:pt x="317" y="104"/>
                        </a:lnTo>
                        <a:lnTo>
                          <a:pt x="313" y="104"/>
                        </a:lnTo>
                        <a:lnTo>
                          <a:pt x="311" y="104"/>
                        </a:lnTo>
                        <a:lnTo>
                          <a:pt x="307" y="104"/>
                        </a:lnTo>
                        <a:lnTo>
                          <a:pt x="305" y="104"/>
                        </a:lnTo>
                        <a:lnTo>
                          <a:pt x="303" y="104"/>
                        </a:lnTo>
                        <a:lnTo>
                          <a:pt x="299" y="104"/>
                        </a:lnTo>
                        <a:lnTo>
                          <a:pt x="297" y="104"/>
                        </a:lnTo>
                        <a:lnTo>
                          <a:pt x="294" y="104"/>
                        </a:lnTo>
                        <a:lnTo>
                          <a:pt x="288" y="104"/>
                        </a:lnTo>
                        <a:lnTo>
                          <a:pt x="284" y="105"/>
                        </a:lnTo>
                        <a:lnTo>
                          <a:pt x="281" y="105"/>
                        </a:lnTo>
                        <a:lnTo>
                          <a:pt x="279" y="105"/>
                        </a:lnTo>
                        <a:lnTo>
                          <a:pt x="276" y="105"/>
                        </a:lnTo>
                        <a:lnTo>
                          <a:pt x="273" y="105"/>
                        </a:lnTo>
                        <a:lnTo>
                          <a:pt x="268" y="105"/>
                        </a:lnTo>
                        <a:lnTo>
                          <a:pt x="263" y="105"/>
                        </a:lnTo>
                        <a:lnTo>
                          <a:pt x="259" y="105"/>
                        </a:lnTo>
                        <a:lnTo>
                          <a:pt x="253" y="105"/>
                        </a:lnTo>
                        <a:lnTo>
                          <a:pt x="249" y="105"/>
                        </a:lnTo>
                        <a:lnTo>
                          <a:pt x="246" y="105"/>
                        </a:lnTo>
                        <a:lnTo>
                          <a:pt x="241" y="105"/>
                        </a:lnTo>
                        <a:lnTo>
                          <a:pt x="235" y="105"/>
                        </a:lnTo>
                        <a:lnTo>
                          <a:pt x="230" y="105"/>
                        </a:lnTo>
                        <a:lnTo>
                          <a:pt x="227" y="105"/>
                        </a:lnTo>
                        <a:lnTo>
                          <a:pt x="223" y="105"/>
                        </a:lnTo>
                        <a:lnTo>
                          <a:pt x="218" y="105"/>
                        </a:lnTo>
                        <a:lnTo>
                          <a:pt x="215" y="105"/>
                        </a:lnTo>
                        <a:lnTo>
                          <a:pt x="210" y="105"/>
                        </a:lnTo>
                        <a:lnTo>
                          <a:pt x="204" y="104"/>
                        </a:lnTo>
                        <a:lnTo>
                          <a:pt x="198" y="104"/>
                        </a:lnTo>
                        <a:lnTo>
                          <a:pt x="192" y="104"/>
                        </a:lnTo>
                        <a:lnTo>
                          <a:pt x="187" y="104"/>
                        </a:lnTo>
                        <a:lnTo>
                          <a:pt x="182" y="104"/>
                        </a:lnTo>
                        <a:lnTo>
                          <a:pt x="176" y="104"/>
                        </a:lnTo>
                        <a:lnTo>
                          <a:pt x="170" y="104"/>
                        </a:lnTo>
                        <a:lnTo>
                          <a:pt x="165" y="104"/>
                        </a:lnTo>
                        <a:lnTo>
                          <a:pt x="159" y="103"/>
                        </a:lnTo>
                        <a:lnTo>
                          <a:pt x="153" y="102"/>
                        </a:lnTo>
                        <a:lnTo>
                          <a:pt x="148" y="102"/>
                        </a:lnTo>
                        <a:lnTo>
                          <a:pt x="144" y="102"/>
                        </a:lnTo>
                        <a:lnTo>
                          <a:pt x="138" y="102"/>
                        </a:lnTo>
                        <a:lnTo>
                          <a:pt x="134" y="102"/>
                        </a:lnTo>
                        <a:lnTo>
                          <a:pt x="128" y="102"/>
                        </a:lnTo>
                        <a:lnTo>
                          <a:pt x="125" y="102"/>
                        </a:lnTo>
                        <a:lnTo>
                          <a:pt x="119" y="102"/>
                        </a:lnTo>
                        <a:lnTo>
                          <a:pt x="114" y="101"/>
                        </a:lnTo>
                        <a:lnTo>
                          <a:pt x="109" y="100"/>
                        </a:lnTo>
                        <a:lnTo>
                          <a:pt x="104" y="100"/>
                        </a:lnTo>
                        <a:lnTo>
                          <a:pt x="100" y="100"/>
                        </a:lnTo>
                        <a:lnTo>
                          <a:pt x="96" y="100"/>
                        </a:lnTo>
                        <a:lnTo>
                          <a:pt x="91" y="100"/>
                        </a:lnTo>
                        <a:lnTo>
                          <a:pt x="88" y="100"/>
                        </a:lnTo>
                        <a:lnTo>
                          <a:pt x="83" y="100"/>
                        </a:lnTo>
                        <a:lnTo>
                          <a:pt x="78" y="98"/>
                        </a:lnTo>
                        <a:lnTo>
                          <a:pt x="75" y="97"/>
                        </a:lnTo>
                        <a:lnTo>
                          <a:pt x="71" y="97"/>
                        </a:lnTo>
                        <a:lnTo>
                          <a:pt x="68" y="97"/>
                        </a:lnTo>
                        <a:lnTo>
                          <a:pt x="64" y="97"/>
                        </a:lnTo>
                        <a:lnTo>
                          <a:pt x="61" y="97"/>
                        </a:lnTo>
                        <a:lnTo>
                          <a:pt x="57" y="97"/>
                        </a:lnTo>
                        <a:lnTo>
                          <a:pt x="53" y="97"/>
                        </a:lnTo>
                        <a:lnTo>
                          <a:pt x="50" y="96"/>
                        </a:lnTo>
                        <a:lnTo>
                          <a:pt x="46" y="96"/>
                        </a:lnTo>
                        <a:lnTo>
                          <a:pt x="44" y="96"/>
                        </a:lnTo>
                        <a:lnTo>
                          <a:pt x="40" y="95"/>
                        </a:lnTo>
                        <a:lnTo>
                          <a:pt x="38" y="94"/>
                        </a:lnTo>
                        <a:lnTo>
                          <a:pt x="34" y="94"/>
                        </a:lnTo>
                        <a:lnTo>
                          <a:pt x="33" y="94"/>
                        </a:lnTo>
                        <a:lnTo>
                          <a:pt x="30" y="94"/>
                        </a:lnTo>
                        <a:lnTo>
                          <a:pt x="26" y="94"/>
                        </a:lnTo>
                        <a:lnTo>
                          <a:pt x="24" y="94"/>
                        </a:lnTo>
                        <a:lnTo>
                          <a:pt x="23" y="94"/>
                        </a:lnTo>
                        <a:lnTo>
                          <a:pt x="18" y="91"/>
                        </a:lnTo>
                        <a:lnTo>
                          <a:pt x="14" y="91"/>
                        </a:lnTo>
                        <a:lnTo>
                          <a:pt x="11" y="91"/>
                        </a:lnTo>
                        <a:lnTo>
                          <a:pt x="7" y="91"/>
                        </a:lnTo>
                        <a:lnTo>
                          <a:pt x="5" y="91"/>
                        </a:lnTo>
                        <a:lnTo>
                          <a:pt x="2" y="91"/>
                        </a:lnTo>
                        <a:lnTo>
                          <a:pt x="0" y="91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47" name="Freeform 178">
                    <a:extLst>
                      <a:ext uri="{FF2B5EF4-FFF2-40B4-BE49-F238E27FC236}">
                        <a16:creationId xmlns:a16="http://schemas.microsoft.com/office/drawing/2014/main" id="{ED311BAE-F148-42DD-B60E-5C4D2B62A2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20" y="1680"/>
                    <a:ext cx="12" cy="31"/>
                  </a:xfrm>
                  <a:custGeom>
                    <a:avLst/>
                    <a:gdLst>
                      <a:gd name="T0" fmla="*/ 0 w 36"/>
                      <a:gd name="T1" fmla="*/ 0 h 91"/>
                      <a:gd name="T2" fmla="*/ 0 w 36"/>
                      <a:gd name="T3" fmla="*/ 0 h 91"/>
                      <a:gd name="T4" fmla="*/ 0 w 36"/>
                      <a:gd name="T5" fmla="*/ 0 h 91"/>
                      <a:gd name="T6" fmla="*/ 0 w 36"/>
                      <a:gd name="T7" fmla="*/ 0 h 91"/>
                      <a:gd name="T8" fmla="*/ 0 w 36"/>
                      <a:gd name="T9" fmla="*/ 0 h 91"/>
                      <a:gd name="T10" fmla="*/ 0 w 36"/>
                      <a:gd name="T11" fmla="*/ 0 h 91"/>
                      <a:gd name="T12" fmla="*/ 0 w 36"/>
                      <a:gd name="T13" fmla="*/ 0 h 91"/>
                      <a:gd name="T14" fmla="*/ 0 w 36"/>
                      <a:gd name="T15" fmla="*/ 0 h 91"/>
                      <a:gd name="T16" fmla="*/ 0 w 36"/>
                      <a:gd name="T17" fmla="*/ 0 h 91"/>
                      <a:gd name="T18" fmla="*/ 0 w 36"/>
                      <a:gd name="T19" fmla="*/ 0 h 91"/>
                      <a:gd name="T20" fmla="*/ 0 w 36"/>
                      <a:gd name="T21" fmla="*/ 0 h 91"/>
                      <a:gd name="T22" fmla="*/ 0 w 36"/>
                      <a:gd name="T23" fmla="*/ 0 h 91"/>
                      <a:gd name="T24" fmla="*/ 0 w 36"/>
                      <a:gd name="T25" fmla="*/ 0 h 91"/>
                      <a:gd name="T26" fmla="*/ 0 w 36"/>
                      <a:gd name="T27" fmla="*/ 0 h 91"/>
                      <a:gd name="T28" fmla="*/ 0 w 36"/>
                      <a:gd name="T29" fmla="*/ 0 h 91"/>
                      <a:gd name="T30" fmla="*/ 0 w 36"/>
                      <a:gd name="T31" fmla="*/ 0 h 91"/>
                      <a:gd name="T32" fmla="*/ 0 w 36"/>
                      <a:gd name="T33" fmla="*/ 0 h 91"/>
                      <a:gd name="T34" fmla="*/ 0 w 36"/>
                      <a:gd name="T35" fmla="*/ 0 h 91"/>
                      <a:gd name="T36" fmla="*/ 0 w 36"/>
                      <a:gd name="T37" fmla="*/ 0 h 91"/>
                      <a:gd name="T38" fmla="*/ 0 w 36"/>
                      <a:gd name="T39" fmla="*/ 0 h 91"/>
                      <a:gd name="T40" fmla="*/ 0 w 36"/>
                      <a:gd name="T41" fmla="*/ 0 h 91"/>
                      <a:gd name="T42" fmla="*/ 0 w 36"/>
                      <a:gd name="T43" fmla="*/ 0 h 91"/>
                      <a:gd name="T44" fmla="*/ 0 w 36"/>
                      <a:gd name="T45" fmla="*/ 0 h 91"/>
                      <a:gd name="T46" fmla="*/ 0 w 36"/>
                      <a:gd name="T47" fmla="*/ 0 h 91"/>
                      <a:gd name="T48" fmla="*/ 0 w 36"/>
                      <a:gd name="T49" fmla="*/ 0 h 91"/>
                      <a:gd name="T50" fmla="*/ 0 w 36"/>
                      <a:gd name="T51" fmla="*/ 0 h 91"/>
                      <a:gd name="T52" fmla="*/ 0 w 36"/>
                      <a:gd name="T53" fmla="*/ 0 h 91"/>
                      <a:gd name="T54" fmla="*/ 0 w 36"/>
                      <a:gd name="T55" fmla="*/ 0 h 91"/>
                      <a:gd name="T56" fmla="*/ 0 w 36"/>
                      <a:gd name="T57" fmla="*/ 0 h 91"/>
                      <a:gd name="T58" fmla="*/ 0 w 36"/>
                      <a:gd name="T59" fmla="*/ 0 h 91"/>
                      <a:gd name="T60" fmla="*/ 0 w 36"/>
                      <a:gd name="T61" fmla="*/ 0 h 91"/>
                      <a:gd name="T62" fmla="*/ 0 w 36"/>
                      <a:gd name="T63" fmla="*/ 0 h 91"/>
                      <a:gd name="T64" fmla="*/ 0 w 36"/>
                      <a:gd name="T65" fmla="*/ 0 h 91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36"/>
                      <a:gd name="T100" fmla="*/ 0 h 91"/>
                      <a:gd name="T101" fmla="*/ 36 w 36"/>
                      <a:gd name="T102" fmla="*/ 91 h 91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36" h="91">
                        <a:moveTo>
                          <a:pt x="36" y="91"/>
                        </a:moveTo>
                        <a:lnTo>
                          <a:pt x="33" y="91"/>
                        </a:lnTo>
                        <a:lnTo>
                          <a:pt x="29" y="91"/>
                        </a:lnTo>
                        <a:lnTo>
                          <a:pt x="27" y="89"/>
                        </a:lnTo>
                        <a:lnTo>
                          <a:pt x="23" y="89"/>
                        </a:lnTo>
                        <a:lnTo>
                          <a:pt x="17" y="88"/>
                        </a:lnTo>
                        <a:lnTo>
                          <a:pt x="15" y="87"/>
                        </a:lnTo>
                        <a:lnTo>
                          <a:pt x="10" y="85"/>
                        </a:lnTo>
                        <a:lnTo>
                          <a:pt x="8" y="83"/>
                        </a:lnTo>
                        <a:lnTo>
                          <a:pt x="4" y="81"/>
                        </a:lnTo>
                        <a:lnTo>
                          <a:pt x="3" y="80"/>
                        </a:lnTo>
                        <a:lnTo>
                          <a:pt x="0" y="75"/>
                        </a:lnTo>
                        <a:lnTo>
                          <a:pt x="0" y="70"/>
                        </a:lnTo>
                        <a:lnTo>
                          <a:pt x="0" y="67"/>
                        </a:lnTo>
                        <a:lnTo>
                          <a:pt x="0" y="64"/>
                        </a:lnTo>
                        <a:lnTo>
                          <a:pt x="1" y="61"/>
                        </a:lnTo>
                        <a:lnTo>
                          <a:pt x="3" y="58"/>
                        </a:lnTo>
                        <a:lnTo>
                          <a:pt x="3" y="55"/>
                        </a:lnTo>
                        <a:lnTo>
                          <a:pt x="6" y="51"/>
                        </a:lnTo>
                        <a:lnTo>
                          <a:pt x="7" y="48"/>
                        </a:lnTo>
                        <a:lnTo>
                          <a:pt x="9" y="45"/>
                        </a:lnTo>
                        <a:lnTo>
                          <a:pt x="11" y="41"/>
                        </a:lnTo>
                        <a:lnTo>
                          <a:pt x="13" y="37"/>
                        </a:lnTo>
                        <a:lnTo>
                          <a:pt x="15" y="34"/>
                        </a:lnTo>
                        <a:lnTo>
                          <a:pt x="19" y="30"/>
                        </a:lnTo>
                        <a:lnTo>
                          <a:pt x="20" y="26"/>
                        </a:lnTo>
                        <a:lnTo>
                          <a:pt x="23" y="23"/>
                        </a:lnTo>
                        <a:lnTo>
                          <a:pt x="26" y="19"/>
                        </a:lnTo>
                        <a:lnTo>
                          <a:pt x="28" y="15"/>
                        </a:lnTo>
                        <a:lnTo>
                          <a:pt x="30" y="12"/>
                        </a:lnTo>
                        <a:lnTo>
                          <a:pt x="32" y="7"/>
                        </a:lnTo>
                        <a:lnTo>
                          <a:pt x="33" y="4"/>
                        </a:lnTo>
                        <a:lnTo>
                          <a:pt x="35" y="0"/>
                        </a:lnTo>
                        <a:lnTo>
                          <a:pt x="35" y="4"/>
                        </a:lnTo>
                        <a:lnTo>
                          <a:pt x="35" y="6"/>
                        </a:lnTo>
                        <a:lnTo>
                          <a:pt x="35" y="10"/>
                        </a:lnTo>
                        <a:lnTo>
                          <a:pt x="35" y="12"/>
                        </a:lnTo>
                        <a:lnTo>
                          <a:pt x="35" y="15"/>
                        </a:lnTo>
                        <a:lnTo>
                          <a:pt x="35" y="17"/>
                        </a:lnTo>
                        <a:lnTo>
                          <a:pt x="35" y="20"/>
                        </a:lnTo>
                        <a:lnTo>
                          <a:pt x="35" y="23"/>
                        </a:lnTo>
                        <a:lnTo>
                          <a:pt x="35" y="26"/>
                        </a:lnTo>
                        <a:lnTo>
                          <a:pt x="35" y="30"/>
                        </a:lnTo>
                        <a:lnTo>
                          <a:pt x="35" y="32"/>
                        </a:lnTo>
                        <a:lnTo>
                          <a:pt x="35" y="35"/>
                        </a:lnTo>
                        <a:lnTo>
                          <a:pt x="35" y="37"/>
                        </a:lnTo>
                        <a:lnTo>
                          <a:pt x="35" y="41"/>
                        </a:lnTo>
                        <a:lnTo>
                          <a:pt x="35" y="43"/>
                        </a:lnTo>
                        <a:lnTo>
                          <a:pt x="35" y="47"/>
                        </a:lnTo>
                        <a:lnTo>
                          <a:pt x="35" y="49"/>
                        </a:lnTo>
                        <a:lnTo>
                          <a:pt x="35" y="53"/>
                        </a:lnTo>
                        <a:lnTo>
                          <a:pt x="35" y="55"/>
                        </a:lnTo>
                        <a:lnTo>
                          <a:pt x="35" y="57"/>
                        </a:lnTo>
                        <a:lnTo>
                          <a:pt x="35" y="61"/>
                        </a:lnTo>
                        <a:lnTo>
                          <a:pt x="35" y="63"/>
                        </a:lnTo>
                        <a:lnTo>
                          <a:pt x="35" y="67"/>
                        </a:lnTo>
                        <a:lnTo>
                          <a:pt x="35" y="69"/>
                        </a:lnTo>
                        <a:lnTo>
                          <a:pt x="35" y="72"/>
                        </a:lnTo>
                        <a:lnTo>
                          <a:pt x="35" y="75"/>
                        </a:lnTo>
                        <a:lnTo>
                          <a:pt x="35" y="77"/>
                        </a:lnTo>
                        <a:lnTo>
                          <a:pt x="35" y="80"/>
                        </a:lnTo>
                        <a:lnTo>
                          <a:pt x="35" y="82"/>
                        </a:lnTo>
                        <a:lnTo>
                          <a:pt x="35" y="86"/>
                        </a:lnTo>
                        <a:lnTo>
                          <a:pt x="35" y="88"/>
                        </a:lnTo>
                        <a:lnTo>
                          <a:pt x="36" y="91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48" name="Freeform 179">
                    <a:extLst>
                      <a:ext uri="{FF2B5EF4-FFF2-40B4-BE49-F238E27FC236}">
                        <a16:creationId xmlns:a16="http://schemas.microsoft.com/office/drawing/2014/main" id="{8917187A-2311-4EFC-BAF8-450CEFDA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2" y="1599"/>
                    <a:ext cx="223" cy="177"/>
                  </a:xfrm>
                  <a:custGeom>
                    <a:avLst/>
                    <a:gdLst>
                      <a:gd name="T0" fmla="*/ 0 w 667"/>
                      <a:gd name="T1" fmla="*/ 0 h 531"/>
                      <a:gd name="T2" fmla="*/ 0 w 667"/>
                      <a:gd name="T3" fmla="*/ 0 h 531"/>
                      <a:gd name="T4" fmla="*/ 0 w 667"/>
                      <a:gd name="T5" fmla="*/ 0 h 531"/>
                      <a:gd name="T6" fmla="*/ 0 w 667"/>
                      <a:gd name="T7" fmla="*/ 0 h 531"/>
                      <a:gd name="T8" fmla="*/ 0 w 667"/>
                      <a:gd name="T9" fmla="*/ 0 h 531"/>
                      <a:gd name="T10" fmla="*/ 0 w 667"/>
                      <a:gd name="T11" fmla="*/ 0 h 531"/>
                      <a:gd name="T12" fmla="*/ 0 w 667"/>
                      <a:gd name="T13" fmla="*/ 0 h 531"/>
                      <a:gd name="T14" fmla="*/ 0 w 667"/>
                      <a:gd name="T15" fmla="*/ 0 h 531"/>
                      <a:gd name="T16" fmla="*/ 0 w 667"/>
                      <a:gd name="T17" fmla="*/ 0 h 531"/>
                      <a:gd name="T18" fmla="*/ 0 w 667"/>
                      <a:gd name="T19" fmla="*/ 0 h 531"/>
                      <a:gd name="T20" fmla="*/ 0 w 667"/>
                      <a:gd name="T21" fmla="*/ 0 h 531"/>
                      <a:gd name="T22" fmla="*/ 0 w 667"/>
                      <a:gd name="T23" fmla="*/ 0 h 531"/>
                      <a:gd name="T24" fmla="*/ 0 w 667"/>
                      <a:gd name="T25" fmla="*/ 0 h 531"/>
                      <a:gd name="T26" fmla="*/ 0 w 667"/>
                      <a:gd name="T27" fmla="*/ 0 h 531"/>
                      <a:gd name="T28" fmla="*/ 0 w 667"/>
                      <a:gd name="T29" fmla="*/ 0 h 531"/>
                      <a:gd name="T30" fmla="*/ 0 w 667"/>
                      <a:gd name="T31" fmla="*/ 0 h 531"/>
                      <a:gd name="T32" fmla="*/ 0 w 667"/>
                      <a:gd name="T33" fmla="*/ 0 h 531"/>
                      <a:gd name="T34" fmla="*/ 0 w 667"/>
                      <a:gd name="T35" fmla="*/ 0 h 531"/>
                      <a:gd name="T36" fmla="*/ 0 w 667"/>
                      <a:gd name="T37" fmla="*/ 0 h 531"/>
                      <a:gd name="T38" fmla="*/ 0 w 667"/>
                      <a:gd name="T39" fmla="*/ 0 h 531"/>
                      <a:gd name="T40" fmla="*/ 0 w 667"/>
                      <a:gd name="T41" fmla="*/ 0 h 531"/>
                      <a:gd name="T42" fmla="*/ 0 w 667"/>
                      <a:gd name="T43" fmla="*/ 0 h 531"/>
                      <a:gd name="T44" fmla="*/ 0 w 667"/>
                      <a:gd name="T45" fmla="*/ 0 h 531"/>
                      <a:gd name="T46" fmla="*/ 0 w 667"/>
                      <a:gd name="T47" fmla="*/ 0 h 531"/>
                      <a:gd name="T48" fmla="*/ 0 w 667"/>
                      <a:gd name="T49" fmla="*/ 0 h 531"/>
                      <a:gd name="T50" fmla="*/ 0 w 667"/>
                      <a:gd name="T51" fmla="*/ 0 h 531"/>
                      <a:gd name="T52" fmla="*/ 0 w 667"/>
                      <a:gd name="T53" fmla="*/ 0 h 531"/>
                      <a:gd name="T54" fmla="*/ 0 w 667"/>
                      <a:gd name="T55" fmla="*/ 0 h 531"/>
                      <a:gd name="T56" fmla="*/ 0 w 667"/>
                      <a:gd name="T57" fmla="*/ 0 h 531"/>
                      <a:gd name="T58" fmla="*/ 0 w 667"/>
                      <a:gd name="T59" fmla="*/ 0 h 531"/>
                      <a:gd name="T60" fmla="*/ 0 w 667"/>
                      <a:gd name="T61" fmla="*/ 0 h 531"/>
                      <a:gd name="T62" fmla="*/ 0 w 667"/>
                      <a:gd name="T63" fmla="*/ 0 h 531"/>
                      <a:gd name="T64" fmla="*/ 0 w 667"/>
                      <a:gd name="T65" fmla="*/ 0 h 531"/>
                      <a:gd name="T66" fmla="*/ 0 w 667"/>
                      <a:gd name="T67" fmla="*/ 0 h 531"/>
                      <a:gd name="T68" fmla="*/ 0 w 667"/>
                      <a:gd name="T69" fmla="*/ 0 h 531"/>
                      <a:gd name="T70" fmla="*/ 0 w 667"/>
                      <a:gd name="T71" fmla="*/ 0 h 531"/>
                      <a:gd name="T72" fmla="*/ 0 w 667"/>
                      <a:gd name="T73" fmla="*/ 0 h 531"/>
                      <a:gd name="T74" fmla="*/ 0 w 667"/>
                      <a:gd name="T75" fmla="*/ 0 h 531"/>
                      <a:gd name="T76" fmla="*/ 0 w 667"/>
                      <a:gd name="T77" fmla="*/ 0 h 531"/>
                      <a:gd name="T78" fmla="*/ 0 w 667"/>
                      <a:gd name="T79" fmla="*/ 0 h 531"/>
                      <a:gd name="T80" fmla="*/ 0 w 667"/>
                      <a:gd name="T81" fmla="*/ 0 h 531"/>
                      <a:gd name="T82" fmla="*/ 0 w 667"/>
                      <a:gd name="T83" fmla="*/ 0 h 531"/>
                      <a:gd name="T84" fmla="*/ 0 w 667"/>
                      <a:gd name="T85" fmla="*/ 0 h 531"/>
                      <a:gd name="T86" fmla="*/ 0 w 667"/>
                      <a:gd name="T87" fmla="*/ 0 h 531"/>
                      <a:gd name="T88" fmla="*/ 0 w 667"/>
                      <a:gd name="T89" fmla="*/ 0 h 531"/>
                      <a:gd name="T90" fmla="*/ 0 w 667"/>
                      <a:gd name="T91" fmla="*/ 0 h 531"/>
                      <a:gd name="T92" fmla="*/ 0 w 667"/>
                      <a:gd name="T93" fmla="*/ 0 h 531"/>
                      <a:gd name="T94" fmla="*/ 0 w 667"/>
                      <a:gd name="T95" fmla="*/ 0 h 531"/>
                      <a:gd name="T96" fmla="*/ 0 w 667"/>
                      <a:gd name="T97" fmla="*/ 0 h 531"/>
                      <a:gd name="T98" fmla="*/ 0 w 667"/>
                      <a:gd name="T99" fmla="*/ 0 h 531"/>
                      <a:gd name="T100" fmla="*/ 0 w 667"/>
                      <a:gd name="T101" fmla="*/ 0 h 531"/>
                      <a:gd name="T102" fmla="*/ 0 w 667"/>
                      <a:gd name="T103" fmla="*/ 0 h 531"/>
                      <a:gd name="T104" fmla="*/ 0 w 667"/>
                      <a:gd name="T105" fmla="*/ 0 h 531"/>
                      <a:gd name="T106" fmla="*/ 0 w 667"/>
                      <a:gd name="T107" fmla="*/ 0 h 531"/>
                      <a:gd name="T108" fmla="*/ 0 w 667"/>
                      <a:gd name="T109" fmla="*/ 0 h 531"/>
                      <a:gd name="T110" fmla="*/ 0 w 667"/>
                      <a:gd name="T111" fmla="*/ 0 h 531"/>
                      <a:gd name="T112" fmla="*/ 0 w 667"/>
                      <a:gd name="T113" fmla="*/ 0 h 531"/>
                      <a:gd name="T114" fmla="*/ 0 w 667"/>
                      <a:gd name="T115" fmla="*/ 0 h 531"/>
                      <a:gd name="T116" fmla="*/ 0 w 667"/>
                      <a:gd name="T117" fmla="*/ 0 h 531"/>
                      <a:gd name="T118" fmla="*/ 0 w 667"/>
                      <a:gd name="T119" fmla="*/ 0 h 531"/>
                      <a:gd name="T120" fmla="*/ 0 w 667"/>
                      <a:gd name="T121" fmla="*/ 0 h 531"/>
                      <a:gd name="T122" fmla="*/ 0 w 667"/>
                      <a:gd name="T123" fmla="*/ 0 h 531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667"/>
                      <a:gd name="T187" fmla="*/ 0 h 531"/>
                      <a:gd name="T188" fmla="*/ 667 w 667"/>
                      <a:gd name="T189" fmla="*/ 531 h 531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667" h="531">
                        <a:moveTo>
                          <a:pt x="22" y="4"/>
                        </a:moveTo>
                        <a:lnTo>
                          <a:pt x="105" y="26"/>
                        </a:lnTo>
                        <a:lnTo>
                          <a:pt x="105" y="27"/>
                        </a:lnTo>
                        <a:lnTo>
                          <a:pt x="105" y="29"/>
                        </a:lnTo>
                        <a:lnTo>
                          <a:pt x="104" y="30"/>
                        </a:lnTo>
                        <a:lnTo>
                          <a:pt x="104" y="33"/>
                        </a:lnTo>
                        <a:lnTo>
                          <a:pt x="104" y="35"/>
                        </a:lnTo>
                        <a:lnTo>
                          <a:pt x="104" y="38"/>
                        </a:lnTo>
                        <a:lnTo>
                          <a:pt x="104" y="41"/>
                        </a:lnTo>
                        <a:lnTo>
                          <a:pt x="104" y="45"/>
                        </a:lnTo>
                        <a:lnTo>
                          <a:pt x="102" y="48"/>
                        </a:lnTo>
                        <a:lnTo>
                          <a:pt x="101" y="53"/>
                        </a:lnTo>
                        <a:lnTo>
                          <a:pt x="101" y="54"/>
                        </a:lnTo>
                        <a:lnTo>
                          <a:pt x="101" y="57"/>
                        </a:lnTo>
                        <a:lnTo>
                          <a:pt x="101" y="59"/>
                        </a:lnTo>
                        <a:lnTo>
                          <a:pt x="101" y="62"/>
                        </a:lnTo>
                        <a:lnTo>
                          <a:pt x="101" y="65"/>
                        </a:lnTo>
                        <a:lnTo>
                          <a:pt x="101" y="67"/>
                        </a:lnTo>
                        <a:lnTo>
                          <a:pt x="101" y="71"/>
                        </a:lnTo>
                        <a:lnTo>
                          <a:pt x="101" y="73"/>
                        </a:lnTo>
                        <a:lnTo>
                          <a:pt x="100" y="76"/>
                        </a:lnTo>
                        <a:lnTo>
                          <a:pt x="99" y="79"/>
                        </a:lnTo>
                        <a:lnTo>
                          <a:pt x="99" y="81"/>
                        </a:lnTo>
                        <a:lnTo>
                          <a:pt x="99" y="85"/>
                        </a:lnTo>
                        <a:lnTo>
                          <a:pt x="99" y="87"/>
                        </a:lnTo>
                        <a:lnTo>
                          <a:pt x="99" y="90"/>
                        </a:lnTo>
                        <a:lnTo>
                          <a:pt x="99" y="95"/>
                        </a:lnTo>
                        <a:lnTo>
                          <a:pt x="99" y="97"/>
                        </a:lnTo>
                        <a:lnTo>
                          <a:pt x="98" y="100"/>
                        </a:lnTo>
                        <a:lnTo>
                          <a:pt x="97" y="105"/>
                        </a:lnTo>
                        <a:lnTo>
                          <a:pt x="97" y="108"/>
                        </a:lnTo>
                        <a:lnTo>
                          <a:pt x="97" y="112"/>
                        </a:lnTo>
                        <a:lnTo>
                          <a:pt x="97" y="115"/>
                        </a:lnTo>
                        <a:lnTo>
                          <a:pt x="97" y="119"/>
                        </a:lnTo>
                        <a:lnTo>
                          <a:pt x="97" y="123"/>
                        </a:lnTo>
                        <a:lnTo>
                          <a:pt x="97" y="128"/>
                        </a:lnTo>
                        <a:lnTo>
                          <a:pt x="95" y="131"/>
                        </a:lnTo>
                        <a:lnTo>
                          <a:pt x="94" y="135"/>
                        </a:lnTo>
                        <a:lnTo>
                          <a:pt x="94" y="138"/>
                        </a:lnTo>
                        <a:lnTo>
                          <a:pt x="94" y="143"/>
                        </a:lnTo>
                        <a:lnTo>
                          <a:pt x="94" y="148"/>
                        </a:lnTo>
                        <a:lnTo>
                          <a:pt x="94" y="152"/>
                        </a:lnTo>
                        <a:lnTo>
                          <a:pt x="93" y="156"/>
                        </a:lnTo>
                        <a:lnTo>
                          <a:pt x="93" y="161"/>
                        </a:lnTo>
                        <a:lnTo>
                          <a:pt x="92" y="165"/>
                        </a:lnTo>
                        <a:lnTo>
                          <a:pt x="92" y="169"/>
                        </a:lnTo>
                        <a:lnTo>
                          <a:pt x="91" y="173"/>
                        </a:lnTo>
                        <a:lnTo>
                          <a:pt x="91" y="179"/>
                        </a:lnTo>
                        <a:lnTo>
                          <a:pt x="91" y="182"/>
                        </a:lnTo>
                        <a:lnTo>
                          <a:pt x="91" y="187"/>
                        </a:lnTo>
                        <a:lnTo>
                          <a:pt x="91" y="192"/>
                        </a:lnTo>
                        <a:lnTo>
                          <a:pt x="91" y="198"/>
                        </a:lnTo>
                        <a:lnTo>
                          <a:pt x="89" y="201"/>
                        </a:lnTo>
                        <a:lnTo>
                          <a:pt x="89" y="207"/>
                        </a:lnTo>
                        <a:lnTo>
                          <a:pt x="89" y="211"/>
                        </a:lnTo>
                        <a:lnTo>
                          <a:pt x="89" y="217"/>
                        </a:lnTo>
                        <a:lnTo>
                          <a:pt x="88" y="214"/>
                        </a:lnTo>
                        <a:lnTo>
                          <a:pt x="86" y="211"/>
                        </a:lnTo>
                        <a:lnTo>
                          <a:pt x="83" y="207"/>
                        </a:lnTo>
                        <a:lnTo>
                          <a:pt x="80" y="205"/>
                        </a:lnTo>
                        <a:lnTo>
                          <a:pt x="76" y="201"/>
                        </a:lnTo>
                        <a:lnTo>
                          <a:pt x="70" y="199"/>
                        </a:lnTo>
                        <a:lnTo>
                          <a:pt x="68" y="198"/>
                        </a:lnTo>
                        <a:lnTo>
                          <a:pt x="66" y="197"/>
                        </a:lnTo>
                        <a:lnTo>
                          <a:pt x="63" y="197"/>
                        </a:lnTo>
                        <a:lnTo>
                          <a:pt x="61" y="195"/>
                        </a:lnTo>
                        <a:lnTo>
                          <a:pt x="60" y="197"/>
                        </a:lnTo>
                        <a:lnTo>
                          <a:pt x="59" y="199"/>
                        </a:lnTo>
                        <a:lnTo>
                          <a:pt x="59" y="201"/>
                        </a:lnTo>
                        <a:lnTo>
                          <a:pt x="57" y="206"/>
                        </a:lnTo>
                        <a:lnTo>
                          <a:pt x="56" y="208"/>
                        </a:lnTo>
                        <a:lnTo>
                          <a:pt x="55" y="213"/>
                        </a:lnTo>
                        <a:lnTo>
                          <a:pt x="54" y="218"/>
                        </a:lnTo>
                        <a:lnTo>
                          <a:pt x="54" y="222"/>
                        </a:lnTo>
                        <a:lnTo>
                          <a:pt x="53" y="226"/>
                        </a:lnTo>
                        <a:lnTo>
                          <a:pt x="53" y="231"/>
                        </a:lnTo>
                        <a:lnTo>
                          <a:pt x="53" y="235"/>
                        </a:lnTo>
                        <a:lnTo>
                          <a:pt x="53" y="239"/>
                        </a:lnTo>
                        <a:lnTo>
                          <a:pt x="53" y="243"/>
                        </a:lnTo>
                        <a:lnTo>
                          <a:pt x="53" y="246"/>
                        </a:lnTo>
                        <a:lnTo>
                          <a:pt x="54" y="250"/>
                        </a:lnTo>
                        <a:lnTo>
                          <a:pt x="56" y="254"/>
                        </a:lnTo>
                        <a:lnTo>
                          <a:pt x="51" y="255"/>
                        </a:lnTo>
                        <a:lnTo>
                          <a:pt x="48" y="257"/>
                        </a:lnTo>
                        <a:lnTo>
                          <a:pt x="44" y="257"/>
                        </a:lnTo>
                        <a:lnTo>
                          <a:pt x="41" y="260"/>
                        </a:lnTo>
                        <a:lnTo>
                          <a:pt x="38" y="262"/>
                        </a:lnTo>
                        <a:lnTo>
                          <a:pt x="35" y="263"/>
                        </a:lnTo>
                        <a:lnTo>
                          <a:pt x="32" y="264"/>
                        </a:lnTo>
                        <a:lnTo>
                          <a:pt x="30" y="267"/>
                        </a:lnTo>
                        <a:lnTo>
                          <a:pt x="25" y="271"/>
                        </a:lnTo>
                        <a:lnTo>
                          <a:pt x="22" y="275"/>
                        </a:lnTo>
                        <a:lnTo>
                          <a:pt x="19" y="280"/>
                        </a:lnTo>
                        <a:lnTo>
                          <a:pt x="17" y="284"/>
                        </a:lnTo>
                        <a:lnTo>
                          <a:pt x="15" y="289"/>
                        </a:lnTo>
                        <a:lnTo>
                          <a:pt x="13" y="294"/>
                        </a:lnTo>
                        <a:lnTo>
                          <a:pt x="12" y="299"/>
                        </a:lnTo>
                        <a:lnTo>
                          <a:pt x="12" y="303"/>
                        </a:lnTo>
                        <a:lnTo>
                          <a:pt x="12" y="306"/>
                        </a:lnTo>
                        <a:lnTo>
                          <a:pt x="12" y="308"/>
                        </a:lnTo>
                        <a:lnTo>
                          <a:pt x="12" y="312"/>
                        </a:lnTo>
                        <a:lnTo>
                          <a:pt x="13" y="314"/>
                        </a:lnTo>
                        <a:lnTo>
                          <a:pt x="13" y="317"/>
                        </a:lnTo>
                        <a:lnTo>
                          <a:pt x="15" y="319"/>
                        </a:lnTo>
                        <a:lnTo>
                          <a:pt x="15" y="322"/>
                        </a:lnTo>
                        <a:lnTo>
                          <a:pt x="17" y="325"/>
                        </a:lnTo>
                        <a:lnTo>
                          <a:pt x="18" y="330"/>
                        </a:lnTo>
                        <a:lnTo>
                          <a:pt x="21" y="336"/>
                        </a:lnTo>
                        <a:lnTo>
                          <a:pt x="21" y="338"/>
                        </a:lnTo>
                        <a:lnTo>
                          <a:pt x="23" y="340"/>
                        </a:lnTo>
                        <a:lnTo>
                          <a:pt x="24" y="343"/>
                        </a:lnTo>
                        <a:lnTo>
                          <a:pt x="25" y="345"/>
                        </a:lnTo>
                        <a:lnTo>
                          <a:pt x="28" y="351"/>
                        </a:lnTo>
                        <a:lnTo>
                          <a:pt x="31" y="356"/>
                        </a:lnTo>
                        <a:lnTo>
                          <a:pt x="32" y="358"/>
                        </a:lnTo>
                        <a:lnTo>
                          <a:pt x="35" y="360"/>
                        </a:lnTo>
                        <a:lnTo>
                          <a:pt x="36" y="364"/>
                        </a:lnTo>
                        <a:lnTo>
                          <a:pt x="38" y="368"/>
                        </a:lnTo>
                        <a:lnTo>
                          <a:pt x="42" y="372"/>
                        </a:lnTo>
                        <a:lnTo>
                          <a:pt x="45" y="376"/>
                        </a:lnTo>
                        <a:lnTo>
                          <a:pt x="49" y="381"/>
                        </a:lnTo>
                        <a:lnTo>
                          <a:pt x="53" y="387"/>
                        </a:lnTo>
                        <a:lnTo>
                          <a:pt x="56" y="391"/>
                        </a:lnTo>
                        <a:lnTo>
                          <a:pt x="60" y="396"/>
                        </a:lnTo>
                        <a:lnTo>
                          <a:pt x="63" y="400"/>
                        </a:lnTo>
                        <a:lnTo>
                          <a:pt x="67" y="404"/>
                        </a:lnTo>
                        <a:lnTo>
                          <a:pt x="68" y="401"/>
                        </a:lnTo>
                        <a:lnTo>
                          <a:pt x="70" y="396"/>
                        </a:lnTo>
                        <a:lnTo>
                          <a:pt x="73" y="394"/>
                        </a:lnTo>
                        <a:lnTo>
                          <a:pt x="74" y="391"/>
                        </a:lnTo>
                        <a:lnTo>
                          <a:pt x="76" y="388"/>
                        </a:lnTo>
                        <a:lnTo>
                          <a:pt x="78" y="384"/>
                        </a:lnTo>
                        <a:lnTo>
                          <a:pt x="79" y="381"/>
                        </a:lnTo>
                        <a:lnTo>
                          <a:pt x="81" y="378"/>
                        </a:lnTo>
                        <a:lnTo>
                          <a:pt x="81" y="374"/>
                        </a:lnTo>
                        <a:lnTo>
                          <a:pt x="83" y="371"/>
                        </a:lnTo>
                        <a:lnTo>
                          <a:pt x="86" y="366"/>
                        </a:lnTo>
                        <a:lnTo>
                          <a:pt x="87" y="363"/>
                        </a:lnTo>
                        <a:lnTo>
                          <a:pt x="88" y="358"/>
                        </a:lnTo>
                        <a:lnTo>
                          <a:pt x="91" y="356"/>
                        </a:lnTo>
                        <a:lnTo>
                          <a:pt x="91" y="359"/>
                        </a:lnTo>
                        <a:lnTo>
                          <a:pt x="91" y="363"/>
                        </a:lnTo>
                        <a:lnTo>
                          <a:pt x="91" y="366"/>
                        </a:lnTo>
                        <a:lnTo>
                          <a:pt x="91" y="370"/>
                        </a:lnTo>
                        <a:lnTo>
                          <a:pt x="91" y="374"/>
                        </a:lnTo>
                        <a:lnTo>
                          <a:pt x="91" y="376"/>
                        </a:lnTo>
                        <a:lnTo>
                          <a:pt x="92" y="379"/>
                        </a:lnTo>
                        <a:lnTo>
                          <a:pt x="92" y="383"/>
                        </a:lnTo>
                        <a:lnTo>
                          <a:pt x="92" y="387"/>
                        </a:lnTo>
                        <a:lnTo>
                          <a:pt x="93" y="389"/>
                        </a:lnTo>
                        <a:lnTo>
                          <a:pt x="94" y="391"/>
                        </a:lnTo>
                        <a:lnTo>
                          <a:pt x="94" y="396"/>
                        </a:lnTo>
                        <a:lnTo>
                          <a:pt x="94" y="398"/>
                        </a:lnTo>
                        <a:lnTo>
                          <a:pt x="94" y="401"/>
                        </a:lnTo>
                        <a:lnTo>
                          <a:pt x="94" y="404"/>
                        </a:lnTo>
                        <a:lnTo>
                          <a:pt x="95" y="407"/>
                        </a:lnTo>
                        <a:lnTo>
                          <a:pt x="92" y="408"/>
                        </a:lnTo>
                        <a:lnTo>
                          <a:pt x="88" y="409"/>
                        </a:lnTo>
                        <a:lnTo>
                          <a:pt x="83" y="411"/>
                        </a:lnTo>
                        <a:lnTo>
                          <a:pt x="81" y="414"/>
                        </a:lnTo>
                        <a:lnTo>
                          <a:pt x="76" y="416"/>
                        </a:lnTo>
                        <a:lnTo>
                          <a:pt x="70" y="419"/>
                        </a:lnTo>
                        <a:lnTo>
                          <a:pt x="66" y="421"/>
                        </a:lnTo>
                        <a:lnTo>
                          <a:pt x="62" y="425"/>
                        </a:lnTo>
                        <a:lnTo>
                          <a:pt x="57" y="427"/>
                        </a:lnTo>
                        <a:lnTo>
                          <a:pt x="53" y="429"/>
                        </a:lnTo>
                        <a:lnTo>
                          <a:pt x="48" y="432"/>
                        </a:lnTo>
                        <a:lnTo>
                          <a:pt x="44" y="435"/>
                        </a:lnTo>
                        <a:lnTo>
                          <a:pt x="40" y="438"/>
                        </a:lnTo>
                        <a:lnTo>
                          <a:pt x="37" y="440"/>
                        </a:lnTo>
                        <a:lnTo>
                          <a:pt x="34" y="442"/>
                        </a:lnTo>
                        <a:lnTo>
                          <a:pt x="32" y="445"/>
                        </a:lnTo>
                        <a:lnTo>
                          <a:pt x="36" y="445"/>
                        </a:lnTo>
                        <a:lnTo>
                          <a:pt x="41" y="445"/>
                        </a:lnTo>
                        <a:lnTo>
                          <a:pt x="44" y="445"/>
                        </a:lnTo>
                        <a:lnTo>
                          <a:pt x="48" y="445"/>
                        </a:lnTo>
                        <a:lnTo>
                          <a:pt x="53" y="445"/>
                        </a:lnTo>
                        <a:lnTo>
                          <a:pt x="56" y="445"/>
                        </a:lnTo>
                        <a:lnTo>
                          <a:pt x="61" y="445"/>
                        </a:lnTo>
                        <a:lnTo>
                          <a:pt x="66" y="445"/>
                        </a:lnTo>
                        <a:lnTo>
                          <a:pt x="66" y="447"/>
                        </a:lnTo>
                        <a:lnTo>
                          <a:pt x="68" y="449"/>
                        </a:lnTo>
                        <a:lnTo>
                          <a:pt x="69" y="452"/>
                        </a:lnTo>
                        <a:lnTo>
                          <a:pt x="70" y="454"/>
                        </a:lnTo>
                        <a:lnTo>
                          <a:pt x="74" y="457"/>
                        </a:lnTo>
                        <a:lnTo>
                          <a:pt x="78" y="460"/>
                        </a:lnTo>
                        <a:lnTo>
                          <a:pt x="81" y="461"/>
                        </a:lnTo>
                        <a:lnTo>
                          <a:pt x="85" y="463"/>
                        </a:lnTo>
                        <a:lnTo>
                          <a:pt x="88" y="463"/>
                        </a:lnTo>
                        <a:lnTo>
                          <a:pt x="92" y="463"/>
                        </a:lnTo>
                        <a:lnTo>
                          <a:pt x="94" y="461"/>
                        </a:lnTo>
                        <a:lnTo>
                          <a:pt x="99" y="459"/>
                        </a:lnTo>
                        <a:lnTo>
                          <a:pt x="101" y="458"/>
                        </a:lnTo>
                        <a:lnTo>
                          <a:pt x="104" y="455"/>
                        </a:lnTo>
                        <a:lnTo>
                          <a:pt x="107" y="452"/>
                        </a:lnTo>
                        <a:lnTo>
                          <a:pt x="110" y="449"/>
                        </a:lnTo>
                        <a:lnTo>
                          <a:pt x="112" y="446"/>
                        </a:lnTo>
                        <a:lnTo>
                          <a:pt x="114" y="442"/>
                        </a:lnTo>
                        <a:lnTo>
                          <a:pt x="117" y="442"/>
                        </a:lnTo>
                        <a:lnTo>
                          <a:pt x="121" y="444"/>
                        </a:lnTo>
                        <a:lnTo>
                          <a:pt x="125" y="445"/>
                        </a:lnTo>
                        <a:lnTo>
                          <a:pt x="130" y="446"/>
                        </a:lnTo>
                        <a:lnTo>
                          <a:pt x="133" y="446"/>
                        </a:lnTo>
                        <a:lnTo>
                          <a:pt x="138" y="446"/>
                        </a:lnTo>
                        <a:lnTo>
                          <a:pt x="142" y="446"/>
                        </a:lnTo>
                        <a:lnTo>
                          <a:pt x="146" y="447"/>
                        </a:lnTo>
                        <a:lnTo>
                          <a:pt x="149" y="446"/>
                        </a:lnTo>
                        <a:lnTo>
                          <a:pt x="152" y="446"/>
                        </a:lnTo>
                        <a:lnTo>
                          <a:pt x="156" y="446"/>
                        </a:lnTo>
                        <a:lnTo>
                          <a:pt x="158" y="446"/>
                        </a:lnTo>
                        <a:lnTo>
                          <a:pt x="162" y="446"/>
                        </a:lnTo>
                        <a:lnTo>
                          <a:pt x="164" y="446"/>
                        </a:lnTo>
                        <a:lnTo>
                          <a:pt x="175" y="446"/>
                        </a:lnTo>
                        <a:lnTo>
                          <a:pt x="184" y="447"/>
                        </a:lnTo>
                        <a:lnTo>
                          <a:pt x="195" y="447"/>
                        </a:lnTo>
                        <a:lnTo>
                          <a:pt x="204" y="447"/>
                        </a:lnTo>
                        <a:lnTo>
                          <a:pt x="215" y="447"/>
                        </a:lnTo>
                        <a:lnTo>
                          <a:pt x="225" y="447"/>
                        </a:lnTo>
                        <a:lnTo>
                          <a:pt x="235" y="447"/>
                        </a:lnTo>
                        <a:lnTo>
                          <a:pt x="246" y="447"/>
                        </a:lnTo>
                        <a:lnTo>
                          <a:pt x="255" y="447"/>
                        </a:lnTo>
                        <a:lnTo>
                          <a:pt x="265" y="447"/>
                        </a:lnTo>
                        <a:lnTo>
                          <a:pt x="274" y="447"/>
                        </a:lnTo>
                        <a:lnTo>
                          <a:pt x="285" y="447"/>
                        </a:lnTo>
                        <a:lnTo>
                          <a:pt x="293" y="447"/>
                        </a:lnTo>
                        <a:lnTo>
                          <a:pt x="304" y="447"/>
                        </a:lnTo>
                        <a:lnTo>
                          <a:pt x="314" y="447"/>
                        </a:lnTo>
                        <a:lnTo>
                          <a:pt x="323" y="447"/>
                        </a:lnTo>
                        <a:lnTo>
                          <a:pt x="331" y="447"/>
                        </a:lnTo>
                        <a:lnTo>
                          <a:pt x="341" y="446"/>
                        </a:lnTo>
                        <a:lnTo>
                          <a:pt x="349" y="446"/>
                        </a:lnTo>
                        <a:lnTo>
                          <a:pt x="359" y="446"/>
                        </a:lnTo>
                        <a:lnTo>
                          <a:pt x="367" y="445"/>
                        </a:lnTo>
                        <a:lnTo>
                          <a:pt x="377" y="445"/>
                        </a:lnTo>
                        <a:lnTo>
                          <a:pt x="385" y="445"/>
                        </a:lnTo>
                        <a:lnTo>
                          <a:pt x="393" y="445"/>
                        </a:lnTo>
                        <a:lnTo>
                          <a:pt x="401" y="445"/>
                        </a:lnTo>
                        <a:lnTo>
                          <a:pt x="410" y="444"/>
                        </a:lnTo>
                        <a:lnTo>
                          <a:pt x="417" y="444"/>
                        </a:lnTo>
                        <a:lnTo>
                          <a:pt x="425" y="444"/>
                        </a:lnTo>
                        <a:lnTo>
                          <a:pt x="432" y="442"/>
                        </a:lnTo>
                        <a:lnTo>
                          <a:pt x="441" y="442"/>
                        </a:lnTo>
                        <a:lnTo>
                          <a:pt x="448" y="442"/>
                        </a:lnTo>
                        <a:lnTo>
                          <a:pt x="455" y="442"/>
                        </a:lnTo>
                        <a:lnTo>
                          <a:pt x="462" y="441"/>
                        </a:lnTo>
                        <a:lnTo>
                          <a:pt x="468" y="441"/>
                        </a:lnTo>
                        <a:lnTo>
                          <a:pt x="475" y="440"/>
                        </a:lnTo>
                        <a:lnTo>
                          <a:pt x="482" y="440"/>
                        </a:lnTo>
                        <a:lnTo>
                          <a:pt x="488" y="439"/>
                        </a:lnTo>
                        <a:lnTo>
                          <a:pt x="494" y="439"/>
                        </a:lnTo>
                        <a:lnTo>
                          <a:pt x="500" y="439"/>
                        </a:lnTo>
                        <a:lnTo>
                          <a:pt x="506" y="439"/>
                        </a:lnTo>
                        <a:lnTo>
                          <a:pt x="512" y="438"/>
                        </a:lnTo>
                        <a:lnTo>
                          <a:pt x="517" y="438"/>
                        </a:lnTo>
                        <a:lnTo>
                          <a:pt x="521" y="436"/>
                        </a:lnTo>
                        <a:lnTo>
                          <a:pt x="526" y="436"/>
                        </a:lnTo>
                        <a:lnTo>
                          <a:pt x="532" y="436"/>
                        </a:lnTo>
                        <a:lnTo>
                          <a:pt x="537" y="436"/>
                        </a:lnTo>
                        <a:lnTo>
                          <a:pt x="540" y="435"/>
                        </a:lnTo>
                        <a:lnTo>
                          <a:pt x="545" y="435"/>
                        </a:lnTo>
                        <a:lnTo>
                          <a:pt x="549" y="435"/>
                        </a:lnTo>
                        <a:lnTo>
                          <a:pt x="552" y="434"/>
                        </a:lnTo>
                        <a:lnTo>
                          <a:pt x="556" y="434"/>
                        </a:lnTo>
                        <a:lnTo>
                          <a:pt x="559" y="434"/>
                        </a:lnTo>
                        <a:lnTo>
                          <a:pt x="562" y="434"/>
                        </a:lnTo>
                        <a:lnTo>
                          <a:pt x="564" y="433"/>
                        </a:lnTo>
                        <a:lnTo>
                          <a:pt x="566" y="433"/>
                        </a:lnTo>
                        <a:lnTo>
                          <a:pt x="570" y="433"/>
                        </a:lnTo>
                        <a:lnTo>
                          <a:pt x="572" y="433"/>
                        </a:lnTo>
                        <a:lnTo>
                          <a:pt x="576" y="433"/>
                        </a:lnTo>
                        <a:lnTo>
                          <a:pt x="577" y="433"/>
                        </a:lnTo>
                        <a:lnTo>
                          <a:pt x="578" y="433"/>
                        </a:lnTo>
                        <a:lnTo>
                          <a:pt x="578" y="432"/>
                        </a:lnTo>
                        <a:lnTo>
                          <a:pt x="578" y="428"/>
                        </a:lnTo>
                        <a:lnTo>
                          <a:pt x="578" y="425"/>
                        </a:lnTo>
                        <a:lnTo>
                          <a:pt x="578" y="422"/>
                        </a:lnTo>
                        <a:lnTo>
                          <a:pt x="578" y="419"/>
                        </a:lnTo>
                        <a:lnTo>
                          <a:pt x="578" y="415"/>
                        </a:lnTo>
                        <a:lnTo>
                          <a:pt x="578" y="410"/>
                        </a:lnTo>
                        <a:lnTo>
                          <a:pt x="578" y="406"/>
                        </a:lnTo>
                        <a:lnTo>
                          <a:pt x="578" y="402"/>
                        </a:lnTo>
                        <a:lnTo>
                          <a:pt x="578" y="400"/>
                        </a:lnTo>
                        <a:lnTo>
                          <a:pt x="578" y="397"/>
                        </a:lnTo>
                        <a:lnTo>
                          <a:pt x="578" y="395"/>
                        </a:lnTo>
                        <a:lnTo>
                          <a:pt x="578" y="391"/>
                        </a:lnTo>
                        <a:lnTo>
                          <a:pt x="578" y="389"/>
                        </a:lnTo>
                        <a:lnTo>
                          <a:pt x="578" y="385"/>
                        </a:lnTo>
                        <a:lnTo>
                          <a:pt x="578" y="383"/>
                        </a:lnTo>
                        <a:lnTo>
                          <a:pt x="578" y="378"/>
                        </a:lnTo>
                        <a:lnTo>
                          <a:pt x="578" y="376"/>
                        </a:lnTo>
                        <a:lnTo>
                          <a:pt x="578" y="372"/>
                        </a:lnTo>
                        <a:lnTo>
                          <a:pt x="579" y="369"/>
                        </a:lnTo>
                        <a:lnTo>
                          <a:pt x="578" y="364"/>
                        </a:lnTo>
                        <a:lnTo>
                          <a:pt x="578" y="360"/>
                        </a:lnTo>
                        <a:lnTo>
                          <a:pt x="578" y="357"/>
                        </a:lnTo>
                        <a:lnTo>
                          <a:pt x="578" y="353"/>
                        </a:lnTo>
                        <a:lnTo>
                          <a:pt x="578" y="349"/>
                        </a:lnTo>
                        <a:lnTo>
                          <a:pt x="578" y="344"/>
                        </a:lnTo>
                        <a:lnTo>
                          <a:pt x="578" y="340"/>
                        </a:lnTo>
                        <a:lnTo>
                          <a:pt x="578" y="336"/>
                        </a:lnTo>
                        <a:lnTo>
                          <a:pt x="578" y="331"/>
                        </a:lnTo>
                        <a:lnTo>
                          <a:pt x="578" y="327"/>
                        </a:lnTo>
                        <a:lnTo>
                          <a:pt x="578" y="322"/>
                        </a:lnTo>
                        <a:lnTo>
                          <a:pt x="578" y="318"/>
                        </a:lnTo>
                        <a:lnTo>
                          <a:pt x="578" y="313"/>
                        </a:lnTo>
                        <a:lnTo>
                          <a:pt x="578" y="308"/>
                        </a:lnTo>
                        <a:lnTo>
                          <a:pt x="578" y="303"/>
                        </a:lnTo>
                        <a:lnTo>
                          <a:pt x="578" y="300"/>
                        </a:lnTo>
                        <a:lnTo>
                          <a:pt x="578" y="294"/>
                        </a:lnTo>
                        <a:lnTo>
                          <a:pt x="578" y="290"/>
                        </a:lnTo>
                        <a:lnTo>
                          <a:pt x="578" y="284"/>
                        </a:lnTo>
                        <a:lnTo>
                          <a:pt x="578" y="280"/>
                        </a:lnTo>
                        <a:lnTo>
                          <a:pt x="578" y="275"/>
                        </a:lnTo>
                        <a:lnTo>
                          <a:pt x="578" y="269"/>
                        </a:lnTo>
                        <a:lnTo>
                          <a:pt x="578" y="264"/>
                        </a:lnTo>
                        <a:lnTo>
                          <a:pt x="578" y="260"/>
                        </a:lnTo>
                        <a:lnTo>
                          <a:pt x="578" y="254"/>
                        </a:lnTo>
                        <a:lnTo>
                          <a:pt x="578" y="249"/>
                        </a:lnTo>
                        <a:lnTo>
                          <a:pt x="578" y="243"/>
                        </a:lnTo>
                        <a:lnTo>
                          <a:pt x="578" y="237"/>
                        </a:lnTo>
                        <a:lnTo>
                          <a:pt x="578" y="232"/>
                        </a:lnTo>
                        <a:lnTo>
                          <a:pt x="578" y="226"/>
                        </a:lnTo>
                        <a:lnTo>
                          <a:pt x="578" y="222"/>
                        </a:lnTo>
                        <a:lnTo>
                          <a:pt x="578" y="217"/>
                        </a:lnTo>
                        <a:lnTo>
                          <a:pt x="578" y="211"/>
                        </a:lnTo>
                        <a:lnTo>
                          <a:pt x="578" y="205"/>
                        </a:lnTo>
                        <a:lnTo>
                          <a:pt x="577" y="200"/>
                        </a:lnTo>
                        <a:lnTo>
                          <a:pt x="577" y="195"/>
                        </a:lnTo>
                        <a:lnTo>
                          <a:pt x="577" y="190"/>
                        </a:lnTo>
                        <a:lnTo>
                          <a:pt x="577" y="185"/>
                        </a:lnTo>
                        <a:lnTo>
                          <a:pt x="577" y="180"/>
                        </a:lnTo>
                        <a:lnTo>
                          <a:pt x="577" y="176"/>
                        </a:lnTo>
                        <a:lnTo>
                          <a:pt x="576" y="171"/>
                        </a:lnTo>
                        <a:lnTo>
                          <a:pt x="576" y="166"/>
                        </a:lnTo>
                        <a:lnTo>
                          <a:pt x="575" y="162"/>
                        </a:lnTo>
                        <a:lnTo>
                          <a:pt x="575" y="159"/>
                        </a:lnTo>
                        <a:lnTo>
                          <a:pt x="575" y="154"/>
                        </a:lnTo>
                        <a:lnTo>
                          <a:pt x="575" y="150"/>
                        </a:lnTo>
                        <a:lnTo>
                          <a:pt x="575" y="146"/>
                        </a:lnTo>
                        <a:lnTo>
                          <a:pt x="575" y="143"/>
                        </a:lnTo>
                        <a:lnTo>
                          <a:pt x="573" y="138"/>
                        </a:lnTo>
                        <a:lnTo>
                          <a:pt x="573" y="135"/>
                        </a:lnTo>
                        <a:lnTo>
                          <a:pt x="572" y="131"/>
                        </a:lnTo>
                        <a:lnTo>
                          <a:pt x="572" y="128"/>
                        </a:lnTo>
                        <a:lnTo>
                          <a:pt x="571" y="125"/>
                        </a:lnTo>
                        <a:lnTo>
                          <a:pt x="571" y="122"/>
                        </a:lnTo>
                        <a:lnTo>
                          <a:pt x="570" y="118"/>
                        </a:lnTo>
                        <a:lnTo>
                          <a:pt x="570" y="116"/>
                        </a:lnTo>
                        <a:lnTo>
                          <a:pt x="570" y="112"/>
                        </a:lnTo>
                        <a:lnTo>
                          <a:pt x="570" y="110"/>
                        </a:lnTo>
                        <a:lnTo>
                          <a:pt x="569" y="108"/>
                        </a:lnTo>
                        <a:lnTo>
                          <a:pt x="569" y="105"/>
                        </a:lnTo>
                        <a:lnTo>
                          <a:pt x="568" y="100"/>
                        </a:lnTo>
                        <a:lnTo>
                          <a:pt x="566" y="95"/>
                        </a:lnTo>
                        <a:lnTo>
                          <a:pt x="565" y="90"/>
                        </a:lnTo>
                        <a:lnTo>
                          <a:pt x="565" y="87"/>
                        </a:lnTo>
                        <a:lnTo>
                          <a:pt x="564" y="83"/>
                        </a:lnTo>
                        <a:lnTo>
                          <a:pt x="563" y="79"/>
                        </a:lnTo>
                        <a:lnTo>
                          <a:pt x="562" y="77"/>
                        </a:lnTo>
                        <a:lnTo>
                          <a:pt x="562" y="74"/>
                        </a:lnTo>
                        <a:lnTo>
                          <a:pt x="560" y="71"/>
                        </a:lnTo>
                        <a:lnTo>
                          <a:pt x="560" y="70"/>
                        </a:lnTo>
                        <a:lnTo>
                          <a:pt x="559" y="66"/>
                        </a:lnTo>
                        <a:lnTo>
                          <a:pt x="558" y="64"/>
                        </a:lnTo>
                        <a:lnTo>
                          <a:pt x="557" y="62"/>
                        </a:lnTo>
                        <a:lnTo>
                          <a:pt x="626" y="0"/>
                        </a:lnTo>
                        <a:lnTo>
                          <a:pt x="628" y="3"/>
                        </a:lnTo>
                        <a:lnTo>
                          <a:pt x="633" y="8"/>
                        </a:lnTo>
                        <a:lnTo>
                          <a:pt x="634" y="10"/>
                        </a:lnTo>
                        <a:lnTo>
                          <a:pt x="635" y="13"/>
                        </a:lnTo>
                        <a:lnTo>
                          <a:pt x="638" y="16"/>
                        </a:lnTo>
                        <a:lnTo>
                          <a:pt x="640" y="19"/>
                        </a:lnTo>
                        <a:lnTo>
                          <a:pt x="640" y="21"/>
                        </a:lnTo>
                        <a:lnTo>
                          <a:pt x="642" y="24"/>
                        </a:lnTo>
                        <a:lnTo>
                          <a:pt x="643" y="28"/>
                        </a:lnTo>
                        <a:lnTo>
                          <a:pt x="646" y="32"/>
                        </a:lnTo>
                        <a:lnTo>
                          <a:pt x="646" y="34"/>
                        </a:lnTo>
                        <a:lnTo>
                          <a:pt x="648" y="39"/>
                        </a:lnTo>
                        <a:lnTo>
                          <a:pt x="648" y="41"/>
                        </a:lnTo>
                        <a:lnTo>
                          <a:pt x="651" y="46"/>
                        </a:lnTo>
                        <a:lnTo>
                          <a:pt x="651" y="49"/>
                        </a:lnTo>
                        <a:lnTo>
                          <a:pt x="652" y="53"/>
                        </a:lnTo>
                        <a:lnTo>
                          <a:pt x="653" y="58"/>
                        </a:lnTo>
                        <a:lnTo>
                          <a:pt x="653" y="62"/>
                        </a:lnTo>
                        <a:lnTo>
                          <a:pt x="654" y="66"/>
                        </a:lnTo>
                        <a:lnTo>
                          <a:pt x="655" y="71"/>
                        </a:lnTo>
                        <a:lnTo>
                          <a:pt x="655" y="74"/>
                        </a:lnTo>
                        <a:lnTo>
                          <a:pt x="657" y="79"/>
                        </a:lnTo>
                        <a:lnTo>
                          <a:pt x="658" y="83"/>
                        </a:lnTo>
                        <a:lnTo>
                          <a:pt x="658" y="87"/>
                        </a:lnTo>
                        <a:lnTo>
                          <a:pt x="658" y="92"/>
                        </a:lnTo>
                        <a:lnTo>
                          <a:pt x="659" y="97"/>
                        </a:lnTo>
                        <a:lnTo>
                          <a:pt x="660" y="100"/>
                        </a:lnTo>
                        <a:lnTo>
                          <a:pt x="660" y="105"/>
                        </a:lnTo>
                        <a:lnTo>
                          <a:pt x="660" y="110"/>
                        </a:lnTo>
                        <a:lnTo>
                          <a:pt x="661" y="115"/>
                        </a:lnTo>
                        <a:lnTo>
                          <a:pt x="661" y="121"/>
                        </a:lnTo>
                        <a:lnTo>
                          <a:pt x="662" y="124"/>
                        </a:lnTo>
                        <a:lnTo>
                          <a:pt x="662" y="129"/>
                        </a:lnTo>
                        <a:lnTo>
                          <a:pt x="662" y="134"/>
                        </a:lnTo>
                        <a:lnTo>
                          <a:pt x="662" y="138"/>
                        </a:lnTo>
                        <a:lnTo>
                          <a:pt x="664" y="142"/>
                        </a:lnTo>
                        <a:lnTo>
                          <a:pt x="664" y="147"/>
                        </a:lnTo>
                        <a:lnTo>
                          <a:pt x="664" y="152"/>
                        </a:lnTo>
                        <a:lnTo>
                          <a:pt x="664" y="156"/>
                        </a:lnTo>
                        <a:lnTo>
                          <a:pt x="664" y="161"/>
                        </a:lnTo>
                        <a:lnTo>
                          <a:pt x="664" y="165"/>
                        </a:lnTo>
                        <a:lnTo>
                          <a:pt x="664" y="169"/>
                        </a:lnTo>
                        <a:lnTo>
                          <a:pt x="664" y="173"/>
                        </a:lnTo>
                        <a:lnTo>
                          <a:pt x="664" y="178"/>
                        </a:lnTo>
                        <a:lnTo>
                          <a:pt x="664" y="182"/>
                        </a:lnTo>
                        <a:lnTo>
                          <a:pt x="665" y="186"/>
                        </a:lnTo>
                        <a:lnTo>
                          <a:pt x="665" y="191"/>
                        </a:lnTo>
                        <a:lnTo>
                          <a:pt x="665" y="193"/>
                        </a:lnTo>
                        <a:lnTo>
                          <a:pt x="665" y="198"/>
                        </a:lnTo>
                        <a:lnTo>
                          <a:pt x="665" y="201"/>
                        </a:lnTo>
                        <a:lnTo>
                          <a:pt x="665" y="205"/>
                        </a:lnTo>
                        <a:lnTo>
                          <a:pt x="665" y="208"/>
                        </a:lnTo>
                        <a:lnTo>
                          <a:pt x="665" y="212"/>
                        </a:lnTo>
                        <a:lnTo>
                          <a:pt x="665" y="217"/>
                        </a:lnTo>
                        <a:lnTo>
                          <a:pt x="665" y="219"/>
                        </a:lnTo>
                        <a:lnTo>
                          <a:pt x="665" y="222"/>
                        </a:lnTo>
                        <a:lnTo>
                          <a:pt x="665" y="224"/>
                        </a:lnTo>
                        <a:lnTo>
                          <a:pt x="666" y="229"/>
                        </a:lnTo>
                        <a:lnTo>
                          <a:pt x="666" y="231"/>
                        </a:lnTo>
                        <a:lnTo>
                          <a:pt x="666" y="233"/>
                        </a:lnTo>
                        <a:lnTo>
                          <a:pt x="666" y="236"/>
                        </a:lnTo>
                        <a:lnTo>
                          <a:pt x="666" y="239"/>
                        </a:lnTo>
                        <a:lnTo>
                          <a:pt x="666" y="241"/>
                        </a:lnTo>
                        <a:lnTo>
                          <a:pt x="666" y="243"/>
                        </a:lnTo>
                        <a:lnTo>
                          <a:pt x="666" y="246"/>
                        </a:lnTo>
                        <a:lnTo>
                          <a:pt x="666" y="249"/>
                        </a:lnTo>
                        <a:lnTo>
                          <a:pt x="666" y="252"/>
                        </a:lnTo>
                        <a:lnTo>
                          <a:pt x="666" y="256"/>
                        </a:lnTo>
                        <a:lnTo>
                          <a:pt x="666" y="260"/>
                        </a:lnTo>
                        <a:lnTo>
                          <a:pt x="666" y="264"/>
                        </a:lnTo>
                        <a:lnTo>
                          <a:pt x="666" y="267"/>
                        </a:lnTo>
                        <a:lnTo>
                          <a:pt x="666" y="273"/>
                        </a:lnTo>
                        <a:lnTo>
                          <a:pt x="666" y="276"/>
                        </a:lnTo>
                        <a:lnTo>
                          <a:pt x="666" y="281"/>
                        </a:lnTo>
                        <a:lnTo>
                          <a:pt x="666" y="284"/>
                        </a:lnTo>
                        <a:lnTo>
                          <a:pt x="666" y="290"/>
                        </a:lnTo>
                        <a:lnTo>
                          <a:pt x="666" y="295"/>
                        </a:lnTo>
                        <a:lnTo>
                          <a:pt x="667" y="301"/>
                        </a:lnTo>
                        <a:lnTo>
                          <a:pt x="666" y="306"/>
                        </a:lnTo>
                        <a:lnTo>
                          <a:pt x="666" y="311"/>
                        </a:lnTo>
                        <a:lnTo>
                          <a:pt x="666" y="317"/>
                        </a:lnTo>
                        <a:lnTo>
                          <a:pt x="666" y="322"/>
                        </a:lnTo>
                        <a:lnTo>
                          <a:pt x="666" y="328"/>
                        </a:lnTo>
                        <a:lnTo>
                          <a:pt x="666" y="334"/>
                        </a:lnTo>
                        <a:lnTo>
                          <a:pt x="666" y="340"/>
                        </a:lnTo>
                        <a:lnTo>
                          <a:pt x="666" y="345"/>
                        </a:lnTo>
                        <a:lnTo>
                          <a:pt x="666" y="351"/>
                        </a:lnTo>
                        <a:lnTo>
                          <a:pt x="666" y="357"/>
                        </a:lnTo>
                        <a:lnTo>
                          <a:pt x="666" y="363"/>
                        </a:lnTo>
                        <a:lnTo>
                          <a:pt x="666" y="370"/>
                        </a:lnTo>
                        <a:lnTo>
                          <a:pt x="666" y="376"/>
                        </a:lnTo>
                        <a:lnTo>
                          <a:pt x="666" y="381"/>
                        </a:lnTo>
                        <a:lnTo>
                          <a:pt x="666" y="387"/>
                        </a:lnTo>
                        <a:lnTo>
                          <a:pt x="666" y="394"/>
                        </a:lnTo>
                        <a:lnTo>
                          <a:pt x="665" y="398"/>
                        </a:lnTo>
                        <a:lnTo>
                          <a:pt x="665" y="404"/>
                        </a:lnTo>
                        <a:lnTo>
                          <a:pt x="665" y="411"/>
                        </a:lnTo>
                        <a:lnTo>
                          <a:pt x="665" y="416"/>
                        </a:lnTo>
                        <a:lnTo>
                          <a:pt x="665" y="421"/>
                        </a:lnTo>
                        <a:lnTo>
                          <a:pt x="665" y="427"/>
                        </a:lnTo>
                        <a:lnTo>
                          <a:pt x="665" y="433"/>
                        </a:lnTo>
                        <a:lnTo>
                          <a:pt x="665" y="439"/>
                        </a:lnTo>
                        <a:lnTo>
                          <a:pt x="664" y="444"/>
                        </a:lnTo>
                        <a:lnTo>
                          <a:pt x="664" y="448"/>
                        </a:lnTo>
                        <a:lnTo>
                          <a:pt x="664" y="453"/>
                        </a:lnTo>
                        <a:lnTo>
                          <a:pt x="664" y="459"/>
                        </a:lnTo>
                        <a:lnTo>
                          <a:pt x="664" y="464"/>
                        </a:lnTo>
                        <a:lnTo>
                          <a:pt x="664" y="468"/>
                        </a:lnTo>
                        <a:lnTo>
                          <a:pt x="664" y="472"/>
                        </a:lnTo>
                        <a:lnTo>
                          <a:pt x="664" y="477"/>
                        </a:lnTo>
                        <a:lnTo>
                          <a:pt x="664" y="482"/>
                        </a:lnTo>
                        <a:lnTo>
                          <a:pt x="664" y="485"/>
                        </a:lnTo>
                        <a:lnTo>
                          <a:pt x="664" y="489"/>
                        </a:lnTo>
                        <a:lnTo>
                          <a:pt x="664" y="492"/>
                        </a:lnTo>
                        <a:lnTo>
                          <a:pt x="664" y="495"/>
                        </a:lnTo>
                        <a:lnTo>
                          <a:pt x="664" y="498"/>
                        </a:lnTo>
                        <a:lnTo>
                          <a:pt x="664" y="501"/>
                        </a:lnTo>
                        <a:lnTo>
                          <a:pt x="664" y="504"/>
                        </a:lnTo>
                        <a:lnTo>
                          <a:pt x="664" y="508"/>
                        </a:lnTo>
                        <a:lnTo>
                          <a:pt x="664" y="510"/>
                        </a:lnTo>
                        <a:lnTo>
                          <a:pt x="664" y="512"/>
                        </a:lnTo>
                        <a:lnTo>
                          <a:pt x="664" y="514"/>
                        </a:lnTo>
                        <a:lnTo>
                          <a:pt x="659" y="515"/>
                        </a:lnTo>
                        <a:lnTo>
                          <a:pt x="655" y="515"/>
                        </a:lnTo>
                        <a:lnTo>
                          <a:pt x="652" y="515"/>
                        </a:lnTo>
                        <a:lnTo>
                          <a:pt x="649" y="516"/>
                        </a:lnTo>
                        <a:lnTo>
                          <a:pt x="647" y="517"/>
                        </a:lnTo>
                        <a:lnTo>
                          <a:pt x="645" y="518"/>
                        </a:lnTo>
                        <a:lnTo>
                          <a:pt x="641" y="518"/>
                        </a:lnTo>
                        <a:lnTo>
                          <a:pt x="638" y="518"/>
                        </a:lnTo>
                        <a:lnTo>
                          <a:pt x="635" y="518"/>
                        </a:lnTo>
                        <a:lnTo>
                          <a:pt x="632" y="520"/>
                        </a:lnTo>
                        <a:lnTo>
                          <a:pt x="628" y="520"/>
                        </a:lnTo>
                        <a:lnTo>
                          <a:pt x="624" y="521"/>
                        </a:lnTo>
                        <a:lnTo>
                          <a:pt x="620" y="521"/>
                        </a:lnTo>
                        <a:lnTo>
                          <a:pt x="617" y="521"/>
                        </a:lnTo>
                        <a:lnTo>
                          <a:pt x="613" y="521"/>
                        </a:lnTo>
                        <a:lnTo>
                          <a:pt x="608" y="522"/>
                        </a:lnTo>
                        <a:lnTo>
                          <a:pt x="604" y="522"/>
                        </a:lnTo>
                        <a:lnTo>
                          <a:pt x="600" y="523"/>
                        </a:lnTo>
                        <a:lnTo>
                          <a:pt x="596" y="523"/>
                        </a:lnTo>
                        <a:lnTo>
                          <a:pt x="591" y="523"/>
                        </a:lnTo>
                        <a:lnTo>
                          <a:pt x="588" y="523"/>
                        </a:lnTo>
                        <a:lnTo>
                          <a:pt x="583" y="524"/>
                        </a:lnTo>
                        <a:lnTo>
                          <a:pt x="578" y="524"/>
                        </a:lnTo>
                        <a:lnTo>
                          <a:pt x="575" y="524"/>
                        </a:lnTo>
                        <a:lnTo>
                          <a:pt x="570" y="524"/>
                        </a:lnTo>
                        <a:lnTo>
                          <a:pt x="565" y="525"/>
                        </a:lnTo>
                        <a:lnTo>
                          <a:pt x="560" y="525"/>
                        </a:lnTo>
                        <a:lnTo>
                          <a:pt x="556" y="525"/>
                        </a:lnTo>
                        <a:lnTo>
                          <a:pt x="552" y="525"/>
                        </a:lnTo>
                        <a:lnTo>
                          <a:pt x="547" y="525"/>
                        </a:lnTo>
                        <a:lnTo>
                          <a:pt x="543" y="525"/>
                        </a:lnTo>
                        <a:lnTo>
                          <a:pt x="538" y="525"/>
                        </a:lnTo>
                        <a:lnTo>
                          <a:pt x="534" y="525"/>
                        </a:lnTo>
                        <a:lnTo>
                          <a:pt x="528" y="527"/>
                        </a:lnTo>
                        <a:lnTo>
                          <a:pt x="525" y="527"/>
                        </a:lnTo>
                        <a:lnTo>
                          <a:pt x="521" y="527"/>
                        </a:lnTo>
                        <a:lnTo>
                          <a:pt x="517" y="527"/>
                        </a:lnTo>
                        <a:lnTo>
                          <a:pt x="513" y="528"/>
                        </a:lnTo>
                        <a:lnTo>
                          <a:pt x="508" y="528"/>
                        </a:lnTo>
                        <a:lnTo>
                          <a:pt x="503" y="528"/>
                        </a:lnTo>
                        <a:lnTo>
                          <a:pt x="501" y="528"/>
                        </a:lnTo>
                        <a:lnTo>
                          <a:pt x="498" y="528"/>
                        </a:lnTo>
                        <a:lnTo>
                          <a:pt x="494" y="528"/>
                        </a:lnTo>
                        <a:lnTo>
                          <a:pt x="490" y="528"/>
                        </a:lnTo>
                        <a:lnTo>
                          <a:pt x="486" y="528"/>
                        </a:lnTo>
                        <a:lnTo>
                          <a:pt x="483" y="528"/>
                        </a:lnTo>
                        <a:lnTo>
                          <a:pt x="481" y="528"/>
                        </a:lnTo>
                        <a:lnTo>
                          <a:pt x="477" y="528"/>
                        </a:lnTo>
                        <a:lnTo>
                          <a:pt x="475" y="528"/>
                        </a:lnTo>
                        <a:lnTo>
                          <a:pt x="473" y="529"/>
                        </a:lnTo>
                        <a:lnTo>
                          <a:pt x="468" y="529"/>
                        </a:lnTo>
                        <a:lnTo>
                          <a:pt x="463" y="530"/>
                        </a:lnTo>
                        <a:lnTo>
                          <a:pt x="461" y="530"/>
                        </a:lnTo>
                        <a:lnTo>
                          <a:pt x="458" y="530"/>
                        </a:lnTo>
                        <a:lnTo>
                          <a:pt x="456" y="530"/>
                        </a:lnTo>
                        <a:lnTo>
                          <a:pt x="445" y="530"/>
                        </a:lnTo>
                        <a:lnTo>
                          <a:pt x="436" y="530"/>
                        </a:lnTo>
                        <a:lnTo>
                          <a:pt x="425" y="530"/>
                        </a:lnTo>
                        <a:lnTo>
                          <a:pt x="414" y="530"/>
                        </a:lnTo>
                        <a:lnTo>
                          <a:pt x="405" y="530"/>
                        </a:lnTo>
                        <a:lnTo>
                          <a:pt x="394" y="530"/>
                        </a:lnTo>
                        <a:lnTo>
                          <a:pt x="385" y="530"/>
                        </a:lnTo>
                        <a:lnTo>
                          <a:pt x="374" y="531"/>
                        </a:lnTo>
                        <a:lnTo>
                          <a:pt x="365" y="530"/>
                        </a:lnTo>
                        <a:lnTo>
                          <a:pt x="354" y="530"/>
                        </a:lnTo>
                        <a:lnTo>
                          <a:pt x="344" y="530"/>
                        </a:lnTo>
                        <a:lnTo>
                          <a:pt x="336" y="530"/>
                        </a:lnTo>
                        <a:lnTo>
                          <a:pt x="327" y="530"/>
                        </a:lnTo>
                        <a:lnTo>
                          <a:pt x="317" y="530"/>
                        </a:lnTo>
                        <a:lnTo>
                          <a:pt x="309" y="530"/>
                        </a:lnTo>
                        <a:lnTo>
                          <a:pt x="299" y="530"/>
                        </a:lnTo>
                        <a:lnTo>
                          <a:pt x="291" y="530"/>
                        </a:lnTo>
                        <a:lnTo>
                          <a:pt x="280" y="530"/>
                        </a:lnTo>
                        <a:lnTo>
                          <a:pt x="273" y="529"/>
                        </a:lnTo>
                        <a:lnTo>
                          <a:pt x="264" y="529"/>
                        </a:lnTo>
                        <a:lnTo>
                          <a:pt x="255" y="528"/>
                        </a:lnTo>
                        <a:lnTo>
                          <a:pt x="247" y="528"/>
                        </a:lnTo>
                        <a:lnTo>
                          <a:pt x="239" y="528"/>
                        </a:lnTo>
                        <a:lnTo>
                          <a:pt x="232" y="528"/>
                        </a:lnTo>
                        <a:lnTo>
                          <a:pt x="223" y="527"/>
                        </a:lnTo>
                        <a:lnTo>
                          <a:pt x="215" y="527"/>
                        </a:lnTo>
                        <a:lnTo>
                          <a:pt x="208" y="525"/>
                        </a:lnTo>
                        <a:lnTo>
                          <a:pt x="201" y="525"/>
                        </a:lnTo>
                        <a:lnTo>
                          <a:pt x="194" y="525"/>
                        </a:lnTo>
                        <a:lnTo>
                          <a:pt x="187" y="525"/>
                        </a:lnTo>
                        <a:lnTo>
                          <a:pt x="180" y="524"/>
                        </a:lnTo>
                        <a:lnTo>
                          <a:pt x="174" y="524"/>
                        </a:lnTo>
                        <a:lnTo>
                          <a:pt x="167" y="523"/>
                        </a:lnTo>
                        <a:lnTo>
                          <a:pt x="161" y="523"/>
                        </a:lnTo>
                        <a:lnTo>
                          <a:pt x="155" y="522"/>
                        </a:lnTo>
                        <a:lnTo>
                          <a:pt x="149" y="522"/>
                        </a:lnTo>
                        <a:lnTo>
                          <a:pt x="142" y="521"/>
                        </a:lnTo>
                        <a:lnTo>
                          <a:pt x="137" y="521"/>
                        </a:lnTo>
                        <a:lnTo>
                          <a:pt x="131" y="520"/>
                        </a:lnTo>
                        <a:lnTo>
                          <a:pt x="126" y="520"/>
                        </a:lnTo>
                        <a:lnTo>
                          <a:pt x="120" y="518"/>
                        </a:lnTo>
                        <a:lnTo>
                          <a:pt x="115" y="518"/>
                        </a:lnTo>
                        <a:lnTo>
                          <a:pt x="110" y="518"/>
                        </a:lnTo>
                        <a:lnTo>
                          <a:pt x="106" y="518"/>
                        </a:lnTo>
                        <a:lnTo>
                          <a:pt x="101" y="517"/>
                        </a:lnTo>
                        <a:lnTo>
                          <a:pt x="97" y="517"/>
                        </a:lnTo>
                        <a:lnTo>
                          <a:pt x="94" y="516"/>
                        </a:lnTo>
                        <a:lnTo>
                          <a:pt x="89" y="516"/>
                        </a:lnTo>
                        <a:lnTo>
                          <a:pt x="86" y="515"/>
                        </a:lnTo>
                        <a:lnTo>
                          <a:pt x="82" y="515"/>
                        </a:lnTo>
                        <a:lnTo>
                          <a:pt x="80" y="515"/>
                        </a:lnTo>
                        <a:lnTo>
                          <a:pt x="76" y="515"/>
                        </a:lnTo>
                        <a:lnTo>
                          <a:pt x="73" y="514"/>
                        </a:lnTo>
                        <a:lnTo>
                          <a:pt x="70" y="512"/>
                        </a:lnTo>
                        <a:lnTo>
                          <a:pt x="68" y="512"/>
                        </a:lnTo>
                        <a:lnTo>
                          <a:pt x="63" y="512"/>
                        </a:lnTo>
                        <a:lnTo>
                          <a:pt x="61" y="512"/>
                        </a:lnTo>
                        <a:lnTo>
                          <a:pt x="60" y="512"/>
                        </a:lnTo>
                        <a:lnTo>
                          <a:pt x="56" y="509"/>
                        </a:lnTo>
                        <a:lnTo>
                          <a:pt x="51" y="506"/>
                        </a:lnTo>
                        <a:lnTo>
                          <a:pt x="48" y="503"/>
                        </a:lnTo>
                        <a:lnTo>
                          <a:pt x="44" y="499"/>
                        </a:lnTo>
                        <a:lnTo>
                          <a:pt x="41" y="495"/>
                        </a:lnTo>
                        <a:lnTo>
                          <a:pt x="37" y="490"/>
                        </a:lnTo>
                        <a:lnTo>
                          <a:pt x="34" y="485"/>
                        </a:lnTo>
                        <a:lnTo>
                          <a:pt x="31" y="480"/>
                        </a:lnTo>
                        <a:lnTo>
                          <a:pt x="30" y="477"/>
                        </a:lnTo>
                        <a:lnTo>
                          <a:pt x="28" y="473"/>
                        </a:lnTo>
                        <a:lnTo>
                          <a:pt x="26" y="470"/>
                        </a:lnTo>
                        <a:lnTo>
                          <a:pt x="25" y="467"/>
                        </a:lnTo>
                        <a:lnTo>
                          <a:pt x="24" y="464"/>
                        </a:lnTo>
                        <a:lnTo>
                          <a:pt x="23" y="460"/>
                        </a:lnTo>
                        <a:lnTo>
                          <a:pt x="22" y="457"/>
                        </a:lnTo>
                        <a:lnTo>
                          <a:pt x="21" y="454"/>
                        </a:lnTo>
                        <a:lnTo>
                          <a:pt x="19" y="451"/>
                        </a:lnTo>
                        <a:lnTo>
                          <a:pt x="18" y="447"/>
                        </a:lnTo>
                        <a:lnTo>
                          <a:pt x="17" y="444"/>
                        </a:lnTo>
                        <a:lnTo>
                          <a:pt x="16" y="440"/>
                        </a:lnTo>
                        <a:lnTo>
                          <a:pt x="15" y="436"/>
                        </a:lnTo>
                        <a:lnTo>
                          <a:pt x="15" y="433"/>
                        </a:lnTo>
                        <a:lnTo>
                          <a:pt x="13" y="429"/>
                        </a:lnTo>
                        <a:lnTo>
                          <a:pt x="12" y="426"/>
                        </a:lnTo>
                        <a:lnTo>
                          <a:pt x="11" y="421"/>
                        </a:lnTo>
                        <a:lnTo>
                          <a:pt x="11" y="417"/>
                        </a:lnTo>
                        <a:lnTo>
                          <a:pt x="10" y="414"/>
                        </a:lnTo>
                        <a:lnTo>
                          <a:pt x="9" y="409"/>
                        </a:lnTo>
                        <a:lnTo>
                          <a:pt x="8" y="404"/>
                        </a:lnTo>
                        <a:lnTo>
                          <a:pt x="8" y="401"/>
                        </a:lnTo>
                        <a:lnTo>
                          <a:pt x="6" y="397"/>
                        </a:lnTo>
                        <a:lnTo>
                          <a:pt x="6" y="394"/>
                        </a:lnTo>
                        <a:lnTo>
                          <a:pt x="5" y="389"/>
                        </a:lnTo>
                        <a:lnTo>
                          <a:pt x="5" y="384"/>
                        </a:lnTo>
                        <a:lnTo>
                          <a:pt x="5" y="381"/>
                        </a:lnTo>
                        <a:lnTo>
                          <a:pt x="5" y="376"/>
                        </a:lnTo>
                        <a:lnTo>
                          <a:pt x="4" y="372"/>
                        </a:lnTo>
                        <a:lnTo>
                          <a:pt x="3" y="369"/>
                        </a:lnTo>
                        <a:lnTo>
                          <a:pt x="3" y="363"/>
                        </a:lnTo>
                        <a:lnTo>
                          <a:pt x="3" y="360"/>
                        </a:lnTo>
                        <a:lnTo>
                          <a:pt x="3" y="356"/>
                        </a:lnTo>
                        <a:lnTo>
                          <a:pt x="2" y="351"/>
                        </a:lnTo>
                        <a:lnTo>
                          <a:pt x="0" y="347"/>
                        </a:lnTo>
                        <a:lnTo>
                          <a:pt x="0" y="343"/>
                        </a:lnTo>
                        <a:lnTo>
                          <a:pt x="0" y="338"/>
                        </a:lnTo>
                        <a:lnTo>
                          <a:pt x="0" y="334"/>
                        </a:lnTo>
                        <a:lnTo>
                          <a:pt x="0" y="330"/>
                        </a:lnTo>
                        <a:lnTo>
                          <a:pt x="0" y="325"/>
                        </a:lnTo>
                        <a:lnTo>
                          <a:pt x="0" y="321"/>
                        </a:lnTo>
                        <a:lnTo>
                          <a:pt x="0" y="317"/>
                        </a:lnTo>
                        <a:lnTo>
                          <a:pt x="0" y="313"/>
                        </a:lnTo>
                        <a:lnTo>
                          <a:pt x="0" y="308"/>
                        </a:lnTo>
                        <a:lnTo>
                          <a:pt x="0" y="303"/>
                        </a:lnTo>
                        <a:lnTo>
                          <a:pt x="0" y="300"/>
                        </a:lnTo>
                        <a:lnTo>
                          <a:pt x="0" y="295"/>
                        </a:lnTo>
                        <a:lnTo>
                          <a:pt x="0" y="292"/>
                        </a:lnTo>
                        <a:lnTo>
                          <a:pt x="0" y="287"/>
                        </a:lnTo>
                        <a:lnTo>
                          <a:pt x="0" y="282"/>
                        </a:lnTo>
                        <a:lnTo>
                          <a:pt x="3" y="281"/>
                        </a:lnTo>
                        <a:lnTo>
                          <a:pt x="6" y="280"/>
                        </a:lnTo>
                        <a:lnTo>
                          <a:pt x="10" y="277"/>
                        </a:lnTo>
                        <a:lnTo>
                          <a:pt x="15" y="275"/>
                        </a:lnTo>
                        <a:lnTo>
                          <a:pt x="18" y="271"/>
                        </a:lnTo>
                        <a:lnTo>
                          <a:pt x="22" y="268"/>
                        </a:lnTo>
                        <a:lnTo>
                          <a:pt x="24" y="264"/>
                        </a:lnTo>
                        <a:lnTo>
                          <a:pt x="28" y="260"/>
                        </a:lnTo>
                        <a:lnTo>
                          <a:pt x="30" y="255"/>
                        </a:lnTo>
                        <a:lnTo>
                          <a:pt x="31" y="250"/>
                        </a:lnTo>
                        <a:lnTo>
                          <a:pt x="32" y="246"/>
                        </a:lnTo>
                        <a:lnTo>
                          <a:pt x="32" y="242"/>
                        </a:lnTo>
                        <a:lnTo>
                          <a:pt x="31" y="238"/>
                        </a:lnTo>
                        <a:lnTo>
                          <a:pt x="29" y="235"/>
                        </a:lnTo>
                        <a:lnTo>
                          <a:pt x="26" y="233"/>
                        </a:lnTo>
                        <a:lnTo>
                          <a:pt x="25" y="231"/>
                        </a:lnTo>
                        <a:lnTo>
                          <a:pt x="23" y="231"/>
                        </a:lnTo>
                        <a:lnTo>
                          <a:pt x="21" y="230"/>
                        </a:lnTo>
                        <a:lnTo>
                          <a:pt x="16" y="235"/>
                        </a:lnTo>
                        <a:lnTo>
                          <a:pt x="11" y="239"/>
                        </a:lnTo>
                        <a:lnTo>
                          <a:pt x="8" y="242"/>
                        </a:lnTo>
                        <a:lnTo>
                          <a:pt x="5" y="244"/>
                        </a:lnTo>
                        <a:lnTo>
                          <a:pt x="3" y="246"/>
                        </a:lnTo>
                        <a:lnTo>
                          <a:pt x="0" y="249"/>
                        </a:lnTo>
                        <a:lnTo>
                          <a:pt x="0" y="246"/>
                        </a:lnTo>
                        <a:lnTo>
                          <a:pt x="0" y="244"/>
                        </a:lnTo>
                        <a:lnTo>
                          <a:pt x="0" y="242"/>
                        </a:lnTo>
                        <a:lnTo>
                          <a:pt x="0" y="239"/>
                        </a:lnTo>
                        <a:lnTo>
                          <a:pt x="0" y="236"/>
                        </a:lnTo>
                        <a:lnTo>
                          <a:pt x="0" y="233"/>
                        </a:lnTo>
                        <a:lnTo>
                          <a:pt x="0" y="231"/>
                        </a:lnTo>
                        <a:lnTo>
                          <a:pt x="2" y="229"/>
                        </a:lnTo>
                        <a:lnTo>
                          <a:pt x="2" y="225"/>
                        </a:lnTo>
                        <a:lnTo>
                          <a:pt x="2" y="223"/>
                        </a:lnTo>
                        <a:lnTo>
                          <a:pt x="2" y="219"/>
                        </a:lnTo>
                        <a:lnTo>
                          <a:pt x="3" y="217"/>
                        </a:lnTo>
                        <a:lnTo>
                          <a:pt x="3" y="214"/>
                        </a:lnTo>
                        <a:lnTo>
                          <a:pt x="3" y="211"/>
                        </a:lnTo>
                        <a:lnTo>
                          <a:pt x="3" y="208"/>
                        </a:lnTo>
                        <a:lnTo>
                          <a:pt x="3" y="206"/>
                        </a:lnTo>
                        <a:lnTo>
                          <a:pt x="3" y="204"/>
                        </a:lnTo>
                        <a:lnTo>
                          <a:pt x="3" y="201"/>
                        </a:lnTo>
                        <a:lnTo>
                          <a:pt x="3" y="198"/>
                        </a:lnTo>
                        <a:lnTo>
                          <a:pt x="3" y="195"/>
                        </a:lnTo>
                        <a:lnTo>
                          <a:pt x="3" y="192"/>
                        </a:lnTo>
                        <a:lnTo>
                          <a:pt x="4" y="190"/>
                        </a:lnTo>
                        <a:lnTo>
                          <a:pt x="5" y="186"/>
                        </a:lnTo>
                        <a:lnTo>
                          <a:pt x="5" y="184"/>
                        </a:lnTo>
                        <a:lnTo>
                          <a:pt x="5" y="181"/>
                        </a:lnTo>
                        <a:lnTo>
                          <a:pt x="5" y="178"/>
                        </a:lnTo>
                        <a:lnTo>
                          <a:pt x="5" y="175"/>
                        </a:lnTo>
                        <a:lnTo>
                          <a:pt x="5" y="172"/>
                        </a:lnTo>
                        <a:lnTo>
                          <a:pt x="5" y="169"/>
                        </a:lnTo>
                        <a:lnTo>
                          <a:pt x="5" y="166"/>
                        </a:lnTo>
                        <a:lnTo>
                          <a:pt x="6" y="163"/>
                        </a:lnTo>
                        <a:lnTo>
                          <a:pt x="6" y="161"/>
                        </a:lnTo>
                        <a:lnTo>
                          <a:pt x="8" y="165"/>
                        </a:lnTo>
                        <a:lnTo>
                          <a:pt x="11" y="167"/>
                        </a:lnTo>
                        <a:lnTo>
                          <a:pt x="13" y="167"/>
                        </a:lnTo>
                        <a:lnTo>
                          <a:pt x="16" y="168"/>
                        </a:lnTo>
                        <a:lnTo>
                          <a:pt x="19" y="168"/>
                        </a:lnTo>
                        <a:lnTo>
                          <a:pt x="23" y="168"/>
                        </a:lnTo>
                        <a:lnTo>
                          <a:pt x="25" y="166"/>
                        </a:lnTo>
                        <a:lnTo>
                          <a:pt x="29" y="166"/>
                        </a:lnTo>
                        <a:lnTo>
                          <a:pt x="32" y="163"/>
                        </a:lnTo>
                        <a:lnTo>
                          <a:pt x="36" y="162"/>
                        </a:lnTo>
                        <a:lnTo>
                          <a:pt x="40" y="160"/>
                        </a:lnTo>
                        <a:lnTo>
                          <a:pt x="43" y="159"/>
                        </a:lnTo>
                        <a:lnTo>
                          <a:pt x="47" y="155"/>
                        </a:lnTo>
                        <a:lnTo>
                          <a:pt x="50" y="153"/>
                        </a:lnTo>
                        <a:lnTo>
                          <a:pt x="53" y="150"/>
                        </a:lnTo>
                        <a:lnTo>
                          <a:pt x="56" y="147"/>
                        </a:lnTo>
                        <a:lnTo>
                          <a:pt x="59" y="143"/>
                        </a:lnTo>
                        <a:lnTo>
                          <a:pt x="61" y="141"/>
                        </a:lnTo>
                        <a:lnTo>
                          <a:pt x="62" y="136"/>
                        </a:lnTo>
                        <a:lnTo>
                          <a:pt x="64" y="133"/>
                        </a:lnTo>
                        <a:lnTo>
                          <a:pt x="66" y="129"/>
                        </a:lnTo>
                        <a:lnTo>
                          <a:pt x="66" y="125"/>
                        </a:lnTo>
                        <a:lnTo>
                          <a:pt x="66" y="122"/>
                        </a:lnTo>
                        <a:lnTo>
                          <a:pt x="66" y="117"/>
                        </a:lnTo>
                        <a:lnTo>
                          <a:pt x="63" y="114"/>
                        </a:lnTo>
                        <a:lnTo>
                          <a:pt x="62" y="110"/>
                        </a:lnTo>
                        <a:lnTo>
                          <a:pt x="59" y="105"/>
                        </a:lnTo>
                        <a:lnTo>
                          <a:pt x="56" y="102"/>
                        </a:lnTo>
                        <a:lnTo>
                          <a:pt x="51" y="97"/>
                        </a:lnTo>
                        <a:lnTo>
                          <a:pt x="47" y="95"/>
                        </a:lnTo>
                        <a:lnTo>
                          <a:pt x="44" y="97"/>
                        </a:lnTo>
                        <a:lnTo>
                          <a:pt x="42" y="99"/>
                        </a:lnTo>
                        <a:lnTo>
                          <a:pt x="40" y="103"/>
                        </a:lnTo>
                        <a:lnTo>
                          <a:pt x="38" y="105"/>
                        </a:lnTo>
                        <a:lnTo>
                          <a:pt x="35" y="110"/>
                        </a:lnTo>
                        <a:lnTo>
                          <a:pt x="32" y="112"/>
                        </a:lnTo>
                        <a:lnTo>
                          <a:pt x="30" y="115"/>
                        </a:lnTo>
                        <a:lnTo>
                          <a:pt x="29" y="117"/>
                        </a:lnTo>
                        <a:lnTo>
                          <a:pt x="25" y="121"/>
                        </a:lnTo>
                        <a:lnTo>
                          <a:pt x="24" y="123"/>
                        </a:lnTo>
                        <a:lnTo>
                          <a:pt x="22" y="125"/>
                        </a:lnTo>
                        <a:lnTo>
                          <a:pt x="19" y="129"/>
                        </a:lnTo>
                        <a:lnTo>
                          <a:pt x="16" y="134"/>
                        </a:lnTo>
                        <a:lnTo>
                          <a:pt x="13" y="138"/>
                        </a:lnTo>
                        <a:lnTo>
                          <a:pt x="10" y="142"/>
                        </a:lnTo>
                        <a:lnTo>
                          <a:pt x="9" y="147"/>
                        </a:lnTo>
                        <a:lnTo>
                          <a:pt x="8" y="150"/>
                        </a:lnTo>
                        <a:lnTo>
                          <a:pt x="8" y="154"/>
                        </a:lnTo>
                        <a:lnTo>
                          <a:pt x="8" y="150"/>
                        </a:lnTo>
                        <a:lnTo>
                          <a:pt x="8" y="147"/>
                        </a:lnTo>
                        <a:lnTo>
                          <a:pt x="8" y="143"/>
                        </a:lnTo>
                        <a:lnTo>
                          <a:pt x="8" y="140"/>
                        </a:lnTo>
                        <a:lnTo>
                          <a:pt x="8" y="135"/>
                        </a:lnTo>
                        <a:lnTo>
                          <a:pt x="9" y="133"/>
                        </a:lnTo>
                        <a:lnTo>
                          <a:pt x="9" y="128"/>
                        </a:lnTo>
                        <a:lnTo>
                          <a:pt x="10" y="125"/>
                        </a:lnTo>
                        <a:lnTo>
                          <a:pt x="10" y="121"/>
                        </a:lnTo>
                        <a:lnTo>
                          <a:pt x="10" y="117"/>
                        </a:lnTo>
                        <a:lnTo>
                          <a:pt x="10" y="115"/>
                        </a:lnTo>
                        <a:lnTo>
                          <a:pt x="10" y="110"/>
                        </a:lnTo>
                        <a:lnTo>
                          <a:pt x="10" y="108"/>
                        </a:lnTo>
                        <a:lnTo>
                          <a:pt x="11" y="104"/>
                        </a:lnTo>
                        <a:lnTo>
                          <a:pt x="11" y="100"/>
                        </a:lnTo>
                        <a:lnTo>
                          <a:pt x="12" y="97"/>
                        </a:lnTo>
                        <a:lnTo>
                          <a:pt x="12" y="95"/>
                        </a:lnTo>
                        <a:lnTo>
                          <a:pt x="12" y="91"/>
                        </a:lnTo>
                        <a:lnTo>
                          <a:pt x="12" y="87"/>
                        </a:lnTo>
                        <a:lnTo>
                          <a:pt x="12" y="85"/>
                        </a:lnTo>
                        <a:lnTo>
                          <a:pt x="12" y="81"/>
                        </a:lnTo>
                        <a:lnTo>
                          <a:pt x="13" y="78"/>
                        </a:lnTo>
                        <a:lnTo>
                          <a:pt x="13" y="74"/>
                        </a:lnTo>
                        <a:lnTo>
                          <a:pt x="15" y="72"/>
                        </a:lnTo>
                        <a:lnTo>
                          <a:pt x="15" y="70"/>
                        </a:lnTo>
                        <a:lnTo>
                          <a:pt x="15" y="67"/>
                        </a:lnTo>
                        <a:lnTo>
                          <a:pt x="15" y="64"/>
                        </a:lnTo>
                        <a:lnTo>
                          <a:pt x="15" y="61"/>
                        </a:lnTo>
                        <a:lnTo>
                          <a:pt x="15" y="58"/>
                        </a:lnTo>
                        <a:lnTo>
                          <a:pt x="16" y="55"/>
                        </a:lnTo>
                        <a:lnTo>
                          <a:pt x="16" y="53"/>
                        </a:lnTo>
                        <a:lnTo>
                          <a:pt x="17" y="51"/>
                        </a:lnTo>
                        <a:lnTo>
                          <a:pt x="17" y="47"/>
                        </a:lnTo>
                        <a:lnTo>
                          <a:pt x="17" y="45"/>
                        </a:lnTo>
                        <a:lnTo>
                          <a:pt x="17" y="41"/>
                        </a:lnTo>
                        <a:lnTo>
                          <a:pt x="17" y="40"/>
                        </a:lnTo>
                        <a:lnTo>
                          <a:pt x="18" y="35"/>
                        </a:lnTo>
                        <a:lnTo>
                          <a:pt x="18" y="32"/>
                        </a:lnTo>
                        <a:lnTo>
                          <a:pt x="18" y="27"/>
                        </a:lnTo>
                        <a:lnTo>
                          <a:pt x="19" y="23"/>
                        </a:lnTo>
                        <a:lnTo>
                          <a:pt x="19" y="20"/>
                        </a:lnTo>
                        <a:lnTo>
                          <a:pt x="21" y="16"/>
                        </a:lnTo>
                        <a:lnTo>
                          <a:pt x="21" y="14"/>
                        </a:lnTo>
                        <a:lnTo>
                          <a:pt x="21" y="11"/>
                        </a:lnTo>
                        <a:lnTo>
                          <a:pt x="21" y="9"/>
                        </a:lnTo>
                        <a:lnTo>
                          <a:pt x="21" y="8"/>
                        </a:lnTo>
                        <a:lnTo>
                          <a:pt x="21" y="5"/>
                        </a:lnTo>
                        <a:lnTo>
                          <a:pt x="22" y="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49" name="Freeform 180">
                    <a:extLst>
                      <a:ext uri="{FF2B5EF4-FFF2-40B4-BE49-F238E27FC236}">
                        <a16:creationId xmlns:a16="http://schemas.microsoft.com/office/drawing/2014/main" id="{AD9F5460-2219-45BB-82BC-8B18359FAB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8" y="1947"/>
                    <a:ext cx="14" cy="10"/>
                  </a:xfrm>
                  <a:custGeom>
                    <a:avLst/>
                    <a:gdLst>
                      <a:gd name="T0" fmla="*/ 0 w 43"/>
                      <a:gd name="T1" fmla="*/ 0 h 31"/>
                      <a:gd name="T2" fmla="*/ 0 w 43"/>
                      <a:gd name="T3" fmla="*/ 0 h 31"/>
                      <a:gd name="T4" fmla="*/ 0 w 43"/>
                      <a:gd name="T5" fmla="*/ 0 h 31"/>
                      <a:gd name="T6" fmla="*/ 0 w 43"/>
                      <a:gd name="T7" fmla="*/ 0 h 31"/>
                      <a:gd name="T8" fmla="*/ 0 w 43"/>
                      <a:gd name="T9" fmla="*/ 0 h 31"/>
                      <a:gd name="T10" fmla="*/ 0 w 43"/>
                      <a:gd name="T11" fmla="*/ 0 h 31"/>
                      <a:gd name="T12" fmla="*/ 0 w 43"/>
                      <a:gd name="T13" fmla="*/ 0 h 31"/>
                      <a:gd name="T14" fmla="*/ 0 w 43"/>
                      <a:gd name="T15" fmla="*/ 0 h 31"/>
                      <a:gd name="T16" fmla="*/ 0 w 43"/>
                      <a:gd name="T17" fmla="*/ 0 h 31"/>
                      <a:gd name="T18" fmla="*/ 0 w 43"/>
                      <a:gd name="T19" fmla="*/ 0 h 31"/>
                      <a:gd name="T20" fmla="*/ 0 w 43"/>
                      <a:gd name="T21" fmla="*/ 0 h 31"/>
                      <a:gd name="T22" fmla="*/ 0 w 43"/>
                      <a:gd name="T23" fmla="*/ 0 h 31"/>
                      <a:gd name="T24" fmla="*/ 0 w 43"/>
                      <a:gd name="T25" fmla="*/ 0 h 31"/>
                      <a:gd name="T26" fmla="*/ 0 w 43"/>
                      <a:gd name="T27" fmla="*/ 0 h 31"/>
                      <a:gd name="T28" fmla="*/ 0 w 43"/>
                      <a:gd name="T29" fmla="*/ 0 h 31"/>
                      <a:gd name="T30" fmla="*/ 0 w 43"/>
                      <a:gd name="T31" fmla="*/ 0 h 31"/>
                      <a:gd name="T32" fmla="*/ 0 w 43"/>
                      <a:gd name="T33" fmla="*/ 0 h 31"/>
                      <a:gd name="T34" fmla="*/ 0 w 43"/>
                      <a:gd name="T35" fmla="*/ 0 h 31"/>
                      <a:gd name="T36" fmla="*/ 0 w 43"/>
                      <a:gd name="T37" fmla="*/ 0 h 31"/>
                      <a:gd name="T38" fmla="*/ 0 w 43"/>
                      <a:gd name="T39" fmla="*/ 0 h 31"/>
                      <a:gd name="T40" fmla="*/ 0 w 43"/>
                      <a:gd name="T41" fmla="*/ 0 h 31"/>
                      <a:gd name="T42" fmla="*/ 0 w 43"/>
                      <a:gd name="T43" fmla="*/ 0 h 31"/>
                      <a:gd name="T44" fmla="*/ 0 w 43"/>
                      <a:gd name="T45" fmla="*/ 0 h 31"/>
                      <a:gd name="T46" fmla="*/ 0 w 43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43"/>
                      <a:gd name="T73" fmla="*/ 0 h 31"/>
                      <a:gd name="T74" fmla="*/ 43 w 43"/>
                      <a:gd name="T75" fmla="*/ 31 h 31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43" h="31">
                        <a:moveTo>
                          <a:pt x="0" y="0"/>
                        </a:moveTo>
                        <a:lnTo>
                          <a:pt x="43" y="3"/>
                        </a:lnTo>
                        <a:lnTo>
                          <a:pt x="42" y="6"/>
                        </a:lnTo>
                        <a:lnTo>
                          <a:pt x="41" y="9"/>
                        </a:lnTo>
                        <a:lnTo>
                          <a:pt x="40" y="11"/>
                        </a:lnTo>
                        <a:lnTo>
                          <a:pt x="37" y="13"/>
                        </a:lnTo>
                        <a:lnTo>
                          <a:pt x="37" y="16"/>
                        </a:lnTo>
                        <a:lnTo>
                          <a:pt x="35" y="18"/>
                        </a:lnTo>
                        <a:lnTo>
                          <a:pt x="33" y="20"/>
                        </a:lnTo>
                        <a:lnTo>
                          <a:pt x="32" y="23"/>
                        </a:lnTo>
                        <a:lnTo>
                          <a:pt x="30" y="26"/>
                        </a:lnTo>
                        <a:lnTo>
                          <a:pt x="26" y="29"/>
                        </a:lnTo>
                        <a:lnTo>
                          <a:pt x="20" y="31"/>
                        </a:lnTo>
                        <a:lnTo>
                          <a:pt x="16" y="30"/>
                        </a:lnTo>
                        <a:lnTo>
                          <a:pt x="13" y="28"/>
                        </a:lnTo>
                        <a:lnTo>
                          <a:pt x="13" y="24"/>
                        </a:lnTo>
                        <a:lnTo>
                          <a:pt x="13" y="20"/>
                        </a:lnTo>
                        <a:lnTo>
                          <a:pt x="13" y="17"/>
                        </a:lnTo>
                        <a:lnTo>
                          <a:pt x="13" y="13"/>
                        </a:lnTo>
                        <a:lnTo>
                          <a:pt x="14" y="11"/>
                        </a:lnTo>
                        <a:lnTo>
                          <a:pt x="15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50" name="Freeform 181">
                    <a:extLst>
                      <a:ext uri="{FF2B5EF4-FFF2-40B4-BE49-F238E27FC236}">
                        <a16:creationId xmlns:a16="http://schemas.microsoft.com/office/drawing/2014/main" id="{07E89261-C669-4FEB-AB38-76EA3FF867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7" y="1968"/>
                    <a:ext cx="19" cy="7"/>
                  </a:xfrm>
                  <a:custGeom>
                    <a:avLst/>
                    <a:gdLst>
                      <a:gd name="T0" fmla="*/ 0 w 57"/>
                      <a:gd name="T1" fmla="*/ 0 h 22"/>
                      <a:gd name="T2" fmla="*/ 0 w 57"/>
                      <a:gd name="T3" fmla="*/ 0 h 22"/>
                      <a:gd name="T4" fmla="*/ 0 w 57"/>
                      <a:gd name="T5" fmla="*/ 0 h 22"/>
                      <a:gd name="T6" fmla="*/ 0 w 57"/>
                      <a:gd name="T7" fmla="*/ 0 h 22"/>
                      <a:gd name="T8" fmla="*/ 0 w 57"/>
                      <a:gd name="T9" fmla="*/ 0 h 22"/>
                      <a:gd name="T10" fmla="*/ 0 w 57"/>
                      <a:gd name="T11" fmla="*/ 0 h 22"/>
                      <a:gd name="T12" fmla="*/ 0 w 57"/>
                      <a:gd name="T13" fmla="*/ 0 h 22"/>
                      <a:gd name="T14" fmla="*/ 0 w 57"/>
                      <a:gd name="T15" fmla="*/ 0 h 22"/>
                      <a:gd name="T16" fmla="*/ 0 w 57"/>
                      <a:gd name="T17" fmla="*/ 0 h 22"/>
                      <a:gd name="T18" fmla="*/ 0 w 57"/>
                      <a:gd name="T19" fmla="*/ 0 h 22"/>
                      <a:gd name="T20" fmla="*/ 0 w 57"/>
                      <a:gd name="T21" fmla="*/ 0 h 22"/>
                      <a:gd name="T22" fmla="*/ 0 w 57"/>
                      <a:gd name="T23" fmla="*/ 0 h 22"/>
                      <a:gd name="T24" fmla="*/ 0 w 57"/>
                      <a:gd name="T25" fmla="*/ 0 h 22"/>
                      <a:gd name="T26" fmla="*/ 0 w 57"/>
                      <a:gd name="T27" fmla="*/ 0 h 22"/>
                      <a:gd name="T28" fmla="*/ 0 w 57"/>
                      <a:gd name="T29" fmla="*/ 0 h 22"/>
                      <a:gd name="T30" fmla="*/ 0 w 57"/>
                      <a:gd name="T31" fmla="*/ 0 h 2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7"/>
                      <a:gd name="T49" fmla="*/ 0 h 22"/>
                      <a:gd name="T50" fmla="*/ 57 w 57"/>
                      <a:gd name="T51" fmla="*/ 22 h 22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7" h="22">
                        <a:moveTo>
                          <a:pt x="57" y="19"/>
                        </a:moveTo>
                        <a:lnTo>
                          <a:pt x="0" y="22"/>
                        </a:lnTo>
                        <a:lnTo>
                          <a:pt x="20" y="0"/>
                        </a:lnTo>
                        <a:lnTo>
                          <a:pt x="23" y="0"/>
                        </a:lnTo>
                        <a:lnTo>
                          <a:pt x="26" y="3"/>
                        </a:lnTo>
                        <a:lnTo>
                          <a:pt x="29" y="4"/>
                        </a:lnTo>
                        <a:lnTo>
                          <a:pt x="32" y="6"/>
                        </a:lnTo>
                        <a:lnTo>
                          <a:pt x="36" y="7"/>
                        </a:lnTo>
                        <a:lnTo>
                          <a:pt x="39" y="8"/>
                        </a:lnTo>
                        <a:lnTo>
                          <a:pt x="43" y="11"/>
                        </a:lnTo>
                        <a:lnTo>
                          <a:pt x="45" y="13"/>
                        </a:lnTo>
                        <a:lnTo>
                          <a:pt x="49" y="13"/>
                        </a:lnTo>
                        <a:lnTo>
                          <a:pt x="51" y="16"/>
                        </a:lnTo>
                        <a:lnTo>
                          <a:pt x="56" y="18"/>
                        </a:lnTo>
                        <a:lnTo>
                          <a:pt x="57" y="1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</p:grpSp>
        <p:grpSp>
          <p:nvGrpSpPr>
            <p:cNvPr id="28" name="Group 182">
              <a:extLst>
                <a:ext uri="{FF2B5EF4-FFF2-40B4-BE49-F238E27FC236}">
                  <a16:creationId xmlns:a16="http://schemas.microsoft.com/office/drawing/2014/main" id="{DC5E8FE3-CA2B-42BC-B575-1C60D61F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1437"/>
              <a:ext cx="475" cy="442"/>
              <a:chOff x="4752" y="1437"/>
              <a:chExt cx="475" cy="442"/>
            </a:xfrm>
          </p:grpSpPr>
          <p:sp>
            <p:nvSpPr>
              <p:cNvPr id="81" name="Rectangle 183">
                <a:extLst>
                  <a:ext uri="{FF2B5EF4-FFF2-40B4-BE49-F238E27FC236}">
                    <a16:creationId xmlns:a16="http://schemas.microsoft.com/office/drawing/2014/main" id="{0C8EDB9D-9C3F-4FD8-A774-44A8214AE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8" y="1459"/>
                <a:ext cx="288" cy="240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Rectangle 184">
                <a:extLst>
                  <a:ext uri="{FF2B5EF4-FFF2-40B4-BE49-F238E27FC236}">
                    <a16:creationId xmlns:a16="http://schemas.microsoft.com/office/drawing/2014/main" id="{AF215A82-AA40-4741-AC32-A69C994AD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1761"/>
                <a:ext cx="418" cy="96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3" name="Group 185">
                <a:extLst>
                  <a:ext uri="{FF2B5EF4-FFF2-40B4-BE49-F238E27FC236}">
                    <a16:creationId xmlns:a16="http://schemas.microsoft.com/office/drawing/2014/main" id="{624F391D-F74C-43A6-B1AC-4475719FE0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1437"/>
                <a:ext cx="475" cy="442"/>
                <a:chOff x="4752" y="1437"/>
                <a:chExt cx="475" cy="442"/>
              </a:xfrm>
            </p:grpSpPr>
            <p:sp>
              <p:nvSpPr>
                <p:cNvPr id="84" name="Rectangle 186">
                  <a:extLst>
                    <a:ext uri="{FF2B5EF4-FFF2-40B4-BE49-F238E27FC236}">
                      <a16:creationId xmlns:a16="http://schemas.microsoft.com/office/drawing/2014/main" id="{54AA8021-229B-4181-B1A2-6A7870CAB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1" y="1513"/>
                  <a:ext cx="192" cy="144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85" name="Group 187">
                  <a:extLst>
                    <a:ext uri="{FF2B5EF4-FFF2-40B4-BE49-F238E27FC236}">
                      <a16:creationId xmlns:a16="http://schemas.microsoft.com/office/drawing/2014/main" id="{0475A5EB-C8A8-4666-BD2C-464C99FCAC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52" y="1437"/>
                  <a:ext cx="475" cy="442"/>
                  <a:chOff x="5285" y="1536"/>
                  <a:chExt cx="475" cy="442"/>
                </a:xfrm>
              </p:grpSpPr>
              <p:sp>
                <p:nvSpPr>
                  <p:cNvPr id="86" name="Freeform 188">
                    <a:extLst>
                      <a:ext uri="{FF2B5EF4-FFF2-40B4-BE49-F238E27FC236}">
                        <a16:creationId xmlns:a16="http://schemas.microsoft.com/office/drawing/2014/main" id="{9E53B271-EF3B-4F91-97F6-5BD6257A28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" y="1943"/>
                    <a:ext cx="369" cy="35"/>
                  </a:xfrm>
                  <a:custGeom>
                    <a:avLst/>
                    <a:gdLst>
                      <a:gd name="T0" fmla="*/ 0 w 1105"/>
                      <a:gd name="T1" fmla="*/ 0 h 104"/>
                      <a:gd name="T2" fmla="*/ 0 w 1105"/>
                      <a:gd name="T3" fmla="*/ 0 h 104"/>
                      <a:gd name="T4" fmla="*/ 0 w 1105"/>
                      <a:gd name="T5" fmla="*/ 0 h 104"/>
                      <a:gd name="T6" fmla="*/ 0 w 1105"/>
                      <a:gd name="T7" fmla="*/ 0 h 104"/>
                      <a:gd name="T8" fmla="*/ 0 w 1105"/>
                      <a:gd name="T9" fmla="*/ 0 h 104"/>
                      <a:gd name="T10" fmla="*/ 0 w 1105"/>
                      <a:gd name="T11" fmla="*/ 0 h 104"/>
                      <a:gd name="T12" fmla="*/ 0 w 1105"/>
                      <a:gd name="T13" fmla="*/ 0 h 104"/>
                      <a:gd name="T14" fmla="*/ 0 w 1105"/>
                      <a:gd name="T15" fmla="*/ 0 h 104"/>
                      <a:gd name="T16" fmla="*/ 0 w 1105"/>
                      <a:gd name="T17" fmla="*/ 0 h 104"/>
                      <a:gd name="T18" fmla="*/ 0 w 1105"/>
                      <a:gd name="T19" fmla="*/ 0 h 104"/>
                      <a:gd name="T20" fmla="*/ 0 w 1105"/>
                      <a:gd name="T21" fmla="*/ 0 h 104"/>
                      <a:gd name="T22" fmla="*/ 0 w 1105"/>
                      <a:gd name="T23" fmla="*/ 0 h 104"/>
                      <a:gd name="T24" fmla="*/ 0 w 1105"/>
                      <a:gd name="T25" fmla="*/ 0 h 104"/>
                      <a:gd name="T26" fmla="*/ 0 w 1105"/>
                      <a:gd name="T27" fmla="*/ 0 h 104"/>
                      <a:gd name="T28" fmla="*/ 0 w 1105"/>
                      <a:gd name="T29" fmla="*/ 0 h 104"/>
                      <a:gd name="T30" fmla="*/ 0 w 1105"/>
                      <a:gd name="T31" fmla="*/ 0 h 104"/>
                      <a:gd name="T32" fmla="*/ 0 w 1105"/>
                      <a:gd name="T33" fmla="*/ 0 h 104"/>
                      <a:gd name="T34" fmla="*/ 0 w 1105"/>
                      <a:gd name="T35" fmla="*/ 0 h 104"/>
                      <a:gd name="T36" fmla="*/ 0 w 1105"/>
                      <a:gd name="T37" fmla="*/ 0 h 104"/>
                      <a:gd name="T38" fmla="*/ 0 w 1105"/>
                      <a:gd name="T39" fmla="*/ 0 h 104"/>
                      <a:gd name="T40" fmla="*/ 0 w 1105"/>
                      <a:gd name="T41" fmla="*/ 0 h 104"/>
                      <a:gd name="T42" fmla="*/ 0 w 1105"/>
                      <a:gd name="T43" fmla="*/ 0 h 104"/>
                      <a:gd name="T44" fmla="*/ 0 w 1105"/>
                      <a:gd name="T45" fmla="*/ 0 h 104"/>
                      <a:gd name="T46" fmla="*/ 0 w 1105"/>
                      <a:gd name="T47" fmla="*/ 0 h 104"/>
                      <a:gd name="T48" fmla="*/ 0 w 1105"/>
                      <a:gd name="T49" fmla="*/ 0 h 104"/>
                      <a:gd name="T50" fmla="*/ 0 w 1105"/>
                      <a:gd name="T51" fmla="*/ 0 h 104"/>
                      <a:gd name="T52" fmla="*/ 0 w 1105"/>
                      <a:gd name="T53" fmla="*/ 0 h 104"/>
                      <a:gd name="T54" fmla="*/ 0 w 1105"/>
                      <a:gd name="T55" fmla="*/ 0 h 104"/>
                      <a:gd name="T56" fmla="*/ 0 w 1105"/>
                      <a:gd name="T57" fmla="*/ 0 h 104"/>
                      <a:gd name="T58" fmla="*/ 0 w 1105"/>
                      <a:gd name="T59" fmla="*/ 0 h 104"/>
                      <a:gd name="T60" fmla="*/ 0 w 1105"/>
                      <a:gd name="T61" fmla="*/ 0 h 104"/>
                      <a:gd name="T62" fmla="*/ 0 w 1105"/>
                      <a:gd name="T63" fmla="*/ 0 h 104"/>
                      <a:gd name="T64" fmla="*/ 0 w 1105"/>
                      <a:gd name="T65" fmla="*/ 0 h 104"/>
                      <a:gd name="T66" fmla="*/ 0 w 1105"/>
                      <a:gd name="T67" fmla="*/ 0 h 104"/>
                      <a:gd name="T68" fmla="*/ 0 w 1105"/>
                      <a:gd name="T69" fmla="*/ 0 h 104"/>
                      <a:gd name="T70" fmla="*/ 0 w 1105"/>
                      <a:gd name="T71" fmla="*/ 0 h 104"/>
                      <a:gd name="T72" fmla="*/ 0 w 1105"/>
                      <a:gd name="T73" fmla="*/ 0 h 104"/>
                      <a:gd name="T74" fmla="*/ 0 w 1105"/>
                      <a:gd name="T75" fmla="*/ 0 h 104"/>
                      <a:gd name="T76" fmla="*/ 0 w 1105"/>
                      <a:gd name="T77" fmla="*/ 0 h 104"/>
                      <a:gd name="T78" fmla="*/ 0 w 1105"/>
                      <a:gd name="T79" fmla="*/ 0 h 104"/>
                      <a:gd name="T80" fmla="*/ 0 w 1105"/>
                      <a:gd name="T81" fmla="*/ 0 h 104"/>
                      <a:gd name="T82" fmla="*/ 0 w 1105"/>
                      <a:gd name="T83" fmla="*/ 0 h 104"/>
                      <a:gd name="T84" fmla="*/ 0 w 1105"/>
                      <a:gd name="T85" fmla="*/ 0 h 104"/>
                      <a:gd name="T86" fmla="*/ 0 w 1105"/>
                      <a:gd name="T87" fmla="*/ 0 h 104"/>
                      <a:gd name="T88" fmla="*/ 0 w 1105"/>
                      <a:gd name="T89" fmla="*/ 0 h 104"/>
                      <a:gd name="T90" fmla="*/ 0 w 1105"/>
                      <a:gd name="T91" fmla="*/ 0 h 104"/>
                      <a:gd name="T92" fmla="*/ 0 w 1105"/>
                      <a:gd name="T93" fmla="*/ 0 h 104"/>
                      <a:gd name="T94" fmla="*/ 0 w 1105"/>
                      <a:gd name="T95" fmla="*/ 0 h 104"/>
                      <a:gd name="T96" fmla="*/ 0 w 1105"/>
                      <a:gd name="T97" fmla="*/ 0 h 104"/>
                      <a:gd name="T98" fmla="*/ 0 w 1105"/>
                      <a:gd name="T99" fmla="*/ 0 h 104"/>
                      <a:gd name="T100" fmla="*/ 0 w 1105"/>
                      <a:gd name="T101" fmla="*/ 0 h 104"/>
                      <a:gd name="T102" fmla="*/ 0 w 1105"/>
                      <a:gd name="T103" fmla="*/ 0 h 104"/>
                      <a:gd name="T104" fmla="*/ 0 w 1105"/>
                      <a:gd name="T105" fmla="*/ 0 h 104"/>
                      <a:gd name="T106" fmla="*/ 0 w 1105"/>
                      <a:gd name="T107" fmla="*/ 0 h 104"/>
                      <a:gd name="T108" fmla="*/ 0 w 1105"/>
                      <a:gd name="T109" fmla="*/ 0 h 104"/>
                      <a:gd name="T110" fmla="*/ 0 w 1105"/>
                      <a:gd name="T111" fmla="*/ 0 h 104"/>
                      <a:gd name="T112" fmla="*/ 0 w 1105"/>
                      <a:gd name="T113" fmla="*/ 0 h 104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105"/>
                      <a:gd name="T172" fmla="*/ 0 h 104"/>
                      <a:gd name="T173" fmla="*/ 1105 w 1105"/>
                      <a:gd name="T174" fmla="*/ 104 h 104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105" h="104">
                        <a:moveTo>
                          <a:pt x="872" y="13"/>
                        </a:moveTo>
                        <a:lnTo>
                          <a:pt x="876" y="13"/>
                        </a:lnTo>
                        <a:lnTo>
                          <a:pt x="879" y="13"/>
                        </a:lnTo>
                        <a:lnTo>
                          <a:pt x="883" y="13"/>
                        </a:lnTo>
                        <a:lnTo>
                          <a:pt x="886" y="13"/>
                        </a:lnTo>
                        <a:lnTo>
                          <a:pt x="890" y="13"/>
                        </a:lnTo>
                        <a:lnTo>
                          <a:pt x="893" y="13"/>
                        </a:lnTo>
                        <a:lnTo>
                          <a:pt x="897" y="13"/>
                        </a:lnTo>
                        <a:lnTo>
                          <a:pt x="900" y="13"/>
                        </a:lnTo>
                        <a:lnTo>
                          <a:pt x="904" y="13"/>
                        </a:lnTo>
                        <a:lnTo>
                          <a:pt x="909" y="13"/>
                        </a:lnTo>
                        <a:lnTo>
                          <a:pt x="911" y="13"/>
                        </a:lnTo>
                        <a:lnTo>
                          <a:pt x="916" y="13"/>
                        </a:lnTo>
                        <a:lnTo>
                          <a:pt x="918" y="11"/>
                        </a:lnTo>
                        <a:lnTo>
                          <a:pt x="923" y="11"/>
                        </a:lnTo>
                        <a:lnTo>
                          <a:pt x="927" y="11"/>
                        </a:lnTo>
                        <a:lnTo>
                          <a:pt x="930" y="11"/>
                        </a:lnTo>
                        <a:lnTo>
                          <a:pt x="932" y="10"/>
                        </a:lnTo>
                        <a:lnTo>
                          <a:pt x="936" y="10"/>
                        </a:lnTo>
                        <a:lnTo>
                          <a:pt x="940" y="10"/>
                        </a:lnTo>
                        <a:lnTo>
                          <a:pt x="943" y="10"/>
                        </a:lnTo>
                        <a:lnTo>
                          <a:pt x="947" y="9"/>
                        </a:lnTo>
                        <a:lnTo>
                          <a:pt x="950" y="9"/>
                        </a:lnTo>
                        <a:lnTo>
                          <a:pt x="954" y="8"/>
                        </a:lnTo>
                        <a:lnTo>
                          <a:pt x="957" y="8"/>
                        </a:lnTo>
                        <a:lnTo>
                          <a:pt x="960" y="8"/>
                        </a:lnTo>
                        <a:lnTo>
                          <a:pt x="964" y="8"/>
                        </a:lnTo>
                        <a:lnTo>
                          <a:pt x="967" y="7"/>
                        </a:lnTo>
                        <a:lnTo>
                          <a:pt x="972" y="7"/>
                        </a:lnTo>
                        <a:lnTo>
                          <a:pt x="974" y="5"/>
                        </a:lnTo>
                        <a:lnTo>
                          <a:pt x="978" y="5"/>
                        </a:lnTo>
                        <a:lnTo>
                          <a:pt x="981" y="5"/>
                        </a:lnTo>
                        <a:lnTo>
                          <a:pt x="985" y="5"/>
                        </a:lnTo>
                        <a:lnTo>
                          <a:pt x="988" y="4"/>
                        </a:lnTo>
                        <a:lnTo>
                          <a:pt x="992" y="3"/>
                        </a:lnTo>
                        <a:lnTo>
                          <a:pt x="994" y="3"/>
                        </a:lnTo>
                        <a:lnTo>
                          <a:pt x="998" y="3"/>
                        </a:lnTo>
                        <a:lnTo>
                          <a:pt x="1001" y="3"/>
                        </a:lnTo>
                        <a:lnTo>
                          <a:pt x="1005" y="2"/>
                        </a:lnTo>
                        <a:lnTo>
                          <a:pt x="1007" y="2"/>
                        </a:lnTo>
                        <a:lnTo>
                          <a:pt x="1012" y="2"/>
                        </a:lnTo>
                        <a:lnTo>
                          <a:pt x="1014" y="1"/>
                        </a:lnTo>
                        <a:lnTo>
                          <a:pt x="1018" y="1"/>
                        </a:lnTo>
                        <a:lnTo>
                          <a:pt x="1021" y="1"/>
                        </a:lnTo>
                        <a:lnTo>
                          <a:pt x="1025" y="1"/>
                        </a:lnTo>
                        <a:lnTo>
                          <a:pt x="1029" y="1"/>
                        </a:lnTo>
                        <a:lnTo>
                          <a:pt x="1032" y="1"/>
                        </a:lnTo>
                        <a:lnTo>
                          <a:pt x="1034" y="1"/>
                        </a:lnTo>
                        <a:lnTo>
                          <a:pt x="1039" y="1"/>
                        </a:lnTo>
                        <a:lnTo>
                          <a:pt x="1042" y="0"/>
                        </a:lnTo>
                        <a:lnTo>
                          <a:pt x="1045" y="0"/>
                        </a:lnTo>
                        <a:lnTo>
                          <a:pt x="1048" y="0"/>
                        </a:lnTo>
                        <a:lnTo>
                          <a:pt x="1052" y="0"/>
                        </a:lnTo>
                        <a:lnTo>
                          <a:pt x="1055" y="0"/>
                        </a:lnTo>
                        <a:lnTo>
                          <a:pt x="1058" y="1"/>
                        </a:lnTo>
                        <a:lnTo>
                          <a:pt x="1062" y="1"/>
                        </a:lnTo>
                        <a:lnTo>
                          <a:pt x="1065" y="1"/>
                        </a:lnTo>
                        <a:lnTo>
                          <a:pt x="1068" y="1"/>
                        </a:lnTo>
                        <a:lnTo>
                          <a:pt x="1072" y="2"/>
                        </a:lnTo>
                        <a:lnTo>
                          <a:pt x="1075" y="2"/>
                        </a:lnTo>
                        <a:lnTo>
                          <a:pt x="1078" y="3"/>
                        </a:lnTo>
                        <a:lnTo>
                          <a:pt x="1082" y="3"/>
                        </a:lnTo>
                        <a:lnTo>
                          <a:pt x="1086" y="4"/>
                        </a:lnTo>
                        <a:lnTo>
                          <a:pt x="1089" y="5"/>
                        </a:lnTo>
                        <a:lnTo>
                          <a:pt x="1093" y="7"/>
                        </a:lnTo>
                        <a:lnTo>
                          <a:pt x="1093" y="9"/>
                        </a:lnTo>
                        <a:lnTo>
                          <a:pt x="1094" y="11"/>
                        </a:lnTo>
                        <a:lnTo>
                          <a:pt x="1095" y="14"/>
                        </a:lnTo>
                        <a:lnTo>
                          <a:pt x="1095" y="17"/>
                        </a:lnTo>
                        <a:lnTo>
                          <a:pt x="1096" y="20"/>
                        </a:lnTo>
                        <a:lnTo>
                          <a:pt x="1097" y="22"/>
                        </a:lnTo>
                        <a:lnTo>
                          <a:pt x="1097" y="24"/>
                        </a:lnTo>
                        <a:lnTo>
                          <a:pt x="1099" y="28"/>
                        </a:lnTo>
                        <a:lnTo>
                          <a:pt x="1099" y="30"/>
                        </a:lnTo>
                        <a:lnTo>
                          <a:pt x="1100" y="33"/>
                        </a:lnTo>
                        <a:lnTo>
                          <a:pt x="1101" y="35"/>
                        </a:lnTo>
                        <a:lnTo>
                          <a:pt x="1101" y="39"/>
                        </a:lnTo>
                        <a:lnTo>
                          <a:pt x="1102" y="41"/>
                        </a:lnTo>
                        <a:lnTo>
                          <a:pt x="1103" y="43"/>
                        </a:lnTo>
                        <a:lnTo>
                          <a:pt x="1103" y="46"/>
                        </a:lnTo>
                        <a:lnTo>
                          <a:pt x="1105" y="49"/>
                        </a:lnTo>
                        <a:lnTo>
                          <a:pt x="1099" y="53"/>
                        </a:lnTo>
                        <a:lnTo>
                          <a:pt x="1093" y="57"/>
                        </a:lnTo>
                        <a:lnTo>
                          <a:pt x="1086" y="60"/>
                        </a:lnTo>
                        <a:lnTo>
                          <a:pt x="1077" y="64"/>
                        </a:lnTo>
                        <a:lnTo>
                          <a:pt x="1068" y="66"/>
                        </a:lnTo>
                        <a:lnTo>
                          <a:pt x="1057" y="68"/>
                        </a:lnTo>
                        <a:lnTo>
                          <a:pt x="1048" y="72"/>
                        </a:lnTo>
                        <a:lnTo>
                          <a:pt x="1036" y="76"/>
                        </a:lnTo>
                        <a:lnTo>
                          <a:pt x="1024" y="78"/>
                        </a:lnTo>
                        <a:lnTo>
                          <a:pt x="1011" y="80"/>
                        </a:lnTo>
                        <a:lnTo>
                          <a:pt x="997" y="81"/>
                        </a:lnTo>
                        <a:lnTo>
                          <a:pt x="982" y="84"/>
                        </a:lnTo>
                        <a:lnTo>
                          <a:pt x="968" y="86"/>
                        </a:lnTo>
                        <a:lnTo>
                          <a:pt x="953" y="89"/>
                        </a:lnTo>
                        <a:lnTo>
                          <a:pt x="936" y="90"/>
                        </a:lnTo>
                        <a:lnTo>
                          <a:pt x="921" y="92"/>
                        </a:lnTo>
                        <a:lnTo>
                          <a:pt x="903" y="92"/>
                        </a:lnTo>
                        <a:lnTo>
                          <a:pt x="885" y="95"/>
                        </a:lnTo>
                        <a:lnTo>
                          <a:pt x="866" y="96"/>
                        </a:lnTo>
                        <a:lnTo>
                          <a:pt x="847" y="97"/>
                        </a:lnTo>
                        <a:lnTo>
                          <a:pt x="829" y="98"/>
                        </a:lnTo>
                        <a:lnTo>
                          <a:pt x="809" y="99"/>
                        </a:lnTo>
                        <a:lnTo>
                          <a:pt x="790" y="99"/>
                        </a:lnTo>
                        <a:lnTo>
                          <a:pt x="770" y="102"/>
                        </a:lnTo>
                        <a:lnTo>
                          <a:pt x="750" y="102"/>
                        </a:lnTo>
                        <a:lnTo>
                          <a:pt x="728" y="102"/>
                        </a:lnTo>
                        <a:lnTo>
                          <a:pt x="708" y="102"/>
                        </a:lnTo>
                        <a:lnTo>
                          <a:pt x="688" y="104"/>
                        </a:lnTo>
                        <a:lnTo>
                          <a:pt x="665" y="104"/>
                        </a:lnTo>
                        <a:lnTo>
                          <a:pt x="645" y="104"/>
                        </a:lnTo>
                        <a:lnTo>
                          <a:pt x="623" y="104"/>
                        </a:lnTo>
                        <a:lnTo>
                          <a:pt x="601" y="104"/>
                        </a:lnTo>
                        <a:lnTo>
                          <a:pt x="580" y="104"/>
                        </a:lnTo>
                        <a:lnTo>
                          <a:pt x="558" y="104"/>
                        </a:lnTo>
                        <a:lnTo>
                          <a:pt x="536" y="104"/>
                        </a:lnTo>
                        <a:lnTo>
                          <a:pt x="514" y="104"/>
                        </a:lnTo>
                        <a:lnTo>
                          <a:pt x="492" y="104"/>
                        </a:lnTo>
                        <a:lnTo>
                          <a:pt x="471" y="104"/>
                        </a:lnTo>
                        <a:lnTo>
                          <a:pt x="450" y="104"/>
                        </a:lnTo>
                        <a:lnTo>
                          <a:pt x="427" y="104"/>
                        </a:lnTo>
                        <a:lnTo>
                          <a:pt x="407" y="104"/>
                        </a:lnTo>
                        <a:lnTo>
                          <a:pt x="384" y="104"/>
                        </a:lnTo>
                        <a:lnTo>
                          <a:pt x="363" y="103"/>
                        </a:lnTo>
                        <a:lnTo>
                          <a:pt x="343" y="103"/>
                        </a:lnTo>
                        <a:lnTo>
                          <a:pt x="321" y="102"/>
                        </a:lnTo>
                        <a:lnTo>
                          <a:pt x="301" y="102"/>
                        </a:lnTo>
                        <a:lnTo>
                          <a:pt x="282" y="102"/>
                        </a:lnTo>
                        <a:lnTo>
                          <a:pt x="263" y="102"/>
                        </a:lnTo>
                        <a:lnTo>
                          <a:pt x="243" y="102"/>
                        </a:lnTo>
                        <a:lnTo>
                          <a:pt x="224" y="102"/>
                        </a:lnTo>
                        <a:lnTo>
                          <a:pt x="205" y="100"/>
                        </a:lnTo>
                        <a:lnTo>
                          <a:pt x="187" y="100"/>
                        </a:lnTo>
                        <a:lnTo>
                          <a:pt x="170" y="99"/>
                        </a:lnTo>
                        <a:lnTo>
                          <a:pt x="153" y="99"/>
                        </a:lnTo>
                        <a:lnTo>
                          <a:pt x="136" y="99"/>
                        </a:lnTo>
                        <a:lnTo>
                          <a:pt x="120" y="99"/>
                        </a:lnTo>
                        <a:lnTo>
                          <a:pt x="104" y="99"/>
                        </a:lnTo>
                        <a:lnTo>
                          <a:pt x="89" y="99"/>
                        </a:lnTo>
                        <a:lnTo>
                          <a:pt x="76" y="99"/>
                        </a:lnTo>
                        <a:lnTo>
                          <a:pt x="63" y="99"/>
                        </a:lnTo>
                        <a:lnTo>
                          <a:pt x="49" y="99"/>
                        </a:lnTo>
                        <a:lnTo>
                          <a:pt x="37" y="99"/>
                        </a:lnTo>
                        <a:lnTo>
                          <a:pt x="25" y="99"/>
                        </a:lnTo>
                        <a:lnTo>
                          <a:pt x="15" y="99"/>
                        </a:lnTo>
                        <a:lnTo>
                          <a:pt x="14" y="97"/>
                        </a:lnTo>
                        <a:lnTo>
                          <a:pt x="12" y="93"/>
                        </a:lnTo>
                        <a:lnTo>
                          <a:pt x="11" y="91"/>
                        </a:lnTo>
                        <a:lnTo>
                          <a:pt x="9" y="89"/>
                        </a:lnTo>
                        <a:lnTo>
                          <a:pt x="7" y="83"/>
                        </a:lnTo>
                        <a:lnTo>
                          <a:pt x="6" y="78"/>
                        </a:lnTo>
                        <a:lnTo>
                          <a:pt x="5" y="76"/>
                        </a:lnTo>
                        <a:lnTo>
                          <a:pt x="5" y="73"/>
                        </a:lnTo>
                        <a:lnTo>
                          <a:pt x="3" y="70"/>
                        </a:lnTo>
                        <a:lnTo>
                          <a:pt x="2" y="67"/>
                        </a:lnTo>
                        <a:lnTo>
                          <a:pt x="2" y="65"/>
                        </a:lnTo>
                        <a:lnTo>
                          <a:pt x="2" y="62"/>
                        </a:lnTo>
                        <a:lnTo>
                          <a:pt x="0" y="59"/>
                        </a:lnTo>
                        <a:lnTo>
                          <a:pt x="0" y="57"/>
                        </a:lnTo>
                        <a:lnTo>
                          <a:pt x="2" y="54"/>
                        </a:lnTo>
                        <a:lnTo>
                          <a:pt x="7" y="51"/>
                        </a:lnTo>
                        <a:lnTo>
                          <a:pt x="9" y="48"/>
                        </a:lnTo>
                        <a:lnTo>
                          <a:pt x="14" y="46"/>
                        </a:lnTo>
                        <a:lnTo>
                          <a:pt x="18" y="42"/>
                        </a:lnTo>
                        <a:lnTo>
                          <a:pt x="21" y="41"/>
                        </a:lnTo>
                        <a:lnTo>
                          <a:pt x="25" y="39"/>
                        </a:lnTo>
                        <a:lnTo>
                          <a:pt x="28" y="36"/>
                        </a:lnTo>
                        <a:lnTo>
                          <a:pt x="32" y="35"/>
                        </a:lnTo>
                        <a:lnTo>
                          <a:pt x="35" y="33"/>
                        </a:lnTo>
                        <a:lnTo>
                          <a:pt x="40" y="32"/>
                        </a:lnTo>
                        <a:lnTo>
                          <a:pt x="44" y="30"/>
                        </a:lnTo>
                        <a:lnTo>
                          <a:pt x="47" y="29"/>
                        </a:lnTo>
                        <a:lnTo>
                          <a:pt x="52" y="28"/>
                        </a:lnTo>
                        <a:lnTo>
                          <a:pt x="57" y="27"/>
                        </a:lnTo>
                        <a:lnTo>
                          <a:pt x="60" y="26"/>
                        </a:lnTo>
                        <a:lnTo>
                          <a:pt x="65" y="24"/>
                        </a:lnTo>
                        <a:lnTo>
                          <a:pt x="69" y="23"/>
                        </a:lnTo>
                        <a:lnTo>
                          <a:pt x="73" y="23"/>
                        </a:lnTo>
                        <a:lnTo>
                          <a:pt x="78" y="23"/>
                        </a:lnTo>
                        <a:lnTo>
                          <a:pt x="82" y="22"/>
                        </a:lnTo>
                        <a:lnTo>
                          <a:pt x="85" y="21"/>
                        </a:lnTo>
                        <a:lnTo>
                          <a:pt x="91" y="21"/>
                        </a:lnTo>
                        <a:lnTo>
                          <a:pt x="95" y="21"/>
                        </a:lnTo>
                        <a:lnTo>
                          <a:pt x="98" y="21"/>
                        </a:lnTo>
                        <a:lnTo>
                          <a:pt x="103" y="21"/>
                        </a:lnTo>
                        <a:lnTo>
                          <a:pt x="108" y="21"/>
                        </a:lnTo>
                        <a:lnTo>
                          <a:pt x="113" y="21"/>
                        </a:lnTo>
                        <a:lnTo>
                          <a:pt x="116" y="21"/>
                        </a:lnTo>
                        <a:lnTo>
                          <a:pt x="121" y="21"/>
                        </a:lnTo>
                        <a:lnTo>
                          <a:pt x="126" y="21"/>
                        </a:lnTo>
                        <a:lnTo>
                          <a:pt x="130" y="21"/>
                        </a:lnTo>
                        <a:lnTo>
                          <a:pt x="135" y="21"/>
                        </a:lnTo>
                        <a:lnTo>
                          <a:pt x="139" y="21"/>
                        </a:lnTo>
                        <a:lnTo>
                          <a:pt x="143" y="21"/>
                        </a:lnTo>
                        <a:lnTo>
                          <a:pt x="148" y="21"/>
                        </a:lnTo>
                        <a:lnTo>
                          <a:pt x="153" y="21"/>
                        </a:lnTo>
                        <a:lnTo>
                          <a:pt x="158" y="22"/>
                        </a:lnTo>
                        <a:lnTo>
                          <a:pt x="161" y="22"/>
                        </a:lnTo>
                        <a:lnTo>
                          <a:pt x="167" y="23"/>
                        </a:lnTo>
                        <a:lnTo>
                          <a:pt x="171" y="23"/>
                        </a:lnTo>
                        <a:lnTo>
                          <a:pt x="175" y="23"/>
                        </a:lnTo>
                        <a:lnTo>
                          <a:pt x="179" y="23"/>
                        </a:lnTo>
                        <a:lnTo>
                          <a:pt x="184" y="23"/>
                        </a:lnTo>
                        <a:lnTo>
                          <a:pt x="190" y="23"/>
                        </a:lnTo>
                        <a:lnTo>
                          <a:pt x="194" y="23"/>
                        </a:lnTo>
                        <a:lnTo>
                          <a:pt x="199" y="23"/>
                        </a:lnTo>
                        <a:lnTo>
                          <a:pt x="203" y="24"/>
                        </a:lnTo>
                        <a:lnTo>
                          <a:pt x="208" y="23"/>
                        </a:lnTo>
                        <a:lnTo>
                          <a:pt x="212" y="23"/>
                        </a:lnTo>
                        <a:lnTo>
                          <a:pt x="216" y="23"/>
                        </a:lnTo>
                        <a:lnTo>
                          <a:pt x="221" y="23"/>
                        </a:lnTo>
                        <a:lnTo>
                          <a:pt x="225" y="23"/>
                        </a:lnTo>
                        <a:lnTo>
                          <a:pt x="230" y="23"/>
                        </a:lnTo>
                        <a:lnTo>
                          <a:pt x="234" y="23"/>
                        </a:lnTo>
                        <a:lnTo>
                          <a:pt x="238" y="23"/>
                        </a:lnTo>
                        <a:lnTo>
                          <a:pt x="243" y="22"/>
                        </a:lnTo>
                        <a:lnTo>
                          <a:pt x="248" y="22"/>
                        </a:lnTo>
                        <a:lnTo>
                          <a:pt x="251" y="21"/>
                        </a:lnTo>
                        <a:lnTo>
                          <a:pt x="256" y="21"/>
                        </a:lnTo>
                        <a:lnTo>
                          <a:pt x="260" y="21"/>
                        </a:lnTo>
                        <a:lnTo>
                          <a:pt x="264" y="20"/>
                        </a:lnTo>
                        <a:lnTo>
                          <a:pt x="269" y="19"/>
                        </a:lnTo>
                        <a:lnTo>
                          <a:pt x="273" y="19"/>
                        </a:lnTo>
                        <a:lnTo>
                          <a:pt x="282" y="17"/>
                        </a:lnTo>
                        <a:lnTo>
                          <a:pt x="291" y="17"/>
                        </a:lnTo>
                        <a:lnTo>
                          <a:pt x="300" y="17"/>
                        </a:lnTo>
                        <a:lnTo>
                          <a:pt x="310" y="17"/>
                        </a:lnTo>
                        <a:lnTo>
                          <a:pt x="319" y="16"/>
                        </a:lnTo>
                        <a:lnTo>
                          <a:pt x="329" y="16"/>
                        </a:lnTo>
                        <a:lnTo>
                          <a:pt x="337" y="16"/>
                        </a:lnTo>
                        <a:lnTo>
                          <a:pt x="346" y="16"/>
                        </a:lnTo>
                        <a:lnTo>
                          <a:pt x="356" y="16"/>
                        </a:lnTo>
                        <a:lnTo>
                          <a:pt x="365" y="16"/>
                        </a:lnTo>
                        <a:lnTo>
                          <a:pt x="374" y="16"/>
                        </a:lnTo>
                        <a:lnTo>
                          <a:pt x="384" y="16"/>
                        </a:lnTo>
                        <a:lnTo>
                          <a:pt x="394" y="16"/>
                        </a:lnTo>
                        <a:lnTo>
                          <a:pt x="402" y="16"/>
                        </a:lnTo>
                        <a:lnTo>
                          <a:pt x="412" y="16"/>
                        </a:lnTo>
                        <a:lnTo>
                          <a:pt x="422" y="17"/>
                        </a:lnTo>
                        <a:lnTo>
                          <a:pt x="431" y="17"/>
                        </a:lnTo>
                        <a:lnTo>
                          <a:pt x="440" y="17"/>
                        </a:lnTo>
                        <a:lnTo>
                          <a:pt x="450" y="17"/>
                        </a:lnTo>
                        <a:lnTo>
                          <a:pt x="459" y="17"/>
                        </a:lnTo>
                        <a:lnTo>
                          <a:pt x="469" y="17"/>
                        </a:lnTo>
                        <a:lnTo>
                          <a:pt x="478" y="17"/>
                        </a:lnTo>
                        <a:lnTo>
                          <a:pt x="488" y="17"/>
                        </a:lnTo>
                        <a:lnTo>
                          <a:pt x="498" y="17"/>
                        </a:lnTo>
                        <a:lnTo>
                          <a:pt x="507" y="17"/>
                        </a:lnTo>
                        <a:lnTo>
                          <a:pt x="516" y="17"/>
                        </a:lnTo>
                        <a:lnTo>
                          <a:pt x="525" y="17"/>
                        </a:lnTo>
                        <a:lnTo>
                          <a:pt x="536" y="17"/>
                        </a:lnTo>
                        <a:lnTo>
                          <a:pt x="544" y="17"/>
                        </a:lnTo>
                        <a:lnTo>
                          <a:pt x="554" y="17"/>
                        </a:lnTo>
                        <a:lnTo>
                          <a:pt x="563" y="17"/>
                        </a:lnTo>
                        <a:lnTo>
                          <a:pt x="574" y="19"/>
                        </a:lnTo>
                        <a:lnTo>
                          <a:pt x="582" y="17"/>
                        </a:lnTo>
                        <a:lnTo>
                          <a:pt x="592" y="17"/>
                        </a:lnTo>
                        <a:lnTo>
                          <a:pt x="601" y="17"/>
                        </a:lnTo>
                        <a:lnTo>
                          <a:pt x="611" y="17"/>
                        </a:lnTo>
                        <a:lnTo>
                          <a:pt x="619" y="17"/>
                        </a:lnTo>
                        <a:lnTo>
                          <a:pt x="630" y="17"/>
                        </a:lnTo>
                        <a:lnTo>
                          <a:pt x="639" y="17"/>
                        </a:lnTo>
                        <a:lnTo>
                          <a:pt x="649" y="17"/>
                        </a:lnTo>
                        <a:lnTo>
                          <a:pt x="657" y="17"/>
                        </a:lnTo>
                        <a:lnTo>
                          <a:pt x="668" y="17"/>
                        </a:lnTo>
                        <a:lnTo>
                          <a:pt x="677" y="17"/>
                        </a:lnTo>
                        <a:lnTo>
                          <a:pt x="687" y="17"/>
                        </a:lnTo>
                        <a:lnTo>
                          <a:pt x="695" y="17"/>
                        </a:lnTo>
                        <a:lnTo>
                          <a:pt x="706" y="17"/>
                        </a:lnTo>
                        <a:lnTo>
                          <a:pt x="715" y="17"/>
                        </a:lnTo>
                        <a:lnTo>
                          <a:pt x="724" y="17"/>
                        </a:lnTo>
                        <a:lnTo>
                          <a:pt x="733" y="16"/>
                        </a:lnTo>
                        <a:lnTo>
                          <a:pt x="743" y="16"/>
                        </a:lnTo>
                        <a:lnTo>
                          <a:pt x="751" y="16"/>
                        </a:lnTo>
                        <a:lnTo>
                          <a:pt x="762" y="16"/>
                        </a:lnTo>
                        <a:lnTo>
                          <a:pt x="770" y="16"/>
                        </a:lnTo>
                        <a:lnTo>
                          <a:pt x="779" y="16"/>
                        </a:lnTo>
                        <a:lnTo>
                          <a:pt x="789" y="15"/>
                        </a:lnTo>
                        <a:lnTo>
                          <a:pt x="798" y="15"/>
                        </a:lnTo>
                        <a:lnTo>
                          <a:pt x="807" y="15"/>
                        </a:lnTo>
                        <a:lnTo>
                          <a:pt x="817" y="14"/>
                        </a:lnTo>
                        <a:lnTo>
                          <a:pt x="824" y="14"/>
                        </a:lnTo>
                        <a:lnTo>
                          <a:pt x="835" y="14"/>
                        </a:lnTo>
                        <a:lnTo>
                          <a:pt x="843" y="13"/>
                        </a:lnTo>
                        <a:lnTo>
                          <a:pt x="853" y="13"/>
                        </a:lnTo>
                        <a:lnTo>
                          <a:pt x="862" y="13"/>
                        </a:lnTo>
                        <a:lnTo>
                          <a:pt x="872" y="13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87" name="Freeform 189">
                    <a:extLst>
                      <a:ext uri="{FF2B5EF4-FFF2-40B4-BE49-F238E27FC236}">
                        <a16:creationId xmlns:a16="http://schemas.microsoft.com/office/drawing/2014/main" id="{26F20213-9A62-45B4-9373-E71AF6763A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" y="1536"/>
                    <a:ext cx="315" cy="39"/>
                  </a:xfrm>
                  <a:custGeom>
                    <a:avLst/>
                    <a:gdLst>
                      <a:gd name="T0" fmla="*/ 0 w 943"/>
                      <a:gd name="T1" fmla="*/ 0 h 116"/>
                      <a:gd name="T2" fmla="*/ 0 w 943"/>
                      <a:gd name="T3" fmla="*/ 0 h 116"/>
                      <a:gd name="T4" fmla="*/ 0 w 943"/>
                      <a:gd name="T5" fmla="*/ 0 h 116"/>
                      <a:gd name="T6" fmla="*/ 0 w 943"/>
                      <a:gd name="T7" fmla="*/ 0 h 116"/>
                      <a:gd name="T8" fmla="*/ 0 w 943"/>
                      <a:gd name="T9" fmla="*/ 0 h 116"/>
                      <a:gd name="T10" fmla="*/ 0 w 943"/>
                      <a:gd name="T11" fmla="*/ 0 h 116"/>
                      <a:gd name="T12" fmla="*/ 0 w 943"/>
                      <a:gd name="T13" fmla="*/ 0 h 116"/>
                      <a:gd name="T14" fmla="*/ 0 w 943"/>
                      <a:gd name="T15" fmla="*/ 0 h 116"/>
                      <a:gd name="T16" fmla="*/ 0 w 943"/>
                      <a:gd name="T17" fmla="*/ 0 h 116"/>
                      <a:gd name="T18" fmla="*/ 0 w 943"/>
                      <a:gd name="T19" fmla="*/ 0 h 116"/>
                      <a:gd name="T20" fmla="*/ 0 w 943"/>
                      <a:gd name="T21" fmla="*/ 0 h 116"/>
                      <a:gd name="T22" fmla="*/ 0 w 943"/>
                      <a:gd name="T23" fmla="*/ 0 h 116"/>
                      <a:gd name="T24" fmla="*/ 0 w 943"/>
                      <a:gd name="T25" fmla="*/ 0 h 116"/>
                      <a:gd name="T26" fmla="*/ 0 w 943"/>
                      <a:gd name="T27" fmla="*/ 0 h 116"/>
                      <a:gd name="T28" fmla="*/ 0 w 943"/>
                      <a:gd name="T29" fmla="*/ 0 h 116"/>
                      <a:gd name="T30" fmla="*/ 0 w 943"/>
                      <a:gd name="T31" fmla="*/ 0 h 116"/>
                      <a:gd name="T32" fmla="*/ 0 w 943"/>
                      <a:gd name="T33" fmla="*/ 0 h 116"/>
                      <a:gd name="T34" fmla="*/ 0 w 943"/>
                      <a:gd name="T35" fmla="*/ 0 h 116"/>
                      <a:gd name="T36" fmla="*/ 0 w 943"/>
                      <a:gd name="T37" fmla="*/ 0 h 116"/>
                      <a:gd name="T38" fmla="*/ 0 w 943"/>
                      <a:gd name="T39" fmla="*/ 0 h 116"/>
                      <a:gd name="T40" fmla="*/ 0 w 943"/>
                      <a:gd name="T41" fmla="*/ 0 h 116"/>
                      <a:gd name="T42" fmla="*/ 0 w 943"/>
                      <a:gd name="T43" fmla="*/ 0 h 116"/>
                      <a:gd name="T44" fmla="*/ 0 w 943"/>
                      <a:gd name="T45" fmla="*/ 0 h 116"/>
                      <a:gd name="T46" fmla="*/ 0 w 943"/>
                      <a:gd name="T47" fmla="*/ 0 h 116"/>
                      <a:gd name="T48" fmla="*/ 0 w 943"/>
                      <a:gd name="T49" fmla="*/ 0 h 116"/>
                      <a:gd name="T50" fmla="*/ 0 w 943"/>
                      <a:gd name="T51" fmla="*/ 0 h 116"/>
                      <a:gd name="T52" fmla="*/ 0 w 943"/>
                      <a:gd name="T53" fmla="*/ 0 h 116"/>
                      <a:gd name="T54" fmla="*/ 0 w 943"/>
                      <a:gd name="T55" fmla="*/ 0 h 116"/>
                      <a:gd name="T56" fmla="*/ 0 w 943"/>
                      <a:gd name="T57" fmla="*/ 0 h 116"/>
                      <a:gd name="T58" fmla="*/ 0 w 943"/>
                      <a:gd name="T59" fmla="*/ 0 h 116"/>
                      <a:gd name="T60" fmla="*/ 0 w 943"/>
                      <a:gd name="T61" fmla="*/ 0 h 116"/>
                      <a:gd name="T62" fmla="*/ 0 w 943"/>
                      <a:gd name="T63" fmla="*/ 0 h 116"/>
                      <a:gd name="T64" fmla="*/ 0 w 943"/>
                      <a:gd name="T65" fmla="*/ 0 h 116"/>
                      <a:gd name="T66" fmla="*/ 0 w 943"/>
                      <a:gd name="T67" fmla="*/ 0 h 116"/>
                      <a:gd name="T68" fmla="*/ 0 w 943"/>
                      <a:gd name="T69" fmla="*/ 0 h 116"/>
                      <a:gd name="T70" fmla="*/ 0 w 943"/>
                      <a:gd name="T71" fmla="*/ 0 h 116"/>
                      <a:gd name="T72" fmla="*/ 0 w 943"/>
                      <a:gd name="T73" fmla="*/ 0 h 116"/>
                      <a:gd name="T74" fmla="*/ 0 w 943"/>
                      <a:gd name="T75" fmla="*/ 0 h 116"/>
                      <a:gd name="T76" fmla="*/ 0 w 943"/>
                      <a:gd name="T77" fmla="*/ 0 h 116"/>
                      <a:gd name="T78" fmla="*/ 0 w 943"/>
                      <a:gd name="T79" fmla="*/ 0 h 116"/>
                      <a:gd name="T80" fmla="*/ 0 w 943"/>
                      <a:gd name="T81" fmla="*/ 0 h 116"/>
                      <a:gd name="T82" fmla="*/ 0 w 943"/>
                      <a:gd name="T83" fmla="*/ 0 h 116"/>
                      <a:gd name="T84" fmla="*/ 0 w 943"/>
                      <a:gd name="T85" fmla="*/ 0 h 116"/>
                      <a:gd name="T86" fmla="*/ 0 w 943"/>
                      <a:gd name="T87" fmla="*/ 0 h 116"/>
                      <a:gd name="T88" fmla="*/ 0 w 943"/>
                      <a:gd name="T89" fmla="*/ 0 h 116"/>
                      <a:gd name="T90" fmla="*/ 0 w 943"/>
                      <a:gd name="T91" fmla="*/ 0 h 116"/>
                      <a:gd name="T92" fmla="*/ 0 w 943"/>
                      <a:gd name="T93" fmla="*/ 0 h 116"/>
                      <a:gd name="T94" fmla="*/ 0 w 943"/>
                      <a:gd name="T95" fmla="*/ 0 h 116"/>
                      <a:gd name="T96" fmla="*/ 0 w 943"/>
                      <a:gd name="T97" fmla="*/ 0 h 116"/>
                      <a:gd name="T98" fmla="*/ 0 w 943"/>
                      <a:gd name="T99" fmla="*/ 0 h 116"/>
                      <a:gd name="T100" fmla="*/ 0 w 943"/>
                      <a:gd name="T101" fmla="*/ 0 h 116"/>
                      <a:gd name="T102" fmla="*/ 0 w 943"/>
                      <a:gd name="T103" fmla="*/ 0 h 116"/>
                      <a:gd name="T104" fmla="*/ 0 w 943"/>
                      <a:gd name="T105" fmla="*/ 0 h 116"/>
                      <a:gd name="T106" fmla="*/ 0 w 943"/>
                      <a:gd name="T107" fmla="*/ 0 h 116"/>
                      <a:gd name="T108" fmla="*/ 0 w 943"/>
                      <a:gd name="T109" fmla="*/ 0 h 116"/>
                      <a:gd name="T110" fmla="*/ 0 w 943"/>
                      <a:gd name="T111" fmla="*/ 0 h 11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943"/>
                      <a:gd name="T169" fmla="*/ 0 h 116"/>
                      <a:gd name="T170" fmla="*/ 943 w 943"/>
                      <a:gd name="T171" fmla="*/ 116 h 11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943" h="116">
                        <a:moveTo>
                          <a:pt x="435" y="0"/>
                        </a:moveTo>
                        <a:lnTo>
                          <a:pt x="442" y="0"/>
                        </a:lnTo>
                        <a:lnTo>
                          <a:pt x="450" y="1"/>
                        </a:lnTo>
                        <a:lnTo>
                          <a:pt x="458" y="1"/>
                        </a:lnTo>
                        <a:lnTo>
                          <a:pt x="465" y="1"/>
                        </a:lnTo>
                        <a:lnTo>
                          <a:pt x="472" y="1"/>
                        </a:lnTo>
                        <a:lnTo>
                          <a:pt x="480" y="1"/>
                        </a:lnTo>
                        <a:lnTo>
                          <a:pt x="488" y="1"/>
                        </a:lnTo>
                        <a:lnTo>
                          <a:pt x="496" y="2"/>
                        </a:lnTo>
                        <a:lnTo>
                          <a:pt x="503" y="2"/>
                        </a:lnTo>
                        <a:lnTo>
                          <a:pt x="510" y="2"/>
                        </a:lnTo>
                        <a:lnTo>
                          <a:pt x="518" y="2"/>
                        </a:lnTo>
                        <a:lnTo>
                          <a:pt x="525" y="4"/>
                        </a:lnTo>
                        <a:lnTo>
                          <a:pt x="533" y="4"/>
                        </a:lnTo>
                        <a:lnTo>
                          <a:pt x="540" y="5"/>
                        </a:lnTo>
                        <a:lnTo>
                          <a:pt x="548" y="5"/>
                        </a:lnTo>
                        <a:lnTo>
                          <a:pt x="555" y="5"/>
                        </a:lnTo>
                        <a:lnTo>
                          <a:pt x="562" y="5"/>
                        </a:lnTo>
                        <a:lnTo>
                          <a:pt x="571" y="5"/>
                        </a:lnTo>
                        <a:lnTo>
                          <a:pt x="578" y="5"/>
                        </a:lnTo>
                        <a:lnTo>
                          <a:pt x="586" y="5"/>
                        </a:lnTo>
                        <a:lnTo>
                          <a:pt x="593" y="5"/>
                        </a:lnTo>
                        <a:lnTo>
                          <a:pt x="600" y="6"/>
                        </a:lnTo>
                        <a:lnTo>
                          <a:pt x="609" y="6"/>
                        </a:lnTo>
                        <a:lnTo>
                          <a:pt x="616" y="7"/>
                        </a:lnTo>
                        <a:lnTo>
                          <a:pt x="623" y="7"/>
                        </a:lnTo>
                        <a:lnTo>
                          <a:pt x="630" y="7"/>
                        </a:lnTo>
                        <a:lnTo>
                          <a:pt x="638" y="7"/>
                        </a:lnTo>
                        <a:lnTo>
                          <a:pt x="645" y="7"/>
                        </a:lnTo>
                        <a:lnTo>
                          <a:pt x="652" y="7"/>
                        </a:lnTo>
                        <a:lnTo>
                          <a:pt x="661" y="8"/>
                        </a:lnTo>
                        <a:lnTo>
                          <a:pt x="668" y="9"/>
                        </a:lnTo>
                        <a:lnTo>
                          <a:pt x="676" y="9"/>
                        </a:lnTo>
                        <a:lnTo>
                          <a:pt x="683" y="9"/>
                        </a:lnTo>
                        <a:lnTo>
                          <a:pt x="690" y="9"/>
                        </a:lnTo>
                        <a:lnTo>
                          <a:pt x="699" y="9"/>
                        </a:lnTo>
                        <a:lnTo>
                          <a:pt x="706" y="11"/>
                        </a:lnTo>
                        <a:lnTo>
                          <a:pt x="713" y="11"/>
                        </a:lnTo>
                        <a:lnTo>
                          <a:pt x="720" y="12"/>
                        </a:lnTo>
                        <a:lnTo>
                          <a:pt x="728" y="12"/>
                        </a:lnTo>
                        <a:lnTo>
                          <a:pt x="735" y="12"/>
                        </a:lnTo>
                        <a:lnTo>
                          <a:pt x="743" y="12"/>
                        </a:lnTo>
                        <a:lnTo>
                          <a:pt x="750" y="13"/>
                        </a:lnTo>
                        <a:lnTo>
                          <a:pt x="757" y="14"/>
                        </a:lnTo>
                        <a:lnTo>
                          <a:pt x="765" y="14"/>
                        </a:lnTo>
                        <a:lnTo>
                          <a:pt x="772" y="15"/>
                        </a:lnTo>
                        <a:lnTo>
                          <a:pt x="779" y="17"/>
                        </a:lnTo>
                        <a:lnTo>
                          <a:pt x="787" y="17"/>
                        </a:lnTo>
                        <a:lnTo>
                          <a:pt x="795" y="18"/>
                        </a:lnTo>
                        <a:lnTo>
                          <a:pt x="802" y="18"/>
                        </a:lnTo>
                        <a:lnTo>
                          <a:pt x="809" y="19"/>
                        </a:lnTo>
                        <a:lnTo>
                          <a:pt x="816" y="19"/>
                        </a:lnTo>
                        <a:lnTo>
                          <a:pt x="824" y="20"/>
                        </a:lnTo>
                        <a:lnTo>
                          <a:pt x="832" y="23"/>
                        </a:lnTo>
                        <a:lnTo>
                          <a:pt x="839" y="23"/>
                        </a:lnTo>
                        <a:lnTo>
                          <a:pt x="846" y="24"/>
                        </a:lnTo>
                        <a:lnTo>
                          <a:pt x="853" y="25"/>
                        </a:lnTo>
                        <a:lnTo>
                          <a:pt x="860" y="26"/>
                        </a:lnTo>
                        <a:lnTo>
                          <a:pt x="867" y="27"/>
                        </a:lnTo>
                        <a:lnTo>
                          <a:pt x="876" y="28"/>
                        </a:lnTo>
                        <a:lnTo>
                          <a:pt x="883" y="30"/>
                        </a:lnTo>
                        <a:lnTo>
                          <a:pt x="890" y="31"/>
                        </a:lnTo>
                        <a:lnTo>
                          <a:pt x="897" y="32"/>
                        </a:lnTo>
                        <a:lnTo>
                          <a:pt x="904" y="34"/>
                        </a:lnTo>
                        <a:lnTo>
                          <a:pt x="912" y="36"/>
                        </a:lnTo>
                        <a:lnTo>
                          <a:pt x="916" y="39"/>
                        </a:lnTo>
                        <a:lnTo>
                          <a:pt x="919" y="44"/>
                        </a:lnTo>
                        <a:lnTo>
                          <a:pt x="923" y="49"/>
                        </a:lnTo>
                        <a:lnTo>
                          <a:pt x="928" y="52"/>
                        </a:lnTo>
                        <a:lnTo>
                          <a:pt x="931" y="57"/>
                        </a:lnTo>
                        <a:lnTo>
                          <a:pt x="934" y="62"/>
                        </a:lnTo>
                        <a:lnTo>
                          <a:pt x="938" y="65"/>
                        </a:lnTo>
                        <a:lnTo>
                          <a:pt x="943" y="70"/>
                        </a:lnTo>
                        <a:lnTo>
                          <a:pt x="940" y="75"/>
                        </a:lnTo>
                        <a:lnTo>
                          <a:pt x="936" y="78"/>
                        </a:lnTo>
                        <a:lnTo>
                          <a:pt x="934" y="83"/>
                        </a:lnTo>
                        <a:lnTo>
                          <a:pt x="931" y="88"/>
                        </a:lnTo>
                        <a:lnTo>
                          <a:pt x="929" y="91"/>
                        </a:lnTo>
                        <a:lnTo>
                          <a:pt x="927" y="95"/>
                        </a:lnTo>
                        <a:lnTo>
                          <a:pt x="925" y="101"/>
                        </a:lnTo>
                        <a:lnTo>
                          <a:pt x="923" y="106"/>
                        </a:lnTo>
                        <a:lnTo>
                          <a:pt x="918" y="106"/>
                        </a:lnTo>
                        <a:lnTo>
                          <a:pt x="915" y="106"/>
                        </a:lnTo>
                        <a:lnTo>
                          <a:pt x="911" y="106"/>
                        </a:lnTo>
                        <a:lnTo>
                          <a:pt x="906" y="106"/>
                        </a:lnTo>
                        <a:lnTo>
                          <a:pt x="902" y="106"/>
                        </a:lnTo>
                        <a:lnTo>
                          <a:pt x="898" y="106"/>
                        </a:lnTo>
                        <a:lnTo>
                          <a:pt x="893" y="106"/>
                        </a:lnTo>
                        <a:lnTo>
                          <a:pt x="889" y="106"/>
                        </a:lnTo>
                        <a:lnTo>
                          <a:pt x="885" y="106"/>
                        </a:lnTo>
                        <a:lnTo>
                          <a:pt x="880" y="106"/>
                        </a:lnTo>
                        <a:lnTo>
                          <a:pt x="876" y="106"/>
                        </a:lnTo>
                        <a:lnTo>
                          <a:pt x="872" y="106"/>
                        </a:lnTo>
                        <a:lnTo>
                          <a:pt x="867" y="106"/>
                        </a:lnTo>
                        <a:lnTo>
                          <a:pt x="864" y="106"/>
                        </a:lnTo>
                        <a:lnTo>
                          <a:pt x="859" y="106"/>
                        </a:lnTo>
                        <a:lnTo>
                          <a:pt x="855" y="106"/>
                        </a:lnTo>
                        <a:lnTo>
                          <a:pt x="851" y="104"/>
                        </a:lnTo>
                        <a:lnTo>
                          <a:pt x="847" y="104"/>
                        </a:lnTo>
                        <a:lnTo>
                          <a:pt x="842" y="103"/>
                        </a:lnTo>
                        <a:lnTo>
                          <a:pt x="838" y="103"/>
                        </a:lnTo>
                        <a:lnTo>
                          <a:pt x="834" y="103"/>
                        </a:lnTo>
                        <a:lnTo>
                          <a:pt x="829" y="102"/>
                        </a:lnTo>
                        <a:lnTo>
                          <a:pt x="826" y="102"/>
                        </a:lnTo>
                        <a:lnTo>
                          <a:pt x="822" y="102"/>
                        </a:lnTo>
                        <a:lnTo>
                          <a:pt x="817" y="101"/>
                        </a:lnTo>
                        <a:lnTo>
                          <a:pt x="814" y="101"/>
                        </a:lnTo>
                        <a:lnTo>
                          <a:pt x="809" y="100"/>
                        </a:lnTo>
                        <a:lnTo>
                          <a:pt x="806" y="100"/>
                        </a:lnTo>
                        <a:lnTo>
                          <a:pt x="801" y="100"/>
                        </a:lnTo>
                        <a:lnTo>
                          <a:pt x="797" y="99"/>
                        </a:lnTo>
                        <a:lnTo>
                          <a:pt x="792" y="99"/>
                        </a:lnTo>
                        <a:lnTo>
                          <a:pt x="789" y="99"/>
                        </a:lnTo>
                        <a:lnTo>
                          <a:pt x="784" y="97"/>
                        </a:lnTo>
                        <a:lnTo>
                          <a:pt x="781" y="97"/>
                        </a:lnTo>
                        <a:lnTo>
                          <a:pt x="776" y="96"/>
                        </a:lnTo>
                        <a:lnTo>
                          <a:pt x="772" y="95"/>
                        </a:lnTo>
                        <a:lnTo>
                          <a:pt x="768" y="95"/>
                        </a:lnTo>
                        <a:lnTo>
                          <a:pt x="764" y="95"/>
                        </a:lnTo>
                        <a:lnTo>
                          <a:pt x="759" y="94"/>
                        </a:lnTo>
                        <a:lnTo>
                          <a:pt x="756" y="94"/>
                        </a:lnTo>
                        <a:lnTo>
                          <a:pt x="751" y="93"/>
                        </a:lnTo>
                        <a:lnTo>
                          <a:pt x="746" y="93"/>
                        </a:lnTo>
                        <a:lnTo>
                          <a:pt x="743" y="93"/>
                        </a:lnTo>
                        <a:lnTo>
                          <a:pt x="739" y="93"/>
                        </a:lnTo>
                        <a:lnTo>
                          <a:pt x="734" y="91"/>
                        </a:lnTo>
                        <a:lnTo>
                          <a:pt x="731" y="91"/>
                        </a:lnTo>
                        <a:lnTo>
                          <a:pt x="726" y="91"/>
                        </a:lnTo>
                        <a:lnTo>
                          <a:pt x="722" y="91"/>
                        </a:lnTo>
                        <a:lnTo>
                          <a:pt x="719" y="90"/>
                        </a:lnTo>
                        <a:lnTo>
                          <a:pt x="713" y="90"/>
                        </a:lnTo>
                        <a:lnTo>
                          <a:pt x="709" y="90"/>
                        </a:lnTo>
                        <a:lnTo>
                          <a:pt x="706" y="90"/>
                        </a:lnTo>
                        <a:lnTo>
                          <a:pt x="701" y="89"/>
                        </a:lnTo>
                        <a:lnTo>
                          <a:pt x="696" y="89"/>
                        </a:lnTo>
                        <a:lnTo>
                          <a:pt x="693" y="89"/>
                        </a:lnTo>
                        <a:lnTo>
                          <a:pt x="688" y="89"/>
                        </a:lnTo>
                        <a:lnTo>
                          <a:pt x="684" y="89"/>
                        </a:lnTo>
                        <a:lnTo>
                          <a:pt x="680" y="89"/>
                        </a:lnTo>
                        <a:lnTo>
                          <a:pt x="675" y="89"/>
                        </a:lnTo>
                        <a:lnTo>
                          <a:pt x="671" y="89"/>
                        </a:lnTo>
                        <a:lnTo>
                          <a:pt x="667" y="89"/>
                        </a:lnTo>
                        <a:lnTo>
                          <a:pt x="663" y="89"/>
                        </a:lnTo>
                        <a:lnTo>
                          <a:pt x="658" y="89"/>
                        </a:lnTo>
                        <a:lnTo>
                          <a:pt x="655" y="90"/>
                        </a:lnTo>
                        <a:lnTo>
                          <a:pt x="650" y="89"/>
                        </a:lnTo>
                        <a:lnTo>
                          <a:pt x="645" y="88"/>
                        </a:lnTo>
                        <a:lnTo>
                          <a:pt x="641" y="88"/>
                        </a:lnTo>
                        <a:lnTo>
                          <a:pt x="636" y="88"/>
                        </a:lnTo>
                        <a:lnTo>
                          <a:pt x="632" y="87"/>
                        </a:lnTo>
                        <a:lnTo>
                          <a:pt x="628" y="87"/>
                        </a:lnTo>
                        <a:lnTo>
                          <a:pt x="623" y="85"/>
                        </a:lnTo>
                        <a:lnTo>
                          <a:pt x="619" y="85"/>
                        </a:lnTo>
                        <a:lnTo>
                          <a:pt x="614" y="85"/>
                        </a:lnTo>
                        <a:lnTo>
                          <a:pt x="610" y="84"/>
                        </a:lnTo>
                        <a:lnTo>
                          <a:pt x="605" y="84"/>
                        </a:lnTo>
                        <a:lnTo>
                          <a:pt x="600" y="84"/>
                        </a:lnTo>
                        <a:lnTo>
                          <a:pt x="595" y="83"/>
                        </a:lnTo>
                        <a:lnTo>
                          <a:pt x="592" y="83"/>
                        </a:lnTo>
                        <a:lnTo>
                          <a:pt x="587" y="83"/>
                        </a:lnTo>
                        <a:lnTo>
                          <a:pt x="582" y="83"/>
                        </a:lnTo>
                        <a:lnTo>
                          <a:pt x="578" y="82"/>
                        </a:lnTo>
                        <a:lnTo>
                          <a:pt x="573" y="82"/>
                        </a:lnTo>
                        <a:lnTo>
                          <a:pt x="568" y="81"/>
                        </a:lnTo>
                        <a:lnTo>
                          <a:pt x="563" y="81"/>
                        </a:lnTo>
                        <a:lnTo>
                          <a:pt x="559" y="81"/>
                        </a:lnTo>
                        <a:lnTo>
                          <a:pt x="554" y="81"/>
                        </a:lnTo>
                        <a:lnTo>
                          <a:pt x="549" y="81"/>
                        </a:lnTo>
                        <a:lnTo>
                          <a:pt x="544" y="81"/>
                        </a:lnTo>
                        <a:lnTo>
                          <a:pt x="540" y="81"/>
                        </a:lnTo>
                        <a:lnTo>
                          <a:pt x="536" y="81"/>
                        </a:lnTo>
                        <a:lnTo>
                          <a:pt x="531" y="81"/>
                        </a:lnTo>
                        <a:lnTo>
                          <a:pt x="525" y="81"/>
                        </a:lnTo>
                        <a:lnTo>
                          <a:pt x="521" y="81"/>
                        </a:lnTo>
                        <a:lnTo>
                          <a:pt x="516" y="81"/>
                        </a:lnTo>
                        <a:lnTo>
                          <a:pt x="512" y="81"/>
                        </a:lnTo>
                        <a:lnTo>
                          <a:pt x="508" y="82"/>
                        </a:lnTo>
                        <a:lnTo>
                          <a:pt x="501" y="81"/>
                        </a:lnTo>
                        <a:lnTo>
                          <a:pt x="493" y="81"/>
                        </a:lnTo>
                        <a:lnTo>
                          <a:pt x="485" y="81"/>
                        </a:lnTo>
                        <a:lnTo>
                          <a:pt x="479" y="81"/>
                        </a:lnTo>
                        <a:lnTo>
                          <a:pt x="472" y="80"/>
                        </a:lnTo>
                        <a:lnTo>
                          <a:pt x="465" y="80"/>
                        </a:lnTo>
                        <a:lnTo>
                          <a:pt x="458" y="80"/>
                        </a:lnTo>
                        <a:lnTo>
                          <a:pt x="451" y="80"/>
                        </a:lnTo>
                        <a:lnTo>
                          <a:pt x="444" y="78"/>
                        </a:lnTo>
                        <a:lnTo>
                          <a:pt x="438" y="78"/>
                        </a:lnTo>
                        <a:lnTo>
                          <a:pt x="429" y="78"/>
                        </a:lnTo>
                        <a:lnTo>
                          <a:pt x="422" y="78"/>
                        </a:lnTo>
                        <a:lnTo>
                          <a:pt x="415" y="78"/>
                        </a:lnTo>
                        <a:lnTo>
                          <a:pt x="409" y="78"/>
                        </a:lnTo>
                        <a:lnTo>
                          <a:pt x="402" y="78"/>
                        </a:lnTo>
                        <a:lnTo>
                          <a:pt x="395" y="78"/>
                        </a:lnTo>
                        <a:lnTo>
                          <a:pt x="387" y="78"/>
                        </a:lnTo>
                        <a:lnTo>
                          <a:pt x="381" y="78"/>
                        </a:lnTo>
                        <a:lnTo>
                          <a:pt x="374" y="78"/>
                        </a:lnTo>
                        <a:lnTo>
                          <a:pt x="366" y="78"/>
                        </a:lnTo>
                        <a:lnTo>
                          <a:pt x="359" y="78"/>
                        </a:lnTo>
                        <a:lnTo>
                          <a:pt x="352" y="78"/>
                        </a:lnTo>
                        <a:lnTo>
                          <a:pt x="345" y="80"/>
                        </a:lnTo>
                        <a:lnTo>
                          <a:pt x="339" y="80"/>
                        </a:lnTo>
                        <a:lnTo>
                          <a:pt x="331" y="80"/>
                        </a:lnTo>
                        <a:lnTo>
                          <a:pt x="325" y="80"/>
                        </a:lnTo>
                        <a:lnTo>
                          <a:pt x="318" y="81"/>
                        </a:lnTo>
                        <a:lnTo>
                          <a:pt x="311" y="81"/>
                        </a:lnTo>
                        <a:lnTo>
                          <a:pt x="304" y="81"/>
                        </a:lnTo>
                        <a:lnTo>
                          <a:pt x="298" y="82"/>
                        </a:lnTo>
                        <a:lnTo>
                          <a:pt x="291" y="82"/>
                        </a:lnTo>
                        <a:lnTo>
                          <a:pt x="283" y="83"/>
                        </a:lnTo>
                        <a:lnTo>
                          <a:pt x="276" y="83"/>
                        </a:lnTo>
                        <a:lnTo>
                          <a:pt x="269" y="83"/>
                        </a:lnTo>
                        <a:lnTo>
                          <a:pt x="263" y="84"/>
                        </a:lnTo>
                        <a:lnTo>
                          <a:pt x="256" y="84"/>
                        </a:lnTo>
                        <a:lnTo>
                          <a:pt x="249" y="85"/>
                        </a:lnTo>
                        <a:lnTo>
                          <a:pt x="242" y="85"/>
                        </a:lnTo>
                        <a:lnTo>
                          <a:pt x="235" y="87"/>
                        </a:lnTo>
                        <a:lnTo>
                          <a:pt x="229" y="88"/>
                        </a:lnTo>
                        <a:lnTo>
                          <a:pt x="222" y="88"/>
                        </a:lnTo>
                        <a:lnTo>
                          <a:pt x="215" y="89"/>
                        </a:lnTo>
                        <a:lnTo>
                          <a:pt x="208" y="90"/>
                        </a:lnTo>
                        <a:lnTo>
                          <a:pt x="202" y="90"/>
                        </a:lnTo>
                        <a:lnTo>
                          <a:pt x="194" y="91"/>
                        </a:lnTo>
                        <a:lnTo>
                          <a:pt x="187" y="93"/>
                        </a:lnTo>
                        <a:lnTo>
                          <a:pt x="181" y="94"/>
                        </a:lnTo>
                        <a:lnTo>
                          <a:pt x="174" y="95"/>
                        </a:lnTo>
                        <a:lnTo>
                          <a:pt x="167" y="95"/>
                        </a:lnTo>
                        <a:lnTo>
                          <a:pt x="161" y="96"/>
                        </a:lnTo>
                        <a:lnTo>
                          <a:pt x="154" y="97"/>
                        </a:lnTo>
                        <a:lnTo>
                          <a:pt x="147" y="99"/>
                        </a:lnTo>
                        <a:lnTo>
                          <a:pt x="141" y="100"/>
                        </a:lnTo>
                        <a:lnTo>
                          <a:pt x="134" y="101"/>
                        </a:lnTo>
                        <a:lnTo>
                          <a:pt x="127" y="103"/>
                        </a:lnTo>
                        <a:lnTo>
                          <a:pt x="121" y="104"/>
                        </a:lnTo>
                        <a:lnTo>
                          <a:pt x="114" y="106"/>
                        </a:lnTo>
                        <a:lnTo>
                          <a:pt x="108" y="107"/>
                        </a:lnTo>
                        <a:lnTo>
                          <a:pt x="101" y="108"/>
                        </a:lnTo>
                        <a:lnTo>
                          <a:pt x="95" y="110"/>
                        </a:lnTo>
                        <a:lnTo>
                          <a:pt x="88" y="112"/>
                        </a:lnTo>
                        <a:lnTo>
                          <a:pt x="82" y="113"/>
                        </a:lnTo>
                        <a:lnTo>
                          <a:pt x="76" y="115"/>
                        </a:lnTo>
                        <a:lnTo>
                          <a:pt x="69" y="116"/>
                        </a:lnTo>
                        <a:lnTo>
                          <a:pt x="65" y="115"/>
                        </a:lnTo>
                        <a:lnTo>
                          <a:pt x="62" y="115"/>
                        </a:lnTo>
                        <a:lnTo>
                          <a:pt x="58" y="114"/>
                        </a:lnTo>
                        <a:lnTo>
                          <a:pt x="56" y="114"/>
                        </a:lnTo>
                        <a:lnTo>
                          <a:pt x="52" y="113"/>
                        </a:lnTo>
                        <a:lnTo>
                          <a:pt x="49" y="113"/>
                        </a:lnTo>
                        <a:lnTo>
                          <a:pt x="45" y="113"/>
                        </a:lnTo>
                        <a:lnTo>
                          <a:pt x="43" y="113"/>
                        </a:lnTo>
                        <a:lnTo>
                          <a:pt x="39" y="113"/>
                        </a:lnTo>
                        <a:lnTo>
                          <a:pt x="37" y="113"/>
                        </a:lnTo>
                        <a:lnTo>
                          <a:pt x="33" y="113"/>
                        </a:lnTo>
                        <a:lnTo>
                          <a:pt x="31" y="113"/>
                        </a:lnTo>
                        <a:lnTo>
                          <a:pt x="27" y="113"/>
                        </a:lnTo>
                        <a:lnTo>
                          <a:pt x="25" y="113"/>
                        </a:lnTo>
                        <a:lnTo>
                          <a:pt x="22" y="113"/>
                        </a:lnTo>
                        <a:lnTo>
                          <a:pt x="19" y="113"/>
                        </a:lnTo>
                        <a:lnTo>
                          <a:pt x="18" y="109"/>
                        </a:lnTo>
                        <a:lnTo>
                          <a:pt x="16" y="107"/>
                        </a:lnTo>
                        <a:lnTo>
                          <a:pt x="15" y="103"/>
                        </a:lnTo>
                        <a:lnTo>
                          <a:pt x="14" y="101"/>
                        </a:lnTo>
                        <a:lnTo>
                          <a:pt x="12" y="95"/>
                        </a:lnTo>
                        <a:lnTo>
                          <a:pt x="9" y="91"/>
                        </a:lnTo>
                        <a:lnTo>
                          <a:pt x="7" y="87"/>
                        </a:lnTo>
                        <a:lnTo>
                          <a:pt x="5" y="83"/>
                        </a:lnTo>
                        <a:lnTo>
                          <a:pt x="2" y="78"/>
                        </a:lnTo>
                        <a:lnTo>
                          <a:pt x="0" y="75"/>
                        </a:lnTo>
                        <a:lnTo>
                          <a:pt x="2" y="70"/>
                        </a:lnTo>
                        <a:lnTo>
                          <a:pt x="6" y="68"/>
                        </a:lnTo>
                        <a:lnTo>
                          <a:pt x="8" y="64"/>
                        </a:lnTo>
                        <a:lnTo>
                          <a:pt x="12" y="61"/>
                        </a:lnTo>
                        <a:lnTo>
                          <a:pt x="14" y="58"/>
                        </a:lnTo>
                        <a:lnTo>
                          <a:pt x="18" y="55"/>
                        </a:lnTo>
                        <a:lnTo>
                          <a:pt x="21" y="52"/>
                        </a:lnTo>
                        <a:lnTo>
                          <a:pt x="25" y="51"/>
                        </a:lnTo>
                        <a:lnTo>
                          <a:pt x="27" y="49"/>
                        </a:lnTo>
                        <a:lnTo>
                          <a:pt x="31" y="46"/>
                        </a:lnTo>
                        <a:lnTo>
                          <a:pt x="34" y="44"/>
                        </a:lnTo>
                        <a:lnTo>
                          <a:pt x="38" y="43"/>
                        </a:lnTo>
                        <a:lnTo>
                          <a:pt x="41" y="40"/>
                        </a:lnTo>
                        <a:lnTo>
                          <a:pt x="45" y="39"/>
                        </a:lnTo>
                        <a:lnTo>
                          <a:pt x="49" y="38"/>
                        </a:lnTo>
                        <a:lnTo>
                          <a:pt x="53" y="37"/>
                        </a:lnTo>
                        <a:lnTo>
                          <a:pt x="56" y="34"/>
                        </a:lnTo>
                        <a:lnTo>
                          <a:pt x="60" y="33"/>
                        </a:lnTo>
                        <a:lnTo>
                          <a:pt x="64" y="32"/>
                        </a:lnTo>
                        <a:lnTo>
                          <a:pt x="67" y="31"/>
                        </a:lnTo>
                        <a:lnTo>
                          <a:pt x="71" y="30"/>
                        </a:lnTo>
                        <a:lnTo>
                          <a:pt x="76" y="30"/>
                        </a:lnTo>
                        <a:lnTo>
                          <a:pt x="79" y="28"/>
                        </a:lnTo>
                        <a:lnTo>
                          <a:pt x="83" y="27"/>
                        </a:lnTo>
                        <a:lnTo>
                          <a:pt x="88" y="27"/>
                        </a:lnTo>
                        <a:lnTo>
                          <a:pt x="91" y="26"/>
                        </a:lnTo>
                        <a:lnTo>
                          <a:pt x="95" y="25"/>
                        </a:lnTo>
                        <a:lnTo>
                          <a:pt x="98" y="25"/>
                        </a:lnTo>
                        <a:lnTo>
                          <a:pt x="103" y="25"/>
                        </a:lnTo>
                        <a:lnTo>
                          <a:pt x="107" y="25"/>
                        </a:lnTo>
                        <a:lnTo>
                          <a:pt x="111" y="24"/>
                        </a:lnTo>
                        <a:lnTo>
                          <a:pt x="116" y="24"/>
                        </a:lnTo>
                        <a:lnTo>
                          <a:pt x="120" y="23"/>
                        </a:lnTo>
                        <a:lnTo>
                          <a:pt x="123" y="23"/>
                        </a:lnTo>
                        <a:lnTo>
                          <a:pt x="127" y="23"/>
                        </a:lnTo>
                        <a:lnTo>
                          <a:pt x="132" y="23"/>
                        </a:lnTo>
                        <a:lnTo>
                          <a:pt x="135" y="23"/>
                        </a:lnTo>
                        <a:lnTo>
                          <a:pt x="140" y="21"/>
                        </a:lnTo>
                        <a:lnTo>
                          <a:pt x="143" y="21"/>
                        </a:lnTo>
                        <a:lnTo>
                          <a:pt x="148" y="21"/>
                        </a:lnTo>
                        <a:lnTo>
                          <a:pt x="152" y="20"/>
                        </a:lnTo>
                        <a:lnTo>
                          <a:pt x="156" y="20"/>
                        </a:lnTo>
                        <a:lnTo>
                          <a:pt x="161" y="20"/>
                        </a:lnTo>
                        <a:lnTo>
                          <a:pt x="165" y="20"/>
                        </a:lnTo>
                        <a:lnTo>
                          <a:pt x="170" y="19"/>
                        </a:lnTo>
                        <a:lnTo>
                          <a:pt x="173" y="19"/>
                        </a:lnTo>
                        <a:lnTo>
                          <a:pt x="177" y="19"/>
                        </a:lnTo>
                        <a:lnTo>
                          <a:pt x="181" y="19"/>
                        </a:lnTo>
                        <a:lnTo>
                          <a:pt x="186" y="19"/>
                        </a:lnTo>
                        <a:lnTo>
                          <a:pt x="190" y="19"/>
                        </a:lnTo>
                        <a:lnTo>
                          <a:pt x="194" y="18"/>
                        </a:lnTo>
                        <a:lnTo>
                          <a:pt x="198" y="18"/>
                        </a:lnTo>
                        <a:lnTo>
                          <a:pt x="202" y="17"/>
                        </a:lnTo>
                        <a:lnTo>
                          <a:pt x="206" y="17"/>
                        </a:lnTo>
                        <a:lnTo>
                          <a:pt x="210" y="15"/>
                        </a:lnTo>
                        <a:lnTo>
                          <a:pt x="215" y="15"/>
                        </a:lnTo>
                        <a:lnTo>
                          <a:pt x="218" y="14"/>
                        </a:lnTo>
                        <a:lnTo>
                          <a:pt x="222" y="14"/>
                        </a:lnTo>
                        <a:lnTo>
                          <a:pt x="225" y="13"/>
                        </a:lnTo>
                        <a:lnTo>
                          <a:pt x="230" y="12"/>
                        </a:lnTo>
                        <a:lnTo>
                          <a:pt x="234" y="12"/>
                        </a:lnTo>
                        <a:lnTo>
                          <a:pt x="237" y="11"/>
                        </a:lnTo>
                        <a:lnTo>
                          <a:pt x="242" y="9"/>
                        </a:lnTo>
                        <a:lnTo>
                          <a:pt x="245" y="9"/>
                        </a:lnTo>
                        <a:lnTo>
                          <a:pt x="249" y="7"/>
                        </a:lnTo>
                        <a:lnTo>
                          <a:pt x="251" y="7"/>
                        </a:lnTo>
                        <a:lnTo>
                          <a:pt x="255" y="7"/>
                        </a:lnTo>
                        <a:lnTo>
                          <a:pt x="257" y="7"/>
                        </a:lnTo>
                        <a:lnTo>
                          <a:pt x="260" y="7"/>
                        </a:lnTo>
                        <a:lnTo>
                          <a:pt x="263" y="6"/>
                        </a:lnTo>
                        <a:lnTo>
                          <a:pt x="266" y="6"/>
                        </a:lnTo>
                        <a:lnTo>
                          <a:pt x="269" y="6"/>
                        </a:lnTo>
                        <a:lnTo>
                          <a:pt x="272" y="5"/>
                        </a:lnTo>
                        <a:lnTo>
                          <a:pt x="275" y="5"/>
                        </a:lnTo>
                        <a:lnTo>
                          <a:pt x="278" y="5"/>
                        </a:lnTo>
                        <a:lnTo>
                          <a:pt x="281" y="5"/>
                        </a:lnTo>
                        <a:lnTo>
                          <a:pt x="283" y="5"/>
                        </a:lnTo>
                        <a:lnTo>
                          <a:pt x="287" y="5"/>
                        </a:lnTo>
                        <a:lnTo>
                          <a:pt x="289" y="5"/>
                        </a:lnTo>
                        <a:lnTo>
                          <a:pt x="293" y="5"/>
                        </a:lnTo>
                        <a:lnTo>
                          <a:pt x="295" y="5"/>
                        </a:lnTo>
                        <a:lnTo>
                          <a:pt x="298" y="5"/>
                        </a:lnTo>
                        <a:lnTo>
                          <a:pt x="301" y="5"/>
                        </a:lnTo>
                        <a:lnTo>
                          <a:pt x="304" y="5"/>
                        </a:lnTo>
                        <a:lnTo>
                          <a:pt x="307" y="5"/>
                        </a:lnTo>
                        <a:lnTo>
                          <a:pt x="311" y="5"/>
                        </a:lnTo>
                        <a:lnTo>
                          <a:pt x="313" y="5"/>
                        </a:lnTo>
                        <a:lnTo>
                          <a:pt x="315" y="5"/>
                        </a:lnTo>
                        <a:lnTo>
                          <a:pt x="319" y="5"/>
                        </a:lnTo>
                        <a:lnTo>
                          <a:pt x="321" y="5"/>
                        </a:lnTo>
                        <a:lnTo>
                          <a:pt x="325" y="5"/>
                        </a:lnTo>
                        <a:lnTo>
                          <a:pt x="329" y="5"/>
                        </a:lnTo>
                        <a:lnTo>
                          <a:pt x="331" y="5"/>
                        </a:lnTo>
                        <a:lnTo>
                          <a:pt x="333" y="5"/>
                        </a:lnTo>
                        <a:lnTo>
                          <a:pt x="337" y="5"/>
                        </a:lnTo>
                        <a:lnTo>
                          <a:pt x="340" y="6"/>
                        </a:lnTo>
                        <a:lnTo>
                          <a:pt x="343" y="5"/>
                        </a:lnTo>
                        <a:lnTo>
                          <a:pt x="346" y="5"/>
                        </a:lnTo>
                        <a:lnTo>
                          <a:pt x="349" y="5"/>
                        </a:lnTo>
                        <a:lnTo>
                          <a:pt x="351" y="5"/>
                        </a:lnTo>
                        <a:lnTo>
                          <a:pt x="355" y="5"/>
                        </a:lnTo>
                        <a:lnTo>
                          <a:pt x="357" y="5"/>
                        </a:lnTo>
                        <a:lnTo>
                          <a:pt x="361" y="5"/>
                        </a:lnTo>
                        <a:lnTo>
                          <a:pt x="364" y="5"/>
                        </a:lnTo>
                        <a:lnTo>
                          <a:pt x="366" y="5"/>
                        </a:lnTo>
                        <a:lnTo>
                          <a:pt x="369" y="5"/>
                        </a:lnTo>
                        <a:lnTo>
                          <a:pt x="371" y="5"/>
                        </a:lnTo>
                        <a:lnTo>
                          <a:pt x="376" y="5"/>
                        </a:lnTo>
                        <a:lnTo>
                          <a:pt x="378" y="5"/>
                        </a:lnTo>
                        <a:lnTo>
                          <a:pt x="382" y="5"/>
                        </a:lnTo>
                        <a:lnTo>
                          <a:pt x="384" y="5"/>
                        </a:lnTo>
                        <a:lnTo>
                          <a:pt x="387" y="5"/>
                        </a:lnTo>
                        <a:lnTo>
                          <a:pt x="390" y="5"/>
                        </a:lnTo>
                        <a:lnTo>
                          <a:pt x="394" y="5"/>
                        </a:lnTo>
                        <a:lnTo>
                          <a:pt x="396" y="5"/>
                        </a:lnTo>
                        <a:lnTo>
                          <a:pt x="400" y="5"/>
                        </a:lnTo>
                        <a:lnTo>
                          <a:pt x="402" y="5"/>
                        </a:lnTo>
                        <a:lnTo>
                          <a:pt x="404" y="5"/>
                        </a:lnTo>
                        <a:lnTo>
                          <a:pt x="407" y="4"/>
                        </a:lnTo>
                        <a:lnTo>
                          <a:pt x="410" y="4"/>
                        </a:lnTo>
                        <a:lnTo>
                          <a:pt x="414" y="2"/>
                        </a:lnTo>
                        <a:lnTo>
                          <a:pt x="418" y="2"/>
                        </a:lnTo>
                        <a:lnTo>
                          <a:pt x="420" y="1"/>
                        </a:lnTo>
                        <a:lnTo>
                          <a:pt x="422" y="1"/>
                        </a:lnTo>
                        <a:lnTo>
                          <a:pt x="426" y="1"/>
                        </a:lnTo>
                        <a:lnTo>
                          <a:pt x="428" y="1"/>
                        </a:lnTo>
                        <a:lnTo>
                          <a:pt x="432" y="0"/>
                        </a:lnTo>
                        <a:lnTo>
                          <a:pt x="435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88" name="Freeform 190">
                    <a:extLst>
                      <a:ext uri="{FF2B5EF4-FFF2-40B4-BE49-F238E27FC236}">
                        <a16:creationId xmlns:a16="http://schemas.microsoft.com/office/drawing/2014/main" id="{DA5885F1-973D-446F-BBEA-17A3FC2F12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6" y="1602"/>
                    <a:ext cx="36" cy="166"/>
                  </a:xfrm>
                  <a:custGeom>
                    <a:avLst/>
                    <a:gdLst>
                      <a:gd name="T0" fmla="*/ 0 w 107"/>
                      <a:gd name="T1" fmla="*/ 0 h 499"/>
                      <a:gd name="T2" fmla="*/ 0 w 107"/>
                      <a:gd name="T3" fmla="*/ 0 h 499"/>
                      <a:gd name="T4" fmla="*/ 0 w 107"/>
                      <a:gd name="T5" fmla="*/ 0 h 499"/>
                      <a:gd name="T6" fmla="*/ 0 w 107"/>
                      <a:gd name="T7" fmla="*/ 0 h 499"/>
                      <a:gd name="T8" fmla="*/ 0 w 107"/>
                      <a:gd name="T9" fmla="*/ 0 h 499"/>
                      <a:gd name="T10" fmla="*/ 0 w 107"/>
                      <a:gd name="T11" fmla="*/ 0 h 499"/>
                      <a:gd name="T12" fmla="*/ 0 w 107"/>
                      <a:gd name="T13" fmla="*/ 0 h 499"/>
                      <a:gd name="T14" fmla="*/ 0 w 107"/>
                      <a:gd name="T15" fmla="*/ 0 h 499"/>
                      <a:gd name="T16" fmla="*/ 0 w 107"/>
                      <a:gd name="T17" fmla="*/ 0 h 499"/>
                      <a:gd name="T18" fmla="*/ 0 w 107"/>
                      <a:gd name="T19" fmla="*/ 0 h 499"/>
                      <a:gd name="T20" fmla="*/ 0 w 107"/>
                      <a:gd name="T21" fmla="*/ 0 h 499"/>
                      <a:gd name="T22" fmla="*/ 0 w 107"/>
                      <a:gd name="T23" fmla="*/ 0 h 499"/>
                      <a:gd name="T24" fmla="*/ 0 w 107"/>
                      <a:gd name="T25" fmla="*/ 0 h 499"/>
                      <a:gd name="T26" fmla="*/ 0 w 107"/>
                      <a:gd name="T27" fmla="*/ 0 h 499"/>
                      <a:gd name="T28" fmla="*/ 0 w 107"/>
                      <a:gd name="T29" fmla="*/ 0 h 499"/>
                      <a:gd name="T30" fmla="*/ 0 w 107"/>
                      <a:gd name="T31" fmla="*/ 0 h 499"/>
                      <a:gd name="T32" fmla="*/ 0 w 107"/>
                      <a:gd name="T33" fmla="*/ 0 h 499"/>
                      <a:gd name="T34" fmla="*/ 0 w 107"/>
                      <a:gd name="T35" fmla="*/ 0 h 499"/>
                      <a:gd name="T36" fmla="*/ 0 w 107"/>
                      <a:gd name="T37" fmla="*/ 0 h 499"/>
                      <a:gd name="T38" fmla="*/ 0 w 107"/>
                      <a:gd name="T39" fmla="*/ 0 h 499"/>
                      <a:gd name="T40" fmla="*/ 0 w 107"/>
                      <a:gd name="T41" fmla="*/ 0 h 499"/>
                      <a:gd name="T42" fmla="*/ 0 w 107"/>
                      <a:gd name="T43" fmla="*/ 0 h 499"/>
                      <a:gd name="T44" fmla="*/ 0 w 107"/>
                      <a:gd name="T45" fmla="*/ 0 h 499"/>
                      <a:gd name="T46" fmla="*/ 0 w 107"/>
                      <a:gd name="T47" fmla="*/ 0 h 499"/>
                      <a:gd name="T48" fmla="*/ 0 w 107"/>
                      <a:gd name="T49" fmla="*/ 0 h 499"/>
                      <a:gd name="T50" fmla="*/ 0 w 107"/>
                      <a:gd name="T51" fmla="*/ 0 h 499"/>
                      <a:gd name="T52" fmla="*/ 0 w 107"/>
                      <a:gd name="T53" fmla="*/ 0 h 499"/>
                      <a:gd name="T54" fmla="*/ 0 w 107"/>
                      <a:gd name="T55" fmla="*/ 0 h 499"/>
                      <a:gd name="T56" fmla="*/ 0 w 107"/>
                      <a:gd name="T57" fmla="*/ 0 h 499"/>
                      <a:gd name="T58" fmla="*/ 0 w 107"/>
                      <a:gd name="T59" fmla="*/ 0 h 499"/>
                      <a:gd name="T60" fmla="*/ 0 w 107"/>
                      <a:gd name="T61" fmla="*/ 0 h 499"/>
                      <a:gd name="T62" fmla="*/ 0 w 107"/>
                      <a:gd name="T63" fmla="*/ 0 h 499"/>
                      <a:gd name="T64" fmla="*/ 0 w 107"/>
                      <a:gd name="T65" fmla="*/ 0 h 499"/>
                      <a:gd name="T66" fmla="*/ 0 w 107"/>
                      <a:gd name="T67" fmla="*/ 0 h 499"/>
                      <a:gd name="T68" fmla="*/ 0 w 107"/>
                      <a:gd name="T69" fmla="*/ 0 h 499"/>
                      <a:gd name="T70" fmla="*/ 0 w 107"/>
                      <a:gd name="T71" fmla="*/ 0 h 499"/>
                      <a:gd name="T72" fmla="*/ 0 w 107"/>
                      <a:gd name="T73" fmla="*/ 0 h 499"/>
                      <a:gd name="T74" fmla="*/ 0 w 107"/>
                      <a:gd name="T75" fmla="*/ 0 h 499"/>
                      <a:gd name="T76" fmla="*/ 0 w 107"/>
                      <a:gd name="T77" fmla="*/ 0 h 499"/>
                      <a:gd name="T78" fmla="*/ 0 w 107"/>
                      <a:gd name="T79" fmla="*/ 0 h 499"/>
                      <a:gd name="T80" fmla="*/ 0 w 107"/>
                      <a:gd name="T81" fmla="*/ 0 h 499"/>
                      <a:gd name="T82" fmla="*/ 0 w 107"/>
                      <a:gd name="T83" fmla="*/ 0 h 499"/>
                      <a:gd name="T84" fmla="*/ 0 w 107"/>
                      <a:gd name="T85" fmla="*/ 0 h 499"/>
                      <a:gd name="T86" fmla="*/ 0 w 107"/>
                      <a:gd name="T87" fmla="*/ 0 h 499"/>
                      <a:gd name="T88" fmla="*/ 0 w 107"/>
                      <a:gd name="T89" fmla="*/ 0 h 499"/>
                      <a:gd name="T90" fmla="*/ 0 w 107"/>
                      <a:gd name="T91" fmla="*/ 0 h 499"/>
                      <a:gd name="T92" fmla="*/ 0 w 107"/>
                      <a:gd name="T93" fmla="*/ 0 h 499"/>
                      <a:gd name="T94" fmla="*/ 0 w 107"/>
                      <a:gd name="T95" fmla="*/ 0 h 499"/>
                      <a:gd name="T96" fmla="*/ 0 w 107"/>
                      <a:gd name="T97" fmla="*/ 0 h 499"/>
                      <a:gd name="T98" fmla="*/ 0 w 107"/>
                      <a:gd name="T99" fmla="*/ 0 h 499"/>
                      <a:gd name="T100" fmla="*/ 0 w 107"/>
                      <a:gd name="T101" fmla="*/ 0 h 499"/>
                      <a:gd name="T102" fmla="*/ 0 w 107"/>
                      <a:gd name="T103" fmla="*/ 0 h 499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07"/>
                      <a:gd name="T157" fmla="*/ 0 h 499"/>
                      <a:gd name="T158" fmla="*/ 107 w 107"/>
                      <a:gd name="T159" fmla="*/ 499 h 499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07" h="499">
                        <a:moveTo>
                          <a:pt x="54" y="0"/>
                        </a:moveTo>
                        <a:lnTo>
                          <a:pt x="57" y="2"/>
                        </a:lnTo>
                        <a:lnTo>
                          <a:pt x="61" y="4"/>
                        </a:lnTo>
                        <a:lnTo>
                          <a:pt x="64" y="5"/>
                        </a:lnTo>
                        <a:lnTo>
                          <a:pt x="69" y="7"/>
                        </a:lnTo>
                        <a:lnTo>
                          <a:pt x="71" y="8"/>
                        </a:lnTo>
                        <a:lnTo>
                          <a:pt x="74" y="11"/>
                        </a:lnTo>
                        <a:lnTo>
                          <a:pt x="76" y="12"/>
                        </a:lnTo>
                        <a:lnTo>
                          <a:pt x="80" y="15"/>
                        </a:lnTo>
                        <a:lnTo>
                          <a:pt x="85" y="19"/>
                        </a:lnTo>
                        <a:lnTo>
                          <a:pt x="88" y="24"/>
                        </a:lnTo>
                        <a:lnTo>
                          <a:pt x="89" y="26"/>
                        </a:lnTo>
                        <a:lnTo>
                          <a:pt x="92" y="30"/>
                        </a:lnTo>
                        <a:lnTo>
                          <a:pt x="92" y="32"/>
                        </a:lnTo>
                        <a:lnTo>
                          <a:pt x="94" y="36"/>
                        </a:lnTo>
                        <a:lnTo>
                          <a:pt x="94" y="38"/>
                        </a:lnTo>
                        <a:lnTo>
                          <a:pt x="95" y="40"/>
                        </a:lnTo>
                        <a:lnTo>
                          <a:pt x="95" y="44"/>
                        </a:lnTo>
                        <a:lnTo>
                          <a:pt x="96" y="46"/>
                        </a:lnTo>
                        <a:lnTo>
                          <a:pt x="96" y="50"/>
                        </a:lnTo>
                        <a:lnTo>
                          <a:pt x="96" y="53"/>
                        </a:lnTo>
                        <a:lnTo>
                          <a:pt x="96" y="56"/>
                        </a:lnTo>
                        <a:lnTo>
                          <a:pt x="98" y="59"/>
                        </a:lnTo>
                        <a:lnTo>
                          <a:pt x="96" y="63"/>
                        </a:lnTo>
                        <a:lnTo>
                          <a:pt x="96" y="65"/>
                        </a:lnTo>
                        <a:lnTo>
                          <a:pt x="96" y="69"/>
                        </a:lnTo>
                        <a:lnTo>
                          <a:pt x="96" y="74"/>
                        </a:lnTo>
                        <a:lnTo>
                          <a:pt x="95" y="76"/>
                        </a:lnTo>
                        <a:lnTo>
                          <a:pt x="95" y="81"/>
                        </a:lnTo>
                        <a:lnTo>
                          <a:pt x="94" y="83"/>
                        </a:lnTo>
                        <a:lnTo>
                          <a:pt x="94" y="88"/>
                        </a:lnTo>
                        <a:lnTo>
                          <a:pt x="93" y="90"/>
                        </a:lnTo>
                        <a:lnTo>
                          <a:pt x="92" y="94"/>
                        </a:lnTo>
                        <a:lnTo>
                          <a:pt x="92" y="97"/>
                        </a:lnTo>
                        <a:lnTo>
                          <a:pt x="90" y="101"/>
                        </a:lnTo>
                        <a:lnTo>
                          <a:pt x="89" y="105"/>
                        </a:lnTo>
                        <a:lnTo>
                          <a:pt x="89" y="108"/>
                        </a:lnTo>
                        <a:lnTo>
                          <a:pt x="87" y="112"/>
                        </a:lnTo>
                        <a:lnTo>
                          <a:pt x="87" y="116"/>
                        </a:lnTo>
                        <a:lnTo>
                          <a:pt x="86" y="119"/>
                        </a:lnTo>
                        <a:lnTo>
                          <a:pt x="85" y="122"/>
                        </a:lnTo>
                        <a:lnTo>
                          <a:pt x="85" y="126"/>
                        </a:lnTo>
                        <a:lnTo>
                          <a:pt x="83" y="129"/>
                        </a:lnTo>
                        <a:lnTo>
                          <a:pt x="82" y="133"/>
                        </a:lnTo>
                        <a:lnTo>
                          <a:pt x="82" y="137"/>
                        </a:lnTo>
                        <a:lnTo>
                          <a:pt x="80" y="140"/>
                        </a:lnTo>
                        <a:lnTo>
                          <a:pt x="80" y="144"/>
                        </a:lnTo>
                        <a:lnTo>
                          <a:pt x="79" y="147"/>
                        </a:lnTo>
                        <a:lnTo>
                          <a:pt x="77" y="151"/>
                        </a:lnTo>
                        <a:lnTo>
                          <a:pt x="76" y="154"/>
                        </a:lnTo>
                        <a:lnTo>
                          <a:pt x="76" y="158"/>
                        </a:lnTo>
                        <a:lnTo>
                          <a:pt x="76" y="162"/>
                        </a:lnTo>
                        <a:lnTo>
                          <a:pt x="76" y="165"/>
                        </a:lnTo>
                        <a:lnTo>
                          <a:pt x="75" y="169"/>
                        </a:lnTo>
                        <a:lnTo>
                          <a:pt x="75" y="172"/>
                        </a:lnTo>
                        <a:lnTo>
                          <a:pt x="74" y="175"/>
                        </a:lnTo>
                        <a:lnTo>
                          <a:pt x="74" y="178"/>
                        </a:lnTo>
                        <a:lnTo>
                          <a:pt x="74" y="182"/>
                        </a:lnTo>
                        <a:lnTo>
                          <a:pt x="75" y="184"/>
                        </a:lnTo>
                        <a:lnTo>
                          <a:pt x="75" y="188"/>
                        </a:lnTo>
                        <a:lnTo>
                          <a:pt x="76" y="191"/>
                        </a:lnTo>
                        <a:lnTo>
                          <a:pt x="76" y="195"/>
                        </a:lnTo>
                        <a:lnTo>
                          <a:pt x="77" y="197"/>
                        </a:lnTo>
                        <a:lnTo>
                          <a:pt x="76" y="202"/>
                        </a:lnTo>
                        <a:lnTo>
                          <a:pt x="76" y="207"/>
                        </a:lnTo>
                        <a:lnTo>
                          <a:pt x="76" y="210"/>
                        </a:lnTo>
                        <a:lnTo>
                          <a:pt x="76" y="215"/>
                        </a:lnTo>
                        <a:lnTo>
                          <a:pt x="75" y="220"/>
                        </a:lnTo>
                        <a:lnTo>
                          <a:pt x="74" y="224"/>
                        </a:lnTo>
                        <a:lnTo>
                          <a:pt x="74" y="228"/>
                        </a:lnTo>
                        <a:lnTo>
                          <a:pt x="74" y="233"/>
                        </a:lnTo>
                        <a:lnTo>
                          <a:pt x="74" y="237"/>
                        </a:lnTo>
                        <a:lnTo>
                          <a:pt x="74" y="241"/>
                        </a:lnTo>
                        <a:lnTo>
                          <a:pt x="74" y="246"/>
                        </a:lnTo>
                        <a:lnTo>
                          <a:pt x="74" y="251"/>
                        </a:lnTo>
                        <a:lnTo>
                          <a:pt x="74" y="255"/>
                        </a:lnTo>
                        <a:lnTo>
                          <a:pt x="74" y="259"/>
                        </a:lnTo>
                        <a:lnTo>
                          <a:pt x="74" y="264"/>
                        </a:lnTo>
                        <a:lnTo>
                          <a:pt x="74" y="268"/>
                        </a:lnTo>
                        <a:lnTo>
                          <a:pt x="74" y="272"/>
                        </a:lnTo>
                        <a:lnTo>
                          <a:pt x="74" y="277"/>
                        </a:lnTo>
                        <a:lnTo>
                          <a:pt x="74" y="281"/>
                        </a:lnTo>
                        <a:lnTo>
                          <a:pt x="74" y="285"/>
                        </a:lnTo>
                        <a:lnTo>
                          <a:pt x="74" y="290"/>
                        </a:lnTo>
                        <a:lnTo>
                          <a:pt x="75" y="293"/>
                        </a:lnTo>
                        <a:lnTo>
                          <a:pt x="76" y="298"/>
                        </a:lnTo>
                        <a:lnTo>
                          <a:pt x="76" y="303"/>
                        </a:lnTo>
                        <a:lnTo>
                          <a:pt x="76" y="306"/>
                        </a:lnTo>
                        <a:lnTo>
                          <a:pt x="76" y="311"/>
                        </a:lnTo>
                        <a:lnTo>
                          <a:pt x="76" y="316"/>
                        </a:lnTo>
                        <a:lnTo>
                          <a:pt x="76" y="319"/>
                        </a:lnTo>
                        <a:lnTo>
                          <a:pt x="77" y="324"/>
                        </a:lnTo>
                        <a:lnTo>
                          <a:pt x="77" y="329"/>
                        </a:lnTo>
                        <a:lnTo>
                          <a:pt x="79" y="332"/>
                        </a:lnTo>
                        <a:lnTo>
                          <a:pt x="79" y="336"/>
                        </a:lnTo>
                        <a:lnTo>
                          <a:pt x="79" y="341"/>
                        </a:lnTo>
                        <a:lnTo>
                          <a:pt x="80" y="346"/>
                        </a:lnTo>
                        <a:lnTo>
                          <a:pt x="80" y="349"/>
                        </a:lnTo>
                        <a:lnTo>
                          <a:pt x="81" y="354"/>
                        </a:lnTo>
                        <a:lnTo>
                          <a:pt x="82" y="357"/>
                        </a:lnTo>
                        <a:lnTo>
                          <a:pt x="82" y="362"/>
                        </a:lnTo>
                        <a:lnTo>
                          <a:pt x="82" y="366"/>
                        </a:lnTo>
                        <a:lnTo>
                          <a:pt x="85" y="369"/>
                        </a:lnTo>
                        <a:lnTo>
                          <a:pt x="85" y="374"/>
                        </a:lnTo>
                        <a:lnTo>
                          <a:pt x="85" y="378"/>
                        </a:lnTo>
                        <a:lnTo>
                          <a:pt x="86" y="382"/>
                        </a:lnTo>
                        <a:lnTo>
                          <a:pt x="87" y="387"/>
                        </a:lnTo>
                        <a:lnTo>
                          <a:pt x="87" y="391"/>
                        </a:lnTo>
                        <a:lnTo>
                          <a:pt x="89" y="395"/>
                        </a:lnTo>
                        <a:lnTo>
                          <a:pt x="89" y="400"/>
                        </a:lnTo>
                        <a:lnTo>
                          <a:pt x="90" y="404"/>
                        </a:lnTo>
                        <a:lnTo>
                          <a:pt x="92" y="407"/>
                        </a:lnTo>
                        <a:lnTo>
                          <a:pt x="92" y="412"/>
                        </a:lnTo>
                        <a:lnTo>
                          <a:pt x="93" y="416"/>
                        </a:lnTo>
                        <a:lnTo>
                          <a:pt x="94" y="420"/>
                        </a:lnTo>
                        <a:lnTo>
                          <a:pt x="94" y="424"/>
                        </a:lnTo>
                        <a:lnTo>
                          <a:pt x="95" y="429"/>
                        </a:lnTo>
                        <a:lnTo>
                          <a:pt x="96" y="433"/>
                        </a:lnTo>
                        <a:lnTo>
                          <a:pt x="98" y="437"/>
                        </a:lnTo>
                        <a:lnTo>
                          <a:pt x="99" y="440"/>
                        </a:lnTo>
                        <a:lnTo>
                          <a:pt x="100" y="445"/>
                        </a:lnTo>
                        <a:lnTo>
                          <a:pt x="101" y="449"/>
                        </a:lnTo>
                        <a:lnTo>
                          <a:pt x="102" y="454"/>
                        </a:lnTo>
                        <a:lnTo>
                          <a:pt x="103" y="458"/>
                        </a:lnTo>
                        <a:lnTo>
                          <a:pt x="105" y="462"/>
                        </a:lnTo>
                        <a:lnTo>
                          <a:pt x="106" y="467"/>
                        </a:lnTo>
                        <a:lnTo>
                          <a:pt x="107" y="471"/>
                        </a:lnTo>
                        <a:lnTo>
                          <a:pt x="103" y="474"/>
                        </a:lnTo>
                        <a:lnTo>
                          <a:pt x="99" y="477"/>
                        </a:lnTo>
                        <a:lnTo>
                          <a:pt x="94" y="481"/>
                        </a:lnTo>
                        <a:lnTo>
                          <a:pt x="90" y="484"/>
                        </a:lnTo>
                        <a:lnTo>
                          <a:pt x="87" y="488"/>
                        </a:lnTo>
                        <a:lnTo>
                          <a:pt x="82" y="492"/>
                        </a:lnTo>
                        <a:lnTo>
                          <a:pt x="77" y="494"/>
                        </a:lnTo>
                        <a:lnTo>
                          <a:pt x="74" y="499"/>
                        </a:lnTo>
                        <a:lnTo>
                          <a:pt x="68" y="495"/>
                        </a:lnTo>
                        <a:lnTo>
                          <a:pt x="64" y="493"/>
                        </a:lnTo>
                        <a:lnTo>
                          <a:pt x="58" y="489"/>
                        </a:lnTo>
                        <a:lnTo>
                          <a:pt x="55" y="487"/>
                        </a:lnTo>
                        <a:lnTo>
                          <a:pt x="51" y="483"/>
                        </a:lnTo>
                        <a:lnTo>
                          <a:pt x="48" y="481"/>
                        </a:lnTo>
                        <a:lnTo>
                          <a:pt x="44" y="477"/>
                        </a:lnTo>
                        <a:lnTo>
                          <a:pt x="41" y="475"/>
                        </a:lnTo>
                        <a:lnTo>
                          <a:pt x="37" y="471"/>
                        </a:lnTo>
                        <a:lnTo>
                          <a:pt x="33" y="467"/>
                        </a:lnTo>
                        <a:lnTo>
                          <a:pt x="31" y="463"/>
                        </a:lnTo>
                        <a:lnTo>
                          <a:pt x="29" y="459"/>
                        </a:lnTo>
                        <a:lnTo>
                          <a:pt x="26" y="456"/>
                        </a:lnTo>
                        <a:lnTo>
                          <a:pt x="23" y="451"/>
                        </a:lnTo>
                        <a:lnTo>
                          <a:pt x="20" y="448"/>
                        </a:lnTo>
                        <a:lnTo>
                          <a:pt x="19" y="444"/>
                        </a:lnTo>
                        <a:lnTo>
                          <a:pt x="17" y="439"/>
                        </a:lnTo>
                        <a:lnTo>
                          <a:pt x="16" y="435"/>
                        </a:lnTo>
                        <a:lnTo>
                          <a:pt x="13" y="430"/>
                        </a:lnTo>
                        <a:lnTo>
                          <a:pt x="12" y="426"/>
                        </a:lnTo>
                        <a:lnTo>
                          <a:pt x="11" y="421"/>
                        </a:lnTo>
                        <a:lnTo>
                          <a:pt x="9" y="417"/>
                        </a:lnTo>
                        <a:lnTo>
                          <a:pt x="9" y="412"/>
                        </a:lnTo>
                        <a:lnTo>
                          <a:pt x="7" y="407"/>
                        </a:lnTo>
                        <a:lnTo>
                          <a:pt x="6" y="402"/>
                        </a:lnTo>
                        <a:lnTo>
                          <a:pt x="5" y="398"/>
                        </a:lnTo>
                        <a:lnTo>
                          <a:pt x="4" y="392"/>
                        </a:lnTo>
                        <a:lnTo>
                          <a:pt x="4" y="387"/>
                        </a:lnTo>
                        <a:lnTo>
                          <a:pt x="3" y="382"/>
                        </a:lnTo>
                        <a:lnTo>
                          <a:pt x="3" y="378"/>
                        </a:lnTo>
                        <a:lnTo>
                          <a:pt x="1" y="372"/>
                        </a:lnTo>
                        <a:lnTo>
                          <a:pt x="1" y="367"/>
                        </a:lnTo>
                        <a:lnTo>
                          <a:pt x="1" y="362"/>
                        </a:lnTo>
                        <a:lnTo>
                          <a:pt x="0" y="357"/>
                        </a:lnTo>
                        <a:lnTo>
                          <a:pt x="0" y="351"/>
                        </a:lnTo>
                        <a:lnTo>
                          <a:pt x="0" y="347"/>
                        </a:lnTo>
                        <a:lnTo>
                          <a:pt x="0" y="341"/>
                        </a:lnTo>
                        <a:lnTo>
                          <a:pt x="0" y="336"/>
                        </a:lnTo>
                        <a:lnTo>
                          <a:pt x="0" y="330"/>
                        </a:lnTo>
                        <a:lnTo>
                          <a:pt x="0" y="325"/>
                        </a:lnTo>
                        <a:lnTo>
                          <a:pt x="0" y="319"/>
                        </a:lnTo>
                        <a:lnTo>
                          <a:pt x="0" y="313"/>
                        </a:lnTo>
                        <a:lnTo>
                          <a:pt x="0" y="309"/>
                        </a:lnTo>
                        <a:lnTo>
                          <a:pt x="0" y="304"/>
                        </a:lnTo>
                        <a:lnTo>
                          <a:pt x="0" y="298"/>
                        </a:lnTo>
                        <a:lnTo>
                          <a:pt x="0" y="292"/>
                        </a:lnTo>
                        <a:lnTo>
                          <a:pt x="0" y="287"/>
                        </a:lnTo>
                        <a:lnTo>
                          <a:pt x="1" y="281"/>
                        </a:lnTo>
                        <a:lnTo>
                          <a:pt x="1" y="275"/>
                        </a:lnTo>
                        <a:lnTo>
                          <a:pt x="1" y="271"/>
                        </a:lnTo>
                        <a:lnTo>
                          <a:pt x="1" y="266"/>
                        </a:lnTo>
                        <a:lnTo>
                          <a:pt x="1" y="260"/>
                        </a:lnTo>
                        <a:lnTo>
                          <a:pt x="1" y="255"/>
                        </a:lnTo>
                        <a:lnTo>
                          <a:pt x="1" y="251"/>
                        </a:lnTo>
                        <a:lnTo>
                          <a:pt x="1" y="245"/>
                        </a:lnTo>
                        <a:lnTo>
                          <a:pt x="1" y="240"/>
                        </a:lnTo>
                        <a:lnTo>
                          <a:pt x="1" y="235"/>
                        </a:lnTo>
                        <a:lnTo>
                          <a:pt x="1" y="230"/>
                        </a:lnTo>
                        <a:lnTo>
                          <a:pt x="1" y="224"/>
                        </a:lnTo>
                        <a:lnTo>
                          <a:pt x="1" y="220"/>
                        </a:lnTo>
                        <a:lnTo>
                          <a:pt x="0" y="215"/>
                        </a:lnTo>
                        <a:lnTo>
                          <a:pt x="0" y="210"/>
                        </a:lnTo>
                        <a:lnTo>
                          <a:pt x="0" y="205"/>
                        </a:lnTo>
                        <a:lnTo>
                          <a:pt x="0" y="201"/>
                        </a:lnTo>
                        <a:lnTo>
                          <a:pt x="0" y="197"/>
                        </a:lnTo>
                        <a:lnTo>
                          <a:pt x="0" y="194"/>
                        </a:lnTo>
                        <a:lnTo>
                          <a:pt x="0" y="190"/>
                        </a:lnTo>
                        <a:lnTo>
                          <a:pt x="0" y="188"/>
                        </a:lnTo>
                        <a:lnTo>
                          <a:pt x="0" y="183"/>
                        </a:lnTo>
                        <a:lnTo>
                          <a:pt x="1" y="181"/>
                        </a:lnTo>
                        <a:lnTo>
                          <a:pt x="1" y="177"/>
                        </a:lnTo>
                        <a:lnTo>
                          <a:pt x="1" y="173"/>
                        </a:lnTo>
                        <a:lnTo>
                          <a:pt x="1" y="170"/>
                        </a:lnTo>
                        <a:lnTo>
                          <a:pt x="1" y="166"/>
                        </a:lnTo>
                        <a:lnTo>
                          <a:pt x="1" y="163"/>
                        </a:lnTo>
                        <a:lnTo>
                          <a:pt x="3" y="159"/>
                        </a:lnTo>
                        <a:lnTo>
                          <a:pt x="3" y="156"/>
                        </a:lnTo>
                        <a:lnTo>
                          <a:pt x="3" y="153"/>
                        </a:lnTo>
                        <a:lnTo>
                          <a:pt x="3" y="150"/>
                        </a:lnTo>
                        <a:lnTo>
                          <a:pt x="3" y="146"/>
                        </a:lnTo>
                        <a:lnTo>
                          <a:pt x="3" y="143"/>
                        </a:lnTo>
                        <a:lnTo>
                          <a:pt x="3" y="139"/>
                        </a:lnTo>
                        <a:lnTo>
                          <a:pt x="3" y="135"/>
                        </a:lnTo>
                        <a:lnTo>
                          <a:pt x="4" y="132"/>
                        </a:lnTo>
                        <a:lnTo>
                          <a:pt x="4" y="129"/>
                        </a:lnTo>
                        <a:lnTo>
                          <a:pt x="4" y="126"/>
                        </a:lnTo>
                        <a:lnTo>
                          <a:pt x="4" y="121"/>
                        </a:lnTo>
                        <a:lnTo>
                          <a:pt x="5" y="119"/>
                        </a:lnTo>
                        <a:lnTo>
                          <a:pt x="5" y="115"/>
                        </a:lnTo>
                        <a:lnTo>
                          <a:pt x="5" y="112"/>
                        </a:lnTo>
                        <a:lnTo>
                          <a:pt x="6" y="108"/>
                        </a:lnTo>
                        <a:lnTo>
                          <a:pt x="6" y="106"/>
                        </a:lnTo>
                        <a:lnTo>
                          <a:pt x="6" y="101"/>
                        </a:lnTo>
                        <a:lnTo>
                          <a:pt x="6" y="99"/>
                        </a:lnTo>
                        <a:lnTo>
                          <a:pt x="7" y="95"/>
                        </a:lnTo>
                        <a:lnTo>
                          <a:pt x="9" y="91"/>
                        </a:lnTo>
                        <a:lnTo>
                          <a:pt x="9" y="88"/>
                        </a:lnTo>
                        <a:lnTo>
                          <a:pt x="9" y="86"/>
                        </a:lnTo>
                        <a:lnTo>
                          <a:pt x="9" y="81"/>
                        </a:lnTo>
                        <a:lnTo>
                          <a:pt x="10" y="78"/>
                        </a:lnTo>
                        <a:lnTo>
                          <a:pt x="11" y="75"/>
                        </a:lnTo>
                        <a:lnTo>
                          <a:pt x="11" y="71"/>
                        </a:lnTo>
                        <a:lnTo>
                          <a:pt x="12" y="68"/>
                        </a:lnTo>
                        <a:lnTo>
                          <a:pt x="13" y="65"/>
                        </a:lnTo>
                        <a:lnTo>
                          <a:pt x="13" y="62"/>
                        </a:lnTo>
                        <a:lnTo>
                          <a:pt x="14" y="59"/>
                        </a:lnTo>
                        <a:lnTo>
                          <a:pt x="16" y="56"/>
                        </a:lnTo>
                        <a:lnTo>
                          <a:pt x="17" y="53"/>
                        </a:lnTo>
                        <a:lnTo>
                          <a:pt x="18" y="50"/>
                        </a:lnTo>
                        <a:lnTo>
                          <a:pt x="19" y="48"/>
                        </a:lnTo>
                        <a:lnTo>
                          <a:pt x="20" y="44"/>
                        </a:lnTo>
                        <a:lnTo>
                          <a:pt x="22" y="42"/>
                        </a:lnTo>
                        <a:lnTo>
                          <a:pt x="23" y="38"/>
                        </a:lnTo>
                        <a:lnTo>
                          <a:pt x="24" y="36"/>
                        </a:lnTo>
                        <a:lnTo>
                          <a:pt x="26" y="32"/>
                        </a:lnTo>
                        <a:lnTo>
                          <a:pt x="28" y="30"/>
                        </a:lnTo>
                        <a:lnTo>
                          <a:pt x="29" y="27"/>
                        </a:lnTo>
                        <a:lnTo>
                          <a:pt x="31" y="24"/>
                        </a:lnTo>
                        <a:lnTo>
                          <a:pt x="32" y="21"/>
                        </a:lnTo>
                        <a:lnTo>
                          <a:pt x="35" y="19"/>
                        </a:lnTo>
                        <a:lnTo>
                          <a:pt x="38" y="14"/>
                        </a:lnTo>
                        <a:lnTo>
                          <a:pt x="44" y="10"/>
                        </a:lnTo>
                        <a:lnTo>
                          <a:pt x="45" y="7"/>
                        </a:lnTo>
                        <a:lnTo>
                          <a:pt x="48" y="5"/>
                        </a:lnTo>
                        <a:lnTo>
                          <a:pt x="51" y="2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89" name="Freeform 191">
                    <a:extLst>
                      <a:ext uri="{FF2B5EF4-FFF2-40B4-BE49-F238E27FC236}">
                        <a16:creationId xmlns:a16="http://schemas.microsoft.com/office/drawing/2014/main" id="{52A7AD8F-04A2-4739-A0AD-8474806EE5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6" y="1551"/>
                    <a:ext cx="53" cy="264"/>
                  </a:xfrm>
                  <a:custGeom>
                    <a:avLst/>
                    <a:gdLst>
                      <a:gd name="T0" fmla="*/ 0 w 159"/>
                      <a:gd name="T1" fmla="*/ 0 h 792"/>
                      <a:gd name="T2" fmla="*/ 0 w 159"/>
                      <a:gd name="T3" fmla="*/ 0 h 792"/>
                      <a:gd name="T4" fmla="*/ 0 w 159"/>
                      <a:gd name="T5" fmla="*/ 0 h 792"/>
                      <a:gd name="T6" fmla="*/ 0 w 159"/>
                      <a:gd name="T7" fmla="*/ 0 h 792"/>
                      <a:gd name="T8" fmla="*/ 0 w 159"/>
                      <a:gd name="T9" fmla="*/ 0 h 792"/>
                      <a:gd name="T10" fmla="*/ 0 w 159"/>
                      <a:gd name="T11" fmla="*/ 0 h 792"/>
                      <a:gd name="T12" fmla="*/ 0 w 159"/>
                      <a:gd name="T13" fmla="*/ 0 h 792"/>
                      <a:gd name="T14" fmla="*/ 0 w 159"/>
                      <a:gd name="T15" fmla="*/ 0 h 792"/>
                      <a:gd name="T16" fmla="*/ 0 w 159"/>
                      <a:gd name="T17" fmla="*/ 0 h 792"/>
                      <a:gd name="T18" fmla="*/ 0 w 159"/>
                      <a:gd name="T19" fmla="*/ 0 h 792"/>
                      <a:gd name="T20" fmla="*/ 0 w 159"/>
                      <a:gd name="T21" fmla="*/ 0 h 792"/>
                      <a:gd name="T22" fmla="*/ 0 w 159"/>
                      <a:gd name="T23" fmla="*/ 0 h 792"/>
                      <a:gd name="T24" fmla="*/ 0 w 159"/>
                      <a:gd name="T25" fmla="*/ 0 h 792"/>
                      <a:gd name="T26" fmla="*/ 0 w 159"/>
                      <a:gd name="T27" fmla="*/ 0 h 792"/>
                      <a:gd name="T28" fmla="*/ 0 w 159"/>
                      <a:gd name="T29" fmla="*/ 0 h 792"/>
                      <a:gd name="T30" fmla="*/ 0 w 159"/>
                      <a:gd name="T31" fmla="*/ 0 h 792"/>
                      <a:gd name="T32" fmla="*/ 0 w 159"/>
                      <a:gd name="T33" fmla="*/ 0 h 792"/>
                      <a:gd name="T34" fmla="*/ 0 w 159"/>
                      <a:gd name="T35" fmla="*/ 0 h 792"/>
                      <a:gd name="T36" fmla="*/ 0 w 159"/>
                      <a:gd name="T37" fmla="*/ 0 h 792"/>
                      <a:gd name="T38" fmla="*/ 0 w 159"/>
                      <a:gd name="T39" fmla="*/ 0 h 792"/>
                      <a:gd name="T40" fmla="*/ 0 w 159"/>
                      <a:gd name="T41" fmla="*/ 0 h 792"/>
                      <a:gd name="T42" fmla="*/ 0 w 159"/>
                      <a:gd name="T43" fmla="*/ 0 h 792"/>
                      <a:gd name="T44" fmla="*/ 0 w 159"/>
                      <a:gd name="T45" fmla="*/ 0 h 792"/>
                      <a:gd name="T46" fmla="*/ 0 w 159"/>
                      <a:gd name="T47" fmla="*/ 0 h 792"/>
                      <a:gd name="T48" fmla="*/ 0 w 159"/>
                      <a:gd name="T49" fmla="*/ 0 h 792"/>
                      <a:gd name="T50" fmla="*/ 0 w 159"/>
                      <a:gd name="T51" fmla="*/ 0 h 792"/>
                      <a:gd name="T52" fmla="*/ 0 w 159"/>
                      <a:gd name="T53" fmla="*/ 0 h 792"/>
                      <a:gd name="T54" fmla="*/ 0 w 159"/>
                      <a:gd name="T55" fmla="*/ 0 h 792"/>
                      <a:gd name="T56" fmla="*/ 0 w 159"/>
                      <a:gd name="T57" fmla="*/ 0 h 792"/>
                      <a:gd name="T58" fmla="*/ 0 w 159"/>
                      <a:gd name="T59" fmla="*/ 0 h 792"/>
                      <a:gd name="T60" fmla="*/ 0 w 159"/>
                      <a:gd name="T61" fmla="*/ 0 h 792"/>
                      <a:gd name="T62" fmla="*/ 0 w 159"/>
                      <a:gd name="T63" fmla="*/ 0 h 792"/>
                      <a:gd name="T64" fmla="*/ 0 w 159"/>
                      <a:gd name="T65" fmla="*/ 0 h 792"/>
                      <a:gd name="T66" fmla="*/ 0 w 159"/>
                      <a:gd name="T67" fmla="*/ 0 h 792"/>
                      <a:gd name="T68" fmla="*/ 0 w 159"/>
                      <a:gd name="T69" fmla="*/ 0 h 792"/>
                      <a:gd name="T70" fmla="*/ 0 w 159"/>
                      <a:gd name="T71" fmla="*/ 0 h 792"/>
                      <a:gd name="T72" fmla="*/ 0 w 159"/>
                      <a:gd name="T73" fmla="*/ 0 h 792"/>
                      <a:gd name="T74" fmla="*/ 0 w 159"/>
                      <a:gd name="T75" fmla="*/ 0 h 792"/>
                      <a:gd name="T76" fmla="*/ 0 w 159"/>
                      <a:gd name="T77" fmla="*/ 0 h 792"/>
                      <a:gd name="T78" fmla="*/ 0 w 159"/>
                      <a:gd name="T79" fmla="*/ 0 h 792"/>
                      <a:gd name="T80" fmla="*/ 0 w 159"/>
                      <a:gd name="T81" fmla="*/ 0 h 792"/>
                      <a:gd name="T82" fmla="*/ 0 w 159"/>
                      <a:gd name="T83" fmla="*/ 0 h 792"/>
                      <a:gd name="T84" fmla="*/ 0 w 159"/>
                      <a:gd name="T85" fmla="*/ 0 h 792"/>
                      <a:gd name="T86" fmla="*/ 0 w 159"/>
                      <a:gd name="T87" fmla="*/ 0 h 79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59"/>
                      <a:gd name="T133" fmla="*/ 0 h 792"/>
                      <a:gd name="T134" fmla="*/ 159 w 159"/>
                      <a:gd name="T135" fmla="*/ 792 h 79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59" h="792">
                        <a:moveTo>
                          <a:pt x="144" y="0"/>
                        </a:moveTo>
                        <a:lnTo>
                          <a:pt x="58" y="8"/>
                        </a:lnTo>
                        <a:lnTo>
                          <a:pt x="60" y="23"/>
                        </a:lnTo>
                        <a:lnTo>
                          <a:pt x="60" y="38"/>
                        </a:lnTo>
                        <a:lnTo>
                          <a:pt x="63" y="52"/>
                        </a:lnTo>
                        <a:lnTo>
                          <a:pt x="64" y="67"/>
                        </a:lnTo>
                        <a:lnTo>
                          <a:pt x="65" y="81"/>
                        </a:lnTo>
                        <a:lnTo>
                          <a:pt x="65" y="95"/>
                        </a:lnTo>
                        <a:lnTo>
                          <a:pt x="66" y="109"/>
                        </a:lnTo>
                        <a:lnTo>
                          <a:pt x="67" y="124"/>
                        </a:lnTo>
                        <a:lnTo>
                          <a:pt x="68" y="137"/>
                        </a:lnTo>
                        <a:lnTo>
                          <a:pt x="70" y="151"/>
                        </a:lnTo>
                        <a:lnTo>
                          <a:pt x="70" y="165"/>
                        </a:lnTo>
                        <a:lnTo>
                          <a:pt x="71" y="179"/>
                        </a:lnTo>
                        <a:lnTo>
                          <a:pt x="71" y="192"/>
                        </a:lnTo>
                        <a:lnTo>
                          <a:pt x="72" y="205"/>
                        </a:lnTo>
                        <a:lnTo>
                          <a:pt x="72" y="219"/>
                        </a:lnTo>
                        <a:lnTo>
                          <a:pt x="73" y="233"/>
                        </a:lnTo>
                        <a:lnTo>
                          <a:pt x="73" y="246"/>
                        </a:lnTo>
                        <a:lnTo>
                          <a:pt x="73" y="258"/>
                        </a:lnTo>
                        <a:lnTo>
                          <a:pt x="73" y="271"/>
                        </a:lnTo>
                        <a:lnTo>
                          <a:pt x="73" y="284"/>
                        </a:lnTo>
                        <a:lnTo>
                          <a:pt x="73" y="297"/>
                        </a:lnTo>
                        <a:lnTo>
                          <a:pt x="73" y="310"/>
                        </a:lnTo>
                        <a:lnTo>
                          <a:pt x="73" y="322"/>
                        </a:lnTo>
                        <a:lnTo>
                          <a:pt x="73" y="335"/>
                        </a:lnTo>
                        <a:lnTo>
                          <a:pt x="72" y="347"/>
                        </a:lnTo>
                        <a:lnTo>
                          <a:pt x="72" y="360"/>
                        </a:lnTo>
                        <a:lnTo>
                          <a:pt x="71" y="372"/>
                        </a:lnTo>
                        <a:lnTo>
                          <a:pt x="71" y="385"/>
                        </a:lnTo>
                        <a:lnTo>
                          <a:pt x="70" y="395"/>
                        </a:lnTo>
                        <a:lnTo>
                          <a:pt x="70" y="407"/>
                        </a:lnTo>
                        <a:lnTo>
                          <a:pt x="68" y="420"/>
                        </a:lnTo>
                        <a:lnTo>
                          <a:pt x="68" y="432"/>
                        </a:lnTo>
                        <a:lnTo>
                          <a:pt x="67" y="443"/>
                        </a:lnTo>
                        <a:lnTo>
                          <a:pt x="66" y="455"/>
                        </a:lnTo>
                        <a:lnTo>
                          <a:pt x="65" y="467"/>
                        </a:lnTo>
                        <a:lnTo>
                          <a:pt x="64" y="479"/>
                        </a:lnTo>
                        <a:lnTo>
                          <a:pt x="63" y="488"/>
                        </a:lnTo>
                        <a:lnTo>
                          <a:pt x="61" y="500"/>
                        </a:lnTo>
                        <a:lnTo>
                          <a:pt x="60" y="512"/>
                        </a:lnTo>
                        <a:lnTo>
                          <a:pt x="58" y="522"/>
                        </a:lnTo>
                        <a:lnTo>
                          <a:pt x="57" y="533"/>
                        </a:lnTo>
                        <a:lnTo>
                          <a:pt x="54" y="544"/>
                        </a:lnTo>
                        <a:lnTo>
                          <a:pt x="53" y="554"/>
                        </a:lnTo>
                        <a:lnTo>
                          <a:pt x="52" y="565"/>
                        </a:lnTo>
                        <a:lnTo>
                          <a:pt x="49" y="576"/>
                        </a:lnTo>
                        <a:lnTo>
                          <a:pt x="47" y="587"/>
                        </a:lnTo>
                        <a:lnTo>
                          <a:pt x="46" y="597"/>
                        </a:lnTo>
                        <a:lnTo>
                          <a:pt x="45" y="608"/>
                        </a:lnTo>
                        <a:lnTo>
                          <a:pt x="42" y="617"/>
                        </a:lnTo>
                        <a:lnTo>
                          <a:pt x="40" y="628"/>
                        </a:lnTo>
                        <a:lnTo>
                          <a:pt x="38" y="638"/>
                        </a:lnTo>
                        <a:lnTo>
                          <a:pt x="34" y="648"/>
                        </a:lnTo>
                        <a:lnTo>
                          <a:pt x="32" y="658"/>
                        </a:lnTo>
                        <a:lnTo>
                          <a:pt x="29" y="667"/>
                        </a:lnTo>
                        <a:lnTo>
                          <a:pt x="27" y="677"/>
                        </a:lnTo>
                        <a:lnTo>
                          <a:pt x="25" y="686"/>
                        </a:lnTo>
                        <a:lnTo>
                          <a:pt x="21" y="696"/>
                        </a:lnTo>
                        <a:lnTo>
                          <a:pt x="19" y="706"/>
                        </a:lnTo>
                        <a:lnTo>
                          <a:pt x="15" y="715"/>
                        </a:lnTo>
                        <a:lnTo>
                          <a:pt x="11" y="724"/>
                        </a:lnTo>
                        <a:lnTo>
                          <a:pt x="9" y="734"/>
                        </a:lnTo>
                        <a:lnTo>
                          <a:pt x="6" y="743"/>
                        </a:lnTo>
                        <a:lnTo>
                          <a:pt x="2" y="752"/>
                        </a:lnTo>
                        <a:lnTo>
                          <a:pt x="0" y="762"/>
                        </a:lnTo>
                        <a:lnTo>
                          <a:pt x="80" y="792"/>
                        </a:lnTo>
                        <a:lnTo>
                          <a:pt x="83" y="782"/>
                        </a:lnTo>
                        <a:lnTo>
                          <a:pt x="86" y="773"/>
                        </a:lnTo>
                        <a:lnTo>
                          <a:pt x="90" y="763"/>
                        </a:lnTo>
                        <a:lnTo>
                          <a:pt x="93" y="754"/>
                        </a:lnTo>
                        <a:lnTo>
                          <a:pt x="96" y="743"/>
                        </a:lnTo>
                        <a:lnTo>
                          <a:pt x="99" y="734"/>
                        </a:lnTo>
                        <a:lnTo>
                          <a:pt x="103" y="723"/>
                        </a:lnTo>
                        <a:lnTo>
                          <a:pt x="105" y="714"/>
                        </a:lnTo>
                        <a:lnTo>
                          <a:pt x="108" y="703"/>
                        </a:lnTo>
                        <a:lnTo>
                          <a:pt x="111" y="692"/>
                        </a:lnTo>
                        <a:lnTo>
                          <a:pt x="115" y="682"/>
                        </a:lnTo>
                        <a:lnTo>
                          <a:pt x="117" y="671"/>
                        </a:lnTo>
                        <a:lnTo>
                          <a:pt x="119" y="661"/>
                        </a:lnTo>
                        <a:lnTo>
                          <a:pt x="122" y="651"/>
                        </a:lnTo>
                        <a:lnTo>
                          <a:pt x="124" y="640"/>
                        </a:lnTo>
                        <a:lnTo>
                          <a:pt x="128" y="629"/>
                        </a:lnTo>
                        <a:lnTo>
                          <a:pt x="129" y="617"/>
                        </a:lnTo>
                        <a:lnTo>
                          <a:pt x="131" y="607"/>
                        </a:lnTo>
                        <a:lnTo>
                          <a:pt x="134" y="595"/>
                        </a:lnTo>
                        <a:lnTo>
                          <a:pt x="136" y="584"/>
                        </a:lnTo>
                        <a:lnTo>
                          <a:pt x="137" y="572"/>
                        </a:lnTo>
                        <a:lnTo>
                          <a:pt x="138" y="562"/>
                        </a:lnTo>
                        <a:lnTo>
                          <a:pt x="141" y="550"/>
                        </a:lnTo>
                        <a:lnTo>
                          <a:pt x="143" y="539"/>
                        </a:lnTo>
                        <a:lnTo>
                          <a:pt x="144" y="526"/>
                        </a:lnTo>
                        <a:lnTo>
                          <a:pt x="146" y="515"/>
                        </a:lnTo>
                        <a:lnTo>
                          <a:pt x="147" y="503"/>
                        </a:lnTo>
                        <a:lnTo>
                          <a:pt x="149" y="492"/>
                        </a:lnTo>
                        <a:lnTo>
                          <a:pt x="150" y="480"/>
                        </a:lnTo>
                        <a:lnTo>
                          <a:pt x="151" y="468"/>
                        </a:lnTo>
                        <a:lnTo>
                          <a:pt x="153" y="456"/>
                        </a:lnTo>
                        <a:lnTo>
                          <a:pt x="154" y="443"/>
                        </a:lnTo>
                        <a:lnTo>
                          <a:pt x="154" y="430"/>
                        </a:lnTo>
                        <a:lnTo>
                          <a:pt x="156" y="418"/>
                        </a:lnTo>
                        <a:lnTo>
                          <a:pt x="156" y="405"/>
                        </a:lnTo>
                        <a:lnTo>
                          <a:pt x="156" y="393"/>
                        </a:lnTo>
                        <a:lnTo>
                          <a:pt x="157" y="380"/>
                        </a:lnTo>
                        <a:lnTo>
                          <a:pt x="157" y="367"/>
                        </a:lnTo>
                        <a:lnTo>
                          <a:pt x="159" y="354"/>
                        </a:lnTo>
                        <a:lnTo>
                          <a:pt x="159" y="342"/>
                        </a:lnTo>
                        <a:lnTo>
                          <a:pt x="159" y="328"/>
                        </a:lnTo>
                        <a:lnTo>
                          <a:pt x="159" y="315"/>
                        </a:lnTo>
                        <a:lnTo>
                          <a:pt x="159" y="302"/>
                        </a:lnTo>
                        <a:lnTo>
                          <a:pt x="159" y="289"/>
                        </a:lnTo>
                        <a:lnTo>
                          <a:pt x="159" y="274"/>
                        </a:lnTo>
                        <a:lnTo>
                          <a:pt x="159" y="260"/>
                        </a:lnTo>
                        <a:lnTo>
                          <a:pt x="159" y="248"/>
                        </a:lnTo>
                        <a:lnTo>
                          <a:pt x="159" y="234"/>
                        </a:lnTo>
                        <a:lnTo>
                          <a:pt x="159" y="220"/>
                        </a:lnTo>
                        <a:lnTo>
                          <a:pt x="159" y="205"/>
                        </a:lnTo>
                        <a:lnTo>
                          <a:pt x="157" y="191"/>
                        </a:lnTo>
                        <a:lnTo>
                          <a:pt x="157" y="177"/>
                        </a:lnTo>
                        <a:lnTo>
                          <a:pt x="156" y="163"/>
                        </a:lnTo>
                        <a:lnTo>
                          <a:pt x="156" y="148"/>
                        </a:lnTo>
                        <a:lnTo>
                          <a:pt x="154" y="134"/>
                        </a:lnTo>
                        <a:lnTo>
                          <a:pt x="154" y="120"/>
                        </a:lnTo>
                        <a:lnTo>
                          <a:pt x="153" y="105"/>
                        </a:lnTo>
                        <a:lnTo>
                          <a:pt x="151" y="90"/>
                        </a:lnTo>
                        <a:lnTo>
                          <a:pt x="151" y="76"/>
                        </a:lnTo>
                        <a:lnTo>
                          <a:pt x="149" y="61"/>
                        </a:lnTo>
                        <a:lnTo>
                          <a:pt x="148" y="45"/>
                        </a:lnTo>
                        <a:lnTo>
                          <a:pt x="147" y="30"/>
                        </a:lnTo>
                        <a:lnTo>
                          <a:pt x="146" y="16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90" name="Freeform 192">
                    <a:extLst>
                      <a:ext uri="{FF2B5EF4-FFF2-40B4-BE49-F238E27FC236}">
                        <a16:creationId xmlns:a16="http://schemas.microsoft.com/office/drawing/2014/main" id="{953D0E57-F15E-416A-916E-16A47C43AD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45" y="1557"/>
                    <a:ext cx="318" cy="269"/>
                  </a:xfrm>
                  <a:custGeom>
                    <a:avLst/>
                    <a:gdLst>
                      <a:gd name="T0" fmla="*/ 0 w 954"/>
                      <a:gd name="T1" fmla="*/ 0 h 808"/>
                      <a:gd name="T2" fmla="*/ 0 w 954"/>
                      <a:gd name="T3" fmla="*/ 0 h 808"/>
                      <a:gd name="T4" fmla="*/ 0 w 954"/>
                      <a:gd name="T5" fmla="*/ 0 h 808"/>
                      <a:gd name="T6" fmla="*/ 0 w 954"/>
                      <a:gd name="T7" fmla="*/ 0 h 808"/>
                      <a:gd name="T8" fmla="*/ 0 w 954"/>
                      <a:gd name="T9" fmla="*/ 0 h 808"/>
                      <a:gd name="T10" fmla="*/ 0 w 954"/>
                      <a:gd name="T11" fmla="*/ 0 h 808"/>
                      <a:gd name="T12" fmla="*/ 0 w 954"/>
                      <a:gd name="T13" fmla="*/ 0 h 808"/>
                      <a:gd name="T14" fmla="*/ 0 w 954"/>
                      <a:gd name="T15" fmla="*/ 0 h 808"/>
                      <a:gd name="T16" fmla="*/ 0 w 954"/>
                      <a:gd name="T17" fmla="*/ 0 h 808"/>
                      <a:gd name="T18" fmla="*/ 0 w 954"/>
                      <a:gd name="T19" fmla="*/ 0 h 808"/>
                      <a:gd name="T20" fmla="*/ 0 w 954"/>
                      <a:gd name="T21" fmla="*/ 0 h 808"/>
                      <a:gd name="T22" fmla="*/ 0 w 954"/>
                      <a:gd name="T23" fmla="*/ 0 h 808"/>
                      <a:gd name="T24" fmla="*/ 0 w 954"/>
                      <a:gd name="T25" fmla="*/ 0 h 808"/>
                      <a:gd name="T26" fmla="*/ 0 w 954"/>
                      <a:gd name="T27" fmla="*/ 0 h 808"/>
                      <a:gd name="T28" fmla="*/ 0 w 954"/>
                      <a:gd name="T29" fmla="*/ 0 h 808"/>
                      <a:gd name="T30" fmla="*/ 0 w 954"/>
                      <a:gd name="T31" fmla="*/ 0 h 808"/>
                      <a:gd name="T32" fmla="*/ 0 w 954"/>
                      <a:gd name="T33" fmla="*/ 0 h 808"/>
                      <a:gd name="T34" fmla="*/ 0 w 954"/>
                      <a:gd name="T35" fmla="*/ 0 h 808"/>
                      <a:gd name="T36" fmla="*/ 0 w 954"/>
                      <a:gd name="T37" fmla="*/ 0 h 808"/>
                      <a:gd name="T38" fmla="*/ 0 w 954"/>
                      <a:gd name="T39" fmla="*/ 0 h 808"/>
                      <a:gd name="T40" fmla="*/ 0 w 954"/>
                      <a:gd name="T41" fmla="*/ 0 h 808"/>
                      <a:gd name="T42" fmla="*/ 0 w 954"/>
                      <a:gd name="T43" fmla="*/ 0 h 808"/>
                      <a:gd name="T44" fmla="*/ 0 w 954"/>
                      <a:gd name="T45" fmla="*/ 0 h 808"/>
                      <a:gd name="T46" fmla="*/ 0 w 954"/>
                      <a:gd name="T47" fmla="*/ 0 h 808"/>
                      <a:gd name="T48" fmla="*/ 0 w 954"/>
                      <a:gd name="T49" fmla="*/ 0 h 808"/>
                      <a:gd name="T50" fmla="*/ 0 w 954"/>
                      <a:gd name="T51" fmla="*/ 0 h 808"/>
                      <a:gd name="T52" fmla="*/ 0 w 954"/>
                      <a:gd name="T53" fmla="*/ 0 h 808"/>
                      <a:gd name="T54" fmla="*/ 0 w 954"/>
                      <a:gd name="T55" fmla="*/ 0 h 808"/>
                      <a:gd name="T56" fmla="*/ 0 w 954"/>
                      <a:gd name="T57" fmla="*/ 0 h 808"/>
                      <a:gd name="T58" fmla="*/ 0 w 954"/>
                      <a:gd name="T59" fmla="*/ 0 h 808"/>
                      <a:gd name="T60" fmla="*/ 0 w 954"/>
                      <a:gd name="T61" fmla="*/ 0 h 808"/>
                      <a:gd name="T62" fmla="*/ 0 w 954"/>
                      <a:gd name="T63" fmla="*/ 0 h 808"/>
                      <a:gd name="T64" fmla="*/ 0 w 954"/>
                      <a:gd name="T65" fmla="*/ 0 h 808"/>
                      <a:gd name="T66" fmla="*/ 0 w 954"/>
                      <a:gd name="T67" fmla="*/ 0 h 808"/>
                      <a:gd name="T68" fmla="*/ 0 w 954"/>
                      <a:gd name="T69" fmla="*/ 0 h 808"/>
                      <a:gd name="T70" fmla="*/ 0 w 954"/>
                      <a:gd name="T71" fmla="*/ 0 h 808"/>
                      <a:gd name="T72" fmla="*/ 0 w 954"/>
                      <a:gd name="T73" fmla="*/ 0 h 808"/>
                      <a:gd name="T74" fmla="*/ 0 w 954"/>
                      <a:gd name="T75" fmla="*/ 0 h 808"/>
                      <a:gd name="T76" fmla="*/ 0 w 954"/>
                      <a:gd name="T77" fmla="*/ 0 h 808"/>
                      <a:gd name="T78" fmla="*/ 0 w 954"/>
                      <a:gd name="T79" fmla="*/ 0 h 808"/>
                      <a:gd name="T80" fmla="*/ 0 w 954"/>
                      <a:gd name="T81" fmla="*/ 0 h 808"/>
                      <a:gd name="T82" fmla="*/ 0 w 954"/>
                      <a:gd name="T83" fmla="*/ 0 h 808"/>
                      <a:gd name="T84" fmla="*/ 0 w 954"/>
                      <a:gd name="T85" fmla="*/ 0 h 808"/>
                      <a:gd name="T86" fmla="*/ 0 w 954"/>
                      <a:gd name="T87" fmla="*/ 0 h 808"/>
                      <a:gd name="T88" fmla="*/ 0 w 954"/>
                      <a:gd name="T89" fmla="*/ 0 h 808"/>
                      <a:gd name="T90" fmla="*/ 0 w 954"/>
                      <a:gd name="T91" fmla="*/ 0 h 808"/>
                      <a:gd name="T92" fmla="*/ 0 w 954"/>
                      <a:gd name="T93" fmla="*/ 0 h 808"/>
                      <a:gd name="T94" fmla="*/ 0 w 954"/>
                      <a:gd name="T95" fmla="*/ 0 h 808"/>
                      <a:gd name="T96" fmla="*/ 0 w 954"/>
                      <a:gd name="T97" fmla="*/ 0 h 808"/>
                      <a:gd name="T98" fmla="*/ 0 w 954"/>
                      <a:gd name="T99" fmla="*/ 0 h 808"/>
                      <a:gd name="T100" fmla="*/ 0 w 954"/>
                      <a:gd name="T101" fmla="*/ 0 h 808"/>
                      <a:gd name="T102" fmla="*/ 0 w 954"/>
                      <a:gd name="T103" fmla="*/ 0 h 808"/>
                      <a:gd name="T104" fmla="*/ 0 w 954"/>
                      <a:gd name="T105" fmla="*/ 0 h 808"/>
                      <a:gd name="T106" fmla="*/ 0 w 954"/>
                      <a:gd name="T107" fmla="*/ 0 h 808"/>
                      <a:gd name="T108" fmla="*/ 0 w 954"/>
                      <a:gd name="T109" fmla="*/ 0 h 808"/>
                      <a:gd name="T110" fmla="*/ 0 w 954"/>
                      <a:gd name="T111" fmla="*/ 0 h 808"/>
                      <a:gd name="T112" fmla="*/ 0 w 954"/>
                      <a:gd name="T113" fmla="*/ 0 h 808"/>
                      <a:gd name="T114" fmla="*/ 0 w 954"/>
                      <a:gd name="T115" fmla="*/ 0 h 808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954"/>
                      <a:gd name="T175" fmla="*/ 0 h 808"/>
                      <a:gd name="T176" fmla="*/ 954 w 954"/>
                      <a:gd name="T177" fmla="*/ 808 h 808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954" h="808">
                        <a:moveTo>
                          <a:pt x="932" y="710"/>
                        </a:moveTo>
                        <a:lnTo>
                          <a:pt x="916" y="711"/>
                        </a:lnTo>
                        <a:lnTo>
                          <a:pt x="899" y="711"/>
                        </a:lnTo>
                        <a:lnTo>
                          <a:pt x="882" y="712"/>
                        </a:lnTo>
                        <a:lnTo>
                          <a:pt x="865" y="712"/>
                        </a:lnTo>
                        <a:lnTo>
                          <a:pt x="849" y="713"/>
                        </a:lnTo>
                        <a:lnTo>
                          <a:pt x="832" y="714"/>
                        </a:lnTo>
                        <a:lnTo>
                          <a:pt x="814" y="714"/>
                        </a:lnTo>
                        <a:lnTo>
                          <a:pt x="799" y="716"/>
                        </a:lnTo>
                        <a:lnTo>
                          <a:pt x="782" y="716"/>
                        </a:lnTo>
                        <a:lnTo>
                          <a:pt x="764" y="717"/>
                        </a:lnTo>
                        <a:lnTo>
                          <a:pt x="748" y="717"/>
                        </a:lnTo>
                        <a:lnTo>
                          <a:pt x="731" y="717"/>
                        </a:lnTo>
                        <a:lnTo>
                          <a:pt x="715" y="717"/>
                        </a:lnTo>
                        <a:lnTo>
                          <a:pt x="698" y="718"/>
                        </a:lnTo>
                        <a:lnTo>
                          <a:pt x="681" y="718"/>
                        </a:lnTo>
                        <a:lnTo>
                          <a:pt x="666" y="719"/>
                        </a:lnTo>
                        <a:lnTo>
                          <a:pt x="648" y="719"/>
                        </a:lnTo>
                        <a:lnTo>
                          <a:pt x="633" y="720"/>
                        </a:lnTo>
                        <a:lnTo>
                          <a:pt x="615" y="720"/>
                        </a:lnTo>
                        <a:lnTo>
                          <a:pt x="600" y="720"/>
                        </a:lnTo>
                        <a:lnTo>
                          <a:pt x="583" y="720"/>
                        </a:lnTo>
                        <a:lnTo>
                          <a:pt x="566" y="720"/>
                        </a:lnTo>
                        <a:lnTo>
                          <a:pt x="552" y="720"/>
                        </a:lnTo>
                        <a:lnTo>
                          <a:pt x="535" y="721"/>
                        </a:lnTo>
                        <a:lnTo>
                          <a:pt x="520" y="721"/>
                        </a:lnTo>
                        <a:lnTo>
                          <a:pt x="503" y="721"/>
                        </a:lnTo>
                        <a:lnTo>
                          <a:pt x="488" y="721"/>
                        </a:lnTo>
                        <a:lnTo>
                          <a:pt x="474" y="721"/>
                        </a:lnTo>
                        <a:lnTo>
                          <a:pt x="458" y="721"/>
                        </a:lnTo>
                        <a:lnTo>
                          <a:pt x="444" y="721"/>
                        </a:lnTo>
                        <a:lnTo>
                          <a:pt x="430" y="721"/>
                        </a:lnTo>
                        <a:lnTo>
                          <a:pt x="414" y="721"/>
                        </a:lnTo>
                        <a:lnTo>
                          <a:pt x="400" y="721"/>
                        </a:lnTo>
                        <a:lnTo>
                          <a:pt x="387" y="720"/>
                        </a:lnTo>
                        <a:lnTo>
                          <a:pt x="372" y="720"/>
                        </a:lnTo>
                        <a:lnTo>
                          <a:pt x="359" y="720"/>
                        </a:lnTo>
                        <a:lnTo>
                          <a:pt x="346" y="720"/>
                        </a:lnTo>
                        <a:lnTo>
                          <a:pt x="333" y="719"/>
                        </a:lnTo>
                        <a:lnTo>
                          <a:pt x="320" y="719"/>
                        </a:lnTo>
                        <a:lnTo>
                          <a:pt x="308" y="719"/>
                        </a:lnTo>
                        <a:lnTo>
                          <a:pt x="295" y="718"/>
                        </a:lnTo>
                        <a:lnTo>
                          <a:pt x="283" y="717"/>
                        </a:lnTo>
                        <a:lnTo>
                          <a:pt x="271" y="717"/>
                        </a:lnTo>
                        <a:lnTo>
                          <a:pt x="260" y="717"/>
                        </a:lnTo>
                        <a:lnTo>
                          <a:pt x="248" y="716"/>
                        </a:lnTo>
                        <a:lnTo>
                          <a:pt x="238" y="714"/>
                        </a:lnTo>
                        <a:lnTo>
                          <a:pt x="228" y="714"/>
                        </a:lnTo>
                        <a:lnTo>
                          <a:pt x="219" y="714"/>
                        </a:lnTo>
                        <a:lnTo>
                          <a:pt x="208" y="713"/>
                        </a:lnTo>
                        <a:lnTo>
                          <a:pt x="200" y="712"/>
                        </a:lnTo>
                        <a:lnTo>
                          <a:pt x="190" y="711"/>
                        </a:lnTo>
                        <a:lnTo>
                          <a:pt x="182" y="711"/>
                        </a:lnTo>
                        <a:lnTo>
                          <a:pt x="174" y="710"/>
                        </a:lnTo>
                        <a:lnTo>
                          <a:pt x="166" y="708"/>
                        </a:lnTo>
                        <a:lnTo>
                          <a:pt x="159" y="707"/>
                        </a:lnTo>
                        <a:lnTo>
                          <a:pt x="152" y="707"/>
                        </a:lnTo>
                        <a:lnTo>
                          <a:pt x="145" y="705"/>
                        </a:lnTo>
                        <a:lnTo>
                          <a:pt x="139" y="705"/>
                        </a:lnTo>
                        <a:lnTo>
                          <a:pt x="134" y="702"/>
                        </a:lnTo>
                        <a:lnTo>
                          <a:pt x="128" y="702"/>
                        </a:lnTo>
                        <a:lnTo>
                          <a:pt x="125" y="700"/>
                        </a:lnTo>
                        <a:lnTo>
                          <a:pt x="120" y="699"/>
                        </a:lnTo>
                        <a:lnTo>
                          <a:pt x="117" y="698"/>
                        </a:lnTo>
                        <a:lnTo>
                          <a:pt x="114" y="697"/>
                        </a:lnTo>
                        <a:lnTo>
                          <a:pt x="113" y="693"/>
                        </a:lnTo>
                        <a:lnTo>
                          <a:pt x="111" y="689"/>
                        </a:lnTo>
                        <a:lnTo>
                          <a:pt x="110" y="687"/>
                        </a:lnTo>
                        <a:lnTo>
                          <a:pt x="108" y="682"/>
                        </a:lnTo>
                        <a:lnTo>
                          <a:pt x="107" y="678"/>
                        </a:lnTo>
                        <a:lnTo>
                          <a:pt x="106" y="674"/>
                        </a:lnTo>
                        <a:lnTo>
                          <a:pt x="105" y="668"/>
                        </a:lnTo>
                        <a:lnTo>
                          <a:pt x="104" y="663"/>
                        </a:lnTo>
                        <a:lnTo>
                          <a:pt x="102" y="656"/>
                        </a:lnTo>
                        <a:lnTo>
                          <a:pt x="101" y="650"/>
                        </a:lnTo>
                        <a:lnTo>
                          <a:pt x="101" y="644"/>
                        </a:lnTo>
                        <a:lnTo>
                          <a:pt x="100" y="636"/>
                        </a:lnTo>
                        <a:lnTo>
                          <a:pt x="99" y="629"/>
                        </a:lnTo>
                        <a:lnTo>
                          <a:pt x="99" y="622"/>
                        </a:lnTo>
                        <a:lnTo>
                          <a:pt x="98" y="613"/>
                        </a:lnTo>
                        <a:lnTo>
                          <a:pt x="96" y="606"/>
                        </a:lnTo>
                        <a:lnTo>
                          <a:pt x="95" y="597"/>
                        </a:lnTo>
                        <a:lnTo>
                          <a:pt x="95" y="589"/>
                        </a:lnTo>
                        <a:lnTo>
                          <a:pt x="94" y="578"/>
                        </a:lnTo>
                        <a:lnTo>
                          <a:pt x="93" y="570"/>
                        </a:lnTo>
                        <a:lnTo>
                          <a:pt x="93" y="559"/>
                        </a:lnTo>
                        <a:lnTo>
                          <a:pt x="92" y="549"/>
                        </a:lnTo>
                        <a:lnTo>
                          <a:pt x="91" y="540"/>
                        </a:lnTo>
                        <a:lnTo>
                          <a:pt x="91" y="529"/>
                        </a:lnTo>
                        <a:lnTo>
                          <a:pt x="91" y="517"/>
                        </a:lnTo>
                        <a:lnTo>
                          <a:pt x="89" y="507"/>
                        </a:lnTo>
                        <a:lnTo>
                          <a:pt x="89" y="496"/>
                        </a:lnTo>
                        <a:lnTo>
                          <a:pt x="89" y="484"/>
                        </a:lnTo>
                        <a:lnTo>
                          <a:pt x="88" y="473"/>
                        </a:lnTo>
                        <a:lnTo>
                          <a:pt x="88" y="462"/>
                        </a:lnTo>
                        <a:lnTo>
                          <a:pt x="88" y="450"/>
                        </a:lnTo>
                        <a:lnTo>
                          <a:pt x="88" y="438"/>
                        </a:lnTo>
                        <a:lnTo>
                          <a:pt x="87" y="425"/>
                        </a:lnTo>
                        <a:lnTo>
                          <a:pt x="87" y="413"/>
                        </a:lnTo>
                        <a:lnTo>
                          <a:pt x="86" y="400"/>
                        </a:lnTo>
                        <a:lnTo>
                          <a:pt x="86" y="388"/>
                        </a:lnTo>
                        <a:lnTo>
                          <a:pt x="86" y="374"/>
                        </a:lnTo>
                        <a:lnTo>
                          <a:pt x="86" y="361"/>
                        </a:lnTo>
                        <a:lnTo>
                          <a:pt x="86" y="348"/>
                        </a:lnTo>
                        <a:lnTo>
                          <a:pt x="86" y="334"/>
                        </a:lnTo>
                        <a:lnTo>
                          <a:pt x="85" y="320"/>
                        </a:lnTo>
                        <a:lnTo>
                          <a:pt x="85" y="307"/>
                        </a:lnTo>
                        <a:lnTo>
                          <a:pt x="85" y="294"/>
                        </a:lnTo>
                        <a:lnTo>
                          <a:pt x="85" y="280"/>
                        </a:lnTo>
                        <a:lnTo>
                          <a:pt x="85" y="267"/>
                        </a:lnTo>
                        <a:lnTo>
                          <a:pt x="85" y="253"/>
                        </a:lnTo>
                        <a:lnTo>
                          <a:pt x="85" y="238"/>
                        </a:lnTo>
                        <a:lnTo>
                          <a:pt x="86" y="226"/>
                        </a:lnTo>
                        <a:lnTo>
                          <a:pt x="86" y="211"/>
                        </a:lnTo>
                        <a:lnTo>
                          <a:pt x="86" y="198"/>
                        </a:lnTo>
                        <a:lnTo>
                          <a:pt x="86" y="184"/>
                        </a:lnTo>
                        <a:lnTo>
                          <a:pt x="86" y="169"/>
                        </a:lnTo>
                        <a:lnTo>
                          <a:pt x="86" y="155"/>
                        </a:lnTo>
                        <a:lnTo>
                          <a:pt x="86" y="141"/>
                        </a:lnTo>
                        <a:lnTo>
                          <a:pt x="86" y="127"/>
                        </a:lnTo>
                        <a:lnTo>
                          <a:pt x="87" y="114"/>
                        </a:lnTo>
                        <a:lnTo>
                          <a:pt x="87" y="99"/>
                        </a:lnTo>
                        <a:lnTo>
                          <a:pt x="87" y="85"/>
                        </a:lnTo>
                        <a:lnTo>
                          <a:pt x="87" y="71"/>
                        </a:lnTo>
                        <a:lnTo>
                          <a:pt x="88" y="58"/>
                        </a:lnTo>
                        <a:lnTo>
                          <a:pt x="88" y="44"/>
                        </a:lnTo>
                        <a:lnTo>
                          <a:pt x="88" y="31"/>
                        </a:lnTo>
                        <a:lnTo>
                          <a:pt x="89" y="18"/>
                        </a:lnTo>
                        <a:lnTo>
                          <a:pt x="91" y="4"/>
                        </a:lnTo>
                        <a:lnTo>
                          <a:pt x="88" y="2"/>
                        </a:lnTo>
                        <a:lnTo>
                          <a:pt x="86" y="1"/>
                        </a:lnTo>
                        <a:lnTo>
                          <a:pt x="83" y="1"/>
                        </a:lnTo>
                        <a:lnTo>
                          <a:pt x="81" y="1"/>
                        </a:lnTo>
                        <a:lnTo>
                          <a:pt x="79" y="1"/>
                        </a:lnTo>
                        <a:lnTo>
                          <a:pt x="76" y="1"/>
                        </a:lnTo>
                        <a:lnTo>
                          <a:pt x="73" y="0"/>
                        </a:lnTo>
                        <a:lnTo>
                          <a:pt x="69" y="0"/>
                        </a:lnTo>
                        <a:lnTo>
                          <a:pt x="66" y="0"/>
                        </a:lnTo>
                        <a:lnTo>
                          <a:pt x="63" y="0"/>
                        </a:lnTo>
                        <a:lnTo>
                          <a:pt x="58" y="0"/>
                        </a:lnTo>
                        <a:lnTo>
                          <a:pt x="55" y="1"/>
                        </a:lnTo>
                        <a:lnTo>
                          <a:pt x="50" y="1"/>
                        </a:lnTo>
                        <a:lnTo>
                          <a:pt x="48" y="1"/>
                        </a:lnTo>
                        <a:lnTo>
                          <a:pt x="43" y="1"/>
                        </a:lnTo>
                        <a:lnTo>
                          <a:pt x="38" y="1"/>
                        </a:lnTo>
                        <a:lnTo>
                          <a:pt x="35" y="2"/>
                        </a:lnTo>
                        <a:lnTo>
                          <a:pt x="30" y="2"/>
                        </a:lnTo>
                        <a:lnTo>
                          <a:pt x="28" y="2"/>
                        </a:lnTo>
                        <a:lnTo>
                          <a:pt x="24" y="3"/>
                        </a:lnTo>
                        <a:lnTo>
                          <a:pt x="21" y="3"/>
                        </a:lnTo>
                        <a:lnTo>
                          <a:pt x="17" y="4"/>
                        </a:lnTo>
                        <a:lnTo>
                          <a:pt x="15" y="4"/>
                        </a:lnTo>
                        <a:lnTo>
                          <a:pt x="12" y="6"/>
                        </a:lnTo>
                        <a:lnTo>
                          <a:pt x="9" y="6"/>
                        </a:lnTo>
                        <a:lnTo>
                          <a:pt x="7" y="6"/>
                        </a:lnTo>
                        <a:lnTo>
                          <a:pt x="5" y="7"/>
                        </a:lnTo>
                        <a:lnTo>
                          <a:pt x="4" y="8"/>
                        </a:lnTo>
                        <a:lnTo>
                          <a:pt x="4" y="10"/>
                        </a:lnTo>
                        <a:lnTo>
                          <a:pt x="4" y="13"/>
                        </a:lnTo>
                        <a:lnTo>
                          <a:pt x="4" y="16"/>
                        </a:lnTo>
                        <a:lnTo>
                          <a:pt x="3" y="20"/>
                        </a:lnTo>
                        <a:lnTo>
                          <a:pt x="3" y="26"/>
                        </a:lnTo>
                        <a:lnTo>
                          <a:pt x="3" y="28"/>
                        </a:lnTo>
                        <a:lnTo>
                          <a:pt x="3" y="31"/>
                        </a:lnTo>
                        <a:lnTo>
                          <a:pt x="3" y="34"/>
                        </a:lnTo>
                        <a:lnTo>
                          <a:pt x="3" y="39"/>
                        </a:lnTo>
                        <a:lnTo>
                          <a:pt x="3" y="41"/>
                        </a:lnTo>
                        <a:lnTo>
                          <a:pt x="3" y="46"/>
                        </a:lnTo>
                        <a:lnTo>
                          <a:pt x="3" y="50"/>
                        </a:lnTo>
                        <a:lnTo>
                          <a:pt x="3" y="53"/>
                        </a:lnTo>
                        <a:lnTo>
                          <a:pt x="3" y="58"/>
                        </a:lnTo>
                        <a:lnTo>
                          <a:pt x="3" y="61"/>
                        </a:lnTo>
                        <a:lnTo>
                          <a:pt x="3" y="66"/>
                        </a:lnTo>
                        <a:lnTo>
                          <a:pt x="3" y="72"/>
                        </a:lnTo>
                        <a:lnTo>
                          <a:pt x="2" y="77"/>
                        </a:lnTo>
                        <a:lnTo>
                          <a:pt x="2" y="82"/>
                        </a:lnTo>
                        <a:lnTo>
                          <a:pt x="2" y="86"/>
                        </a:lnTo>
                        <a:lnTo>
                          <a:pt x="2" y="92"/>
                        </a:lnTo>
                        <a:lnTo>
                          <a:pt x="2" y="98"/>
                        </a:lnTo>
                        <a:lnTo>
                          <a:pt x="2" y="104"/>
                        </a:lnTo>
                        <a:lnTo>
                          <a:pt x="2" y="110"/>
                        </a:lnTo>
                        <a:lnTo>
                          <a:pt x="2" y="117"/>
                        </a:lnTo>
                        <a:lnTo>
                          <a:pt x="0" y="122"/>
                        </a:lnTo>
                        <a:lnTo>
                          <a:pt x="0" y="128"/>
                        </a:lnTo>
                        <a:lnTo>
                          <a:pt x="0" y="134"/>
                        </a:lnTo>
                        <a:lnTo>
                          <a:pt x="0" y="141"/>
                        </a:lnTo>
                        <a:lnTo>
                          <a:pt x="0" y="147"/>
                        </a:lnTo>
                        <a:lnTo>
                          <a:pt x="0" y="154"/>
                        </a:lnTo>
                        <a:lnTo>
                          <a:pt x="0" y="160"/>
                        </a:lnTo>
                        <a:lnTo>
                          <a:pt x="0" y="167"/>
                        </a:lnTo>
                        <a:lnTo>
                          <a:pt x="0" y="174"/>
                        </a:lnTo>
                        <a:lnTo>
                          <a:pt x="0" y="181"/>
                        </a:lnTo>
                        <a:lnTo>
                          <a:pt x="0" y="188"/>
                        </a:lnTo>
                        <a:lnTo>
                          <a:pt x="0" y="196"/>
                        </a:lnTo>
                        <a:lnTo>
                          <a:pt x="0" y="203"/>
                        </a:lnTo>
                        <a:lnTo>
                          <a:pt x="0" y="210"/>
                        </a:lnTo>
                        <a:lnTo>
                          <a:pt x="0" y="218"/>
                        </a:lnTo>
                        <a:lnTo>
                          <a:pt x="0" y="225"/>
                        </a:lnTo>
                        <a:lnTo>
                          <a:pt x="0" y="232"/>
                        </a:lnTo>
                        <a:lnTo>
                          <a:pt x="0" y="240"/>
                        </a:lnTo>
                        <a:lnTo>
                          <a:pt x="0" y="247"/>
                        </a:lnTo>
                        <a:lnTo>
                          <a:pt x="0" y="255"/>
                        </a:lnTo>
                        <a:lnTo>
                          <a:pt x="0" y="262"/>
                        </a:lnTo>
                        <a:lnTo>
                          <a:pt x="0" y="269"/>
                        </a:lnTo>
                        <a:lnTo>
                          <a:pt x="0" y="278"/>
                        </a:lnTo>
                        <a:lnTo>
                          <a:pt x="0" y="286"/>
                        </a:lnTo>
                        <a:lnTo>
                          <a:pt x="0" y="293"/>
                        </a:lnTo>
                        <a:lnTo>
                          <a:pt x="0" y="301"/>
                        </a:lnTo>
                        <a:lnTo>
                          <a:pt x="0" y="308"/>
                        </a:lnTo>
                        <a:lnTo>
                          <a:pt x="0" y="317"/>
                        </a:lnTo>
                        <a:lnTo>
                          <a:pt x="0" y="325"/>
                        </a:lnTo>
                        <a:lnTo>
                          <a:pt x="0" y="332"/>
                        </a:lnTo>
                        <a:lnTo>
                          <a:pt x="0" y="340"/>
                        </a:lnTo>
                        <a:lnTo>
                          <a:pt x="0" y="349"/>
                        </a:lnTo>
                        <a:lnTo>
                          <a:pt x="0" y="364"/>
                        </a:lnTo>
                        <a:lnTo>
                          <a:pt x="0" y="381"/>
                        </a:lnTo>
                        <a:lnTo>
                          <a:pt x="0" y="395"/>
                        </a:lnTo>
                        <a:lnTo>
                          <a:pt x="0" y="410"/>
                        </a:lnTo>
                        <a:lnTo>
                          <a:pt x="0" y="424"/>
                        </a:lnTo>
                        <a:lnTo>
                          <a:pt x="2" y="439"/>
                        </a:lnTo>
                        <a:lnTo>
                          <a:pt x="2" y="452"/>
                        </a:lnTo>
                        <a:lnTo>
                          <a:pt x="3" y="465"/>
                        </a:lnTo>
                        <a:lnTo>
                          <a:pt x="3" y="478"/>
                        </a:lnTo>
                        <a:lnTo>
                          <a:pt x="3" y="490"/>
                        </a:lnTo>
                        <a:lnTo>
                          <a:pt x="3" y="502"/>
                        </a:lnTo>
                        <a:lnTo>
                          <a:pt x="4" y="514"/>
                        </a:lnTo>
                        <a:lnTo>
                          <a:pt x="4" y="524"/>
                        </a:lnTo>
                        <a:lnTo>
                          <a:pt x="5" y="535"/>
                        </a:lnTo>
                        <a:lnTo>
                          <a:pt x="5" y="546"/>
                        </a:lnTo>
                        <a:lnTo>
                          <a:pt x="6" y="556"/>
                        </a:lnTo>
                        <a:lnTo>
                          <a:pt x="6" y="565"/>
                        </a:lnTo>
                        <a:lnTo>
                          <a:pt x="7" y="575"/>
                        </a:lnTo>
                        <a:lnTo>
                          <a:pt x="7" y="584"/>
                        </a:lnTo>
                        <a:lnTo>
                          <a:pt x="9" y="593"/>
                        </a:lnTo>
                        <a:lnTo>
                          <a:pt x="10" y="600"/>
                        </a:lnTo>
                        <a:lnTo>
                          <a:pt x="10" y="609"/>
                        </a:lnTo>
                        <a:lnTo>
                          <a:pt x="11" y="617"/>
                        </a:lnTo>
                        <a:lnTo>
                          <a:pt x="12" y="625"/>
                        </a:lnTo>
                        <a:lnTo>
                          <a:pt x="12" y="631"/>
                        </a:lnTo>
                        <a:lnTo>
                          <a:pt x="13" y="638"/>
                        </a:lnTo>
                        <a:lnTo>
                          <a:pt x="15" y="646"/>
                        </a:lnTo>
                        <a:lnTo>
                          <a:pt x="15" y="651"/>
                        </a:lnTo>
                        <a:lnTo>
                          <a:pt x="16" y="657"/>
                        </a:lnTo>
                        <a:lnTo>
                          <a:pt x="17" y="663"/>
                        </a:lnTo>
                        <a:lnTo>
                          <a:pt x="17" y="669"/>
                        </a:lnTo>
                        <a:lnTo>
                          <a:pt x="19" y="674"/>
                        </a:lnTo>
                        <a:lnTo>
                          <a:pt x="21" y="679"/>
                        </a:lnTo>
                        <a:lnTo>
                          <a:pt x="21" y="685"/>
                        </a:lnTo>
                        <a:lnTo>
                          <a:pt x="22" y="689"/>
                        </a:lnTo>
                        <a:lnTo>
                          <a:pt x="23" y="693"/>
                        </a:lnTo>
                        <a:lnTo>
                          <a:pt x="23" y="697"/>
                        </a:lnTo>
                        <a:lnTo>
                          <a:pt x="25" y="701"/>
                        </a:lnTo>
                        <a:lnTo>
                          <a:pt x="25" y="705"/>
                        </a:lnTo>
                        <a:lnTo>
                          <a:pt x="26" y="708"/>
                        </a:lnTo>
                        <a:lnTo>
                          <a:pt x="28" y="712"/>
                        </a:lnTo>
                        <a:lnTo>
                          <a:pt x="28" y="714"/>
                        </a:lnTo>
                        <a:lnTo>
                          <a:pt x="29" y="718"/>
                        </a:lnTo>
                        <a:lnTo>
                          <a:pt x="30" y="720"/>
                        </a:lnTo>
                        <a:lnTo>
                          <a:pt x="30" y="723"/>
                        </a:lnTo>
                        <a:lnTo>
                          <a:pt x="32" y="726"/>
                        </a:lnTo>
                        <a:lnTo>
                          <a:pt x="32" y="729"/>
                        </a:lnTo>
                        <a:lnTo>
                          <a:pt x="34" y="731"/>
                        </a:lnTo>
                        <a:lnTo>
                          <a:pt x="35" y="735"/>
                        </a:lnTo>
                        <a:lnTo>
                          <a:pt x="37" y="738"/>
                        </a:lnTo>
                        <a:lnTo>
                          <a:pt x="38" y="740"/>
                        </a:lnTo>
                        <a:lnTo>
                          <a:pt x="41" y="744"/>
                        </a:lnTo>
                        <a:lnTo>
                          <a:pt x="43" y="749"/>
                        </a:lnTo>
                        <a:lnTo>
                          <a:pt x="48" y="752"/>
                        </a:lnTo>
                        <a:lnTo>
                          <a:pt x="50" y="757"/>
                        </a:lnTo>
                        <a:lnTo>
                          <a:pt x="55" y="762"/>
                        </a:lnTo>
                        <a:lnTo>
                          <a:pt x="56" y="763"/>
                        </a:lnTo>
                        <a:lnTo>
                          <a:pt x="61" y="765"/>
                        </a:lnTo>
                        <a:lnTo>
                          <a:pt x="63" y="768"/>
                        </a:lnTo>
                        <a:lnTo>
                          <a:pt x="68" y="771"/>
                        </a:lnTo>
                        <a:lnTo>
                          <a:pt x="70" y="773"/>
                        </a:lnTo>
                        <a:lnTo>
                          <a:pt x="73" y="774"/>
                        </a:lnTo>
                        <a:lnTo>
                          <a:pt x="75" y="775"/>
                        </a:lnTo>
                        <a:lnTo>
                          <a:pt x="79" y="775"/>
                        </a:lnTo>
                        <a:lnTo>
                          <a:pt x="81" y="777"/>
                        </a:lnTo>
                        <a:lnTo>
                          <a:pt x="85" y="778"/>
                        </a:lnTo>
                        <a:lnTo>
                          <a:pt x="88" y="780"/>
                        </a:lnTo>
                        <a:lnTo>
                          <a:pt x="92" y="781"/>
                        </a:lnTo>
                        <a:lnTo>
                          <a:pt x="96" y="782"/>
                        </a:lnTo>
                        <a:lnTo>
                          <a:pt x="100" y="783"/>
                        </a:lnTo>
                        <a:lnTo>
                          <a:pt x="105" y="784"/>
                        </a:lnTo>
                        <a:lnTo>
                          <a:pt x="110" y="786"/>
                        </a:lnTo>
                        <a:lnTo>
                          <a:pt x="114" y="786"/>
                        </a:lnTo>
                        <a:lnTo>
                          <a:pt x="119" y="788"/>
                        </a:lnTo>
                        <a:lnTo>
                          <a:pt x="125" y="788"/>
                        </a:lnTo>
                        <a:lnTo>
                          <a:pt x="131" y="790"/>
                        </a:lnTo>
                        <a:lnTo>
                          <a:pt x="137" y="790"/>
                        </a:lnTo>
                        <a:lnTo>
                          <a:pt x="144" y="793"/>
                        </a:lnTo>
                        <a:lnTo>
                          <a:pt x="150" y="793"/>
                        </a:lnTo>
                        <a:lnTo>
                          <a:pt x="157" y="794"/>
                        </a:lnTo>
                        <a:lnTo>
                          <a:pt x="164" y="795"/>
                        </a:lnTo>
                        <a:lnTo>
                          <a:pt x="172" y="796"/>
                        </a:lnTo>
                        <a:lnTo>
                          <a:pt x="181" y="796"/>
                        </a:lnTo>
                        <a:lnTo>
                          <a:pt x="190" y="799"/>
                        </a:lnTo>
                        <a:lnTo>
                          <a:pt x="198" y="799"/>
                        </a:lnTo>
                        <a:lnTo>
                          <a:pt x="208" y="800"/>
                        </a:lnTo>
                        <a:lnTo>
                          <a:pt x="217" y="800"/>
                        </a:lnTo>
                        <a:lnTo>
                          <a:pt x="228" y="801"/>
                        </a:lnTo>
                        <a:lnTo>
                          <a:pt x="238" y="801"/>
                        </a:lnTo>
                        <a:lnTo>
                          <a:pt x="250" y="802"/>
                        </a:lnTo>
                        <a:lnTo>
                          <a:pt x="260" y="803"/>
                        </a:lnTo>
                        <a:lnTo>
                          <a:pt x="273" y="803"/>
                        </a:lnTo>
                        <a:lnTo>
                          <a:pt x="284" y="803"/>
                        </a:lnTo>
                        <a:lnTo>
                          <a:pt x="297" y="805"/>
                        </a:lnTo>
                        <a:lnTo>
                          <a:pt x="310" y="806"/>
                        </a:lnTo>
                        <a:lnTo>
                          <a:pt x="324" y="806"/>
                        </a:lnTo>
                        <a:lnTo>
                          <a:pt x="339" y="806"/>
                        </a:lnTo>
                        <a:lnTo>
                          <a:pt x="352" y="806"/>
                        </a:lnTo>
                        <a:lnTo>
                          <a:pt x="367" y="807"/>
                        </a:lnTo>
                        <a:lnTo>
                          <a:pt x="384" y="808"/>
                        </a:lnTo>
                        <a:lnTo>
                          <a:pt x="399" y="808"/>
                        </a:lnTo>
                        <a:lnTo>
                          <a:pt x="416" y="808"/>
                        </a:lnTo>
                        <a:lnTo>
                          <a:pt x="432" y="808"/>
                        </a:lnTo>
                        <a:lnTo>
                          <a:pt x="451" y="808"/>
                        </a:lnTo>
                        <a:lnTo>
                          <a:pt x="470" y="808"/>
                        </a:lnTo>
                        <a:lnTo>
                          <a:pt x="488" y="808"/>
                        </a:lnTo>
                        <a:lnTo>
                          <a:pt x="508" y="808"/>
                        </a:lnTo>
                        <a:lnTo>
                          <a:pt x="528" y="808"/>
                        </a:lnTo>
                        <a:lnTo>
                          <a:pt x="538" y="808"/>
                        </a:lnTo>
                        <a:lnTo>
                          <a:pt x="546" y="808"/>
                        </a:lnTo>
                        <a:lnTo>
                          <a:pt x="557" y="807"/>
                        </a:lnTo>
                        <a:lnTo>
                          <a:pt x="566" y="807"/>
                        </a:lnTo>
                        <a:lnTo>
                          <a:pt x="575" y="806"/>
                        </a:lnTo>
                        <a:lnTo>
                          <a:pt x="585" y="806"/>
                        </a:lnTo>
                        <a:lnTo>
                          <a:pt x="595" y="806"/>
                        </a:lnTo>
                        <a:lnTo>
                          <a:pt x="604" y="806"/>
                        </a:lnTo>
                        <a:lnTo>
                          <a:pt x="614" y="806"/>
                        </a:lnTo>
                        <a:lnTo>
                          <a:pt x="622" y="806"/>
                        </a:lnTo>
                        <a:lnTo>
                          <a:pt x="632" y="806"/>
                        </a:lnTo>
                        <a:lnTo>
                          <a:pt x="641" y="806"/>
                        </a:lnTo>
                        <a:lnTo>
                          <a:pt x="651" y="806"/>
                        </a:lnTo>
                        <a:lnTo>
                          <a:pt x="660" y="806"/>
                        </a:lnTo>
                        <a:lnTo>
                          <a:pt x="668" y="806"/>
                        </a:lnTo>
                        <a:lnTo>
                          <a:pt x="678" y="806"/>
                        </a:lnTo>
                        <a:lnTo>
                          <a:pt x="686" y="805"/>
                        </a:lnTo>
                        <a:lnTo>
                          <a:pt x="696" y="803"/>
                        </a:lnTo>
                        <a:lnTo>
                          <a:pt x="704" y="803"/>
                        </a:lnTo>
                        <a:lnTo>
                          <a:pt x="713" y="803"/>
                        </a:lnTo>
                        <a:lnTo>
                          <a:pt x="722" y="803"/>
                        </a:lnTo>
                        <a:lnTo>
                          <a:pt x="730" y="803"/>
                        </a:lnTo>
                        <a:lnTo>
                          <a:pt x="738" y="803"/>
                        </a:lnTo>
                        <a:lnTo>
                          <a:pt x="747" y="803"/>
                        </a:lnTo>
                        <a:lnTo>
                          <a:pt x="755" y="802"/>
                        </a:lnTo>
                        <a:lnTo>
                          <a:pt x="763" y="801"/>
                        </a:lnTo>
                        <a:lnTo>
                          <a:pt x="772" y="801"/>
                        </a:lnTo>
                        <a:lnTo>
                          <a:pt x="780" y="801"/>
                        </a:lnTo>
                        <a:lnTo>
                          <a:pt x="787" y="801"/>
                        </a:lnTo>
                        <a:lnTo>
                          <a:pt x="794" y="801"/>
                        </a:lnTo>
                        <a:lnTo>
                          <a:pt x="802" y="801"/>
                        </a:lnTo>
                        <a:lnTo>
                          <a:pt x="810" y="801"/>
                        </a:lnTo>
                        <a:lnTo>
                          <a:pt x="817" y="801"/>
                        </a:lnTo>
                        <a:lnTo>
                          <a:pt x="824" y="800"/>
                        </a:lnTo>
                        <a:lnTo>
                          <a:pt x="830" y="800"/>
                        </a:lnTo>
                        <a:lnTo>
                          <a:pt x="838" y="800"/>
                        </a:lnTo>
                        <a:lnTo>
                          <a:pt x="844" y="799"/>
                        </a:lnTo>
                        <a:lnTo>
                          <a:pt x="850" y="799"/>
                        </a:lnTo>
                        <a:lnTo>
                          <a:pt x="856" y="799"/>
                        </a:lnTo>
                        <a:lnTo>
                          <a:pt x="863" y="799"/>
                        </a:lnTo>
                        <a:lnTo>
                          <a:pt x="868" y="797"/>
                        </a:lnTo>
                        <a:lnTo>
                          <a:pt x="875" y="797"/>
                        </a:lnTo>
                        <a:lnTo>
                          <a:pt x="881" y="797"/>
                        </a:lnTo>
                        <a:lnTo>
                          <a:pt x="885" y="797"/>
                        </a:lnTo>
                        <a:lnTo>
                          <a:pt x="890" y="796"/>
                        </a:lnTo>
                        <a:lnTo>
                          <a:pt x="896" y="796"/>
                        </a:lnTo>
                        <a:lnTo>
                          <a:pt x="901" y="796"/>
                        </a:lnTo>
                        <a:lnTo>
                          <a:pt x="906" y="796"/>
                        </a:lnTo>
                        <a:lnTo>
                          <a:pt x="909" y="796"/>
                        </a:lnTo>
                        <a:lnTo>
                          <a:pt x="914" y="795"/>
                        </a:lnTo>
                        <a:lnTo>
                          <a:pt x="919" y="795"/>
                        </a:lnTo>
                        <a:lnTo>
                          <a:pt x="921" y="795"/>
                        </a:lnTo>
                        <a:lnTo>
                          <a:pt x="925" y="794"/>
                        </a:lnTo>
                        <a:lnTo>
                          <a:pt x="928" y="794"/>
                        </a:lnTo>
                        <a:lnTo>
                          <a:pt x="932" y="794"/>
                        </a:lnTo>
                        <a:lnTo>
                          <a:pt x="935" y="794"/>
                        </a:lnTo>
                        <a:lnTo>
                          <a:pt x="940" y="794"/>
                        </a:lnTo>
                        <a:lnTo>
                          <a:pt x="944" y="794"/>
                        </a:lnTo>
                        <a:lnTo>
                          <a:pt x="947" y="794"/>
                        </a:lnTo>
                        <a:lnTo>
                          <a:pt x="950" y="794"/>
                        </a:lnTo>
                        <a:lnTo>
                          <a:pt x="952" y="793"/>
                        </a:lnTo>
                        <a:lnTo>
                          <a:pt x="954" y="790"/>
                        </a:lnTo>
                        <a:lnTo>
                          <a:pt x="954" y="788"/>
                        </a:lnTo>
                        <a:lnTo>
                          <a:pt x="954" y="786"/>
                        </a:lnTo>
                        <a:lnTo>
                          <a:pt x="954" y="783"/>
                        </a:lnTo>
                        <a:lnTo>
                          <a:pt x="954" y="781"/>
                        </a:lnTo>
                        <a:lnTo>
                          <a:pt x="954" y="777"/>
                        </a:lnTo>
                        <a:lnTo>
                          <a:pt x="953" y="774"/>
                        </a:lnTo>
                        <a:lnTo>
                          <a:pt x="952" y="770"/>
                        </a:lnTo>
                        <a:lnTo>
                          <a:pt x="952" y="767"/>
                        </a:lnTo>
                        <a:lnTo>
                          <a:pt x="951" y="763"/>
                        </a:lnTo>
                        <a:lnTo>
                          <a:pt x="950" y="759"/>
                        </a:lnTo>
                        <a:lnTo>
                          <a:pt x="950" y="755"/>
                        </a:lnTo>
                        <a:lnTo>
                          <a:pt x="948" y="751"/>
                        </a:lnTo>
                        <a:lnTo>
                          <a:pt x="946" y="748"/>
                        </a:lnTo>
                        <a:lnTo>
                          <a:pt x="945" y="743"/>
                        </a:lnTo>
                        <a:lnTo>
                          <a:pt x="944" y="739"/>
                        </a:lnTo>
                        <a:lnTo>
                          <a:pt x="942" y="736"/>
                        </a:lnTo>
                        <a:lnTo>
                          <a:pt x="941" y="732"/>
                        </a:lnTo>
                        <a:lnTo>
                          <a:pt x="939" y="729"/>
                        </a:lnTo>
                        <a:lnTo>
                          <a:pt x="939" y="725"/>
                        </a:lnTo>
                        <a:lnTo>
                          <a:pt x="938" y="723"/>
                        </a:lnTo>
                        <a:lnTo>
                          <a:pt x="937" y="720"/>
                        </a:lnTo>
                        <a:lnTo>
                          <a:pt x="934" y="717"/>
                        </a:lnTo>
                        <a:lnTo>
                          <a:pt x="934" y="714"/>
                        </a:lnTo>
                        <a:lnTo>
                          <a:pt x="934" y="713"/>
                        </a:lnTo>
                        <a:lnTo>
                          <a:pt x="932" y="711"/>
                        </a:lnTo>
                        <a:lnTo>
                          <a:pt x="932" y="71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91" name="Freeform 193">
                    <a:extLst>
                      <a:ext uri="{FF2B5EF4-FFF2-40B4-BE49-F238E27FC236}">
                        <a16:creationId xmlns:a16="http://schemas.microsoft.com/office/drawing/2014/main" id="{DB6F8C8B-92E3-44D3-AA8B-9320794B56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9" y="1590"/>
                    <a:ext cx="202" cy="39"/>
                  </a:xfrm>
                  <a:custGeom>
                    <a:avLst/>
                    <a:gdLst>
                      <a:gd name="T0" fmla="*/ 0 w 605"/>
                      <a:gd name="T1" fmla="*/ 0 h 119"/>
                      <a:gd name="T2" fmla="*/ 0 w 605"/>
                      <a:gd name="T3" fmla="*/ 0 h 119"/>
                      <a:gd name="T4" fmla="*/ 0 w 605"/>
                      <a:gd name="T5" fmla="*/ 0 h 119"/>
                      <a:gd name="T6" fmla="*/ 0 w 605"/>
                      <a:gd name="T7" fmla="*/ 0 h 119"/>
                      <a:gd name="T8" fmla="*/ 0 w 605"/>
                      <a:gd name="T9" fmla="*/ 0 h 119"/>
                      <a:gd name="T10" fmla="*/ 0 w 605"/>
                      <a:gd name="T11" fmla="*/ 0 h 119"/>
                      <a:gd name="T12" fmla="*/ 0 w 605"/>
                      <a:gd name="T13" fmla="*/ 0 h 119"/>
                      <a:gd name="T14" fmla="*/ 0 w 605"/>
                      <a:gd name="T15" fmla="*/ 0 h 119"/>
                      <a:gd name="T16" fmla="*/ 0 w 605"/>
                      <a:gd name="T17" fmla="*/ 0 h 119"/>
                      <a:gd name="T18" fmla="*/ 0 w 605"/>
                      <a:gd name="T19" fmla="*/ 0 h 119"/>
                      <a:gd name="T20" fmla="*/ 0 w 605"/>
                      <a:gd name="T21" fmla="*/ 0 h 119"/>
                      <a:gd name="T22" fmla="*/ 0 w 605"/>
                      <a:gd name="T23" fmla="*/ 0 h 119"/>
                      <a:gd name="T24" fmla="*/ 0 w 605"/>
                      <a:gd name="T25" fmla="*/ 0 h 119"/>
                      <a:gd name="T26" fmla="*/ 0 w 605"/>
                      <a:gd name="T27" fmla="*/ 0 h 119"/>
                      <a:gd name="T28" fmla="*/ 0 w 605"/>
                      <a:gd name="T29" fmla="*/ 0 h 119"/>
                      <a:gd name="T30" fmla="*/ 0 w 605"/>
                      <a:gd name="T31" fmla="*/ 0 h 119"/>
                      <a:gd name="T32" fmla="*/ 0 w 605"/>
                      <a:gd name="T33" fmla="*/ 0 h 119"/>
                      <a:gd name="T34" fmla="*/ 0 w 605"/>
                      <a:gd name="T35" fmla="*/ 0 h 119"/>
                      <a:gd name="T36" fmla="*/ 0 w 605"/>
                      <a:gd name="T37" fmla="*/ 0 h 119"/>
                      <a:gd name="T38" fmla="*/ 0 w 605"/>
                      <a:gd name="T39" fmla="*/ 0 h 119"/>
                      <a:gd name="T40" fmla="*/ 0 w 605"/>
                      <a:gd name="T41" fmla="*/ 0 h 119"/>
                      <a:gd name="T42" fmla="*/ 0 w 605"/>
                      <a:gd name="T43" fmla="*/ 0 h 119"/>
                      <a:gd name="T44" fmla="*/ 0 w 605"/>
                      <a:gd name="T45" fmla="*/ 0 h 119"/>
                      <a:gd name="T46" fmla="*/ 0 w 605"/>
                      <a:gd name="T47" fmla="*/ 0 h 119"/>
                      <a:gd name="T48" fmla="*/ 0 w 605"/>
                      <a:gd name="T49" fmla="*/ 0 h 119"/>
                      <a:gd name="T50" fmla="*/ 0 w 605"/>
                      <a:gd name="T51" fmla="*/ 0 h 119"/>
                      <a:gd name="T52" fmla="*/ 0 w 605"/>
                      <a:gd name="T53" fmla="*/ 0 h 119"/>
                      <a:gd name="T54" fmla="*/ 0 w 605"/>
                      <a:gd name="T55" fmla="*/ 0 h 119"/>
                      <a:gd name="T56" fmla="*/ 0 w 605"/>
                      <a:gd name="T57" fmla="*/ 0 h 119"/>
                      <a:gd name="T58" fmla="*/ 0 w 605"/>
                      <a:gd name="T59" fmla="*/ 0 h 119"/>
                      <a:gd name="T60" fmla="*/ 0 w 605"/>
                      <a:gd name="T61" fmla="*/ 0 h 119"/>
                      <a:gd name="T62" fmla="*/ 0 w 605"/>
                      <a:gd name="T63" fmla="*/ 0 h 119"/>
                      <a:gd name="T64" fmla="*/ 0 w 605"/>
                      <a:gd name="T65" fmla="*/ 0 h 119"/>
                      <a:gd name="T66" fmla="*/ 0 w 605"/>
                      <a:gd name="T67" fmla="*/ 0 h 119"/>
                      <a:gd name="T68" fmla="*/ 0 w 605"/>
                      <a:gd name="T69" fmla="*/ 0 h 119"/>
                      <a:gd name="T70" fmla="*/ 0 w 605"/>
                      <a:gd name="T71" fmla="*/ 0 h 119"/>
                      <a:gd name="T72" fmla="*/ 0 w 605"/>
                      <a:gd name="T73" fmla="*/ 0 h 119"/>
                      <a:gd name="T74" fmla="*/ 0 w 605"/>
                      <a:gd name="T75" fmla="*/ 0 h 119"/>
                      <a:gd name="T76" fmla="*/ 0 w 605"/>
                      <a:gd name="T77" fmla="*/ 0 h 119"/>
                      <a:gd name="T78" fmla="*/ 0 w 605"/>
                      <a:gd name="T79" fmla="*/ 0 h 119"/>
                      <a:gd name="T80" fmla="*/ 0 w 605"/>
                      <a:gd name="T81" fmla="*/ 0 h 119"/>
                      <a:gd name="T82" fmla="*/ 0 w 605"/>
                      <a:gd name="T83" fmla="*/ 0 h 119"/>
                      <a:gd name="T84" fmla="*/ 0 w 605"/>
                      <a:gd name="T85" fmla="*/ 0 h 119"/>
                      <a:gd name="T86" fmla="*/ 0 w 605"/>
                      <a:gd name="T87" fmla="*/ 0 h 119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605"/>
                      <a:gd name="T133" fmla="*/ 0 h 119"/>
                      <a:gd name="T134" fmla="*/ 605 w 605"/>
                      <a:gd name="T135" fmla="*/ 119 h 119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605" h="119">
                        <a:moveTo>
                          <a:pt x="0" y="34"/>
                        </a:moveTo>
                        <a:lnTo>
                          <a:pt x="14" y="119"/>
                        </a:lnTo>
                        <a:lnTo>
                          <a:pt x="23" y="117"/>
                        </a:lnTo>
                        <a:lnTo>
                          <a:pt x="34" y="114"/>
                        </a:lnTo>
                        <a:lnTo>
                          <a:pt x="42" y="112"/>
                        </a:lnTo>
                        <a:lnTo>
                          <a:pt x="52" y="111"/>
                        </a:lnTo>
                        <a:lnTo>
                          <a:pt x="62" y="110"/>
                        </a:lnTo>
                        <a:lnTo>
                          <a:pt x="72" y="108"/>
                        </a:lnTo>
                        <a:lnTo>
                          <a:pt x="80" y="106"/>
                        </a:lnTo>
                        <a:lnTo>
                          <a:pt x="91" y="105"/>
                        </a:lnTo>
                        <a:lnTo>
                          <a:pt x="100" y="104"/>
                        </a:lnTo>
                        <a:lnTo>
                          <a:pt x="110" y="101"/>
                        </a:lnTo>
                        <a:lnTo>
                          <a:pt x="119" y="101"/>
                        </a:lnTo>
                        <a:lnTo>
                          <a:pt x="129" y="99"/>
                        </a:lnTo>
                        <a:lnTo>
                          <a:pt x="138" y="98"/>
                        </a:lnTo>
                        <a:lnTo>
                          <a:pt x="148" y="97"/>
                        </a:lnTo>
                        <a:lnTo>
                          <a:pt x="156" y="97"/>
                        </a:lnTo>
                        <a:lnTo>
                          <a:pt x="166" y="95"/>
                        </a:lnTo>
                        <a:lnTo>
                          <a:pt x="176" y="94"/>
                        </a:lnTo>
                        <a:lnTo>
                          <a:pt x="185" y="94"/>
                        </a:lnTo>
                        <a:lnTo>
                          <a:pt x="194" y="93"/>
                        </a:lnTo>
                        <a:lnTo>
                          <a:pt x="204" y="92"/>
                        </a:lnTo>
                        <a:lnTo>
                          <a:pt x="212" y="92"/>
                        </a:lnTo>
                        <a:lnTo>
                          <a:pt x="221" y="91"/>
                        </a:lnTo>
                        <a:lnTo>
                          <a:pt x="231" y="89"/>
                        </a:lnTo>
                        <a:lnTo>
                          <a:pt x="239" y="89"/>
                        </a:lnTo>
                        <a:lnTo>
                          <a:pt x="249" y="89"/>
                        </a:lnTo>
                        <a:lnTo>
                          <a:pt x="257" y="88"/>
                        </a:lnTo>
                        <a:lnTo>
                          <a:pt x="268" y="88"/>
                        </a:lnTo>
                        <a:lnTo>
                          <a:pt x="276" y="88"/>
                        </a:lnTo>
                        <a:lnTo>
                          <a:pt x="286" y="87"/>
                        </a:lnTo>
                        <a:lnTo>
                          <a:pt x="294" y="87"/>
                        </a:lnTo>
                        <a:lnTo>
                          <a:pt x="303" y="87"/>
                        </a:lnTo>
                        <a:lnTo>
                          <a:pt x="313" y="87"/>
                        </a:lnTo>
                        <a:lnTo>
                          <a:pt x="321" y="86"/>
                        </a:lnTo>
                        <a:lnTo>
                          <a:pt x="329" y="86"/>
                        </a:lnTo>
                        <a:lnTo>
                          <a:pt x="339" y="86"/>
                        </a:lnTo>
                        <a:lnTo>
                          <a:pt x="347" y="86"/>
                        </a:lnTo>
                        <a:lnTo>
                          <a:pt x="356" y="86"/>
                        </a:lnTo>
                        <a:lnTo>
                          <a:pt x="365" y="86"/>
                        </a:lnTo>
                        <a:lnTo>
                          <a:pt x="373" y="86"/>
                        </a:lnTo>
                        <a:lnTo>
                          <a:pt x="383" y="87"/>
                        </a:lnTo>
                        <a:lnTo>
                          <a:pt x="391" y="87"/>
                        </a:lnTo>
                        <a:lnTo>
                          <a:pt x="399" y="88"/>
                        </a:lnTo>
                        <a:lnTo>
                          <a:pt x="409" y="88"/>
                        </a:lnTo>
                        <a:lnTo>
                          <a:pt x="417" y="89"/>
                        </a:lnTo>
                        <a:lnTo>
                          <a:pt x="427" y="89"/>
                        </a:lnTo>
                        <a:lnTo>
                          <a:pt x="435" y="91"/>
                        </a:lnTo>
                        <a:lnTo>
                          <a:pt x="443" y="91"/>
                        </a:lnTo>
                        <a:lnTo>
                          <a:pt x="453" y="92"/>
                        </a:lnTo>
                        <a:lnTo>
                          <a:pt x="461" y="92"/>
                        </a:lnTo>
                        <a:lnTo>
                          <a:pt x="469" y="93"/>
                        </a:lnTo>
                        <a:lnTo>
                          <a:pt x="478" y="94"/>
                        </a:lnTo>
                        <a:lnTo>
                          <a:pt x="487" y="95"/>
                        </a:lnTo>
                        <a:lnTo>
                          <a:pt x="496" y="97"/>
                        </a:lnTo>
                        <a:lnTo>
                          <a:pt x="503" y="97"/>
                        </a:lnTo>
                        <a:lnTo>
                          <a:pt x="512" y="98"/>
                        </a:lnTo>
                        <a:lnTo>
                          <a:pt x="520" y="99"/>
                        </a:lnTo>
                        <a:lnTo>
                          <a:pt x="529" y="100"/>
                        </a:lnTo>
                        <a:lnTo>
                          <a:pt x="537" y="101"/>
                        </a:lnTo>
                        <a:lnTo>
                          <a:pt x="545" y="104"/>
                        </a:lnTo>
                        <a:lnTo>
                          <a:pt x="555" y="104"/>
                        </a:lnTo>
                        <a:lnTo>
                          <a:pt x="563" y="106"/>
                        </a:lnTo>
                        <a:lnTo>
                          <a:pt x="571" y="107"/>
                        </a:lnTo>
                        <a:lnTo>
                          <a:pt x="580" y="110"/>
                        </a:lnTo>
                        <a:lnTo>
                          <a:pt x="589" y="111"/>
                        </a:lnTo>
                        <a:lnTo>
                          <a:pt x="605" y="25"/>
                        </a:lnTo>
                        <a:lnTo>
                          <a:pt x="594" y="23"/>
                        </a:lnTo>
                        <a:lnTo>
                          <a:pt x="586" y="22"/>
                        </a:lnTo>
                        <a:lnTo>
                          <a:pt x="576" y="21"/>
                        </a:lnTo>
                        <a:lnTo>
                          <a:pt x="568" y="18"/>
                        </a:lnTo>
                        <a:lnTo>
                          <a:pt x="558" y="18"/>
                        </a:lnTo>
                        <a:lnTo>
                          <a:pt x="550" y="16"/>
                        </a:lnTo>
                        <a:lnTo>
                          <a:pt x="541" y="15"/>
                        </a:lnTo>
                        <a:lnTo>
                          <a:pt x="532" y="14"/>
                        </a:lnTo>
                        <a:lnTo>
                          <a:pt x="523" y="12"/>
                        </a:lnTo>
                        <a:lnTo>
                          <a:pt x="513" y="11"/>
                        </a:lnTo>
                        <a:lnTo>
                          <a:pt x="505" y="10"/>
                        </a:lnTo>
                        <a:lnTo>
                          <a:pt x="496" y="9"/>
                        </a:lnTo>
                        <a:lnTo>
                          <a:pt x="487" y="8"/>
                        </a:lnTo>
                        <a:lnTo>
                          <a:pt x="478" y="8"/>
                        </a:lnTo>
                        <a:lnTo>
                          <a:pt x="468" y="6"/>
                        </a:lnTo>
                        <a:lnTo>
                          <a:pt x="460" y="5"/>
                        </a:lnTo>
                        <a:lnTo>
                          <a:pt x="450" y="4"/>
                        </a:lnTo>
                        <a:lnTo>
                          <a:pt x="441" y="4"/>
                        </a:lnTo>
                        <a:lnTo>
                          <a:pt x="431" y="3"/>
                        </a:lnTo>
                        <a:lnTo>
                          <a:pt x="423" y="3"/>
                        </a:lnTo>
                        <a:lnTo>
                          <a:pt x="414" y="2"/>
                        </a:lnTo>
                        <a:lnTo>
                          <a:pt x="404" y="2"/>
                        </a:lnTo>
                        <a:lnTo>
                          <a:pt x="395" y="0"/>
                        </a:lnTo>
                        <a:lnTo>
                          <a:pt x="386" y="0"/>
                        </a:lnTo>
                        <a:lnTo>
                          <a:pt x="377" y="0"/>
                        </a:lnTo>
                        <a:lnTo>
                          <a:pt x="369" y="0"/>
                        </a:lnTo>
                        <a:lnTo>
                          <a:pt x="359" y="0"/>
                        </a:lnTo>
                        <a:lnTo>
                          <a:pt x="350" y="0"/>
                        </a:lnTo>
                        <a:lnTo>
                          <a:pt x="340" y="0"/>
                        </a:lnTo>
                        <a:lnTo>
                          <a:pt x="331" y="0"/>
                        </a:lnTo>
                        <a:lnTo>
                          <a:pt x="321" y="0"/>
                        </a:lnTo>
                        <a:lnTo>
                          <a:pt x="312" y="0"/>
                        </a:lnTo>
                        <a:lnTo>
                          <a:pt x="302" y="0"/>
                        </a:lnTo>
                        <a:lnTo>
                          <a:pt x="293" y="0"/>
                        </a:lnTo>
                        <a:lnTo>
                          <a:pt x="283" y="0"/>
                        </a:lnTo>
                        <a:lnTo>
                          <a:pt x="274" y="0"/>
                        </a:lnTo>
                        <a:lnTo>
                          <a:pt x="264" y="0"/>
                        </a:lnTo>
                        <a:lnTo>
                          <a:pt x="255" y="2"/>
                        </a:lnTo>
                        <a:lnTo>
                          <a:pt x="245" y="2"/>
                        </a:lnTo>
                        <a:lnTo>
                          <a:pt x="236" y="3"/>
                        </a:lnTo>
                        <a:lnTo>
                          <a:pt x="226" y="3"/>
                        </a:lnTo>
                        <a:lnTo>
                          <a:pt x="217" y="4"/>
                        </a:lnTo>
                        <a:lnTo>
                          <a:pt x="207" y="5"/>
                        </a:lnTo>
                        <a:lnTo>
                          <a:pt x="197" y="5"/>
                        </a:lnTo>
                        <a:lnTo>
                          <a:pt x="187" y="6"/>
                        </a:lnTo>
                        <a:lnTo>
                          <a:pt x="178" y="8"/>
                        </a:lnTo>
                        <a:lnTo>
                          <a:pt x="168" y="8"/>
                        </a:lnTo>
                        <a:lnTo>
                          <a:pt x="159" y="10"/>
                        </a:lnTo>
                        <a:lnTo>
                          <a:pt x="149" y="10"/>
                        </a:lnTo>
                        <a:lnTo>
                          <a:pt x="138" y="11"/>
                        </a:lnTo>
                        <a:lnTo>
                          <a:pt x="128" y="14"/>
                        </a:lnTo>
                        <a:lnTo>
                          <a:pt x="118" y="14"/>
                        </a:lnTo>
                        <a:lnTo>
                          <a:pt x="109" y="16"/>
                        </a:lnTo>
                        <a:lnTo>
                          <a:pt x="99" y="17"/>
                        </a:lnTo>
                        <a:lnTo>
                          <a:pt x="89" y="18"/>
                        </a:lnTo>
                        <a:lnTo>
                          <a:pt x="80" y="19"/>
                        </a:lnTo>
                        <a:lnTo>
                          <a:pt x="70" y="21"/>
                        </a:lnTo>
                        <a:lnTo>
                          <a:pt x="60" y="23"/>
                        </a:lnTo>
                        <a:lnTo>
                          <a:pt x="49" y="24"/>
                        </a:lnTo>
                        <a:lnTo>
                          <a:pt x="40" y="25"/>
                        </a:lnTo>
                        <a:lnTo>
                          <a:pt x="29" y="28"/>
                        </a:lnTo>
                        <a:lnTo>
                          <a:pt x="20" y="29"/>
                        </a:lnTo>
                        <a:lnTo>
                          <a:pt x="9" y="31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92" name="Freeform 194">
                    <a:extLst>
                      <a:ext uri="{FF2B5EF4-FFF2-40B4-BE49-F238E27FC236}">
                        <a16:creationId xmlns:a16="http://schemas.microsoft.com/office/drawing/2014/main" id="{99AEBAC2-73AF-4F01-B2A6-DA0FB96277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38" y="1833"/>
                    <a:ext cx="380" cy="33"/>
                  </a:xfrm>
                  <a:custGeom>
                    <a:avLst/>
                    <a:gdLst>
                      <a:gd name="T0" fmla="*/ 0 w 1140"/>
                      <a:gd name="T1" fmla="*/ 0 h 99"/>
                      <a:gd name="T2" fmla="*/ 0 w 1140"/>
                      <a:gd name="T3" fmla="*/ 0 h 99"/>
                      <a:gd name="T4" fmla="*/ 0 w 1140"/>
                      <a:gd name="T5" fmla="*/ 0 h 99"/>
                      <a:gd name="T6" fmla="*/ 0 w 1140"/>
                      <a:gd name="T7" fmla="*/ 0 h 99"/>
                      <a:gd name="T8" fmla="*/ 0 w 1140"/>
                      <a:gd name="T9" fmla="*/ 0 h 99"/>
                      <a:gd name="T10" fmla="*/ 0 w 1140"/>
                      <a:gd name="T11" fmla="*/ 0 h 99"/>
                      <a:gd name="T12" fmla="*/ 0 w 1140"/>
                      <a:gd name="T13" fmla="*/ 0 h 99"/>
                      <a:gd name="T14" fmla="*/ 0 w 1140"/>
                      <a:gd name="T15" fmla="*/ 0 h 99"/>
                      <a:gd name="T16" fmla="*/ 0 w 1140"/>
                      <a:gd name="T17" fmla="*/ 0 h 99"/>
                      <a:gd name="T18" fmla="*/ 0 w 1140"/>
                      <a:gd name="T19" fmla="*/ 0 h 99"/>
                      <a:gd name="T20" fmla="*/ 0 w 1140"/>
                      <a:gd name="T21" fmla="*/ 0 h 99"/>
                      <a:gd name="T22" fmla="*/ 0 w 1140"/>
                      <a:gd name="T23" fmla="*/ 0 h 99"/>
                      <a:gd name="T24" fmla="*/ 0 w 1140"/>
                      <a:gd name="T25" fmla="*/ 0 h 99"/>
                      <a:gd name="T26" fmla="*/ 0 w 1140"/>
                      <a:gd name="T27" fmla="*/ 0 h 99"/>
                      <a:gd name="T28" fmla="*/ 0 w 1140"/>
                      <a:gd name="T29" fmla="*/ 0 h 99"/>
                      <a:gd name="T30" fmla="*/ 0 w 1140"/>
                      <a:gd name="T31" fmla="*/ 0 h 99"/>
                      <a:gd name="T32" fmla="*/ 0 w 1140"/>
                      <a:gd name="T33" fmla="*/ 0 h 99"/>
                      <a:gd name="T34" fmla="*/ 0 w 1140"/>
                      <a:gd name="T35" fmla="*/ 0 h 99"/>
                      <a:gd name="T36" fmla="*/ 0 w 1140"/>
                      <a:gd name="T37" fmla="*/ 0 h 99"/>
                      <a:gd name="T38" fmla="*/ 0 w 1140"/>
                      <a:gd name="T39" fmla="*/ 0 h 99"/>
                      <a:gd name="T40" fmla="*/ 0 w 1140"/>
                      <a:gd name="T41" fmla="*/ 0 h 99"/>
                      <a:gd name="T42" fmla="*/ 0 w 1140"/>
                      <a:gd name="T43" fmla="*/ 0 h 99"/>
                      <a:gd name="T44" fmla="*/ 0 w 1140"/>
                      <a:gd name="T45" fmla="*/ 0 h 99"/>
                      <a:gd name="T46" fmla="*/ 0 w 1140"/>
                      <a:gd name="T47" fmla="*/ 0 h 99"/>
                      <a:gd name="T48" fmla="*/ 0 w 1140"/>
                      <a:gd name="T49" fmla="*/ 0 h 99"/>
                      <a:gd name="T50" fmla="*/ 0 w 1140"/>
                      <a:gd name="T51" fmla="*/ 0 h 99"/>
                      <a:gd name="T52" fmla="*/ 0 w 1140"/>
                      <a:gd name="T53" fmla="*/ 0 h 99"/>
                      <a:gd name="T54" fmla="*/ 0 w 1140"/>
                      <a:gd name="T55" fmla="*/ 0 h 99"/>
                      <a:gd name="T56" fmla="*/ 0 w 1140"/>
                      <a:gd name="T57" fmla="*/ 0 h 99"/>
                      <a:gd name="T58" fmla="*/ 0 w 1140"/>
                      <a:gd name="T59" fmla="*/ 0 h 99"/>
                      <a:gd name="T60" fmla="*/ 0 w 1140"/>
                      <a:gd name="T61" fmla="*/ 0 h 99"/>
                      <a:gd name="T62" fmla="*/ 0 w 1140"/>
                      <a:gd name="T63" fmla="*/ 0 h 99"/>
                      <a:gd name="T64" fmla="*/ 0 w 1140"/>
                      <a:gd name="T65" fmla="*/ 0 h 99"/>
                      <a:gd name="T66" fmla="*/ 0 w 1140"/>
                      <a:gd name="T67" fmla="*/ 0 h 99"/>
                      <a:gd name="T68" fmla="*/ 0 w 1140"/>
                      <a:gd name="T69" fmla="*/ 0 h 99"/>
                      <a:gd name="T70" fmla="*/ 0 w 1140"/>
                      <a:gd name="T71" fmla="*/ 0 h 99"/>
                      <a:gd name="T72" fmla="*/ 0 w 1140"/>
                      <a:gd name="T73" fmla="*/ 0 h 99"/>
                      <a:gd name="T74" fmla="*/ 0 w 1140"/>
                      <a:gd name="T75" fmla="*/ 0 h 99"/>
                      <a:gd name="T76" fmla="*/ 0 w 1140"/>
                      <a:gd name="T77" fmla="*/ 0 h 99"/>
                      <a:gd name="T78" fmla="*/ 0 w 1140"/>
                      <a:gd name="T79" fmla="*/ 0 h 99"/>
                      <a:gd name="T80" fmla="*/ 0 w 1140"/>
                      <a:gd name="T81" fmla="*/ 0 h 99"/>
                      <a:gd name="T82" fmla="*/ 0 w 1140"/>
                      <a:gd name="T83" fmla="*/ 0 h 99"/>
                      <a:gd name="T84" fmla="*/ 0 w 1140"/>
                      <a:gd name="T85" fmla="*/ 0 h 99"/>
                      <a:gd name="T86" fmla="*/ 0 w 1140"/>
                      <a:gd name="T87" fmla="*/ 0 h 99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140"/>
                      <a:gd name="T133" fmla="*/ 0 h 99"/>
                      <a:gd name="T134" fmla="*/ 1140 w 1140"/>
                      <a:gd name="T135" fmla="*/ 99 h 99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140" h="99">
                        <a:moveTo>
                          <a:pt x="0" y="13"/>
                        </a:moveTo>
                        <a:lnTo>
                          <a:pt x="3" y="99"/>
                        </a:lnTo>
                        <a:lnTo>
                          <a:pt x="19" y="97"/>
                        </a:lnTo>
                        <a:lnTo>
                          <a:pt x="35" y="97"/>
                        </a:lnTo>
                        <a:lnTo>
                          <a:pt x="52" y="97"/>
                        </a:lnTo>
                        <a:lnTo>
                          <a:pt x="69" y="96"/>
                        </a:lnTo>
                        <a:lnTo>
                          <a:pt x="86" y="94"/>
                        </a:lnTo>
                        <a:lnTo>
                          <a:pt x="102" y="94"/>
                        </a:lnTo>
                        <a:lnTo>
                          <a:pt x="120" y="94"/>
                        </a:lnTo>
                        <a:lnTo>
                          <a:pt x="137" y="94"/>
                        </a:lnTo>
                        <a:lnTo>
                          <a:pt x="154" y="93"/>
                        </a:lnTo>
                        <a:lnTo>
                          <a:pt x="171" y="92"/>
                        </a:lnTo>
                        <a:lnTo>
                          <a:pt x="188" y="92"/>
                        </a:lnTo>
                        <a:lnTo>
                          <a:pt x="204" y="92"/>
                        </a:lnTo>
                        <a:lnTo>
                          <a:pt x="222" y="92"/>
                        </a:lnTo>
                        <a:lnTo>
                          <a:pt x="240" y="91"/>
                        </a:lnTo>
                        <a:lnTo>
                          <a:pt x="256" y="91"/>
                        </a:lnTo>
                        <a:lnTo>
                          <a:pt x="274" y="91"/>
                        </a:lnTo>
                        <a:lnTo>
                          <a:pt x="291" y="90"/>
                        </a:lnTo>
                        <a:lnTo>
                          <a:pt x="309" y="90"/>
                        </a:lnTo>
                        <a:lnTo>
                          <a:pt x="326" y="90"/>
                        </a:lnTo>
                        <a:lnTo>
                          <a:pt x="343" y="90"/>
                        </a:lnTo>
                        <a:lnTo>
                          <a:pt x="361" y="89"/>
                        </a:lnTo>
                        <a:lnTo>
                          <a:pt x="379" y="89"/>
                        </a:lnTo>
                        <a:lnTo>
                          <a:pt x="395" y="87"/>
                        </a:lnTo>
                        <a:lnTo>
                          <a:pt x="413" y="87"/>
                        </a:lnTo>
                        <a:lnTo>
                          <a:pt x="430" y="87"/>
                        </a:lnTo>
                        <a:lnTo>
                          <a:pt x="447" y="87"/>
                        </a:lnTo>
                        <a:lnTo>
                          <a:pt x="465" y="87"/>
                        </a:lnTo>
                        <a:lnTo>
                          <a:pt x="483" y="87"/>
                        </a:lnTo>
                        <a:lnTo>
                          <a:pt x="501" y="87"/>
                        </a:lnTo>
                        <a:lnTo>
                          <a:pt x="519" y="87"/>
                        </a:lnTo>
                        <a:lnTo>
                          <a:pt x="536" y="87"/>
                        </a:lnTo>
                        <a:lnTo>
                          <a:pt x="554" y="87"/>
                        </a:lnTo>
                        <a:lnTo>
                          <a:pt x="572" y="86"/>
                        </a:lnTo>
                        <a:lnTo>
                          <a:pt x="590" y="86"/>
                        </a:lnTo>
                        <a:lnTo>
                          <a:pt x="606" y="86"/>
                        </a:lnTo>
                        <a:lnTo>
                          <a:pt x="625" y="86"/>
                        </a:lnTo>
                        <a:lnTo>
                          <a:pt x="643" y="86"/>
                        </a:lnTo>
                        <a:lnTo>
                          <a:pt x="661" y="86"/>
                        </a:lnTo>
                        <a:lnTo>
                          <a:pt x="679" y="86"/>
                        </a:lnTo>
                        <a:lnTo>
                          <a:pt x="698" y="87"/>
                        </a:lnTo>
                        <a:lnTo>
                          <a:pt x="714" y="87"/>
                        </a:lnTo>
                        <a:lnTo>
                          <a:pt x="733" y="87"/>
                        </a:lnTo>
                        <a:lnTo>
                          <a:pt x="751" y="87"/>
                        </a:lnTo>
                        <a:lnTo>
                          <a:pt x="769" y="87"/>
                        </a:lnTo>
                        <a:lnTo>
                          <a:pt x="787" y="87"/>
                        </a:lnTo>
                        <a:lnTo>
                          <a:pt x="805" y="87"/>
                        </a:lnTo>
                        <a:lnTo>
                          <a:pt x="824" y="87"/>
                        </a:lnTo>
                        <a:lnTo>
                          <a:pt x="843" y="89"/>
                        </a:lnTo>
                        <a:lnTo>
                          <a:pt x="860" y="89"/>
                        </a:lnTo>
                        <a:lnTo>
                          <a:pt x="878" y="89"/>
                        </a:lnTo>
                        <a:lnTo>
                          <a:pt x="896" y="90"/>
                        </a:lnTo>
                        <a:lnTo>
                          <a:pt x="915" y="90"/>
                        </a:lnTo>
                        <a:lnTo>
                          <a:pt x="934" y="90"/>
                        </a:lnTo>
                        <a:lnTo>
                          <a:pt x="952" y="91"/>
                        </a:lnTo>
                        <a:lnTo>
                          <a:pt x="970" y="91"/>
                        </a:lnTo>
                        <a:lnTo>
                          <a:pt x="989" y="92"/>
                        </a:lnTo>
                        <a:lnTo>
                          <a:pt x="1006" y="92"/>
                        </a:lnTo>
                        <a:lnTo>
                          <a:pt x="1024" y="93"/>
                        </a:lnTo>
                        <a:lnTo>
                          <a:pt x="1043" y="94"/>
                        </a:lnTo>
                        <a:lnTo>
                          <a:pt x="1062" y="94"/>
                        </a:lnTo>
                        <a:lnTo>
                          <a:pt x="1080" y="96"/>
                        </a:lnTo>
                        <a:lnTo>
                          <a:pt x="1099" y="97"/>
                        </a:lnTo>
                        <a:lnTo>
                          <a:pt x="1118" y="97"/>
                        </a:lnTo>
                        <a:lnTo>
                          <a:pt x="1136" y="99"/>
                        </a:lnTo>
                        <a:lnTo>
                          <a:pt x="1140" y="13"/>
                        </a:lnTo>
                        <a:lnTo>
                          <a:pt x="1121" y="11"/>
                        </a:lnTo>
                        <a:lnTo>
                          <a:pt x="1102" y="10"/>
                        </a:lnTo>
                        <a:lnTo>
                          <a:pt x="1083" y="9"/>
                        </a:lnTo>
                        <a:lnTo>
                          <a:pt x="1066" y="9"/>
                        </a:lnTo>
                        <a:lnTo>
                          <a:pt x="1047" y="8"/>
                        </a:lnTo>
                        <a:lnTo>
                          <a:pt x="1028" y="7"/>
                        </a:lnTo>
                        <a:lnTo>
                          <a:pt x="1010" y="7"/>
                        </a:lnTo>
                        <a:lnTo>
                          <a:pt x="991" y="7"/>
                        </a:lnTo>
                        <a:lnTo>
                          <a:pt x="972" y="4"/>
                        </a:lnTo>
                        <a:lnTo>
                          <a:pt x="954" y="4"/>
                        </a:lnTo>
                        <a:lnTo>
                          <a:pt x="936" y="4"/>
                        </a:lnTo>
                        <a:lnTo>
                          <a:pt x="917" y="4"/>
                        </a:lnTo>
                        <a:lnTo>
                          <a:pt x="898" y="3"/>
                        </a:lnTo>
                        <a:lnTo>
                          <a:pt x="881" y="2"/>
                        </a:lnTo>
                        <a:lnTo>
                          <a:pt x="863" y="2"/>
                        </a:lnTo>
                        <a:lnTo>
                          <a:pt x="844" y="2"/>
                        </a:lnTo>
                        <a:lnTo>
                          <a:pt x="825" y="1"/>
                        </a:lnTo>
                        <a:lnTo>
                          <a:pt x="807" y="1"/>
                        </a:lnTo>
                        <a:lnTo>
                          <a:pt x="789" y="1"/>
                        </a:lnTo>
                        <a:lnTo>
                          <a:pt x="771" y="1"/>
                        </a:lnTo>
                        <a:lnTo>
                          <a:pt x="752" y="1"/>
                        </a:lnTo>
                        <a:lnTo>
                          <a:pt x="733" y="1"/>
                        </a:lnTo>
                        <a:lnTo>
                          <a:pt x="716" y="1"/>
                        </a:lnTo>
                        <a:lnTo>
                          <a:pt x="698" y="1"/>
                        </a:lnTo>
                        <a:lnTo>
                          <a:pt x="680" y="0"/>
                        </a:lnTo>
                        <a:lnTo>
                          <a:pt x="662" y="0"/>
                        </a:lnTo>
                        <a:lnTo>
                          <a:pt x="643" y="0"/>
                        </a:lnTo>
                        <a:lnTo>
                          <a:pt x="625" y="0"/>
                        </a:lnTo>
                        <a:lnTo>
                          <a:pt x="608" y="0"/>
                        </a:lnTo>
                        <a:lnTo>
                          <a:pt x="590" y="0"/>
                        </a:lnTo>
                        <a:lnTo>
                          <a:pt x="572" y="0"/>
                        </a:lnTo>
                        <a:lnTo>
                          <a:pt x="554" y="1"/>
                        </a:lnTo>
                        <a:lnTo>
                          <a:pt x="536" y="1"/>
                        </a:lnTo>
                        <a:lnTo>
                          <a:pt x="519" y="1"/>
                        </a:lnTo>
                        <a:lnTo>
                          <a:pt x="501" y="1"/>
                        </a:lnTo>
                        <a:lnTo>
                          <a:pt x="483" y="1"/>
                        </a:lnTo>
                        <a:lnTo>
                          <a:pt x="465" y="1"/>
                        </a:lnTo>
                        <a:lnTo>
                          <a:pt x="447" y="1"/>
                        </a:lnTo>
                        <a:lnTo>
                          <a:pt x="430" y="1"/>
                        </a:lnTo>
                        <a:lnTo>
                          <a:pt x="412" y="1"/>
                        </a:lnTo>
                        <a:lnTo>
                          <a:pt x="394" y="1"/>
                        </a:lnTo>
                        <a:lnTo>
                          <a:pt x="376" y="2"/>
                        </a:lnTo>
                        <a:lnTo>
                          <a:pt x="359" y="2"/>
                        </a:lnTo>
                        <a:lnTo>
                          <a:pt x="342" y="3"/>
                        </a:lnTo>
                        <a:lnTo>
                          <a:pt x="324" y="3"/>
                        </a:lnTo>
                        <a:lnTo>
                          <a:pt x="307" y="4"/>
                        </a:lnTo>
                        <a:lnTo>
                          <a:pt x="291" y="4"/>
                        </a:lnTo>
                        <a:lnTo>
                          <a:pt x="273" y="4"/>
                        </a:lnTo>
                        <a:lnTo>
                          <a:pt x="255" y="4"/>
                        </a:lnTo>
                        <a:lnTo>
                          <a:pt x="237" y="4"/>
                        </a:lnTo>
                        <a:lnTo>
                          <a:pt x="221" y="5"/>
                        </a:lnTo>
                        <a:lnTo>
                          <a:pt x="203" y="7"/>
                        </a:lnTo>
                        <a:lnTo>
                          <a:pt x="186" y="7"/>
                        </a:lnTo>
                        <a:lnTo>
                          <a:pt x="169" y="7"/>
                        </a:lnTo>
                        <a:lnTo>
                          <a:pt x="151" y="7"/>
                        </a:lnTo>
                        <a:lnTo>
                          <a:pt x="135" y="8"/>
                        </a:lnTo>
                        <a:lnTo>
                          <a:pt x="118" y="8"/>
                        </a:lnTo>
                        <a:lnTo>
                          <a:pt x="101" y="9"/>
                        </a:lnTo>
                        <a:lnTo>
                          <a:pt x="83" y="9"/>
                        </a:lnTo>
                        <a:lnTo>
                          <a:pt x="68" y="9"/>
                        </a:lnTo>
                        <a:lnTo>
                          <a:pt x="50" y="10"/>
                        </a:lnTo>
                        <a:lnTo>
                          <a:pt x="33" y="11"/>
                        </a:lnTo>
                        <a:lnTo>
                          <a:pt x="17" y="11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93" name="Freeform 195">
                    <a:extLst>
                      <a:ext uri="{FF2B5EF4-FFF2-40B4-BE49-F238E27FC236}">
                        <a16:creationId xmlns:a16="http://schemas.microsoft.com/office/drawing/2014/main" id="{85410687-8139-4BEC-90CE-69D9A85713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5" y="1836"/>
                    <a:ext cx="67" cy="128"/>
                  </a:xfrm>
                  <a:custGeom>
                    <a:avLst/>
                    <a:gdLst>
                      <a:gd name="T0" fmla="*/ 0 w 202"/>
                      <a:gd name="T1" fmla="*/ 0 h 383"/>
                      <a:gd name="T2" fmla="*/ 0 w 202"/>
                      <a:gd name="T3" fmla="*/ 0 h 383"/>
                      <a:gd name="T4" fmla="*/ 0 w 202"/>
                      <a:gd name="T5" fmla="*/ 0 h 383"/>
                      <a:gd name="T6" fmla="*/ 0 w 202"/>
                      <a:gd name="T7" fmla="*/ 0 h 383"/>
                      <a:gd name="T8" fmla="*/ 0 w 202"/>
                      <a:gd name="T9" fmla="*/ 0 h 383"/>
                      <a:gd name="T10" fmla="*/ 0 w 202"/>
                      <a:gd name="T11" fmla="*/ 0 h 383"/>
                      <a:gd name="T12" fmla="*/ 0 w 202"/>
                      <a:gd name="T13" fmla="*/ 0 h 383"/>
                      <a:gd name="T14" fmla="*/ 0 w 202"/>
                      <a:gd name="T15" fmla="*/ 0 h 383"/>
                      <a:gd name="T16" fmla="*/ 0 w 202"/>
                      <a:gd name="T17" fmla="*/ 0 h 383"/>
                      <a:gd name="T18" fmla="*/ 0 w 202"/>
                      <a:gd name="T19" fmla="*/ 0 h 383"/>
                      <a:gd name="T20" fmla="*/ 0 w 202"/>
                      <a:gd name="T21" fmla="*/ 0 h 383"/>
                      <a:gd name="T22" fmla="*/ 0 w 202"/>
                      <a:gd name="T23" fmla="*/ 0 h 383"/>
                      <a:gd name="T24" fmla="*/ 0 w 202"/>
                      <a:gd name="T25" fmla="*/ 0 h 383"/>
                      <a:gd name="T26" fmla="*/ 0 w 202"/>
                      <a:gd name="T27" fmla="*/ 0 h 383"/>
                      <a:gd name="T28" fmla="*/ 0 w 202"/>
                      <a:gd name="T29" fmla="*/ 0 h 383"/>
                      <a:gd name="T30" fmla="*/ 0 w 202"/>
                      <a:gd name="T31" fmla="*/ 0 h 383"/>
                      <a:gd name="T32" fmla="*/ 0 w 202"/>
                      <a:gd name="T33" fmla="*/ 0 h 383"/>
                      <a:gd name="T34" fmla="*/ 0 w 202"/>
                      <a:gd name="T35" fmla="*/ 0 h 383"/>
                      <a:gd name="T36" fmla="*/ 0 w 202"/>
                      <a:gd name="T37" fmla="*/ 0 h 383"/>
                      <a:gd name="T38" fmla="*/ 0 w 202"/>
                      <a:gd name="T39" fmla="*/ 0 h 383"/>
                      <a:gd name="T40" fmla="*/ 0 w 202"/>
                      <a:gd name="T41" fmla="*/ 0 h 383"/>
                      <a:gd name="T42" fmla="*/ 0 w 202"/>
                      <a:gd name="T43" fmla="*/ 0 h 383"/>
                      <a:gd name="T44" fmla="*/ 0 w 202"/>
                      <a:gd name="T45" fmla="*/ 0 h 383"/>
                      <a:gd name="T46" fmla="*/ 0 w 202"/>
                      <a:gd name="T47" fmla="*/ 0 h 383"/>
                      <a:gd name="T48" fmla="*/ 0 w 202"/>
                      <a:gd name="T49" fmla="*/ 0 h 383"/>
                      <a:gd name="T50" fmla="*/ 0 w 202"/>
                      <a:gd name="T51" fmla="*/ 0 h 383"/>
                      <a:gd name="T52" fmla="*/ 0 w 202"/>
                      <a:gd name="T53" fmla="*/ 0 h 383"/>
                      <a:gd name="T54" fmla="*/ 0 w 202"/>
                      <a:gd name="T55" fmla="*/ 0 h 383"/>
                      <a:gd name="T56" fmla="*/ 0 w 202"/>
                      <a:gd name="T57" fmla="*/ 0 h 383"/>
                      <a:gd name="T58" fmla="*/ 0 w 202"/>
                      <a:gd name="T59" fmla="*/ 0 h 383"/>
                      <a:gd name="T60" fmla="*/ 0 w 202"/>
                      <a:gd name="T61" fmla="*/ 0 h 383"/>
                      <a:gd name="T62" fmla="*/ 0 w 202"/>
                      <a:gd name="T63" fmla="*/ 0 h 383"/>
                      <a:gd name="T64" fmla="*/ 0 w 202"/>
                      <a:gd name="T65" fmla="*/ 0 h 383"/>
                      <a:gd name="T66" fmla="*/ 0 w 202"/>
                      <a:gd name="T67" fmla="*/ 0 h 383"/>
                      <a:gd name="T68" fmla="*/ 0 w 202"/>
                      <a:gd name="T69" fmla="*/ 0 h 383"/>
                      <a:gd name="T70" fmla="*/ 0 w 202"/>
                      <a:gd name="T71" fmla="*/ 0 h 383"/>
                      <a:gd name="T72" fmla="*/ 0 w 202"/>
                      <a:gd name="T73" fmla="*/ 0 h 383"/>
                      <a:gd name="T74" fmla="*/ 0 w 202"/>
                      <a:gd name="T75" fmla="*/ 0 h 383"/>
                      <a:gd name="T76" fmla="*/ 0 w 202"/>
                      <a:gd name="T77" fmla="*/ 0 h 383"/>
                      <a:gd name="T78" fmla="*/ 0 w 202"/>
                      <a:gd name="T79" fmla="*/ 0 h 383"/>
                      <a:gd name="T80" fmla="*/ 0 w 202"/>
                      <a:gd name="T81" fmla="*/ 0 h 383"/>
                      <a:gd name="T82" fmla="*/ 0 w 202"/>
                      <a:gd name="T83" fmla="*/ 0 h 383"/>
                      <a:gd name="T84" fmla="*/ 0 w 202"/>
                      <a:gd name="T85" fmla="*/ 0 h 383"/>
                      <a:gd name="T86" fmla="*/ 0 w 202"/>
                      <a:gd name="T87" fmla="*/ 0 h 383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202"/>
                      <a:gd name="T133" fmla="*/ 0 h 383"/>
                      <a:gd name="T134" fmla="*/ 202 w 202"/>
                      <a:gd name="T135" fmla="*/ 383 h 383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202" h="383">
                        <a:moveTo>
                          <a:pt x="109" y="6"/>
                        </a:moveTo>
                        <a:lnTo>
                          <a:pt x="104" y="13"/>
                        </a:lnTo>
                        <a:lnTo>
                          <a:pt x="101" y="20"/>
                        </a:lnTo>
                        <a:lnTo>
                          <a:pt x="98" y="27"/>
                        </a:lnTo>
                        <a:lnTo>
                          <a:pt x="96" y="34"/>
                        </a:lnTo>
                        <a:lnTo>
                          <a:pt x="94" y="42"/>
                        </a:lnTo>
                        <a:lnTo>
                          <a:pt x="90" y="49"/>
                        </a:lnTo>
                        <a:lnTo>
                          <a:pt x="88" y="56"/>
                        </a:lnTo>
                        <a:lnTo>
                          <a:pt x="85" y="63"/>
                        </a:lnTo>
                        <a:lnTo>
                          <a:pt x="82" y="69"/>
                        </a:lnTo>
                        <a:lnTo>
                          <a:pt x="79" y="76"/>
                        </a:lnTo>
                        <a:lnTo>
                          <a:pt x="77" y="82"/>
                        </a:lnTo>
                        <a:lnTo>
                          <a:pt x="75" y="88"/>
                        </a:lnTo>
                        <a:lnTo>
                          <a:pt x="72" y="95"/>
                        </a:lnTo>
                        <a:lnTo>
                          <a:pt x="70" y="101"/>
                        </a:lnTo>
                        <a:lnTo>
                          <a:pt x="68" y="108"/>
                        </a:lnTo>
                        <a:lnTo>
                          <a:pt x="65" y="114"/>
                        </a:lnTo>
                        <a:lnTo>
                          <a:pt x="63" y="121"/>
                        </a:lnTo>
                        <a:lnTo>
                          <a:pt x="61" y="126"/>
                        </a:lnTo>
                        <a:lnTo>
                          <a:pt x="58" y="133"/>
                        </a:lnTo>
                        <a:lnTo>
                          <a:pt x="56" y="139"/>
                        </a:lnTo>
                        <a:lnTo>
                          <a:pt x="53" y="145"/>
                        </a:lnTo>
                        <a:lnTo>
                          <a:pt x="52" y="152"/>
                        </a:lnTo>
                        <a:lnTo>
                          <a:pt x="50" y="157"/>
                        </a:lnTo>
                        <a:lnTo>
                          <a:pt x="49" y="164"/>
                        </a:lnTo>
                        <a:lnTo>
                          <a:pt x="46" y="170"/>
                        </a:lnTo>
                        <a:lnTo>
                          <a:pt x="45" y="175"/>
                        </a:lnTo>
                        <a:lnTo>
                          <a:pt x="43" y="180"/>
                        </a:lnTo>
                        <a:lnTo>
                          <a:pt x="42" y="186"/>
                        </a:lnTo>
                        <a:lnTo>
                          <a:pt x="39" y="192"/>
                        </a:lnTo>
                        <a:lnTo>
                          <a:pt x="38" y="198"/>
                        </a:lnTo>
                        <a:lnTo>
                          <a:pt x="37" y="204"/>
                        </a:lnTo>
                        <a:lnTo>
                          <a:pt x="36" y="210"/>
                        </a:lnTo>
                        <a:lnTo>
                          <a:pt x="33" y="215"/>
                        </a:lnTo>
                        <a:lnTo>
                          <a:pt x="32" y="221"/>
                        </a:lnTo>
                        <a:lnTo>
                          <a:pt x="31" y="226"/>
                        </a:lnTo>
                        <a:lnTo>
                          <a:pt x="28" y="232"/>
                        </a:lnTo>
                        <a:lnTo>
                          <a:pt x="28" y="237"/>
                        </a:lnTo>
                        <a:lnTo>
                          <a:pt x="26" y="243"/>
                        </a:lnTo>
                        <a:lnTo>
                          <a:pt x="25" y="248"/>
                        </a:lnTo>
                        <a:lnTo>
                          <a:pt x="23" y="253"/>
                        </a:lnTo>
                        <a:lnTo>
                          <a:pt x="21" y="259"/>
                        </a:lnTo>
                        <a:lnTo>
                          <a:pt x="20" y="264"/>
                        </a:lnTo>
                        <a:lnTo>
                          <a:pt x="20" y="269"/>
                        </a:lnTo>
                        <a:lnTo>
                          <a:pt x="18" y="275"/>
                        </a:lnTo>
                        <a:lnTo>
                          <a:pt x="18" y="281"/>
                        </a:lnTo>
                        <a:lnTo>
                          <a:pt x="15" y="286"/>
                        </a:lnTo>
                        <a:lnTo>
                          <a:pt x="15" y="291"/>
                        </a:lnTo>
                        <a:lnTo>
                          <a:pt x="14" y="297"/>
                        </a:lnTo>
                        <a:lnTo>
                          <a:pt x="13" y="302"/>
                        </a:lnTo>
                        <a:lnTo>
                          <a:pt x="12" y="307"/>
                        </a:lnTo>
                        <a:lnTo>
                          <a:pt x="11" y="312"/>
                        </a:lnTo>
                        <a:lnTo>
                          <a:pt x="11" y="319"/>
                        </a:lnTo>
                        <a:lnTo>
                          <a:pt x="8" y="324"/>
                        </a:lnTo>
                        <a:lnTo>
                          <a:pt x="7" y="329"/>
                        </a:lnTo>
                        <a:lnTo>
                          <a:pt x="7" y="334"/>
                        </a:lnTo>
                        <a:lnTo>
                          <a:pt x="7" y="340"/>
                        </a:lnTo>
                        <a:lnTo>
                          <a:pt x="5" y="345"/>
                        </a:lnTo>
                        <a:lnTo>
                          <a:pt x="5" y="350"/>
                        </a:lnTo>
                        <a:lnTo>
                          <a:pt x="5" y="356"/>
                        </a:lnTo>
                        <a:lnTo>
                          <a:pt x="4" y="362"/>
                        </a:lnTo>
                        <a:lnTo>
                          <a:pt x="2" y="367"/>
                        </a:lnTo>
                        <a:lnTo>
                          <a:pt x="2" y="372"/>
                        </a:lnTo>
                        <a:lnTo>
                          <a:pt x="1" y="378"/>
                        </a:lnTo>
                        <a:lnTo>
                          <a:pt x="0" y="383"/>
                        </a:lnTo>
                        <a:lnTo>
                          <a:pt x="93" y="383"/>
                        </a:lnTo>
                        <a:lnTo>
                          <a:pt x="93" y="378"/>
                        </a:lnTo>
                        <a:lnTo>
                          <a:pt x="94" y="372"/>
                        </a:lnTo>
                        <a:lnTo>
                          <a:pt x="94" y="367"/>
                        </a:lnTo>
                        <a:lnTo>
                          <a:pt x="95" y="362"/>
                        </a:lnTo>
                        <a:lnTo>
                          <a:pt x="96" y="357"/>
                        </a:lnTo>
                        <a:lnTo>
                          <a:pt x="96" y="351"/>
                        </a:lnTo>
                        <a:lnTo>
                          <a:pt x="98" y="347"/>
                        </a:lnTo>
                        <a:lnTo>
                          <a:pt x="98" y="342"/>
                        </a:lnTo>
                        <a:lnTo>
                          <a:pt x="100" y="336"/>
                        </a:lnTo>
                        <a:lnTo>
                          <a:pt x="101" y="331"/>
                        </a:lnTo>
                        <a:lnTo>
                          <a:pt x="101" y="325"/>
                        </a:lnTo>
                        <a:lnTo>
                          <a:pt x="103" y="321"/>
                        </a:lnTo>
                        <a:lnTo>
                          <a:pt x="104" y="315"/>
                        </a:lnTo>
                        <a:lnTo>
                          <a:pt x="107" y="310"/>
                        </a:lnTo>
                        <a:lnTo>
                          <a:pt x="107" y="304"/>
                        </a:lnTo>
                        <a:lnTo>
                          <a:pt x="109" y="299"/>
                        </a:lnTo>
                        <a:lnTo>
                          <a:pt x="109" y="293"/>
                        </a:lnTo>
                        <a:lnTo>
                          <a:pt x="112" y="288"/>
                        </a:lnTo>
                        <a:lnTo>
                          <a:pt x="113" y="284"/>
                        </a:lnTo>
                        <a:lnTo>
                          <a:pt x="114" y="278"/>
                        </a:lnTo>
                        <a:lnTo>
                          <a:pt x="116" y="272"/>
                        </a:lnTo>
                        <a:lnTo>
                          <a:pt x="117" y="266"/>
                        </a:lnTo>
                        <a:lnTo>
                          <a:pt x="119" y="261"/>
                        </a:lnTo>
                        <a:lnTo>
                          <a:pt x="121" y="255"/>
                        </a:lnTo>
                        <a:lnTo>
                          <a:pt x="122" y="249"/>
                        </a:lnTo>
                        <a:lnTo>
                          <a:pt x="125" y="243"/>
                        </a:lnTo>
                        <a:lnTo>
                          <a:pt x="126" y="237"/>
                        </a:lnTo>
                        <a:lnTo>
                          <a:pt x="127" y="233"/>
                        </a:lnTo>
                        <a:lnTo>
                          <a:pt x="129" y="227"/>
                        </a:lnTo>
                        <a:lnTo>
                          <a:pt x="132" y="221"/>
                        </a:lnTo>
                        <a:lnTo>
                          <a:pt x="133" y="215"/>
                        </a:lnTo>
                        <a:lnTo>
                          <a:pt x="134" y="209"/>
                        </a:lnTo>
                        <a:lnTo>
                          <a:pt x="136" y="203"/>
                        </a:lnTo>
                        <a:lnTo>
                          <a:pt x="138" y="197"/>
                        </a:lnTo>
                        <a:lnTo>
                          <a:pt x="140" y="190"/>
                        </a:lnTo>
                        <a:lnTo>
                          <a:pt x="142" y="185"/>
                        </a:lnTo>
                        <a:lnTo>
                          <a:pt x="144" y="178"/>
                        </a:lnTo>
                        <a:lnTo>
                          <a:pt x="145" y="172"/>
                        </a:lnTo>
                        <a:lnTo>
                          <a:pt x="147" y="166"/>
                        </a:lnTo>
                        <a:lnTo>
                          <a:pt x="150" y="160"/>
                        </a:lnTo>
                        <a:lnTo>
                          <a:pt x="152" y="154"/>
                        </a:lnTo>
                        <a:lnTo>
                          <a:pt x="153" y="147"/>
                        </a:lnTo>
                        <a:lnTo>
                          <a:pt x="155" y="141"/>
                        </a:lnTo>
                        <a:lnTo>
                          <a:pt x="158" y="134"/>
                        </a:lnTo>
                        <a:lnTo>
                          <a:pt x="159" y="128"/>
                        </a:lnTo>
                        <a:lnTo>
                          <a:pt x="163" y="121"/>
                        </a:lnTo>
                        <a:lnTo>
                          <a:pt x="164" y="116"/>
                        </a:lnTo>
                        <a:lnTo>
                          <a:pt x="166" y="109"/>
                        </a:lnTo>
                        <a:lnTo>
                          <a:pt x="168" y="103"/>
                        </a:lnTo>
                        <a:lnTo>
                          <a:pt x="171" y="96"/>
                        </a:lnTo>
                        <a:lnTo>
                          <a:pt x="172" y="89"/>
                        </a:lnTo>
                        <a:lnTo>
                          <a:pt x="174" y="83"/>
                        </a:lnTo>
                        <a:lnTo>
                          <a:pt x="177" y="76"/>
                        </a:lnTo>
                        <a:lnTo>
                          <a:pt x="179" y="70"/>
                        </a:lnTo>
                        <a:lnTo>
                          <a:pt x="182" y="63"/>
                        </a:lnTo>
                        <a:lnTo>
                          <a:pt x="184" y="56"/>
                        </a:lnTo>
                        <a:lnTo>
                          <a:pt x="185" y="49"/>
                        </a:lnTo>
                        <a:lnTo>
                          <a:pt x="187" y="43"/>
                        </a:lnTo>
                        <a:lnTo>
                          <a:pt x="190" y="36"/>
                        </a:lnTo>
                        <a:lnTo>
                          <a:pt x="192" y="29"/>
                        </a:lnTo>
                        <a:lnTo>
                          <a:pt x="195" y="21"/>
                        </a:lnTo>
                        <a:lnTo>
                          <a:pt x="197" y="15"/>
                        </a:lnTo>
                        <a:lnTo>
                          <a:pt x="198" y="7"/>
                        </a:lnTo>
                        <a:lnTo>
                          <a:pt x="202" y="0"/>
                        </a:lnTo>
                        <a:lnTo>
                          <a:pt x="109" y="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94" name="Freeform 196">
                    <a:extLst>
                      <a:ext uri="{FF2B5EF4-FFF2-40B4-BE49-F238E27FC236}">
                        <a16:creationId xmlns:a16="http://schemas.microsoft.com/office/drawing/2014/main" id="{FAEABDB1-0365-4360-9776-3E5A49B005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95" y="1837"/>
                    <a:ext cx="64" cy="124"/>
                  </a:xfrm>
                  <a:custGeom>
                    <a:avLst/>
                    <a:gdLst>
                      <a:gd name="T0" fmla="*/ 0 w 193"/>
                      <a:gd name="T1" fmla="*/ 0 h 372"/>
                      <a:gd name="T2" fmla="*/ 0 w 193"/>
                      <a:gd name="T3" fmla="*/ 0 h 372"/>
                      <a:gd name="T4" fmla="*/ 0 w 193"/>
                      <a:gd name="T5" fmla="*/ 0 h 372"/>
                      <a:gd name="T6" fmla="*/ 0 w 193"/>
                      <a:gd name="T7" fmla="*/ 0 h 372"/>
                      <a:gd name="T8" fmla="*/ 0 w 193"/>
                      <a:gd name="T9" fmla="*/ 0 h 372"/>
                      <a:gd name="T10" fmla="*/ 0 w 193"/>
                      <a:gd name="T11" fmla="*/ 0 h 372"/>
                      <a:gd name="T12" fmla="*/ 0 w 193"/>
                      <a:gd name="T13" fmla="*/ 0 h 372"/>
                      <a:gd name="T14" fmla="*/ 0 w 193"/>
                      <a:gd name="T15" fmla="*/ 0 h 372"/>
                      <a:gd name="T16" fmla="*/ 0 w 193"/>
                      <a:gd name="T17" fmla="*/ 0 h 372"/>
                      <a:gd name="T18" fmla="*/ 0 w 193"/>
                      <a:gd name="T19" fmla="*/ 0 h 372"/>
                      <a:gd name="T20" fmla="*/ 0 w 193"/>
                      <a:gd name="T21" fmla="*/ 0 h 372"/>
                      <a:gd name="T22" fmla="*/ 0 w 193"/>
                      <a:gd name="T23" fmla="*/ 0 h 372"/>
                      <a:gd name="T24" fmla="*/ 0 w 193"/>
                      <a:gd name="T25" fmla="*/ 0 h 372"/>
                      <a:gd name="T26" fmla="*/ 0 w 193"/>
                      <a:gd name="T27" fmla="*/ 0 h 372"/>
                      <a:gd name="T28" fmla="*/ 0 w 193"/>
                      <a:gd name="T29" fmla="*/ 0 h 372"/>
                      <a:gd name="T30" fmla="*/ 0 w 193"/>
                      <a:gd name="T31" fmla="*/ 0 h 372"/>
                      <a:gd name="T32" fmla="*/ 0 w 193"/>
                      <a:gd name="T33" fmla="*/ 0 h 372"/>
                      <a:gd name="T34" fmla="*/ 0 w 193"/>
                      <a:gd name="T35" fmla="*/ 0 h 372"/>
                      <a:gd name="T36" fmla="*/ 0 w 193"/>
                      <a:gd name="T37" fmla="*/ 0 h 372"/>
                      <a:gd name="T38" fmla="*/ 0 w 193"/>
                      <a:gd name="T39" fmla="*/ 0 h 372"/>
                      <a:gd name="T40" fmla="*/ 0 w 193"/>
                      <a:gd name="T41" fmla="*/ 0 h 372"/>
                      <a:gd name="T42" fmla="*/ 0 w 193"/>
                      <a:gd name="T43" fmla="*/ 0 h 372"/>
                      <a:gd name="T44" fmla="*/ 0 w 193"/>
                      <a:gd name="T45" fmla="*/ 0 h 372"/>
                      <a:gd name="T46" fmla="*/ 0 w 193"/>
                      <a:gd name="T47" fmla="*/ 0 h 372"/>
                      <a:gd name="T48" fmla="*/ 0 w 193"/>
                      <a:gd name="T49" fmla="*/ 0 h 372"/>
                      <a:gd name="T50" fmla="*/ 0 w 193"/>
                      <a:gd name="T51" fmla="*/ 0 h 372"/>
                      <a:gd name="T52" fmla="*/ 0 w 193"/>
                      <a:gd name="T53" fmla="*/ 0 h 372"/>
                      <a:gd name="T54" fmla="*/ 0 w 193"/>
                      <a:gd name="T55" fmla="*/ 0 h 372"/>
                      <a:gd name="T56" fmla="*/ 0 w 193"/>
                      <a:gd name="T57" fmla="*/ 0 h 372"/>
                      <a:gd name="T58" fmla="*/ 0 w 193"/>
                      <a:gd name="T59" fmla="*/ 0 h 372"/>
                      <a:gd name="T60" fmla="*/ 0 w 193"/>
                      <a:gd name="T61" fmla="*/ 0 h 372"/>
                      <a:gd name="T62" fmla="*/ 0 w 193"/>
                      <a:gd name="T63" fmla="*/ 0 h 372"/>
                      <a:gd name="T64" fmla="*/ 0 w 193"/>
                      <a:gd name="T65" fmla="*/ 0 h 372"/>
                      <a:gd name="T66" fmla="*/ 0 w 193"/>
                      <a:gd name="T67" fmla="*/ 0 h 372"/>
                      <a:gd name="T68" fmla="*/ 0 w 193"/>
                      <a:gd name="T69" fmla="*/ 0 h 372"/>
                      <a:gd name="T70" fmla="*/ 0 w 193"/>
                      <a:gd name="T71" fmla="*/ 0 h 372"/>
                      <a:gd name="T72" fmla="*/ 0 w 193"/>
                      <a:gd name="T73" fmla="*/ 0 h 372"/>
                      <a:gd name="T74" fmla="*/ 0 w 193"/>
                      <a:gd name="T75" fmla="*/ 0 h 372"/>
                      <a:gd name="T76" fmla="*/ 0 w 193"/>
                      <a:gd name="T77" fmla="*/ 0 h 372"/>
                      <a:gd name="T78" fmla="*/ 0 w 193"/>
                      <a:gd name="T79" fmla="*/ 0 h 372"/>
                      <a:gd name="T80" fmla="*/ 0 w 193"/>
                      <a:gd name="T81" fmla="*/ 0 h 372"/>
                      <a:gd name="T82" fmla="*/ 0 w 193"/>
                      <a:gd name="T83" fmla="*/ 0 h 372"/>
                      <a:gd name="T84" fmla="*/ 0 w 193"/>
                      <a:gd name="T85" fmla="*/ 0 h 372"/>
                      <a:gd name="T86" fmla="*/ 0 w 193"/>
                      <a:gd name="T87" fmla="*/ 0 h 37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93"/>
                      <a:gd name="T133" fmla="*/ 0 h 372"/>
                      <a:gd name="T134" fmla="*/ 193 w 193"/>
                      <a:gd name="T135" fmla="*/ 372 h 37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93" h="372">
                        <a:moveTo>
                          <a:pt x="74" y="0"/>
                        </a:moveTo>
                        <a:lnTo>
                          <a:pt x="0" y="49"/>
                        </a:lnTo>
                        <a:lnTo>
                          <a:pt x="3" y="54"/>
                        </a:lnTo>
                        <a:lnTo>
                          <a:pt x="5" y="60"/>
                        </a:lnTo>
                        <a:lnTo>
                          <a:pt x="9" y="66"/>
                        </a:lnTo>
                        <a:lnTo>
                          <a:pt x="11" y="72"/>
                        </a:lnTo>
                        <a:lnTo>
                          <a:pt x="15" y="76"/>
                        </a:lnTo>
                        <a:lnTo>
                          <a:pt x="17" y="82"/>
                        </a:lnTo>
                        <a:lnTo>
                          <a:pt x="21" y="88"/>
                        </a:lnTo>
                        <a:lnTo>
                          <a:pt x="23" y="94"/>
                        </a:lnTo>
                        <a:lnTo>
                          <a:pt x="25" y="99"/>
                        </a:lnTo>
                        <a:lnTo>
                          <a:pt x="28" y="104"/>
                        </a:lnTo>
                        <a:lnTo>
                          <a:pt x="30" y="110"/>
                        </a:lnTo>
                        <a:lnTo>
                          <a:pt x="34" y="114"/>
                        </a:lnTo>
                        <a:lnTo>
                          <a:pt x="36" y="120"/>
                        </a:lnTo>
                        <a:lnTo>
                          <a:pt x="38" y="126"/>
                        </a:lnTo>
                        <a:lnTo>
                          <a:pt x="41" y="131"/>
                        </a:lnTo>
                        <a:lnTo>
                          <a:pt x="43" y="137"/>
                        </a:lnTo>
                        <a:lnTo>
                          <a:pt x="45" y="142"/>
                        </a:lnTo>
                        <a:lnTo>
                          <a:pt x="48" y="148"/>
                        </a:lnTo>
                        <a:lnTo>
                          <a:pt x="50" y="152"/>
                        </a:lnTo>
                        <a:lnTo>
                          <a:pt x="53" y="157"/>
                        </a:lnTo>
                        <a:lnTo>
                          <a:pt x="54" y="162"/>
                        </a:lnTo>
                        <a:lnTo>
                          <a:pt x="56" y="168"/>
                        </a:lnTo>
                        <a:lnTo>
                          <a:pt x="59" y="173"/>
                        </a:lnTo>
                        <a:lnTo>
                          <a:pt x="61" y="178"/>
                        </a:lnTo>
                        <a:lnTo>
                          <a:pt x="63" y="183"/>
                        </a:lnTo>
                        <a:lnTo>
                          <a:pt x="64" y="188"/>
                        </a:lnTo>
                        <a:lnTo>
                          <a:pt x="66" y="194"/>
                        </a:lnTo>
                        <a:lnTo>
                          <a:pt x="68" y="199"/>
                        </a:lnTo>
                        <a:lnTo>
                          <a:pt x="70" y="203"/>
                        </a:lnTo>
                        <a:lnTo>
                          <a:pt x="72" y="209"/>
                        </a:lnTo>
                        <a:lnTo>
                          <a:pt x="74" y="214"/>
                        </a:lnTo>
                        <a:lnTo>
                          <a:pt x="76" y="220"/>
                        </a:lnTo>
                        <a:lnTo>
                          <a:pt x="78" y="225"/>
                        </a:lnTo>
                        <a:lnTo>
                          <a:pt x="79" y="230"/>
                        </a:lnTo>
                        <a:lnTo>
                          <a:pt x="80" y="234"/>
                        </a:lnTo>
                        <a:lnTo>
                          <a:pt x="81" y="239"/>
                        </a:lnTo>
                        <a:lnTo>
                          <a:pt x="83" y="244"/>
                        </a:lnTo>
                        <a:lnTo>
                          <a:pt x="85" y="248"/>
                        </a:lnTo>
                        <a:lnTo>
                          <a:pt x="86" y="253"/>
                        </a:lnTo>
                        <a:lnTo>
                          <a:pt x="87" y="259"/>
                        </a:lnTo>
                        <a:lnTo>
                          <a:pt x="89" y="264"/>
                        </a:lnTo>
                        <a:lnTo>
                          <a:pt x="89" y="269"/>
                        </a:lnTo>
                        <a:lnTo>
                          <a:pt x="92" y="273"/>
                        </a:lnTo>
                        <a:lnTo>
                          <a:pt x="92" y="278"/>
                        </a:lnTo>
                        <a:lnTo>
                          <a:pt x="93" y="283"/>
                        </a:lnTo>
                        <a:lnTo>
                          <a:pt x="94" y="288"/>
                        </a:lnTo>
                        <a:lnTo>
                          <a:pt x="95" y="292"/>
                        </a:lnTo>
                        <a:lnTo>
                          <a:pt x="97" y="297"/>
                        </a:lnTo>
                        <a:lnTo>
                          <a:pt x="97" y="302"/>
                        </a:lnTo>
                        <a:lnTo>
                          <a:pt x="98" y="307"/>
                        </a:lnTo>
                        <a:lnTo>
                          <a:pt x="99" y="311"/>
                        </a:lnTo>
                        <a:lnTo>
                          <a:pt x="99" y="316"/>
                        </a:lnTo>
                        <a:lnTo>
                          <a:pt x="100" y="320"/>
                        </a:lnTo>
                        <a:lnTo>
                          <a:pt x="101" y="324"/>
                        </a:lnTo>
                        <a:lnTo>
                          <a:pt x="101" y="329"/>
                        </a:lnTo>
                        <a:lnTo>
                          <a:pt x="102" y="335"/>
                        </a:lnTo>
                        <a:lnTo>
                          <a:pt x="102" y="339"/>
                        </a:lnTo>
                        <a:lnTo>
                          <a:pt x="104" y="343"/>
                        </a:lnTo>
                        <a:lnTo>
                          <a:pt x="104" y="348"/>
                        </a:lnTo>
                        <a:lnTo>
                          <a:pt x="104" y="353"/>
                        </a:lnTo>
                        <a:lnTo>
                          <a:pt x="105" y="358"/>
                        </a:lnTo>
                        <a:lnTo>
                          <a:pt x="105" y="362"/>
                        </a:lnTo>
                        <a:lnTo>
                          <a:pt x="106" y="367"/>
                        </a:lnTo>
                        <a:lnTo>
                          <a:pt x="106" y="372"/>
                        </a:lnTo>
                        <a:lnTo>
                          <a:pt x="193" y="366"/>
                        </a:lnTo>
                        <a:lnTo>
                          <a:pt x="191" y="360"/>
                        </a:lnTo>
                        <a:lnTo>
                          <a:pt x="191" y="355"/>
                        </a:lnTo>
                        <a:lnTo>
                          <a:pt x="190" y="349"/>
                        </a:lnTo>
                        <a:lnTo>
                          <a:pt x="190" y="345"/>
                        </a:lnTo>
                        <a:lnTo>
                          <a:pt x="190" y="340"/>
                        </a:lnTo>
                        <a:lnTo>
                          <a:pt x="189" y="334"/>
                        </a:lnTo>
                        <a:lnTo>
                          <a:pt x="188" y="329"/>
                        </a:lnTo>
                        <a:lnTo>
                          <a:pt x="188" y="323"/>
                        </a:lnTo>
                        <a:lnTo>
                          <a:pt x="188" y="317"/>
                        </a:lnTo>
                        <a:lnTo>
                          <a:pt x="186" y="313"/>
                        </a:lnTo>
                        <a:lnTo>
                          <a:pt x="186" y="307"/>
                        </a:lnTo>
                        <a:lnTo>
                          <a:pt x="186" y="302"/>
                        </a:lnTo>
                        <a:lnTo>
                          <a:pt x="183" y="297"/>
                        </a:lnTo>
                        <a:lnTo>
                          <a:pt x="182" y="291"/>
                        </a:lnTo>
                        <a:lnTo>
                          <a:pt x="182" y="286"/>
                        </a:lnTo>
                        <a:lnTo>
                          <a:pt x="182" y="282"/>
                        </a:lnTo>
                        <a:lnTo>
                          <a:pt x="180" y="276"/>
                        </a:lnTo>
                        <a:lnTo>
                          <a:pt x="180" y="269"/>
                        </a:lnTo>
                        <a:lnTo>
                          <a:pt x="177" y="264"/>
                        </a:lnTo>
                        <a:lnTo>
                          <a:pt x="177" y="259"/>
                        </a:lnTo>
                        <a:lnTo>
                          <a:pt x="175" y="253"/>
                        </a:lnTo>
                        <a:lnTo>
                          <a:pt x="174" y="247"/>
                        </a:lnTo>
                        <a:lnTo>
                          <a:pt x="172" y="241"/>
                        </a:lnTo>
                        <a:lnTo>
                          <a:pt x="171" y="235"/>
                        </a:lnTo>
                        <a:lnTo>
                          <a:pt x="170" y="231"/>
                        </a:lnTo>
                        <a:lnTo>
                          <a:pt x="168" y="225"/>
                        </a:lnTo>
                        <a:lnTo>
                          <a:pt x="167" y="219"/>
                        </a:lnTo>
                        <a:lnTo>
                          <a:pt x="165" y="214"/>
                        </a:lnTo>
                        <a:lnTo>
                          <a:pt x="163" y="208"/>
                        </a:lnTo>
                        <a:lnTo>
                          <a:pt x="162" y="203"/>
                        </a:lnTo>
                        <a:lnTo>
                          <a:pt x="159" y="197"/>
                        </a:lnTo>
                        <a:lnTo>
                          <a:pt x="158" y="192"/>
                        </a:lnTo>
                        <a:lnTo>
                          <a:pt x="156" y="186"/>
                        </a:lnTo>
                        <a:lnTo>
                          <a:pt x="155" y="180"/>
                        </a:lnTo>
                        <a:lnTo>
                          <a:pt x="152" y="175"/>
                        </a:lnTo>
                        <a:lnTo>
                          <a:pt x="150" y="169"/>
                        </a:lnTo>
                        <a:lnTo>
                          <a:pt x="148" y="163"/>
                        </a:lnTo>
                        <a:lnTo>
                          <a:pt x="146" y="157"/>
                        </a:lnTo>
                        <a:lnTo>
                          <a:pt x="144" y="152"/>
                        </a:lnTo>
                        <a:lnTo>
                          <a:pt x="142" y="145"/>
                        </a:lnTo>
                        <a:lnTo>
                          <a:pt x="139" y="139"/>
                        </a:lnTo>
                        <a:lnTo>
                          <a:pt x="137" y="135"/>
                        </a:lnTo>
                        <a:lnTo>
                          <a:pt x="134" y="127"/>
                        </a:lnTo>
                        <a:lnTo>
                          <a:pt x="132" y="121"/>
                        </a:lnTo>
                        <a:lnTo>
                          <a:pt x="130" y="116"/>
                        </a:lnTo>
                        <a:lnTo>
                          <a:pt x="127" y="110"/>
                        </a:lnTo>
                        <a:lnTo>
                          <a:pt x="125" y="104"/>
                        </a:lnTo>
                        <a:lnTo>
                          <a:pt x="123" y="99"/>
                        </a:lnTo>
                        <a:lnTo>
                          <a:pt x="119" y="92"/>
                        </a:lnTo>
                        <a:lnTo>
                          <a:pt x="117" y="86"/>
                        </a:lnTo>
                        <a:lnTo>
                          <a:pt x="114" y="80"/>
                        </a:lnTo>
                        <a:lnTo>
                          <a:pt x="111" y="74"/>
                        </a:lnTo>
                        <a:lnTo>
                          <a:pt x="108" y="68"/>
                        </a:lnTo>
                        <a:lnTo>
                          <a:pt x="105" y="62"/>
                        </a:lnTo>
                        <a:lnTo>
                          <a:pt x="102" y="56"/>
                        </a:lnTo>
                        <a:lnTo>
                          <a:pt x="99" y="50"/>
                        </a:lnTo>
                        <a:lnTo>
                          <a:pt x="97" y="43"/>
                        </a:lnTo>
                        <a:lnTo>
                          <a:pt x="93" y="37"/>
                        </a:lnTo>
                        <a:lnTo>
                          <a:pt x="89" y="31"/>
                        </a:lnTo>
                        <a:lnTo>
                          <a:pt x="86" y="25"/>
                        </a:lnTo>
                        <a:lnTo>
                          <a:pt x="83" y="18"/>
                        </a:lnTo>
                        <a:lnTo>
                          <a:pt x="80" y="12"/>
                        </a:lnTo>
                        <a:lnTo>
                          <a:pt x="76" y="5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95" name="Freeform 197">
                    <a:extLst>
                      <a:ext uri="{FF2B5EF4-FFF2-40B4-BE49-F238E27FC236}">
                        <a16:creationId xmlns:a16="http://schemas.microsoft.com/office/drawing/2014/main" id="{BD14EB7C-DD99-4EA1-81FC-F9E14B50A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1" y="1875"/>
                    <a:ext cx="25" cy="26"/>
                  </a:xfrm>
                  <a:custGeom>
                    <a:avLst/>
                    <a:gdLst>
                      <a:gd name="T0" fmla="*/ 0 w 77"/>
                      <a:gd name="T1" fmla="*/ 0 h 79"/>
                      <a:gd name="T2" fmla="*/ 0 w 77"/>
                      <a:gd name="T3" fmla="*/ 0 h 79"/>
                      <a:gd name="T4" fmla="*/ 0 w 77"/>
                      <a:gd name="T5" fmla="*/ 0 h 79"/>
                      <a:gd name="T6" fmla="*/ 0 w 77"/>
                      <a:gd name="T7" fmla="*/ 0 h 79"/>
                      <a:gd name="T8" fmla="*/ 0 w 77"/>
                      <a:gd name="T9" fmla="*/ 0 h 79"/>
                      <a:gd name="T10" fmla="*/ 0 w 77"/>
                      <a:gd name="T11" fmla="*/ 0 h 79"/>
                      <a:gd name="T12" fmla="*/ 0 w 77"/>
                      <a:gd name="T13" fmla="*/ 0 h 79"/>
                      <a:gd name="T14" fmla="*/ 0 w 77"/>
                      <a:gd name="T15" fmla="*/ 0 h 79"/>
                      <a:gd name="T16" fmla="*/ 0 w 77"/>
                      <a:gd name="T17" fmla="*/ 0 h 79"/>
                      <a:gd name="T18" fmla="*/ 0 w 77"/>
                      <a:gd name="T19" fmla="*/ 0 h 79"/>
                      <a:gd name="T20" fmla="*/ 0 w 77"/>
                      <a:gd name="T21" fmla="*/ 0 h 79"/>
                      <a:gd name="T22" fmla="*/ 0 w 77"/>
                      <a:gd name="T23" fmla="*/ 0 h 79"/>
                      <a:gd name="T24" fmla="*/ 0 w 77"/>
                      <a:gd name="T25" fmla="*/ 0 h 79"/>
                      <a:gd name="T26" fmla="*/ 0 w 77"/>
                      <a:gd name="T27" fmla="*/ 0 h 79"/>
                      <a:gd name="T28" fmla="*/ 0 w 77"/>
                      <a:gd name="T29" fmla="*/ 0 h 79"/>
                      <a:gd name="T30" fmla="*/ 0 w 77"/>
                      <a:gd name="T31" fmla="*/ 0 h 79"/>
                      <a:gd name="T32" fmla="*/ 0 w 77"/>
                      <a:gd name="T33" fmla="*/ 0 h 79"/>
                      <a:gd name="T34" fmla="*/ 0 w 77"/>
                      <a:gd name="T35" fmla="*/ 0 h 79"/>
                      <a:gd name="T36" fmla="*/ 0 w 77"/>
                      <a:gd name="T37" fmla="*/ 0 h 79"/>
                      <a:gd name="T38" fmla="*/ 0 w 77"/>
                      <a:gd name="T39" fmla="*/ 0 h 79"/>
                      <a:gd name="T40" fmla="*/ 0 w 77"/>
                      <a:gd name="T41" fmla="*/ 0 h 79"/>
                      <a:gd name="T42" fmla="*/ 0 w 77"/>
                      <a:gd name="T43" fmla="*/ 0 h 79"/>
                      <a:gd name="T44" fmla="*/ 0 w 77"/>
                      <a:gd name="T45" fmla="*/ 0 h 79"/>
                      <a:gd name="T46" fmla="*/ 0 w 77"/>
                      <a:gd name="T47" fmla="*/ 0 h 79"/>
                      <a:gd name="T48" fmla="*/ 0 w 77"/>
                      <a:gd name="T49" fmla="*/ 0 h 79"/>
                      <a:gd name="T50" fmla="*/ 0 w 77"/>
                      <a:gd name="T51" fmla="*/ 0 h 79"/>
                      <a:gd name="T52" fmla="*/ 0 w 77"/>
                      <a:gd name="T53" fmla="*/ 0 h 79"/>
                      <a:gd name="T54" fmla="*/ 0 w 77"/>
                      <a:gd name="T55" fmla="*/ 0 h 79"/>
                      <a:gd name="T56" fmla="*/ 0 w 77"/>
                      <a:gd name="T57" fmla="*/ 0 h 79"/>
                      <a:gd name="T58" fmla="*/ 0 w 77"/>
                      <a:gd name="T59" fmla="*/ 0 h 79"/>
                      <a:gd name="T60" fmla="*/ 0 w 77"/>
                      <a:gd name="T61" fmla="*/ 0 h 79"/>
                      <a:gd name="T62" fmla="*/ 0 w 77"/>
                      <a:gd name="T63" fmla="*/ 0 h 79"/>
                      <a:gd name="T64" fmla="*/ 0 w 77"/>
                      <a:gd name="T65" fmla="*/ 0 h 7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9"/>
                      <a:gd name="T101" fmla="*/ 77 w 77"/>
                      <a:gd name="T102" fmla="*/ 79 h 7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9">
                        <a:moveTo>
                          <a:pt x="38" y="79"/>
                        </a:moveTo>
                        <a:lnTo>
                          <a:pt x="41" y="78"/>
                        </a:lnTo>
                        <a:lnTo>
                          <a:pt x="45" y="78"/>
                        </a:lnTo>
                        <a:lnTo>
                          <a:pt x="49" y="76"/>
                        </a:lnTo>
                        <a:lnTo>
                          <a:pt x="53" y="75"/>
                        </a:lnTo>
                        <a:lnTo>
                          <a:pt x="57" y="73"/>
                        </a:lnTo>
                        <a:lnTo>
                          <a:pt x="59" y="72"/>
                        </a:lnTo>
                        <a:lnTo>
                          <a:pt x="63" y="69"/>
                        </a:lnTo>
                        <a:lnTo>
                          <a:pt x="65" y="67"/>
                        </a:lnTo>
                        <a:lnTo>
                          <a:pt x="67" y="63"/>
                        </a:lnTo>
                        <a:lnTo>
                          <a:pt x="70" y="61"/>
                        </a:lnTo>
                        <a:lnTo>
                          <a:pt x="72" y="57"/>
                        </a:lnTo>
                        <a:lnTo>
                          <a:pt x="74" y="55"/>
                        </a:lnTo>
                        <a:lnTo>
                          <a:pt x="74" y="51"/>
                        </a:lnTo>
                        <a:lnTo>
                          <a:pt x="77" y="47"/>
                        </a:lnTo>
                        <a:lnTo>
                          <a:pt x="77" y="43"/>
                        </a:lnTo>
                        <a:lnTo>
                          <a:pt x="77" y="40"/>
                        </a:lnTo>
                        <a:lnTo>
                          <a:pt x="77" y="36"/>
                        </a:lnTo>
                        <a:lnTo>
                          <a:pt x="77" y="31"/>
                        </a:lnTo>
                        <a:lnTo>
                          <a:pt x="74" y="28"/>
                        </a:lnTo>
                        <a:lnTo>
                          <a:pt x="74" y="24"/>
                        </a:lnTo>
                        <a:lnTo>
                          <a:pt x="72" y="21"/>
                        </a:lnTo>
                        <a:lnTo>
                          <a:pt x="70" y="18"/>
                        </a:lnTo>
                        <a:lnTo>
                          <a:pt x="67" y="15"/>
                        </a:lnTo>
                        <a:lnTo>
                          <a:pt x="65" y="12"/>
                        </a:lnTo>
                        <a:lnTo>
                          <a:pt x="63" y="10"/>
                        </a:lnTo>
                        <a:lnTo>
                          <a:pt x="59" y="7"/>
                        </a:lnTo>
                        <a:lnTo>
                          <a:pt x="57" y="5"/>
                        </a:lnTo>
                        <a:lnTo>
                          <a:pt x="53" y="3"/>
                        </a:lnTo>
                        <a:lnTo>
                          <a:pt x="49" y="3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29" y="0"/>
                        </a:lnTo>
                        <a:lnTo>
                          <a:pt x="26" y="3"/>
                        </a:lnTo>
                        <a:lnTo>
                          <a:pt x="22" y="3"/>
                        </a:lnTo>
                        <a:lnTo>
                          <a:pt x="19" y="5"/>
                        </a:lnTo>
                        <a:lnTo>
                          <a:pt x="16" y="7"/>
                        </a:lnTo>
                        <a:lnTo>
                          <a:pt x="14" y="10"/>
                        </a:lnTo>
                        <a:lnTo>
                          <a:pt x="11" y="12"/>
                        </a:lnTo>
                        <a:lnTo>
                          <a:pt x="8" y="15"/>
                        </a:lnTo>
                        <a:lnTo>
                          <a:pt x="6" y="18"/>
                        </a:lnTo>
                        <a:lnTo>
                          <a:pt x="3" y="21"/>
                        </a:lnTo>
                        <a:lnTo>
                          <a:pt x="3" y="24"/>
                        </a:lnTo>
                        <a:lnTo>
                          <a:pt x="1" y="28"/>
                        </a:lnTo>
                        <a:lnTo>
                          <a:pt x="1" y="31"/>
                        </a:lnTo>
                        <a:lnTo>
                          <a:pt x="0" y="36"/>
                        </a:lnTo>
                        <a:lnTo>
                          <a:pt x="0" y="40"/>
                        </a:lnTo>
                        <a:lnTo>
                          <a:pt x="0" y="43"/>
                        </a:lnTo>
                        <a:lnTo>
                          <a:pt x="1" y="47"/>
                        </a:lnTo>
                        <a:lnTo>
                          <a:pt x="1" y="51"/>
                        </a:lnTo>
                        <a:lnTo>
                          <a:pt x="3" y="55"/>
                        </a:lnTo>
                        <a:lnTo>
                          <a:pt x="3" y="57"/>
                        </a:lnTo>
                        <a:lnTo>
                          <a:pt x="6" y="61"/>
                        </a:lnTo>
                        <a:lnTo>
                          <a:pt x="8" y="63"/>
                        </a:lnTo>
                        <a:lnTo>
                          <a:pt x="11" y="67"/>
                        </a:lnTo>
                        <a:lnTo>
                          <a:pt x="14" y="69"/>
                        </a:lnTo>
                        <a:lnTo>
                          <a:pt x="16" y="72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6"/>
                        </a:lnTo>
                        <a:lnTo>
                          <a:pt x="29" y="78"/>
                        </a:lnTo>
                        <a:lnTo>
                          <a:pt x="34" y="78"/>
                        </a:lnTo>
                        <a:lnTo>
                          <a:pt x="38" y="7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96" name="Freeform 198">
                    <a:extLst>
                      <a:ext uri="{FF2B5EF4-FFF2-40B4-BE49-F238E27FC236}">
                        <a16:creationId xmlns:a16="http://schemas.microsoft.com/office/drawing/2014/main" id="{7400C1BD-E803-4646-A625-0AF3770771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2" y="1877"/>
                    <a:ext cx="26" cy="25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8" y="77"/>
                        </a:moveTo>
                        <a:lnTo>
                          <a:pt x="43" y="76"/>
                        </a:lnTo>
                        <a:lnTo>
                          <a:pt x="46" y="76"/>
                        </a:lnTo>
                        <a:lnTo>
                          <a:pt x="50" y="75"/>
                        </a:lnTo>
                        <a:lnTo>
                          <a:pt x="53" y="74"/>
                        </a:lnTo>
                        <a:lnTo>
                          <a:pt x="56" y="71"/>
                        </a:lnTo>
                        <a:lnTo>
                          <a:pt x="59" y="70"/>
                        </a:lnTo>
                        <a:lnTo>
                          <a:pt x="63" y="68"/>
                        </a:lnTo>
                        <a:lnTo>
                          <a:pt x="67" y="65"/>
                        </a:lnTo>
                        <a:lnTo>
                          <a:pt x="69" y="62"/>
                        </a:lnTo>
                        <a:lnTo>
                          <a:pt x="71" y="59"/>
                        </a:lnTo>
                        <a:lnTo>
                          <a:pt x="72" y="56"/>
                        </a:lnTo>
                        <a:lnTo>
                          <a:pt x="74" y="54"/>
                        </a:lnTo>
                        <a:lnTo>
                          <a:pt x="75" y="49"/>
                        </a:lnTo>
                        <a:lnTo>
                          <a:pt x="76" y="46"/>
                        </a:lnTo>
                        <a:lnTo>
                          <a:pt x="77" y="42"/>
                        </a:lnTo>
                        <a:lnTo>
                          <a:pt x="77" y="38"/>
                        </a:lnTo>
                        <a:lnTo>
                          <a:pt x="77" y="33"/>
                        </a:lnTo>
                        <a:lnTo>
                          <a:pt x="76" y="31"/>
                        </a:lnTo>
                        <a:lnTo>
                          <a:pt x="75" y="26"/>
                        </a:lnTo>
                        <a:lnTo>
                          <a:pt x="74" y="23"/>
                        </a:lnTo>
                        <a:lnTo>
                          <a:pt x="72" y="19"/>
                        </a:lnTo>
                        <a:lnTo>
                          <a:pt x="71" y="16"/>
                        </a:lnTo>
                        <a:lnTo>
                          <a:pt x="69" y="13"/>
                        </a:lnTo>
                        <a:lnTo>
                          <a:pt x="67" y="11"/>
                        </a:lnTo>
                        <a:lnTo>
                          <a:pt x="63" y="8"/>
                        </a:lnTo>
                        <a:lnTo>
                          <a:pt x="59" y="6"/>
                        </a:lnTo>
                        <a:lnTo>
                          <a:pt x="56" y="5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6" y="0"/>
                        </a:lnTo>
                        <a:lnTo>
                          <a:pt x="43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3" y="2"/>
                        </a:lnTo>
                        <a:lnTo>
                          <a:pt x="20" y="5"/>
                        </a:lnTo>
                        <a:lnTo>
                          <a:pt x="17" y="6"/>
                        </a:lnTo>
                        <a:lnTo>
                          <a:pt x="13" y="8"/>
                        </a:lnTo>
                        <a:lnTo>
                          <a:pt x="11" y="11"/>
                        </a:lnTo>
                        <a:lnTo>
                          <a:pt x="8" y="13"/>
                        </a:lnTo>
                        <a:lnTo>
                          <a:pt x="6" y="16"/>
                        </a:lnTo>
                        <a:lnTo>
                          <a:pt x="5" y="19"/>
                        </a:lnTo>
                        <a:lnTo>
                          <a:pt x="2" y="23"/>
                        </a:lnTo>
                        <a:lnTo>
                          <a:pt x="1" y="26"/>
                        </a:lnTo>
                        <a:lnTo>
                          <a:pt x="0" y="31"/>
                        </a:lnTo>
                        <a:lnTo>
                          <a:pt x="0" y="33"/>
                        </a:lnTo>
                        <a:lnTo>
                          <a:pt x="0" y="38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1" y="49"/>
                        </a:lnTo>
                        <a:lnTo>
                          <a:pt x="2" y="54"/>
                        </a:lnTo>
                        <a:lnTo>
                          <a:pt x="5" y="56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5"/>
                        </a:lnTo>
                        <a:lnTo>
                          <a:pt x="13" y="68"/>
                        </a:lnTo>
                        <a:lnTo>
                          <a:pt x="17" y="70"/>
                        </a:lnTo>
                        <a:lnTo>
                          <a:pt x="20" y="71"/>
                        </a:lnTo>
                        <a:lnTo>
                          <a:pt x="23" y="74"/>
                        </a:lnTo>
                        <a:lnTo>
                          <a:pt x="26" y="75"/>
                        </a:lnTo>
                        <a:lnTo>
                          <a:pt x="31" y="76"/>
                        </a:lnTo>
                        <a:lnTo>
                          <a:pt x="34" y="76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97" name="Freeform 199">
                    <a:extLst>
                      <a:ext uri="{FF2B5EF4-FFF2-40B4-BE49-F238E27FC236}">
                        <a16:creationId xmlns:a16="http://schemas.microsoft.com/office/drawing/2014/main" id="{F8FEDBDB-8DE7-451B-A8CD-60A902CEA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1" y="1876"/>
                    <a:ext cx="26" cy="26"/>
                  </a:xfrm>
                  <a:custGeom>
                    <a:avLst/>
                    <a:gdLst>
                      <a:gd name="T0" fmla="*/ 0 w 78"/>
                      <a:gd name="T1" fmla="*/ 0 h 77"/>
                      <a:gd name="T2" fmla="*/ 0 w 78"/>
                      <a:gd name="T3" fmla="*/ 0 h 77"/>
                      <a:gd name="T4" fmla="*/ 0 w 78"/>
                      <a:gd name="T5" fmla="*/ 0 h 77"/>
                      <a:gd name="T6" fmla="*/ 0 w 78"/>
                      <a:gd name="T7" fmla="*/ 0 h 77"/>
                      <a:gd name="T8" fmla="*/ 0 w 78"/>
                      <a:gd name="T9" fmla="*/ 0 h 77"/>
                      <a:gd name="T10" fmla="*/ 0 w 78"/>
                      <a:gd name="T11" fmla="*/ 0 h 77"/>
                      <a:gd name="T12" fmla="*/ 0 w 78"/>
                      <a:gd name="T13" fmla="*/ 0 h 77"/>
                      <a:gd name="T14" fmla="*/ 0 w 78"/>
                      <a:gd name="T15" fmla="*/ 0 h 77"/>
                      <a:gd name="T16" fmla="*/ 0 w 78"/>
                      <a:gd name="T17" fmla="*/ 0 h 77"/>
                      <a:gd name="T18" fmla="*/ 0 w 78"/>
                      <a:gd name="T19" fmla="*/ 0 h 77"/>
                      <a:gd name="T20" fmla="*/ 0 w 78"/>
                      <a:gd name="T21" fmla="*/ 0 h 77"/>
                      <a:gd name="T22" fmla="*/ 0 w 78"/>
                      <a:gd name="T23" fmla="*/ 0 h 77"/>
                      <a:gd name="T24" fmla="*/ 0 w 78"/>
                      <a:gd name="T25" fmla="*/ 0 h 77"/>
                      <a:gd name="T26" fmla="*/ 0 w 78"/>
                      <a:gd name="T27" fmla="*/ 0 h 77"/>
                      <a:gd name="T28" fmla="*/ 0 w 78"/>
                      <a:gd name="T29" fmla="*/ 0 h 77"/>
                      <a:gd name="T30" fmla="*/ 0 w 78"/>
                      <a:gd name="T31" fmla="*/ 0 h 77"/>
                      <a:gd name="T32" fmla="*/ 0 w 78"/>
                      <a:gd name="T33" fmla="*/ 0 h 77"/>
                      <a:gd name="T34" fmla="*/ 0 w 78"/>
                      <a:gd name="T35" fmla="*/ 0 h 77"/>
                      <a:gd name="T36" fmla="*/ 0 w 78"/>
                      <a:gd name="T37" fmla="*/ 0 h 77"/>
                      <a:gd name="T38" fmla="*/ 0 w 78"/>
                      <a:gd name="T39" fmla="*/ 0 h 77"/>
                      <a:gd name="T40" fmla="*/ 0 w 78"/>
                      <a:gd name="T41" fmla="*/ 0 h 77"/>
                      <a:gd name="T42" fmla="*/ 0 w 78"/>
                      <a:gd name="T43" fmla="*/ 0 h 77"/>
                      <a:gd name="T44" fmla="*/ 0 w 78"/>
                      <a:gd name="T45" fmla="*/ 0 h 77"/>
                      <a:gd name="T46" fmla="*/ 0 w 78"/>
                      <a:gd name="T47" fmla="*/ 0 h 77"/>
                      <a:gd name="T48" fmla="*/ 0 w 78"/>
                      <a:gd name="T49" fmla="*/ 0 h 77"/>
                      <a:gd name="T50" fmla="*/ 0 w 78"/>
                      <a:gd name="T51" fmla="*/ 0 h 77"/>
                      <a:gd name="T52" fmla="*/ 0 w 78"/>
                      <a:gd name="T53" fmla="*/ 0 h 77"/>
                      <a:gd name="T54" fmla="*/ 0 w 78"/>
                      <a:gd name="T55" fmla="*/ 0 h 77"/>
                      <a:gd name="T56" fmla="*/ 0 w 78"/>
                      <a:gd name="T57" fmla="*/ 0 h 77"/>
                      <a:gd name="T58" fmla="*/ 0 w 78"/>
                      <a:gd name="T59" fmla="*/ 0 h 77"/>
                      <a:gd name="T60" fmla="*/ 0 w 78"/>
                      <a:gd name="T61" fmla="*/ 0 h 77"/>
                      <a:gd name="T62" fmla="*/ 0 w 78"/>
                      <a:gd name="T63" fmla="*/ 0 h 77"/>
                      <a:gd name="T64" fmla="*/ 0 w 78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7"/>
                      <a:gd name="T101" fmla="*/ 78 w 78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7">
                        <a:moveTo>
                          <a:pt x="41" y="77"/>
                        </a:moveTo>
                        <a:lnTo>
                          <a:pt x="43" y="76"/>
                        </a:lnTo>
                        <a:lnTo>
                          <a:pt x="48" y="76"/>
                        </a:lnTo>
                        <a:lnTo>
                          <a:pt x="51" y="75"/>
                        </a:lnTo>
                        <a:lnTo>
                          <a:pt x="55" y="73"/>
                        </a:lnTo>
                        <a:lnTo>
                          <a:pt x="57" y="71"/>
                        </a:lnTo>
                        <a:lnTo>
                          <a:pt x="61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9" y="61"/>
                        </a:lnTo>
                        <a:lnTo>
                          <a:pt x="71" y="59"/>
                        </a:lnTo>
                        <a:lnTo>
                          <a:pt x="74" y="56"/>
                        </a:lnTo>
                        <a:lnTo>
                          <a:pt x="75" y="53"/>
                        </a:lnTo>
                        <a:lnTo>
                          <a:pt x="76" y="48"/>
                        </a:lnTo>
                        <a:lnTo>
                          <a:pt x="77" y="45"/>
                        </a:lnTo>
                        <a:lnTo>
                          <a:pt x="78" y="41"/>
                        </a:lnTo>
                        <a:lnTo>
                          <a:pt x="78" y="38"/>
                        </a:lnTo>
                        <a:lnTo>
                          <a:pt x="78" y="34"/>
                        </a:lnTo>
                        <a:lnTo>
                          <a:pt x="77" y="31"/>
                        </a:lnTo>
                        <a:lnTo>
                          <a:pt x="76" y="26"/>
                        </a:lnTo>
                        <a:lnTo>
                          <a:pt x="75" y="22"/>
                        </a:lnTo>
                        <a:lnTo>
                          <a:pt x="74" y="19"/>
                        </a:lnTo>
                        <a:lnTo>
                          <a:pt x="71" y="15"/>
                        </a:lnTo>
                        <a:lnTo>
                          <a:pt x="69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1" y="4"/>
                        </a:lnTo>
                        <a:lnTo>
                          <a:pt x="57" y="3"/>
                        </a:lnTo>
                        <a:lnTo>
                          <a:pt x="55" y="2"/>
                        </a:lnTo>
                        <a:lnTo>
                          <a:pt x="51" y="0"/>
                        </a:lnTo>
                        <a:lnTo>
                          <a:pt x="48" y="0"/>
                        </a:lnTo>
                        <a:lnTo>
                          <a:pt x="43" y="0"/>
                        </a:lnTo>
                        <a:lnTo>
                          <a:pt x="41" y="0"/>
                        </a:lnTo>
                        <a:lnTo>
                          <a:pt x="36" y="0"/>
                        </a:lnTo>
                        <a:lnTo>
                          <a:pt x="31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20" y="3"/>
                        </a:lnTo>
                        <a:lnTo>
                          <a:pt x="18" y="4"/>
                        </a:lnTo>
                        <a:lnTo>
                          <a:pt x="16" y="7"/>
                        </a:lnTo>
                        <a:lnTo>
                          <a:pt x="13" y="10"/>
                        </a:lnTo>
                        <a:lnTo>
                          <a:pt x="10" y="13"/>
                        </a:lnTo>
                        <a:lnTo>
                          <a:pt x="7" y="15"/>
                        </a:lnTo>
                        <a:lnTo>
                          <a:pt x="5" y="19"/>
                        </a:lnTo>
                        <a:lnTo>
                          <a:pt x="4" y="22"/>
                        </a:lnTo>
                        <a:lnTo>
                          <a:pt x="3" y="26"/>
                        </a:lnTo>
                        <a:lnTo>
                          <a:pt x="1" y="31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1" y="45"/>
                        </a:lnTo>
                        <a:lnTo>
                          <a:pt x="3" y="48"/>
                        </a:lnTo>
                        <a:lnTo>
                          <a:pt x="4" y="53"/>
                        </a:lnTo>
                        <a:lnTo>
                          <a:pt x="5" y="56"/>
                        </a:lnTo>
                        <a:lnTo>
                          <a:pt x="7" y="59"/>
                        </a:lnTo>
                        <a:lnTo>
                          <a:pt x="10" y="61"/>
                        </a:lnTo>
                        <a:lnTo>
                          <a:pt x="13" y="65"/>
                        </a:lnTo>
                        <a:lnTo>
                          <a:pt x="16" y="67"/>
                        </a:lnTo>
                        <a:lnTo>
                          <a:pt x="18" y="70"/>
                        </a:lnTo>
                        <a:lnTo>
                          <a:pt x="20" y="71"/>
                        </a:lnTo>
                        <a:lnTo>
                          <a:pt x="25" y="73"/>
                        </a:lnTo>
                        <a:lnTo>
                          <a:pt x="27" y="75"/>
                        </a:lnTo>
                        <a:lnTo>
                          <a:pt x="31" y="76"/>
                        </a:lnTo>
                        <a:lnTo>
                          <a:pt x="36" y="76"/>
                        </a:lnTo>
                        <a:lnTo>
                          <a:pt x="41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98" name="Freeform 200">
                    <a:extLst>
                      <a:ext uri="{FF2B5EF4-FFF2-40B4-BE49-F238E27FC236}">
                        <a16:creationId xmlns:a16="http://schemas.microsoft.com/office/drawing/2014/main" id="{A4244C3D-7410-4265-B9FA-A9B94EBC03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11" y="1877"/>
                    <a:ext cx="26" cy="26"/>
                  </a:xfrm>
                  <a:custGeom>
                    <a:avLst/>
                    <a:gdLst>
                      <a:gd name="T0" fmla="*/ 0 w 76"/>
                      <a:gd name="T1" fmla="*/ 0 h 78"/>
                      <a:gd name="T2" fmla="*/ 0 w 76"/>
                      <a:gd name="T3" fmla="*/ 0 h 78"/>
                      <a:gd name="T4" fmla="*/ 0 w 76"/>
                      <a:gd name="T5" fmla="*/ 0 h 78"/>
                      <a:gd name="T6" fmla="*/ 0 w 76"/>
                      <a:gd name="T7" fmla="*/ 0 h 78"/>
                      <a:gd name="T8" fmla="*/ 0 w 76"/>
                      <a:gd name="T9" fmla="*/ 0 h 78"/>
                      <a:gd name="T10" fmla="*/ 0 w 76"/>
                      <a:gd name="T11" fmla="*/ 0 h 78"/>
                      <a:gd name="T12" fmla="*/ 0 w 76"/>
                      <a:gd name="T13" fmla="*/ 0 h 78"/>
                      <a:gd name="T14" fmla="*/ 0 w 76"/>
                      <a:gd name="T15" fmla="*/ 0 h 78"/>
                      <a:gd name="T16" fmla="*/ 0 w 76"/>
                      <a:gd name="T17" fmla="*/ 0 h 78"/>
                      <a:gd name="T18" fmla="*/ 0 w 76"/>
                      <a:gd name="T19" fmla="*/ 0 h 78"/>
                      <a:gd name="T20" fmla="*/ 0 w 76"/>
                      <a:gd name="T21" fmla="*/ 0 h 78"/>
                      <a:gd name="T22" fmla="*/ 0 w 76"/>
                      <a:gd name="T23" fmla="*/ 0 h 78"/>
                      <a:gd name="T24" fmla="*/ 0 w 76"/>
                      <a:gd name="T25" fmla="*/ 0 h 78"/>
                      <a:gd name="T26" fmla="*/ 0 w 76"/>
                      <a:gd name="T27" fmla="*/ 0 h 78"/>
                      <a:gd name="T28" fmla="*/ 0 w 76"/>
                      <a:gd name="T29" fmla="*/ 0 h 78"/>
                      <a:gd name="T30" fmla="*/ 0 w 76"/>
                      <a:gd name="T31" fmla="*/ 0 h 78"/>
                      <a:gd name="T32" fmla="*/ 0 w 76"/>
                      <a:gd name="T33" fmla="*/ 0 h 78"/>
                      <a:gd name="T34" fmla="*/ 0 w 76"/>
                      <a:gd name="T35" fmla="*/ 0 h 78"/>
                      <a:gd name="T36" fmla="*/ 0 w 76"/>
                      <a:gd name="T37" fmla="*/ 0 h 78"/>
                      <a:gd name="T38" fmla="*/ 0 w 76"/>
                      <a:gd name="T39" fmla="*/ 0 h 78"/>
                      <a:gd name="T40" fmla="*/ 0 w 76"/>
                      <a:gd name="T41" fmla="*/ 0 h 78"/>
                      <a:gd name="T42" fmla="*/ 0 w 76"/>
                      <a:gd name="T43" fmla="*/ 0 h 78"/>
                      <a:gd name="T44" fmla="*/ 0 w 76"/>
                      <a:gd name="T45" fmla="*/ 0 h 78"/>
                      <a:gd name="T46" fmla="*/ 0 w 76"/>
                      <a:gd name="T47" fmla="*/ 0 h 78"/>
                      <a:gd name="T48" fmla="*/ 0 w 76"/>
                      <a:gd name="T49" fmla="*/ 0 h 78"/>
                      <a:gd name="T50" fmla="*/ 0 w 76"/>
                      <a:gd name="T51" fmla="*/ 0 h 78"/>
                      <a:gd name="T52" fmla="*/ 0 w 76"/>
                      <a:gd name="T53" fmla="*/ 0 h 78"/>
                      <a:gd name="T54" fmla="*/ 0 w 76"/>
                      <a:gd name="T55" fmla="*/ 0 h 78"/>
                      <a:gd name="T56" fmla="*/ 0 w 76"/>
                      <a:gd name="T57" fmla="*/ 0 h 78"/>
                      <a:gd name="T58" fmla="*/ 0 w 76"/>
                      <a:gd name="T59" fmla="*/ 0 h 78"/>
                      <a:gd name="T60" fmla="*/ 0 w 76"/>
                      <a:gd name="T61" fmla="*/ 0 h 78"/>
                      <a:gd name="T62" fmla="*/ 0 w 76"/>
                      <a:gd name="T63" fmla="*/ 0 h 78"/>
                      <a:gd name="T64" fmla="*/ 0 w 76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6"/>
                      <a:gd name="T100" fmla="*/ 0 h 78"/>
                      <a:gd name="T101" fmla="*/ 76 w 76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6" h="78">
                        <a:moveTo>
                          <a:pt x="38" y="78"/>
                        </a:moveTo>
                        <a:lnTo>
                          <a:pt x="41" y="77"/>
                        </a:lnTo>
                        <a:lnTo>
                          <a:pt x="45" y="77"/>
                        </a:lnTo>
                        <a:lnTo>
                          <a:pt x="50" y="76"/>
                        </a:lnTo>
                        <a:lnTo>
                          <a:pt x="53" y="75"/>
                        </a:lnTo>
                        <a:lnTo>
                          <a:pt x="55" y="73"/>
                        </a:lnTo>
                        <a:lnTo>
                          <a:pt x="59" y="71"/>
                        </a:lnTo>
                        <a:lnTo>
                          <a:pt x="63" y="69"/>
                        </a:lnTo>
                        <a:lnTo>
                          <a:pt x="65" y="67"/>
                        </a:lnTo>
                        <a:lnTo>
                          <a:pt x="67" y="64"/>
                        </a:lnTo>
                        <a:lnTo>
                          <a:pt x="70" y="61"/>
                        </a:lnTo>
                        <a:lnTo>
                          <a:pt x="71" y="57"/>
                        </a:lnTo>
                        <a:lnTo>
                          <a:pt x="73" y="55"/>
                        </a:lnTo>
                        <a:lnTo>
                          <a:pt x="74" y="51"/>
                        </a:lnTo>
                        <a:lnTo>
                          <a:pt x="76" y="46"/>
                        </a:lnTo>
                        <a:lnTo>
                          <a:pt x="76" y="43"/>
                        </a:lnTo>
                        <a:lnTo>
                          <a:pt x="76" y="39"/>
                        </a:lnTo>
                        <a:lnTo>
                          <a:pt x="76" y="36"/>
                        </a:lnTo>
                        <a:lnTo>
                          <a:pt x="76" y="31"/>
                        </a:lnTo>
                        <a:lnTo>
                          <a:pt x="74" y="27"/>
                        </a:lnTo>
                        <a:lnTo>
                          <a:pt x="73" y="24"/>
                        </a:lnTo>
                        <a:lnTo>
                          <a:pt x="71" y="20"/>
                        </a:lnTo>
                        <a:lnTo>
                          <a:pt x="70" y="17"/>
                        </a:lnTo>
                        <a:lnTo>
                          <a:pt x="67" y="14"/>
                        </a:lnTo>
                        <a:lnTo>
                          <a:pt x="65" y="12"/>
                        </a:lnTo>
                        <a:lnTo>
                          <a:pt x="63" y="8"/>
                        </a:lnTo>
                        <a:lnTo>
                          <a:pt x="59" y="7"/>
                        </a:lnTo>
                        <a:lnTo>
                          <a:pt x="55" y="5"/>
                        </a:lnTo>
                        <a:lnTo>
                          <a:pt x="53" y="2"/>
                        </a:lnTo>
                        <a:lnTo>
                          <a:pt x="50" y="2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29" y="0"/>
                        </a:lnTo>
                        <a:lnTo>
                          <a:pt x="26" y="2"/>
                        </a:lnTo>
                        <a:lnTo>
                          <a:pt x="22" y="2"/>
                        </a:lnTo>
                        <a:lnTo>
                          <a:pt x="19" y="5"/>
                        </a:lnTo>
                        <a:lnTo>
                          <a:pt x="15" y="7"/>
                        </a:lnTo>
                        <a:lnTo>
                          <a:pt x="13" y="8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6" y="17"/>
                        </a:lnTo>
                        <a:lnTo>
                          <a:pt x="3" y="20"/>
                        </a:lnTo>
                        <a:lnTo>
                          <a:pt x="2" y="24"/>
                        </a:lnTo>
                        <a:lnTo>
                          <a:pt x="1" y="27"/>
                        </a:lnTo>
                        <a:lnTo>
                          <a:pt x="0" y="31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0" y="46"/>
                        </a:lnTo>
                        <a:lnTo>
                          <a:pt x="1" y="51"/>
                        </a:lnTo>
                        <a:lnTo>
                          <a:pt x="2" y="55"/>
                        </a:lnTo>
                        <a:lnTo>
                          <a:pt x="3" y="57"/>
                        </a:lnTo>
                        <a:lnTo>
                          <a:pt x="6" y="61"/>
                        </a:lnTo>
                        <a:lnTo>
                          <a:pt x="7" y="64"/>
                        </a:lnTo>
                        <a:lnTo>
                          <a:pt x="10" y="67"/>
                        </a:lnTo>
                        <a:lnTo>
                          <a:pt x="13" y="69"/>
                        </a:lnTo>
                        <a:lnTo>
                          <a:pt x="15" y="71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6"/>
                        </a:lnTo>
                        <a:lnTo>
                          <a:pt x="29" y="77"/>
                        </a:lnTo>
                        <a:lnTo>
                          <a:pt x="34" y="77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99" name="Freeform 201">
                    <a:extLst>
                      <a:ext uri="{FF2B5EF4-FFF2-40B4-BE49-F238E27FC236}">
                        <a16:creationId xmlns:a16="http://schemas.microsoft.com/office/drawing/2014/main" id="{D3066B19-D291-47CC-962E-CDA9374C1A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60" y="1876"/>
                    <a:ext cx="26" cy="26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9" y="77"/>
                        </a:moveTo>
                        <a:lnTo>
                          <a:pt x="42" y="76"/>
                        </a:lnTo>
                        <a:lnTo>
                          <a:pt x="46" y="76"/>
                        </a:lnTo>
                        <a:lnTo>
                          <a:pt x="49" y="75"/>
                        </a:lnTo>
                        <a:lnTo>
                          <a:pt x="53" y="73"/>
                        </a:lnTo>
                        <a:lnTo>
                          <a:pt x="55" y="71"/>
                        </a:lnTo>
                        <a:lnTo>
                          <a:pt x="59" y="70"/>
                        </a:lnTo>
                        <a:lnTo>
                          <a:pt x="63" y="67"/>
                        </a:lnTo>
                        <a:lnTo>
                          <a:pt x="66" y="65"/>
                        </a:lnTo>
                        <a:lnTo>
                          <a:pt x="67" y="61"/>
                        </a:lnTo>
                        <a:lnTo>
                          <a:pt x="70" y="59"/>
                        </a:lnTo>
                        <a:lnTo>
                          <a:pt x="72" y="56"/>
                        </a:lnTo>
                        <a:lnTo>
                          <a:pt x="73" y="53"/>
                        </a:lnTo>
                        <a:lnTo>
                          <a:pt x="74" y="48"/>
                        </a:lnTo>
                        <a:lnTo>
                          <a:pt x="77" y="45"/>
                        </a:lnTo>
                        <a:lnTo>
                          <a:pt x="77" y="41"/>
                        </a:lnTo>
                        <a:lnTo>
                          <a:pt x="77" y="38"/>
                        </a:lnTo>
                        <a:lnTo>
                          <a:pt x="77" y="34"/>
                        </a:lnTo>
                        <a:lnTo>
                          <a:pt x="77" y="31"/>
                        </a:lnTo>
                        <a:lnTo>
                          <a:pt x="74" y="26"/>
                        </a:lnTo>
                        <a:lnTo>
                          <a:pt x="73" y="22"/>
                        </a:lnTo>
                        <a:lnTo>
                          <a:pt x="72" y="19"/>
                        </a:lnTo>
                        <a:lnTo>
                          <a:pt x="70" y="15"/>
                        </a:lnTo>
                        <a:lnTo>
                          <a:pt x="67" y="13"/>
                        </a:lnTo>
                        <a:lnTo>
                          <a:pt x="66" y="10"/>
                        </a:lnTo>
                        <a:lnTo>
                          <a:pt x="63" y="7"/>
                        </a:lnTo>
                        <a:lnTo>
                          <a:pt x="59" y="4"/>
                        </a:lnTo>
                        <a:lnTo>
                          <a:pt x="55" y="3"/>
                        </a:lnTo>
                        <a:lnTo>
                          <a:pt x="53" y="2"/>
                        </a:lnTo>
                        <a:lnTo>
                          <a:pt x="49" y="0"/>
                        </a:lnTo>
                        <a:lnTo>
                          <a:pt x="46" y="0"/>
                        </a:lnTo>
                        <a:lnTo>
                          <a:pt x="42" y="0"/>
                        </a:lnTo>
                        <a:lnTo>
                          <a:pt x="39" y="0"/>
                        </a:lnTo>
                        <a:lnTo>
                          <a:pt x="35" y="0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3" y="2"/>
                        </a:lnTo>
                        <a:lnTo>
                          <a:pt x="20" y="3"/>
                        </a:lnTo>
                        <a:lnTo>
                          <a:pt x="16" y="4"/>
                        </a:lnTo>
                        <a:lnTo>
                          <a:pt x="13" y="7"/>
                        </a:lnTo>
                        <a:lnTo>
                          <a:pt x="11" y="10"/>
                        </a:lnTo>
                        <a:lnTo>
                          <a:pt x="8" y="13"/>
                        </a:lnTo>
                        <a:lnTo>
                          <a:pt x="6" y="15"/>
                        </a:lnTo>
                        <a:lnTo>
                          <a:pt x="4" y="19"/>
                        </a:lnTo>
                        <a:lnTo>
                          <a:pt x="3" y="22"/>
                        </a:lnTo>
                        <a:lnTo>
                          <a:pt x="1" y="26"/>
                        </a:lnTo>
                        <a:lnTo>
                          <a:pt x="1" y="31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1" y="45"/>
                        </a:lnTo>
                        <a:lnTo>
                          <a:pt x="1" y="48"/>
                        </a:lnTo>
                        <a:lnTo>
                          <a:pt x="3" y="53"/>
                        </a:lnTo>
                        <a:lnTo>
                          <a:pt x="4" y="56"/>
                        </a:lnTo>
                        <a:lnTo>
                          <a:pt x="6" y="59"/>
                        </a:lnTo>
                        <a:lnTo>
                          <a:pt x="8" y="61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lnTo>
                          <a:pt x="16" y="70"/>
                        </a:lnTo>
                        <a:lnTo>
                          <a:pt x="20" y="71"/>
                        </a:lnTo>
                        <a:lnTo>
                          <a:pt x="23" y="73"/>
                        </a:lnTo>
                        <a:lnTo>
                          <a:pt x="27" y="75"/>
                        </a:lnTo>
                        <a:lnTo>
                          <a:pt x="30" y="76"/>
                        </a:lnTo>
                        <a:lnTo>
                          <a:pt x="35" y="76"/>
                        </a:lnTo>
                        <a:lnTo>
                          <a:pt x="39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00" name="Freeform 202">
                    <a:extLst>
                      <a:ext uri="{FF2B5EF4-FFF2-40B4-BE49-F238E27FC236}">
                        <a16:creationId xmlns:a16="http://schemas.microsoft.com/office/drawing/2014/main" id="{794EF55D-C74B-4F03-87A9-8A165FE460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12" y="1877"/>
                    <a:ext cx="26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w 78"/>
                      <a:gd name="T25" fmla="*/ 0 h 78"/>
                      <a:gd name="T26" fmla="*/ 0 w 78"/>
                      <a:gd name="T27" fmla="*/ 0 h 78"/>
                      <a:gd name="T28" fmla="*/ 0 w 78"/>
                      <a:gd name="T29" fmla="*/ 0 h 78"/>
                      <a:gd name="T30" fmla="*/ 0 w 78"/>
                      <a:gd name="T31" fmla="*/ 0 h 78"/>
                      <a:gd name="T32" fmla="*/ 0 w 78"/>
                      <a:gd name="T33" fmla="*/ 0 h 78"/>
                      <a:gd name="T34" fmla="*/ 0 w 78"/>
                      <a:gd name="T35" fmla="*/ 0 h 78"/>
                      <a:gd name="T36" fmla="*/ 0 w 78"/>
                      <a:gd name="T37" fmla="*/ 0 h 78"/>
                      <a:gd name="T38" fmla="*/ 0 w 78"/>
                      <a:gd name="T39" fmla="*/ 0 h 78"/>
                      <a:gd name="T40" fmla="*/ 0 w 78"/>
                      <a:gd name="T41" fmla="*/ 0 h 78"/>
                      <a:gd name="T42" fmla="*/ 0 w 78"/>
                      <a:gd name="T43" fmla="*/ 0 h 78"/>
                      <a:gd name="T44" fmla="*/ 0 w 78"/>
                      <a:gd name="T45" fmla="*/ 0 h 78"/>
                      <a:gd name="T46" fmla="*/ 0 w 78"/>
                      <a:gd name="T47" fmla="*/ 0 h 78"/>
                      <a:gd name="T48" fmla="*/ 0 w 78"/>
                      <a:gd name="T49" fmla="*/ 0 h 78"/>
                      <a:gd name="T50" fmla="*/ 0 w 78"/>
                      <a:gd name="T51" fmla="*/ 0 h 78"/>
                      <a:gd name="T52" fmla="*/ 0 w 78"/>
                      <a:gd name="T53" fmla="*/ 0 h 78"/>
                      <a:gd name="T54" fmla="*/ 0 w 78"/>
                      <a:gd name="T55" fmla="*/ 0 h 78"/>
                      <a:gd name="T56" fmla="*/ 0 w 78"/>
                      <a:gd name="T57" fmla="*/ 0 h 78"/>
                      <a:gd name="T58" fmla="*/ 0 w 78"/>
                      <a:gd name="T59" fmla="*/ 0 h 78"/>
                      <a:gd name="T60" fmla="*/ 0 w 78"/>
                      <a:gd name="T61" fmla="*/ 0 h 78"/>
                      <a:gd name="T62" fmla="*/ 0 w 78"/>
                      <a:gd name="T63" fmla="*/ 0 h 78"/>
                      <a:gd name="T64" fmla="*/ 0 w 78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8"/>
                      <a:gd name="T101" fmla="*/ 78 w 78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8">
                        <a:moveTo>
                          <a:pt x="39" y="78"/>
                        </a:moveTo>
                        <a:lnTo>
                          <a:pt x="43" y="77"/>
                        </a:lnTo>
                        <a:lnTo>
                          <a:pt x="46" y="77"/>
                        </a:lnTo>
                        <a:lnTo>
                          <a:pt x="50" y="76"/>
                        </a:lnTo>
                        <a:lnTo>
                          <a:pt x="55" y="75"/>
                        </a:lnTo>
                        <a:lnTo>
                          <a:pt x="57" y="73"/>
                        </a:lnTo>
                        <a:lnTo>
                          <a:pt x="61" y="71"/>
                        </a:lnTo>
                        <a:lnTo>
                          <a:pt x="63" y="69"/>
                        </a:lnTo>
                        <a:lnTo>
                          <a:pt x="67" y="67"/>
                        </a:lnTo>
                        <a:lnTo>
                          <a:pt x="68" y="64"/>
                        </a:lnTo>
                        <a:lnTo>
                          <a:pt x="70" y="61"/>
                        </a:lnTo>
                        <a:lnTo>
                          <a:pt x="74" y="57"/>
                        </a:lnTo>
                        <a:lnTo>
                          <a:pt x="75" y="55"/>
                        </a:lnTo>
                        <a:lnTo>
                          <a:pt x="76" y="51"/>
                        </a:lnTo>
                        <a:lnTo>
                          <a:pt x="77" y="46"/>
                        </a:lnTo>
                        <a:lnTo>
                          <a:pt x="78" y="43"/>
                        </a:lnTo>
                        <a:lnTo>
                          <a:pt x="78" y="39"/>
                        </a:lnTo>
                        <a:lnTo>
                          <a:pt x="78" y="36"/>
                        </a:lnTo>
                        <a:lnTo>
                          <a:pt x="77" y="31"/>
                        </a:lnTo>
                        <a:lnTo>
                          <a:pt x="76" y="27"/>
                        </a:lnTo>
                        <a:lnTo>
                          <a:pt x="75" y="24"/>
                        </a:lnTo>
                        <a:lnTo>
                          <a:pt x="74" y="20"/>
                        </a:lnTo>
                        <a:lnTo>
                          <a:pt x="70" y="17"/>
                        </a:lnTo>
                        <a:lnTo>
                          <a:pt x="68" y="14"/>
                        </a:lnTo>
                        <a:lnTo>
                          <a:pt x="67" y="12"/>
                        </a:lnTo>
                        <a:lnTo>
                          <a:pt x="63" y="8"/>
                        </a:lnTo>
                        <a:lnTo>
                          <a:pt x="61" y="7"/>
                        </a:lnTo>
                        <a:lnTo>
                          <a:pt x="57" y="5"/>
                        </a:lnTo>
                        <a:lnTo>
                          <a:pt x="55" y="2"/>
                        </a:lnTo>
                        <a:lnTo>
                          <a:pt x="50" y="2"/>
                        </a:lnTo>
                        <a:lnTo>
                          <a:pt x="46" y="0"/>
                        </a:lnTo>
                        <a:lnTo>
                          <a:pt x="43" y="0"/>
                        </a:lnTo>
                        <a:lnTo>
                          <a:pt x="39" y="0"/>
                        </a:lnTo>
                        <a:lnTo>
                          <a:pt x="36" y="0"/>
                        </a:lnTo>
                        <a:lnTo>
                          <a:pt x="31" y="0"/>
                        </a:lnTo>
                        <a:lnTo>
                          <a:pt x="27" y="2"/>
                        </a:lnTo>
                        <a:lnTo>
                          <a:pt x="24" y="2"/>
                        </a:lnTo>
                        <a:lnTo>
                          <a:pt x="20" y="5"/>
                        </a:lnTo>
                        <a:lnTo>
                          <a:pt x="18" y="7"/>
                        </a:lnTo>
                        <a:lnTo>
                          <a:pt x="14" y="8"/>
                        </a:lnTo>
                        <a:lnTo>
                          <a:pt x="12" y="12"/>
                        </a:lnTo>
                        <a:lnTo>
                          <a:pt x="8" y="14"/>
                        </a:lnTo>
                        <a:lnTo>
                          <a:pt x="7" y="17"/>
                        </a:lnTo>
                        <a:lnTo>
                          <a:pt x="5" y="20"/>
                        </a:lnTo>
                        <a:lnTo>
                          <a:pt x="4" y="24"/>
                        </a:lnTo>
                        <a:lnTo>
                          <a:pt x="2" y="27"/>
                        </a:lnTo>
                        <a:lnTo>
                          <a:pt x="1" y="31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1" y="46"/>
                        </a:lnTo>
                        <a:lnTo>
                          <a:pt x="2" y="51"/>
                        </a:lnTo>
                        <a:lnTo>
                          <a:pt x="4" y="55"/>
                        </a:lnTo>
                        <a:lnTo>
                          <a:pt x="5" y="57"/>
                        </a:lnTo>
                        <a:lnTo>
                          <a:pt x="7" y="61"/>
                        </a:lnTo>
                        <a:lnTo>
                          <a:pt x="8" y="64"/>
                        </a:lnTo>
                        <a:lnTo>
                          <a:pt x="12" y="67"/>
                        </a:lnTo>
                        <a:lnTo>
                          <a:pt x="14" y="69"/>
                        </a:lnTo>
                        <a:lnTo>
                          <a:pt x="18" y="71"/>
                        </a:lnTo>
                        <a:lnTo>
                          <a:pt x="20" y="73"/>
                        </a:lnTo>
                        <a:lnTo>
                          <a:pt x="24" y="75"/>
                        </a:lnTo>
                        <a:lnTo>
                          <a:pt x="27" y="76"/>
                        </a:lnTo>
                        <a:lnTo>
                          <a:pt x="31" y="77"/>
                        </a:lnTo>
                        <a:lnTo>
                          <a:pt x="36" y="77"/>
                        </a:lnTo>
                        <a:lnTo>
                          <a:pt x="39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01" name="Freeform 203">
                    <a:extLst>
                      <a:ext uri="{FF2B5EF4-FFF2-40B4-BE49-F238E27FC236}">
                        <a16:creationId xmlns:a16="http://schemas.microsoft.com/office/drawing/2014/main" id="{6A67119A-5D52-4401-AC2C-B200C6582E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62" y="1876"/>
                    <a:ext cx="25" cy="26"/>
                  </a:xfrm>
                  <a:custGeom>
                    <a:avLst/>
                    <a:gdLst>
                      <a:gd name="T0" fmla="*/ 0 w 75"/>
                      <a:gd name="T1" fmla="*/ 0 h 78"/>
                      <a:gd name="T2" fmla="*/ 0 w 75"/>
                      <a:gd name="T3" fmla="*/ 0 h 78"/>
                      <a:gd name="T4" fmla="*/ 0 w 75"/>
                      <a:gd name="T5" fmla="*/ 0 h 78"/>
                      <a:gd name="T6" fmla="*/ 0 w 75"/>
                      <a:gd name="T7" fmla="*/ 0 h 78"/>
                      <a:gd name="T8" fmla="*/ 0 w 75"/>
                      <a:gd name="T9" fmla="*/ 0 h 78"/>
                      <a:gd name="T10" fmla="*/ 0 w 75"/>
                      <a:gd name="T11" fmla="*/ 0 h 78"/>
                      <a:gd name="T12" fmla="*/ 0 w 75"/>
                      <a:gd name="T13" fmla="*/ 0 h 78"/>
                      <a:gd name="T14" fmla="*/ 0 w 75"/>
                      <a:gd name="T15" fmla="*/ 0 h 78"/>
                      <a:gd name="T16" fmla="*/ 0 w 75"/>
                      <a:gd name="T17" fmla="*/ 0 h 78"/>
                      <a:gd name="T18" fmla="*/ 0 w 75"/>
                      <a:gd name="T19" fmla="*/ 0 h 78"/>
                      <a:gd name="T20" fmla="*/ 0 w 75"/>
                      <a:gd name="T21" fmla="*/ 0 h 78"/>
                      <a:gd name="T22" fmla="*/ 0 w 75"/>
                      <a:gd name="T23" fmla="*/ 0 h 78"/>
                      <a:gd name="T24" fmla="*/ 0 w 75"/>
                      <a:gd name="T25" fmla="*/ 0 h 78"/>
                      <a:gd name="T26" fmla="*/ 0 w 75"/>
                      <a:gd name="T27" fmla="*/ 0 h 78"/>
                      <a:gd name="T28" fmla="*/ 0 w 75"/>
                      <a:gd name="T29" fmla="*/ 0 h 78"/>
                      <a:gd name="T30" fmla="*/ 0 w 75"/>
                      <a:gd name="T31" fmla="*/ 0 h 78"/>
                      <a:gd name="T32" fmla="*/ 0 w 75"/>
                      <a:gd name="T33" fmla="*/ 0 h 78"/>
                      <a:gd name="T34" fmla="*/ 0 w 75"/>
                      <a:gd name="T35" fmla="*/ 0 h 78"/>
                      <a:gd name="T36" fmla="*/ 0 w 75"/>
                      <a:gd name="T37" fmla="*/ 0 h 78"/>
                      <a:gd name="T38" fmla="*/ 0 w 75"/>
                      <a:gd name="T39" fmla="*/ 0 h 78"/>
                      <a:gd name="T40" fmla="*/ 0 w 75"/>
                      <a:gd name="T41" fmla="*/ 0 h 78"/>
                      <a:gd name="T42" fmla="*/ 0 w 75"/>
                      <a:gd name="T43" fmla="*/ 0 h 78"/>
                      <a:gd name="T44" fmla="*/ 0 w 75"/>
                      <a:gd name="T45" fmla="*/ 0 h 78"/>
                      <a:gd name="T46" fmla="*/ 0 w 75"/>
                      <a:gd name="T47" fmla="*/ 0 h 78"/>
                      <a:gd name="T48" fmla="*/ 0 w 75"/>
                      <a:gd name="T49" fmla="*/ 0 h 78"/>
                      <a:gd name="T50" fmla="*/ 0 w 75"/>
                      <a:gd name="T51" fmla="*/ 0 h 78"/>
                      <a:gd name="T52" fmla="*/ 0 w 75"/>
                      <a:gd name="T53" fmla="*/ 0 h 78"/>
                      <a:gd name="T54" fmla="*/ 0 w 75"/>
                      <a:gd name="T55" fmla="*/ 0 h 78"/>
                      <a:gd name="T56" fmla="*/ 0 w 75"/>
                      <a:gd name="T57" fmla="*/ 0 h 78"/>
                      <a:gd name="T58" fmla="*/ 0 w 75"/>
                      <a:gd name="T59" fmla="*/ 0 h 78"/>
                      <a:gd name="T60" fmla="*/ 0 w 75"/>
                      <a:gd name="T61" fmla="*/ 0 h 78"/>
                      <a:gd name="T62" fmla="*/ 0 w 75"/>
                      <a:gd name="T63" fmla="*/ 0 h 78"/>
                      <a:gd name="T64" fmla="*/ 0 w 75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5"/>
                      <a:gd name="T100" fmla="*/ 0 h 78"/>
                      <a:gd name="T101" fmla="*/ 75 w 75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5" h="78">
                        <a:moveTo>
                          <a:pt x="38" y="78"/>
                        </a:moveTo>
                        <a:lnTo>
                          <a:pt x="41" y="78"/>
                        </a:lnTo>
                        <a:lnTo>
                          <a:pt x="45" y="77"/>
                        </a:lnTo>
                        <a:lnTo>
                          <a:pt x="48" y="76"/>
                        </a:lnTo>
                        <a:lnTo>
                          <a:pt x="52" y="75"/>
                        </a:lnTo>
                        <a:lnTo>
                          <a:pt x="54" y="72"/>
                        </a:lnTo>
                        <a:lnTo>
                          <a:pt x="58" y="71"/>
                        </a:lnTo>
                        <a:lnTo>
                          <a:pt x="61" y="69"/>
                        </a:lnTo>
                        <a:lnTo>
                          <a:pt x="65" y="66"/>
                        </a:lnTo>
                        <a:lnTo>
                          <a:pt x="66" y="63"/>
                        </a:lnTo>
                        <a:lnTo>
                          <a:pt x="68" y="60"/>
                        </a:lnTo>
                        <a:lnTo>
                          <a:pt x="70" y="57"/>
                        </a:lnTo>
                        <a:lnTo>
                          <a:pt x="72" y="53"/>
                        </a:lnTo>
                        <a:lnTo>
                          <a:pt x="73" y="51"/>
                        </a:lnTo>
                        <a:lnTo>
                          <a:pt x="75" y="46"/>
                        </a:lnTo>
                        <a:lnTo>
                          <a:pt x="75" y="42"/>
                        </a:lnTo>
                        <a:lnTo>
                          <a:pt x="75" y="39"/>
                        </a:lnTo>
                        <a:lnTo>
                          <a:pt x="75" y="35"/>
                        </a:lnTo>
                        <a:lnTo>
                          <a:pt x="75" y="31"/>
                        </a:lnTo>
                        <a:lnTo>
                          <a:pt x="73" y="26"/>
                        </a:lnTo>
                        <a:lnTo>
                          <a:pt x="72" y="23"/>
                        </a:lnTo>
                        <a:lnTo>
                          <a:pt x="70" y="20"/>
                        </a:lnTo>
                        <a:lnTo>
                          <a:pt x="68" y="18"/>
                        </a:lnTo>
                        <a:lnTo>
                          <a:pt x="66" y="14"/>
                        </a:lnTo>
                        <a:lnTo>
                          <a:pt x="65" y="12"/>
                        </a:lnTo>
                        <a:lnTo>
                          <a:pt x="61" y="9"/>
                        </a:lnTo>
                        <a:lnTo>
                          <a:pt x="58" y="7"/>
                        </a:lnTo>
                        <a:lnTo>
                          <a:pt x="54" y="4"/>
                        </a:lnTo>
                        <a:lnTo>
                          <a:pt x="52" y="2"/>
                        </a:lnTo>
                        <a:lnTo>
                          <a:pt x="48" y="2"/>
                        </a:lnTo>
                        <a:lnTo>
                          <a:pt x="45" y="1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3" y="0"/>
                        </a:lnTo>
                        <a:lnTo>
                          <a:pt x="29" y="1"/>
                        </a:lnTo>
                        <a:lnTo>
                          <a:pt x="24" y="2"/>
                        </a:lnTo>
                        <a:lnTo>
                          <a:pt x="22" y="2"/>
                        </a:lnTo>
                        <a:lnTo>
                          <a:pt x="19" y="4"/>
                        </a:lnTo>
                        <a:lnTo>
                          <a:pt x="15" y="7"/>
                        </a:lnTo>
                        <a:lnTo>
                          <a:pt x="13" y="9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4" y="18"/>
                        </a:lnTo>
                        <a:lnTo>
                          <a:pt x="3" y="20"/>
                        </a:lnTo>
                        <a:lnTo>
                          <a:pt x="2" y="23"/>
                        </a:lnTo>
                        <a:lnTo>
                          <a:pt x="0" y="26"/>
                        </a:lnTo>
                        <a:lnTo>
                          <a:pt x="0" y="31"/>
                        </a:lnTo>
                        <a:lnTo>
                          <a:pt x="0" y="35"/>
                        </a:lnTo>
                        <a:lnTo>
                          <a:pt x="0" y="39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0" y="51"/>
                        </a:lnTo>
                        <a:lnTo>
                          <a:pt x="2" y="53"/>
                        </a:lnTo>
                        <a:lnTo>
                          <a:pt x="3" y="57"/>
                        </a:lnTo>
                        <a:lnTo>
                          <a:pt x="4" y="60"/>
                        </a:lnTo>
                        <a:lnTo>
                          <a:pt x="7" y="63"/>
                        </a:lnTo>
                        <a:lnTo>
                          <a:pt x="10" y="66"/>
                        </a:lnTo>
                        <a:lnTo>
                          <a:pt x="13" y="69"/>
                        </a:lnTo>
                        <a:lnTo>
                          <a:pt x="15" y="71"/>
                        </a:lnTo>
                        <a:lnTo>
                          <a:pt x="19" y="72"/>
                        </a:lnTo>
                        <a:lnTo>
                          <a:pt x="22" y="75"/>
                        </a:lnTo>
                        <a:lnTo>
                          <a:pt x="24" y="76"/>
                        </a:lnTo>
                        <a:lnTo>
                          <a:pt x="29" y="77"/>
                        </a:lnTo>
                        <a:lnTo>
                          <a:pt x="33" y="78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02" name="Freeform 204">
                    <a:extLst>
                      <a:ext uri="{FF2B5EF4-FFF2-40B4-BE49-F238E27FC236}">
                        <a16:creationId xmlns:a16="http://schemas.microsoft.com/office/drawing/2014/main" id="{EAD4E9E0-0482-4564-875F-F67C901623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86" y="1906"/>
                    <a:ext cx="26" cy="26"/>
                  </a:xfrm>
                  <a:custGeom>
                    <a:avLst/>
                    <a:gdLst>
                      <a:gd name="T0" fmla="*/ 0 w 77"/>
                      <a:gd name="T1" fmla="*/ 0 h 78"/>
                      <a:gd name="T2" fmla="*/ 0 w 77"/>
                      <a:gd name="T3" fmla="*/ 0 h 78"/>
                      <a:gd name="T4" fmla="*/ 0 w 77"/>
                      <a:gd name="T5" fmla="*/ 0 h 78"/>
                      <a:gd name="T6" fmla="*/ 0 w 77"/>
                      <a:gd name="T7" fmla="*/ 0 h 78"/>
                      <a:gd name="T8" fmla="*/ 0 w 77"/>
                      <a:gd name="T9" fmla="*/ 0 h 78"/>
                      <a:gd name="T10" fmla="*/ 0 w 77"/>
                      <a:gd name="T11" fmla="*/ 0 h 78"/>
                      <a:gd name="T12" fmla="*/ 0 w 77"/>
                      <a:gd name="T13" fmla="*/ 0 h 78"/>
                      <a:gd name="T14" fmla="*/ 0 w 77"/>
                      <a:gd name="T15" fmla="*/ 0 h 78"/>
                      <a:gd name="T16" fmla="*/ 0 w 77"/>
                      <a:gd name="T17" fmla="*/ 0 h 78"/>
                      <a:gd name="T18" fmla="*/ 0 w 77"/>
                      <a:gd name="T19" fmla="*/ 0 h 78"/>
                      <a:gd name="T20" fmla="*/ 0 w 77"/>
                      <a:gd name="T21" fmla="*/ 0 h 78"/>
                      <a:gd name="T22" fmla="*/ 0 w 77"/>
                      <a:gd name="T23" fmla="*/ 0 h 78"/>
                      <a:gd name="T24" fmla="*/ 0 w 77"/>
                      <a:gd name="T25" fmla="*/ 0 h 78"/>
                      <a:gd name="T26" fmla="*/ 0 w 77"/>
                      <a:gd name="T27" fmla="*/ 0 h 78"/>
                      <a:gd name="T28" fmla="*/ 0 w 77"/>
                      <a:gd name="T29" fmla="*/ 0 h 78"/>
                      <a:gd name="T30" fmla="*/ 0 w 77"/>
                      <a:gd name="T31" fmla="*/ 0 h 78"/>
                      <a:gd name="T32" fmla="*/ 0 w 77"/>
                      <a:gd name="T33" fmla="*/ 0 h 78"/>
                      <a:gd name="T34" fmla="*/ 0 w 77"/>
                      <a:gd name="T35" fmla="*/ 0 h 78"/>
                      <a:gd name="T36" fmla="*/ 0 w 77"/>
                      <a:gd name="T37" fmla="*/ 0 h 78"/>
                      <a:gd name="T38" fmla="*/ 0 w 77"/>
                      <a:gd name="T39" fmla="*/ 0 h 78"/>
                      <a:gd name="T40" fmla="*/ 0 w 77"/>
                      <a:gd name="T41" fmla="*/ 0 h 78"/>
                      <a:gd name="T42" fmla="*/ 0 w 77"/>
                      <a:gd name="T43" fmla="*/ 0 h 78"/>
                      <a:gd name="T44" fmla="*/ 0 w 77"/>
                      <a:gd name="T45" fmla="*/ 0 h 78"/>
                      <a:gd name="T46" fmla="*/ 0 w 77"/>
                      <a:gd name="T47" fmla="*/ 0 h 78"/>
                      <a:gd name="T48" fmla="*/ 0 w 77"/>
                      <a:gd name="T49" fmla="*/ 0 h 78"/>
                      <a:gd name="T50" fmla="*/ 0 w 77"/>
                      <a:gd name="T51" fmla="*/ 0 h 78"/>
                      <a:gd name="T52" fmla="*/ 0 w 77"/>
                      <a:gd name="T53" fmla="*/ 0 h 78"/>
                      <a:gd name="T54" fmla="*/ 0 w 77"/>
                      <a:gd name="T55" fmla="*/ 0 h 78"/>
                      <a:gd name="T56" fmla="*/ 0 w 77"/>
                      <a:gd name="T57" fmla="*/ 0 h 78"/>
                      <a:gd name="T58" fmla="*/ 0 w 77"/>
                      <a:gd name="T59" fmla="*/ 0 h 78"/>
                      <a:gd name="T60" fmla="*/ 0 w 77"/>
                      <a:gd name="T61" fmla="*/ 0 h 78"/>
                      <a:gd name="T62" fmla="*/ 0 w 77"/>
                      <a:gd name="T63" fmla="*/ 0 h 78"/>
                      <a:gd name="T64" fmla="*/ 0 w 77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8"/>
                      <a:gd name="T101" fmla="*/ 77 w 77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8">
                        <a:moveTo>
                          <a:pt x="38" y="78"/>
                        </a:moveTo>
                        <a:lnTo>
                          <a:pt x="41" y="77"/>
                        </a:lnTo>
                        <a:lnTo>
                          <a:pt x="45" y="76"/>
                        </a:lnTo>
                        <a:lnTo>
                          <a:pt x="50" y="76"/>
                        </a:lnTo>
                        <a:lnTo>
                          <a:pt x="53" y="73"/>
                        </a:lnTo>
                        <a:lnTo>
                          <a:pt x="56" y="72"/>
                        </a:lnTo>
                        <a:lnTo>
                          <a:pt x="59" y="70"/>
                        </a:lnTo>
                        <a:lnTo>
                          <a:pt x="63" y="67"/>
                        </a:lnTo>
                        <a:lnTo>
                          <a:pt x="65" y="65"/>
                        </a:lnTo>
                        <a:lnTo>
                          <a:pt x="67" y="63"/>
                        </a:lnTo>
                        <a:lnTo>
                          <a:pt x="70" y="60"/>
                        </a:lnTo>
                        <a:lnTo>
                          <a:pt x="71" y="56"/>
                        </a:lnTo>
                        <a:lnTo>
                          <a:pt x="73" y="53"/>
                        </a:lnTo>
                        <a:lnTo>
                          <a:pt x="74" y="50"/>
                        </a:lnTo>
                        <a:lnTo>
                          <a:pt x="76" y="46"/>
                        </a:lnTo>
                        <a:lnTo>
                          <a:pt x="76" y="42"/>
                        </a:lnTo>
                        <a:lnTo>
                          <a:pt x="77" y="39"/>
                        </a:lnTo>
                        <a:lnTo>
                          <a:pt x="76" y="35"/>
                        </a:lnTo>
                        <a:lnTo>
                          <a:pt x="76" y="29"/>
                        </a:lnTo>
                        <a:lnTo>
                          <a:pt x="74" y="27"/>
                        </a:lnTo>
                        <a:lnTo>
                          <a:pt x="73" y="24"/>
                        </a:lnTo>
                        <a:lnTo>
                          <a:pt x="71" y="20"/>
                        </a:lnTo>
                        <a:lnTo>
                          <a:pt x="70" y="16"/>
                        </a:lnTo>
                        <a:lnTo>
                          <a:pt x="67" y="14"/>
                        </a:lnTo>
                        <a:lnTo>
                          <a:pt x="65" y="12"/>
                        </a:lnTo>
                        <a:lnTo>
                          <a:pt x="63" y="8"/>
                        </a:lnTo>
                        <a:lnTo>
                          <a:pt x="59" y="6"/>
                        </a:lnTo>
                        <a:lnTo>
                          <a:pt x="56" y="5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2" y="2"/>
                        </a:lnTo>
                        <a:lnTo>
                          <a:pt x="20" y="5"/>
                        </a:lnTo>
                        <a:lnTo>
                          <a:pt x="16" y="6"/>
                        </a:lnTo>
                        <a:lnTo>
                          <a:pt x="13" y="8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4" y="16"/>
                        </a:lnTo>
                        <a:lnTo>
                          <a:pt x="3" y="20"/>
                        </a:lnTo>
                        <a:lnTo>
                          <a:pt x="2" y="24"/>
                        </a:lnTo>
                        <a:lnTo>
                          <a:pt x="1" y="27"/>
                        </a:lnTo>
                        <a:lnTo>
                          <a:pt x="0" y="29"/>
                        </a:lnTo>
                        <a:lnTo>
                          <a:pt x="0" y="35"/>
                        </a:lnTo>
                        <a:lnTo>
                          <a:pt x="0" y="39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1" y="50"/>
                        </a:lnTo>
                        <a:lnTo>
                          <a:pt x="2" y="53"/>
                        </a:lnTo>
                        <a:lnTo>
                          <a:pt x="3" y="56"/>
                        </a:lnTo>
                        <a:lnTo>
                          <a:pt x="4" y="60"/>
                        </a:lnTo>
                        <a:lnTo>
                          <a:pt x="7" y="63"/>
                        </a:lnTo>
                        <a:lnTo>
                          <a:pt x="10" y="65"/>
                        </a:lnTo>
                        <a:lnTo>
                          <a:pt x="13" y="67"/>
                        </a:lnTo>
                        <a:lnTo>
                          <a:pt x="16" y="70"/>
                        </a:lnTo>
                        <a:lnTo>
                          <a:pt x="20" y="72"/>
                        </a:lnTo>
                        <a:lnTo>
                          <a:pt x="22" y="73"/>
                        </a:lnTo>
                        <a:lnTo>
                          <a:pt x="26" y="76"/>
                        </a:lnTo>
                        <a:lnTo>
                          <a:pt x="31" y="76"/>
                        </a:lnTo>
                        <a:lnTo>
                          <a:pt x="34" y="77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03" name="Freeform 205">
                    <a:extLst>
                      <a:ext uri="{FF2B5EF4-FFF2-40B4-BE49-F238E27FC236}">
                        <a16:creationId xmlns:a16="http://schemas.microsoft.com/office/drawing/2014/main" id="{7466B731-8C43-4303-A9DD-4074E7E4D6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38" y="1906"/>
                    <a:ext cx="27" cy="25"/>
                  </a:xfrm>
                  <a:custGeom>
                    <a:avLst/>
                    <a:gdLst>
                      <a:gd name="T0" fmla="*/ 0 w 79"/>
                      <a:gd name="T1" fmla="*/ 0 h 76"/>
                      <a:gd name="T2" fmla="*/ 0 w 79"/>
                      <a:gd name="T3" fmla="*/ 0 h 76"/>
                      <a:gd name="T4" fmla="*/ 0 w 79"/>
                      <a:gd name="T5" fmla="*/ 0 h 76"/>
                      <a:gd name="T6" fmla="*/ 0 w 79"/>
                      <a:gd name="T7" fmla="*/ 0 h 76"/>
                      <a:gd name="T8" fmla="*/ 0 w 79"/>
                      <a:gd name="T9" fmla="*/ 0 h 76"/>
                      <a:gd name="T10" fmla="*/ 0 w 79"/>
                      <a:gd name="T11" fmla="*/ 0 h 76"/>
                      <a:gd name="T12" fmla="*/ 0 w 79"/>
                      <a:gd name="T13" fmla="*/ 0 h 76"/>
                      <a:gd name="T14" fmla="*/ 0 w 79"/>
                      <a:gd name="T15" fmla="*/ 0 h 76"/>
                      <a:gd name="T16" fmla="*/ 0 w 79"/>
                      <a:gd name="T17" fmla="*/ 0 h 76"/>
                      <a:gd name="T18" fmla="*/ 0 w 79"/>
                      <a:gd name="T19" fmla="*/ 0 h 76"/>
                      <a:gd name="T20" fmla="*/ 0 w 79"/>
                      <a:gd name="T21" fmla="*/ 0 h 76"/>
                      <a:gd name="T22" fmla="*/ 0 w 79"/>
                      <a:gd name="T23" fmla="*/ 0 h 76"/>
                      <a:gd name="T24" fmla="*/ 0 w 79"/>
                      <a:gd name="T25" fmla="*/ 0 h 76"/>
                      <a:gd name="T26" fmla="*/ 0 w 79"/>
                      <a:gd name="T27" fmla="*/ 0 h 76"/>
                      <a:gd name="T28" fmla="*/ 0 w 79"/>
                      <a:gd name="T29" fmla="*/ 0 h 76"/>
                      <a:gd name="T30" fmla="*/ 0 w 79"/>
                      <a:gd name="T31" fmla="*/ 0 h 76"/>
                      <a:gd name="T32" fmla="*/ 0 w 79"/>
                      <a:gd name="T33" fmla="*/ 0 h 76"/>
                      <a:gd name="T34" fmla="*/ 0 w 79"/>
                      <a:gd name="T35" fmla="*/ 0 h 76"/>
                      <a:gd name="T36" fmla="*/ 0 w 79"/>
                      <a:gd name="T37" fmla="*/ 0 h 76"/>
                      <a:gd name="T38" fmla="*/ 0 w 79"/>
                      <a:gd name="T39" fmla="*/ 0 h 76"/>
                      <a:gd name="T40" fmla="*/ 0 w 79"/>
                      <a:gd name="T41" fmla="*/ 0 h 76"/>
                      <a:gd name="T42" fmla="*/ 0 w 79"/>
                      <a:gd name="T43" fmla="*/ 0 h 76"/>
                      <a:gd name="T44" fmla="*/ 0 w 79"/>
                      <a:gd name="T45" fmla="*/ 0 h 76"/>
                      <a:gd name="T46" fmla="*/ 0 w 79"/>
                      <a:gd name="T47" fmla="*/ 0 h 76"/>
                      <a:gd name="T48" fmla="*/ 0 w 79"/>
                      <a:gd name="T49" fmla="*/ 0 h 76"/>
                      <a:gd name="T50" fmla="*/ 0 w 79"/>
                      <a:gd name="T51" fmla="*/ 0 h 76"/>
                      <a:gd name="T52" fmla="*/ 0 w 79"/>
                      <a:gd name="T53" fmla="*/ 0 h 76"/>
                      <a:gd name="T54" fmla="*/ 0 w 79"/>
                      <a:gd name="T55" fmla="*/ 0 h 76"/>
                      <a:gd name="T56" fmla="*/ 0 w 79"/>
                      <a:gd name="T57" fmla="*/ 0 h 76"/>
                      <a:gd name="T58" fmla="*/ 0 w 79"/>
                      <a:gd name="T59" fmla="*/ 0 h 76"/>
                      <a:gd name="T60" fmla="*/ 0 w 79"/>
                      <a:gd name="T61" fmla="*/ 0 h 76"/>
                      <a:gd name="T62" fmla="*/ 0 w 79"/>
                      <a:gd name="T63" fmla="*/ 0 h 76"/>
                      <a:gd name="T64" fmla="*/ 0 w 79"/>
                      <a:gd name="T65" fmla="*/ 0 h 7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9"/>
                      <a:gd name="T100" fmla="*/ 0 h 76"/>
                      <a:gd name="T101" fmla="*/ 79 w 79"/>
                      <a:gd name="T102" fmla="*/ 76 h 7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9" h="76">
                        <a:moveTo>
                          <a:pt x="40" y="76"/>
                        </a:moveTo>
                        <a:lnTo>
                          <a:pt x="43" y="76"/>
                        </a:lnTo>
                        <a:lnTo>
                          <a:pt x="47" y="76"/>
                        </a:lnTo>
                        <a:lnTo>
                          <a:pt x="50" y="73"/>
                        </a:lnTo>
                        <a:lnTo>
                          <a:pt x="54" y="73"/>
                        </a:lnTo>
                        <a:lnTo>
                          <a:pt x="56" y="71"/>
                        </a:lnTo>
                        <a:lnTo>
                          <a:pt x="61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9" y="61"/>
                        </a:lnTo>
                        <a:lnTo>
                          <a:pt x="72" y="58"/>
                        </a:lnTo>
                        <a:lnTo>
                          <a:pt x="73" y="56"/>
                        </a:lnTo>
                        <a:lnTo>
                          <a:pt x="74" y="53"/>
                        </a:lnTo>
                        <a:lnTo>
                          <a:pt x="76" y="48"/>
                        </a:lnTo>
                        <a:lnTo>
                          <a:pt x="76" y="45"/>
                        </a:lnTo>
                        <a:lnTo>
                          <a:pt x="77" y="40"/>
                        </a:lnTo>
                        <a:lnTo>
                          <a:pt x="79" y="38"/>
                        </a:lnTo>
                        <a:lnTo>
                          <a:pt x="77" y="33"/>
                        </a:lnTo>
                        <a:lnTo>
                          <a:pt x="76" y="29"/>
                        </a:lnTo>
                        <a:lnTo>
                          <a:pt x="76" y="25"/>
                        </a:lnTo>
                        <a:lnTo>
                          <a:pt x="74" y="22"/>
                        </a:lnTo>
                        <a:lnTo>
                          <a:pt x="73" y="19"/>
                        </a:lnTo>
                        <a:lnTo>
                          <a:pt x="72" y="15"/>
                        </a:lnTo>
                        <a:lnTo>
                          <a:pt x="69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1" y="5"/>
                        </a:lnTo>
                        <a:lnTo>
                          <a:pt x="56" y="3"/>
                        </a:lnTo>
                        <a:lnTo>
                          <a:pt x="54" y="2"/>
                        </a:lnTo>
                        <a:lnTo>
                          <a:pt x="50" y="0"/>
                        </a:lnTo>
                        <a:lnTo>
                          <a:pt x="47" y="0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5" y="0"/>
                        </a:lnTo>
                        <a:lnTo>
                          <a:pt x="31" y="0"/>
                        </a:lnTo>
                        <a:lnTo>
                          <a:pt x="28" y="0"/>
                        </a:lnTo>
                        <a:lnTo>
                          <a:pt x="24" y="2"/>
                        </a:lnTo>
                        <a:lnTo>
                          <a:pt x="21" y="3"/>
                        </a:lnTo>
                        <a:lnTo>
                          <a:pt x="17" y="5"/>
                        </a:lnTo>
                        <a:lnTo>
                          <a:pt x="15" y="7"/>
                        </a:lnTo>
                        <a:lnTo>
                          <a:pt x="12" y="10"/>
                        </a:lnTo>
                        <a:lnTo>
                          <a:pt x="9" y="13"/>
                        </a:lnTo>
                        <a:lnTo>
                          <a:pt x="6" y="15"/>
                        </a:lnTo>
                        <a:lnTo>
                          <a:pt x="5" y="19"/>
                        </a:lnTo>
                        <a:lnTo>
                          <a:pt x="3" y="22"/>
                        </a:lnTo>
                        <a:lnTo>
                          <a:pt x="2" y="25"/>
                        </a:lnTo>
                        <a:lnTo>
                          <a:pt x="0" y="29"/>
                        </a:lnTo>
                        <a:lnTo>
                          <a:pt x="0" y="33"/>
                        </a:lnTo>
                        <a:lnTo>
                          <a:pt x="0" y="38"/>
                        </a:lnTo>
                        <a:lnTo>
                          <a:pt x="0" y="40"/>
                        </a:lnTo>
                        <a:lnTo>
                          <a:pt x="0" y="45"/>
                        </a:lnTo>
                        <a:lnTo>
                          <a:pt x="2" y="48"/>
                        </a:lnTo>
                        <a:lnTo>
                          <a:pt x="3" y="53"/>
                        </a:lnTo>
                        <a:lnTo>
                          <a:pt x="5" y="56"/>
                        </a:lnTo>
                        <a:lnTo>
                          <a:pt x="6" y="58"/>
                        </a:lnTo>
                        <a:lnTo>
                          <a:pt x="9" y="61"/>
                        </a:lnTo>
                        <a:lnTo>
                          <a:pt x="12" y="65"/>
                        </a:lnTo>
                        <a:lnTo>
                          <a:pt x="15" y="67"/>
                        </a:lnTo>
                        <a:lnTo>
                          <a:pt x="17" y="70"/>
                        </a:lnTo>
                        <a:lnTo>
                          <a:pt x="21" y="71"/>
                        </a:lnTo>
                        <a:lnTo>
                          <a:pt x="24" y="73"/>
                        </a:lnTo>
                        <a:lnTo>
                          <a:pt x="28" y="73"/>
                        </a:lnTo>
                        <a:lnTo>
                          <a:pt x="31" y="76"/>
                        </a:lnTo>
                        <a:lnTo>
                          <a:pt x="35" y="76"/>
                        </a:lnTo>
                        <a:lnTo>
                          <a:pt x="40" y="7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04" name="Freeform 206">
                    <a:extLst>
                      <a:ext uri="{FF2B5EF4-FFF2-40B4-BE49-F238E27FC236}">
                        <a16:creationId xmlns:a16="http://schemas.microsoft.com/office/drawing/2014/main" id="{34C32A9D-BF0A-4025-A48B-E29313E75F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7" y="1905"/>
                    <a:ext cx="27" cy="26"/>
                  </a:xfrm>
                  <a:custGeom>
                    <a:avLst/>
                    <a:gdLst>
                      <a:gd name="T0" fmla="*/ 0 w 79"/>
                      <a:gd name="T1" fmla="*/ 0 h 79"/>
                      <a:gd name="T2" fmla="*/ 0 w 79"/>
                      <a:gd name="T3" fmla="*/ 0 h 79"/>
                      <a:gd name="T4" fmla="*/ 0 w 79"/>
                      <a:gd name="T5" fmla="*/ 0 h 79"/>
                      <a:gd name="T6" fmla="*/ 0 w 79"/>
                      <a:gd name="T7" fmla="*/ 0 h 79"/>
                      <a:gd name="T8" fmla="*/ 0 w 79"/>
                      <a:gd name="T9" fmla="*/ 0 h 79"/>
                      <a:gd name="T10" fmla="*/ 0 w 79"/>
                      <a:gd name="T11" fmla="*/ 0 h 79"/>
                      <a:gd name="T12" fmla="*/ 0 w 79"/>
                      <a:gd name="T13" fmla="*/ 0 h 79"/>
                      <a:gd name="T14" fmla="*/ 0 w 79"/>
                      <a:gd name="T15" fmla="*/ 0 h 79"/>
                      <a:gd name="T16" fmla="*/ 0 w 79"/>
                      <a:gd name="T17" fmla="*/ 0 h 79"/>
                      <a:gd name="T18" fmla="*/ 0 w 79"/>
                      <a:gd name="T19" fmla="*/ 0 h 79"/>
                      <a:gd name="T20" fmla="*/ 0 w 79"/>
                      <a:gd name="T21" fmla="*/ 0 h 79"/>
                      <a:gd name="T22" fmla="*/ 0 w 79"/>
                      <a:gd name="T23" fmla="*/ 0 h 79"/>
                      <a:gd name="T24" fmla="*/ 0 w 79"/>
                      <a:gd name="T25" fmla="*/ 0 h 79"/>
                      <a:gd name="T26" fmla="*/ 0 w 79"/>
                      <a:gd name="T27" fmla="*/ 0 h 79"/>
                      <a:gd name="T28" fmla="*/ 0 w 79"/>
                      <a:gd name="T29" fmla="*/ 0 h 79"/>
                      <a:gd name="T30" fmla="*/ 0 w 79"/>
                      <a:gd name="T31" fmla="*/ 0 h 79"/>
                      <a:gd name="T32" fmla="*/ 0 w 79"/>
                      <a:gd name="T33" fmla="*/ 0 h 79"/>
                      <a:gd name="T34" fmla="*/ 0 w 79"/>
                      <a:gd name="T35" fmla="*/ 0 h 79"/>
                      <a:gd name="T36" fmla="*/ 0 w 79"/>
                      <a:gd name="T37" fmla="*/ 0 h 79"/>
                      <a:gd name="T38" fmla="*/ 0 w 79"/>
                      <a:gd name="T39" fmla="*/ 0 h 79"/>
                      <a:gd name="T40" fmla="*/ 0 w 79"/>
                      <a:gd name="T41" fmla="*/ 0 h 79"/>
                      <a:gd name="T42" fmla="*/ 0 w 79"/>
                      <a:gd name="T43" fmla="*/ 0 h 79"/>
                      <a:gd name="T44" fmla="*/ 0 w 79"/>
                      <a:gd name="T45" fmla="*/ 0 h 79"/>
                      <a:gd name="T46" fmla="*/ 0 w 79"/>
                      <a:gd name="T47" fmla="*/ 0 h 79"/>
                      <a:gd name="T48" fmla="*/ 0 w 79"/>
                      <a:gd name="T49" fmla="*/ 0 h 79"/>
                      <a:gd name="T50" fmla="*/ 0 w 79"/>
                      <a:gd name="T51" fmla="*/ 0 h 79"/>
                      <a:gd name="T52" fmla="*/ 0 w 79"/>
                      <a:gd name="T53" fmla="*/ 0 h 79"/>
                      <a:gd name="T54" fmla="*/ 0 w 79"/>
                      <a:gd name="T55" fmla="*/ 0 h 79"/>
                      <a:gd name="T56" fmla="*/ 0 w 79"/>
                      <a:gd name="T57" fmla="*/ 0 h 79"/>
                      <a:gd name="T58" fmla="*/ 0 w 79"/>
                      <a:gd name="T59" fmla="*/ 0 h 79"/>
                      <a:gd name="T60" fmla="*/ 0 w 79"/>
                      <a:gd name="T61" fmla="*/ 0 h 79"/>
                      <a:gd name="T62" fmla="*/ 0 w 79"/>
                      <a:gd name="T63" fmla="*/ 0 h 79"/>
                      <a:gd name="T64" fmla="*/ 0 w 79"/>
                      <a:gd name="T65" fmla="*/ 0 h 7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9"/>
                      <a:gd name="T100" fmla="*/ 0 h 79"/>
                      <a:gd name="T101" fmla="*/ 79 w 79"/>
                      <a:gd name="T102" fmla="*/ 79 h 7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9" h="79">
                        <a:moveTo>
                          <a:pt x="40" y="79"/>
                        </a:moveTo>
                        <a:lnTo>
                          <a:pt x="43" y="79"/>
                        </a:lnTo>
                        <a:lnTo>
                          <a:pt x="47" y="78"/>
                        </a:lnTo>
                        <a:lnTo>
                          <a:pt x="52" y="76"/>
                        </a:lnTo>
                        <a:lnTo>
                          <a:pt x="54" y="75"/>
                        </a:lnTo>
                        <a:lnTo>
                          <a:pt x="57" y="73"/>
                        </a:lnTo>
                        <a:lnTo>
                          <a:pt x="61" y="70"/>
                        </a:lnTo>
                        <a:lnTo>
                          <a:pt x="63" y="68"/>
                        </a:lnTo>
                        <a:lnTo>
                          <a:pt x="67" y="67"/>
                        </a:lnTo>
                        <a:lnTo>
                          <a:pt x="69" y="63"/>
                        </a:lnTo>
                        <a:lnTo>
                          <a:pt x="72" y="61"/>
                        </a:lnTo>
                        <a:lnTo>
                          <a:pt x="73" y="59"/>
                        </a:lnTo>
                        <a:lnTo>
                          <a:pt x="75" y="55"/>
                        </a:lnTo>
                        <a:lnTo>
                          <a:pt x="76" y="50"/>
                        </a:lnTo>
                        <a:lnTo>
                          <a:pt x="78" y="48"/>
                        </a:lnTo>
                        <a:lnTo>
                          <a:pt x="78" y="43"/>
                        </a:lnTo>
                        <a:lnTo>
                          <a:pt x="79" y="41"/>
                        </a:lnTo>
                        <a:lnTo>
                          <a:pt x="78" y="35"/>
                        </a:lnTo>
                        <a:lnTo>
                          <a:pt x="78" y="31"/>
                        </a:lnTo>
                        <a:lnTo>
                          <a:pt x="76" y="28"/>
                        </a:lnTo>
                        <a:lnTo>
                          <a:pt x="75" y="25"/>
                        </a:lnTo>
                        <a:lnTo>
                          <a:pt x="73" y="21"/>
                        </a:lnTo>
                        <a:lnTo>
                          <a:pt x="72" y="18"/>
                        </a:lnTo>
                        <a:lnTo>
                          <a:pt x="69" y="15"/>
                        </a:lnTo>
                        <a:lnTo>
                          <a:pt x="67" y="12"/>
                        </a:lnTo>
                        <a:lnTo>
                          <a:pt x="63" y="10"/>
                        </a:lnTo>
                        <a:lnTo>
                          <a:pt x="61" y="8"/>
                        </a:lnTo>
                        <a:lnTo>
                          <a:pt x="57" y="5"/>
                        </a:lnTo>
                        <a:lnTo>
                          <a:pt x="54" y="4"/>
                        </a:lnTo>
                        <a:lnTo>
                          <a:pt x="52" y="3"/>
                        </a:lnTo>
                        <a:lnTo>
                          <a:pt x="47" y="2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6" y="0"/>
                        </a:lnTo>
                        <a:lnTo>
                          <a:pt x="31" y="2"/>
                        </a:lnTo>
                        <a:lnTo>
                          <a:pt x="28" y="3"/>
                        </a:lnTo>
                        <a:lnTo>
                          <a:pt x="24" y="4"/>
                        </a:lnTo>
                        <a:lnTo>
                          <a:pt x="21" y="5"/>
                        </a:lnTo>
                        <a:lnTo>
                          <a:pt x="18" y="8"/>
                        </a:lnTo>
                        <a:lnTo>
                          <a:pt x="15" y="10"/>
                        </a:lnTo>
                        <a:lnTo>
                          <a:pt x="12" y="12"/>
                        </a:lnTo>
                        <a:lnTo>
                          <a:pt x="10" y="15"/>
                        </a:lnTo>
                        <a:lnTo>
                          <a:pt x="8" y="18"/>
                        </a:lnTo>
                        <a:lnTo>
                          <a:pt x="5" y="21"/>
                        </a:lnTo>
                        <a:lnTo>
                          <a:pt x="4" y="25"/>
                        </a:lnTo>
                        <a:lnTo>
                          <a:pt x="3" y="28"/>
                        </a:lnTo>
                        <a:lnTo>
                          <a:pt x="2" y="31"/>
                        </a:lnTo>
                        <a:lnTo>
                          <a:pt x="0" y="35"/>
                        </a:lnTo>
                        <a:lnTo>
                          <a:pt x="0" y="41"/>
                        </a:lnTo>
                        <a:lnTo>
                          <a:pt x="0" y="43"/>
                        </a:lnTo>
                        <a:lnTo>
                          <a:pt x="2" y="48"/>
                        </a:lnTo>
                        <a:lnTo>
                          <a:pt x="3" y="50"/>
                        </a:lnTo>
                        <a:lnTo>
                          <a:pt x="4" y="55"/>
                        </a:lnTo>
                        <a:lnTo>
                          <a:pt x="5" y="59"/>
                        </a:lnTo>
                        <a:lnTo>
                          <a:pt x="8" y="61"/>
                        </a:lnTo>
                        <a:lnTo>
                          <a:pt x="10" y="63"/>
                        </a:lnTo>
                        <a:lnTo>
                          <a:pt x="12" y="67"/>
                        </a:lnTo>
                        <a:lnTo>
                          <a:pt x="15" y="68"/>
                        </a:lnTo>
                        <a:lnTo>
                          <a:pt x="18" y="70"/>
                        </a:lnTo>
                        <a:lnTo>
                          <a:pt x="21" y="73"/>
                        </a:lnTo>
                        <a:lnTo>
                          <a:pt x="24" y="75"/>
                        </a:lnTo>
                        <a:lnTo>
                          <a:pt x="28" y="76"/>
                        </a:lnTo>
                        <a:lnTo>
                          <a:pt x="31" y="78"/>
                        </a:lnTo>
                        <a:lnTo>
                          <a:pt x="36" y="79"/>
                        </a:lnTo>
                        <a:lnTo>
                          <a:pt x="40" y="7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05" name="Freeform 207">
                    <a:extLst>
                      <a:ext uri="{FF2B5EF4-FFF2-40B4-BE49-F238E27FC236}">
                        <a16:creationId xmlns:a16="http://schemas.microsoft.com/office/drawing/2014/main" id="{2C6E53A8-25F6-496E-9938-F80942F573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36" y="1906"/>
                    <a:ext cx="26" cy="25"/>
                  </a:xfrm>
                  <a:custGeom>
                    <a:avLst/>
                    <a:gdLst>
                      <a:gd name="T0" fmla="*/ 0 w 78"/>
                      <a:gd name="T1" fmla="*/ 0 h 76"/>
                      <a:gd name="T2" fmla="*/ 0 w 78"/>
                      <a:gd name="T3" fmla="*/ 0 h 76"/>
                      <a:gd name="T4" fmla="*/ 0 w 78"/>
                      <a:gd name="T5" fmla="*/ 0 h 76"/>
                      <a:gd name="T6" fmla="*/ 0 w 78"/>
                      <a:gd name="T7" fmla="*/ 0 h 76"/>
                      <a:gd name="T8" fmla="*/ 0 w 78"/>
                      <a:gd name="T9" fmla="*/ 0 h 76"/>
                      <a:gd name="T10" fmla="*/ 0 w 78"/>
                      <a:gd name="T11" fmla="*/ 0 h 76"/>
                      <a:gd name="T12" fmla="*/ 0 w 78"/>
                      <a:gd name="T13" fmla="*/ 0 h 76"/>
                      <a:gd name="T14" fmla="*/ 0 w 78"/>
                      <a:gd name="T15" fmla="*/ 0 h 76"/>
                      <a:gd name="T16" fmla="*/ 0 w 78"/>
                      <a:gd name="T17" fmla="*/ 0 h 76"/>
                      <a:gd name="T18" fmla="*/ 0 w 78"/>
                      <a:gd name="T19" fmla="*/ 0 h 76"/>
                      <a:gd name="T20" fmla="*/ 0 w 78"/>
                      <a:gd name="T21" fmla="*/ 0 h 76"/>
                      <a:gd name="T22" fmla="*/ 0 w 78"/>
                      <a:gd name="T23" fmla="*/ 0 h 76"/>
                      <a:gd name="T24" fmla="*/ 0 w 78"/>
                      <a:gd name="T25" fmla="*/ 0 h 76"/>
                      <a:gd name="T26" fmla="*/ 0 w 78"/>
                      <a:gd name="T27" fmla="*/ 0 h 76"/>
                      <a:gd name="T28" fmla="*/ 0 w 78"/>
                      <a:gd name="T29" fmla="*/ 0 h 76"/>
                      <a:gd name="T30" fmla="*/ 0 w 78"/>
                      <a:gd name="T31" fmla="*/ 0 h 76"/>
                      <a:gd name="T32" fmla="*/ 0 w 78"/>
                      <a:gd name="T33" fmla="*/ 0 h 76"/>
                      <a:gd name="T34" fmla="*/ 0 w 78"/>
                      <a:gd name="T35" fmla="*/ 0 h 76"/>
                      <a:gd name="T36" fmla="*/ 0 w 78"/>
                      <a:gd name="T37" fmla="*/ 0 h 76"/>
                      <a:gd name="T38" fmla="*/ 0 w 78"/>
                      <a:gd name="T39" fmla="*/ 0 h 76"/>
                      <a:gd name="T40" fmla="*/ 0 w 78"/>
                      <a:gd name="T41" fmla="*/ 0 h 76"/>
                      <a:gd name="T42" fmla="*/ 0 w 78"/>
                      <a:gd name="T43" fmla="*/ 0 h 76"/>
                      <a:gd name="T44" fmla="*/ 0 w 78"/>
                      <a:gd name="T45" fmla="*/ 0 h 76"/>
                      <a:gd name="T46" fmla="*/ 0 w 78"/>
                      <a:gd name="T47" fmla="*/ 0 h 76"/>
                      <a:gd name="T48" fmla="*/ 0 w 78"/>
                      <a:gd name="T49" fmla="*/ 0 h 76"/>
                      <a:gd name="T50" fmla="*/ 0 w 78"/>
                      <a:gd name="T51" fmla="*/ 0 h 76"/>
                      <a:gd name="T52" fmla="*/ 0 w 78"/>
                      <a:gd name="T53" fmla="*/ 0 h 76"/>
                      <a:gd name="T54" fmla="*/ 0 w 78"/>
                      <a:gd name="T55" fmla="*/ 0 h 76"/>
                      <a:gd name="T56" fmla="*/ 0 w 78"/>
                      <a:gd name="T57" fmla="*/ 0 h 76"/>
                      <a:gd name="T58" fmla="*/ 0 w 78"/>
                      <a:gd name="T59" fmla="*/ 0 h 76"/>
                      <a:gd name="T60" fmla="*/ 0 w 78"/>
                      <a:gd name="T61" fmla="*/ 0 h 76"/>
                      <a:gd name="T62" fmla="*/ 0 w 78"/>
                      <a:gd name="T63" fmla="*/ 0 h 76"/>
                      <a:gd name="T64" fmla="*/ 0 w 78"/>
                      <a:gd name="T65" fmla="*/ 0 h 7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6"/>
                      <a:gd name="T101" fmla="*/ 78 w 78"/>
                      <a:gd name="T102" fmla="*/ 76 h 7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6">
                        <a:moveTo>
                          <a:pt x="40" y="76"/>
                        </a:moveTo>
                        <a:lnTo>
                          <a:pt x="43" y="76"/>
                        </a:lnTo>
                        <a:lnTo>
                          <a:pt x="47" y="76"/>
                        </a:lnTo>
                        <a:lnTo>
                          <a:pt x="50" y="73"/>
                        </a:lnTo>
                        <a:lnTo>
                          <a:pt x="54" y="73"/>
                        </a:lnTo>
                        <a:lnTo>
                          <a:pt x="57" y="71"/>
                        </a:lnTo>
                        <a:lnTo>
                          <a:pt x="60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8" y="63"/>
                        </a:lnTo>
                        <a:lnTo>
                          <a:pt x="70" y="59"/>
                        </a:lnTo>
                        <a:lnTo>
                          <a:pt x="73" y="56"/>
                        </a:lnTo>
                        <a:lnTo>
                          <a:pt x="75" y="53"/>
                        </a:lnTo>
                        <a:lnTo>
                          <a:pt x="75" y="50"/>
                        </a:lnTo>
                        <a:lnTo>
                          <a:pt x="78" y="45"/>
                        </a:lnTo>
                        <a:lnTo>
                          <a:pt x="78" y="41"/>
                        </a:lnTo>
                        <a:lnTo>
                          <a:pt x="78" y="38"/>
                        </a:lnTo>
                        <a:lnTo>
                          <a:pt x="78" y="34"/>
                        </a:lnTo>
                        <a:lnTo>
                          <a:pt x="78" y="29"/>
                        </a:lnTo>
                        <a:lnTo>
                          <a:pt x="75" y="26"/>
                        </a:lnTo>
                        <a:lnTo>
                          <a:pt x="75" y="22"/>
                        </a:lnTo>
                        <a:lnTo>
                          <a:pt x="73" y="19"/>
                        </a:lnTo>
                        <a:lnTo>
                          <a:pt x="70" y="15"/>
                        </a:lnTo>
                        <a:lnTo>
                          <a:pt x="68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0" y="6"/>
                        </a:lnTo>
                        <a:lnTo>
                          <a:pt x="57" y="3"/>
                        </a:lnTo>
                        <a:lnTo>
                          <a:pt x="54" y="2"/>
                        </a:lnTo>
                        <a:lnTo>
                          <a:pt x="50" y="1"/>
                        </a:lnTo>
                        <a:lnTo>
                          <a:pt x="47" y="0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5" y="0"/>
                        </a:lnTo>
                        <a:lnTo>
                          <a:pt x="31" y="0"/>
                        </a:lnTo>
                        <a:lnTo>
                          <a:pt x="27" y="1"/>
                        </a:lnTo>
                        <a:lnTo>
                          <a:pt x="24" y="2"/>
                        </a:lnTo>
                        <a:lnTo>
                          <a:pt x="21" y="3"/>
                        </a:lnTo>
                        <a:lnTo>
                          <a:pt x="17" y="6"/>
                        </a:lnTo>
                        <a:lnTo>
                          <a:pt x="13" y="7"/>
                        </a:lnTo>
                        <a:lnTo>
                          <a:pt x="11" y="10"/>
                        </a:lnTo>
                        <a:lnTo>
                          <a:pt x="9" y="13"/>
                        </a:lnTo>
                        <a:lnTo>
                          <a:pt x="6" y="15"/>
                        </a:lnTo>
                        <a:lnTo>
                          <a:pt x="4" y="19"/>
                        </a:lnTo>
                        <a:lnTo>
                          <a:pt x="4" y="22"/>
                        </a:lnTo>
                        <a:lnTo>
                          <a:pt x="2" y="26"/>
                        </a:lnTo>
                        <a:lnTo>
                          <a:pt x="2" y="29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2" y="45"/>
                        </a:lnTo>
                        <a:lnTo>
                          <a:pt x="2" y="50"/>
                        </a:lnTo>
                        <a:lnTo>
                          <a:pt x="4" y="53"/>
                        </a:lnTo>
                        <a:lnTo>
                          <a:pt x="4" y="56"/>
                        </a:lnTo>
                        <a:lnTo>
                          <a:pt x="6" y="59"/>
                        </a:lnTo>
                        <a:lnTo>
                          <a:pt x="9" y="63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lnTo>
                          <a:pt x="17" y="70"/>
                        </a:lnTo>
                        <a:lnTo>
                          <a:pt x="21" y="71"/>
                        </a:lnTo>
                        <a:lnTo>
                          <a:pt x="24" y="73"/>
                        </a:lnTo>
                        <a:lnTo>
                          <a:pt x="27" y="73"/>
                        </a:lnTo>
                        <a:lnTo>
                          <a:pt x="31" y="76"/>
                        </a:lnTo>
                        <a:lnTo>
                          <a:pt x="35" y="76"/>
                        </a:lnTo>
                        <a:lnTo>
                          <a:pt x="40" y="7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06" name="Freeform 208">
                    <a:extLst>
                      <a:ext uri="{FF2B5EF4-FFF2-40B4-BE49-F238E27FC236}">
                        <a16:creationId xmlns:a16="http://schemas.microsoft.com/office/drawing/2014/main" id="{74F4B2D6-A5F1-4D8F-9F3B-766C5B4506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88" y="1906"/>
                    <a:ext cx="26" cy="26"/>
                  </a:xfrm>
                  <a:custGeom>
                    <a:avLst/>
                    <a:gdLst>
                      <a:gd name="T0" fmla="*/ 0 w 78"/>
                      <a:gd name="T1" fmla="*/ 0 h 77"/>
                      <a:gd name="T2" fmla="*/ 0 w 78"/>
                      <a:gd name="T3" fmla="*/ 0 h 77"/>
                      <a:gd name="T4" fmla="*/ 0 w 78"/>
                      <a:gd name="T5" fmla="*/ 0 h 77"/>
                      <a:gd name="T6" fmla="*/ 0 w 78"/>
                      <a:gd name="T7" fmla="*/ 0 h 77"/>
                      <a:gd name="T8" fmla="*/ 0 w 78"/>
                      <a:gd name="T9" fmla="*/ 0 h 77"/>
                      <a:gd name="T10" fmla="*/ 0 w 78"/>
                      <a:gd name="T11" fmla="*/ 0 h 77"/>
                      <a:gd name="T12" fmla="*/ 0 w 78"/>
                      <a:gd name="T13" fmla="*/ 0 h 77"/>
                      <a:gd name="T14" fmla="*/ 0 w 78"/>
                      <a:gd name="T15" fmla="*/ 0 h 77"/>
                      <a:gd name="T16" fmla="*/ 0 w 78"/>
                      <a:gd name="T17" fmla="*/ 0 h 77"/>
                      <a:gd name="T18" fmla="*/ 0 w 78"/>
                      <a:gd name="T19" fmla="*/ 0 h 77"/>
                      <a:gd name="T20" fmla="*/ 0 w 78"/>
                      <a:gd name="T21" fmla="*/ 0 h 77"/>
                      <a:gd name="T22" fmla="*/ 0 w 78"/>
                      <a:gd name="T23" fmla="*/ 0 h 77"/>
                      <a:gd name="T24" fmla="*/ 0 w 78"/>
                      <a:gd name="T25" fmla="*/ 0 h 77"/>
                      <a:gd name="T26" fmla="*/ 0 w 78"/>
                      <a:gd name="T27" fmla="*/ 0 h 77"/>
                      <a:gd name="T28" fmla="*/ 0 w 78"/>
                      <a:gd name="T29" fmla="*/ 0 h 77"/>
                      <a:gd name="T30" fmla="*/ 0 w 78"/>
                      <a:gd name="T31" fmla="*/ 0 h 77"/>
                      <a:gd name="T32" fmla="*/ 0 w 78"/>
                      <a:gd name="T33" fmla="*/ 0 h 77"/>
                      <a:gd name="T34" fmla="*/ 0 w 78"/>
                      <a:gd name="T35" fmla="*/ 0 h 77"/>
                      <a:gd name="T36" fmla="*/ 0 w 78"/>
                      <a:gd name="T37" fmla="*/ 0 h 77"/>
                      <a:gd name="T38" fmla="*/ 0 w 78"/>
                      <a:gd name="T39" fmla="*/ 0 h 77"/>
                      <a:gd name="T40" fmla="*/ 0 w 78"/>
                      <a:gd name="T41" fmla="*/ 0 h 77"/>
                      <a:gd name="T42" fmla="*/ 0 w 78"/>
                      <a:gd name="T43" fmla="*/ 0 h 77"/>
                      <a:gd name="T44" fmla="*/ 0 w 78"/>
                      <a:gd name="T45" fmla="*/ 0 h 77"/>
                      <a:gd name="T46" fmla="*/ 0 w 78"/>
                      <a:gd name="T47" fmla="*/ 0 h 77"/>
                      <a:gd name="T48" fmla="*/ 0 w 78"/>
                      <a:gd name="T49" fmla="*/ 0 h 77"/>
                      <a:gd name="T50" fmla="*/ 0 w 78"/>
                      <a:gd name="T51" fmla="*/ 0 h 77"/>
                      <a:gd name="T52" fmla="*/ 0 w 78"/>
                      <a:gd name="T53" fmla="*/ 0 h 77"/>
                      <a:gd name="T54" fmla="*/ 0 w 78"/>
                      <a:gd name="T55" fmla="*/ 0 h 77"/>
                      <a:gd name="T56" fmla="*/ 0 w 78"/>
                      <a:gd name="T57" fmla="*/ 0 h 77"/>
                      <a:gd name="T58" fmla="*/ 0 w 78"/>
                      <a:gd name="T59" fmla="*/ 0 h 77"/>
                      <a:gd name="T60" fmla="*/ 0 w 78"/>
                      <a:gd name="T61" fmla="*/ 0 h 77"/>
                      <a:gd name="T62" fmla="*/ 0 w 78"/>
                      <a:gd name="T63" fmla="*/ 0 h 77"/>
                      <a:gd name="T64" fmla="*/ 0 w 78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7"/>
                      <a:gd name="T101" fmla="*/ 78 w 78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7">
                        <a:moveTo>
                          <a:pt x="38" y="77"/>
                        </a:moveTo>
                        <a:lnTo>
                          <a:pt x="41" y="76"/>
                        </a:lnTo>
                        <a:lnTo>
                          <a:pt x="45" y="75"/>
                        </a:lnTo>
                        <a:lnTo>
                          <a:pt x="50" y="75"/>
                        </a:lnTo>
                        <a:lnTo>
                          <a:pt x="53" y="72"/>
                        </a:lnTo>
                        <a:lnTo>
                          <a:pt x="56" y="71"/>
                        </a:lnTo>
                        <a:lnTo>
                          <a:pt x="60" y="69"/>
                        </a:lnTo>
                        <a:lnTo>
                          <a:pt x="63" y="66"/>
                        </a:lnTo>
                        <a:lnTo>
                          <a:pt x="65" y="64"/>
                        </a:lnTo>
                        <a:lnTo>
                          <a:pt x="67" y="62"/>
                        </a:lnTo>
                        <a:lnTo>
                          <a:pt x="70" y="59"/>
                        </a:lnTo>
                        <a:lnTo>
                          <a:pt x="71" y="56"/>
                        </a:lnTo>
                        <a:lnTo>
                          <a:pt x="73" y="53"/>
                        </a:lnTo>
                        <a:lnTo>
                          <a:pt x="76" y="49"/>
                        </a:lnTo>
                        <a:lnTo>
                          <a:pt x="76" y="45"/>
                        </a:lnTo>
                        <a:lnTo>
                          <a:pt x="77" y="41"/>
                        </a:lnTo>
                        <a:lnTo>
                          <a:pt x="78" y="38"/>
                        </a:lnTo>
                        <a:lnTo>
                          <a:pt x="77" y="34"/>
                        </a:lnTo>
                        <a:lnTo>
                          <a:pt x="76" y="28"/>
                        </a:lnTo>
                        <a:lnTo>
                          <a:pt x="76" y="26"/>
                        </a:lnTo>
                        <a:lnTo>
                          <a:pt x="73" y="23"/>
                        </a:lnTo>
                        <a:lnTo>
                          <a:pt x="71" y="19"/>
                        </a:lnTo>
                        <a:lnTo>
                          <a:pt x="70" y="17"/>
                        </a:lnTo>
                        <a:lnTo>
                          <a:pt x="67" y="13"/>
                        </a:lnTo>
                        <a:lnTo>
                          <a:pt x="65" y="11"/>
                        </a:lnTo>
                        <a:lnTo>
                          <a:pt x="63" y="8"/>
                        </a:lnTo>
                        <a:lnTo>
                          <a:pt x="60" y="6"/>
                        </a:lnTo>
                        <a:lnTo>
                          <a:pt x="56" y="4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2" y="2"/>
                        </a:lnTo>
                        <a:lnTo>
                          <a:pt x="20" y="4"/>
                        </a:lnTo>
                        <a:lnTo>
                          <a:pt x="16" y="6"/>
                        </a:lnTo>
                        <a:lnTo>
                          <a:pt x="13" y="8"/>
                        </a:lnTo>
                        <a:lnTo>
                          <a:pt x="11" y="11"/>
                        </a:lnTo>
                        <a:lnTo>
                          <a:pt x="8" y="13"/>
                        </a:lnTo>
                        <a:lnTo>
                          <a:pt x="6" y="17"/>
                        </a:lnTo>
                        <a:lnTo>
                          <a:pt x="5" y="19"/>
                        </a:lnTo>
                        <a:lnTo>
                          <a:pt x="2" y="23"/>
                        </a:lnTo>
                        <a:lnTo>
                          <a:pt x="1" y="26"/>
                        </a:lnTo>
                        <a:lnTo>
                          <a:pt x="0" y="28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0" y="45"/>
                        </a:lnTo>
                        <a:lnTo>
                          <a:pt x="1" y="49"/>
                        </a:lnTo>
                        <a:lnTo>
                          <a:pt x="2" y="53"/>
                        </a:lnTo>
                        <a:lnTo>
                          <a:pt x="5" y="56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4"/>
                        </a:lnTo>
                        <a:lnTo>
                          <a:pt x="13" y="66"/>
                        </a:lnTo>
                        <a:lnTo>
                          <a:pt x="16" y="69"/>
                        </a:lnTo>
                        <a:lnTo>
                          <a:pt x="20" y="71"/>
                        </a:lnTo>
                        <a:lnTo>
                          <a:pt x="22" y="72"/>
                        </a:lnTo>
                        <a:lnTo>
                          <a:pt x="26" y="75"/>
                        </a:lnTo>
                        <a:lnTo>
                          <a:pt x="31" y="75"/>
                        </a:lnTo>
                        <a:lnTo>
                          <a:pt x="34" y="76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07" name="Freeform 209">
                    <a:extLst>
                      <a:ext uri="{FF2B5EF4-FFF2-40B4-BE49-F238E27FC236}">
                        <a16:creationId xmlns:a16="http://schemas.microsoft.com/office/drawing/2014/main" id="{CA0579F5-5E06-45BA-AED4-2AE3C6B2B7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9" y="1907"/>
                    <a:ext cx="25" cy="25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8" y="77"/>
                        </a:moveTo>
                        <a:lnTo>
                          <a:pt x="41" y="77"/>
                        </a:lnTo>
                        <a:lnTo>
                          <a:pt x="45" y="76"/>
                        </a:lnTo>
                        <a:lnTo>
                          <a:pt x="48" y="75"/>
                        </a:lnTo>
                        <a:lnTo>
                          <a:pt x="53" y="75"/>
                        </a:lnTo>
                        <a:lnTo>
                          <a:pt x="56" y="73"/>
                        </a:lnTo>
                        <a:lnTo>
                          <a:pt x="59" y="70"/>
                        </a:lnTo>
                        <a:lnTo>
                          <a:pt x="61" y="67"/>
                        </a:lnTo>
                        <a:lnTo>
                          <a:pt x="65" y="66"/>
                        </a:lnTo>
                        <a:lnTo>
                          <a:pt x="67" y="62"/>
                        </a:lnTo>
                        <a:lnTo>
                          <a:pt x="70" y="60"/>
                        </a:lnTo>
                        <a:lnTo>
                          <a:pt x="71" y="57"/>
                        </a:lnTo>
                        <a:lnTo>
                          <a:pt x="73" y="53"/>
                        </a:lnTo>
                        <a:lnTo>
                          <a:pt x="74" y="50"/>
                        </a:lnTo>
                        <a:lnTo>
                          <a:pt x="76" y="45"/>
                        </a:lnTo>
                        <a:lnTo>
                          <a:pt x="76" y="42"/>
                        </a:lnTo>
                        <a:lnTo>
                          <a:pt x="77" y="38"/>
                        </a:lnTo>
                        <a:lnTo>
                          <a:pt x="76" y="35"/>
                        </a:lnTo>
                        <a:lnTo>
                          <a:pt x="76" y="30"/>
                        </a:lnTo>
                        <a:lnTo>
                          <a:pt x="74" y="26"/>
                        </a:lnTo>
                        <a:lnTo>
                          <a:pt x="73" y="23"/>
                        </a:lnTo>
                        <a:lnTo>
                          <a:pt x="71" y="19"/>
                        </a:lnTo>
                        <a:lnTo>
                          <a:pt x="70" y="17"/>
                        </a:lnTo>
                        <a:lnTo>
                          <a:pt x="67" y="13"/>
                        </a:lnTo>
                        <a:lnTo>
                          <a:pt x="65" y="11"/>
                        </a:lnTo>
                        <a:lnTo>
                          <a:pt x="61" y="9"/>
                        </a:lnTo>
                        <a:lnTo>
                          <a:pt x="59" y="6"/>
                        </a:lnTo>
                        <a:lnTo>
                          <a:pt x="56" y="4"/>
                        </a:lnTo>
                        <a:lnTo>
                          <a:pt x="53" y="3"/>
                        </a:lnTo>
                        <a:lnTo>
                          <a:pt x="48" y="2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3" y="0"/>
                        </a:lnTo>
                        <a:lnTo>
                          <a:pt x="31" y="0"/>
                        </a:lnTo>
                        <a:lnTo>
                          <a:pt x="26" y="2"/>
                        </a:lnTo>
                        <a:lnTo>
                          <a:pt x="22" y="3"/>
                        </a:lnTo>
                        <a:lnTo>
                          <a:pt x="19" y="4"/>
                        </a:lnTo>
                        <a:lnTo>
                          <a:pt x="15" y="6"/>
                        </a:lnTo>
                        <a:lnTo>
                          <a:pt x="13" y="9"/>
                        </a:lnTo>
                        <a:lnTo>
                          <a:pt x="10" y="11"/>
                        </a:lnTo>
                        <a:lnTo>
                          <a:pt x="7" y="13"/>
                        </a:lnTo>
                        <a:lnTo>
                          <a:pt x="4" y="17"/>
                        </a:lnTo>
                        <a:lnTo>
                          <a:pt x="3" y="19"/>
                        </a:lnTo>
                        <a:lnTo>
                          <a:pt x="2" y="23"/>
                        </a:lnTo>
                        <a:lnTo>
                          <a:pt x="0" y="26"/>
                        </a:lnTo>
                        <a:lnTo>
                          <a:pt x="0" y="30"/>
                        </a:lnTo>
                        <a:lnTo>
                          <a:pt x="0" y="35"/>
                        </a:lnTo>
                        <a:lnTo>
                          <a:pt x="0" y="38"/>
                        </a:lnTo>
                        <a:lnTo>
                          <a:pt x="0" y="42"/>
                        </a:lnTo>
                        <a:lnTo>
                          <a:pt x="0" y="45"/>
                        </a:lnTo>
                        <a:lnTo>
                          <a:pt x="0" y="50"/>
                        </a:lnTo>
                        <a:lnTo>
                          <a:pt x="2" y="53"/>
                        </a:lnTo>
                        <a:lnTo>
                          <a:pt x="3" y="57"/>
                        </a:lnTo>
                        <a:lnTo>
                          <a:pt x="4" y="60"/>
                        </a:lnTo>
                        <a:lnTo>
                          <a:pt x="7" y="62"/>
                        </a:lnTo>
                        <a:lnTo>
                          <a:pt x="10" y="66"/>
                        </a:lnTo>
                        <a:lnTo>
                          <a:pt x="13" y="67"/>
                        </a:lnTo>
                        <a:lnTo>
                          <a:pt x="15" y="70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5"/>
                        </a:lnTo>
                        <a:lnTo>
                          <a:pt x="31" y="76"/>
                        </a:lnTo>
                        <a:lnTo>
                          <a:pt x="33" y="77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08" name="Freeform 210">
                    <a:extLst>
                      <a:ext uri="{FF2B5EF4-FFF2-40B4-BE49-F238E27FC236}">
                        <a16:creationId xmlns:a16="http://schemas.microsoft.com/office/drawing/2014/main" id="{9352FB4E-BBDE-4A4D-BB99-D1CA6916DE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91" y="1538"/>
                    <a:ext cx="19" cy="9"/>
                  </a:xfrm>
                  <a:custGeom>
                    <a:avLst/>
                    <a:gdLst>
                      <a:gd name="T0" fmla="*/ 0 w 56"/>
                      <a:gd name="T1" fmla="*/ 0 h 27"/>
                      <a:gd name="T2" fmla="*/ 0 w 56"/>
                      <a:gd name="T3" fmla="*/ 0 h 27"/>
                      <a:gd name="T4" fmla="*/ 0 w 56"/>
                      <a:gd name="T5" fmla="*/ 0 h 27"/>
                      <a:gd name="T6" fmla="*/ 0 w 56"/>
                      <a:gd name="T7" fmla="*/ 0 h 27"/>
                      <a:gd name="T8" fmla="*/ 0 w 56"/>
                      <a:gd name="T9" fmla="*/ 0 h 27"/>
                      <a:gd name="T10" fmla="*/ 0 w 56"/>
                      <a:gd name="T11" fmla="*/ 0 h 27"/>
                      <a:gd name="T12" fmla="*/ 0 w 56"/>
                      <a:gd name="T13" fmla="*/ 0 h 27"/>
                      <a:gd name="T14" fmla="*/ 0 w 56"/>
                      <a:gd name="T15" fmla="*/ 0 h 27"/>
                      <a:gd name="T16" fmla="*/ 0 w 56"/>
                      <a:gd name="T17" fmla="*/ 0 h 27"/>
                      <a:gd name="T18" fmla="*/ 0 w 56"/>
                      <a:gd name="T19" fmla="*/ 0 h 27"/>
                      <a:gd name="T20" fmla="*/ 0 w 56"/>
                      <a:gd name="T21" fmla="*/ 0 h 27"/>
                      <a:gd name="T22" fmla="*/ 0 w 56"/>
                      <a:gd name="T23" fmla="*/ 0 h 27"/>
                      <a:gd name="T24" fmla="*/ 0 w 56"/>
                      <a:gd name="T25" fmla="*/ 0 h 27"/>
                      <a:gd name="T26" fmla="*/ 0 w 56"/>
                      <a:gd name="T27" fmla="*/ 0 h 27"/>
                      <a:gd name="T28" fmla="*/ 0 w 56"/>
                      <a:gd name="T29" fmla="*/ 0 h 27"/>
                      <a:gd name="T30" fmla="*/ 0 w 56"/>
                      <a:gd name="T31" fmla="*/ 0 h 27"/>
                      <a:gd name="T32" fmla="*/ 0 w 56"/>
                      <a:gd name="T33" fmla="*/ 0 h 27"/>
                      <a:gd name="T34" fmla="*/ 0 w 56"/>
                      <a:gd name="T35" fmla="*/ 0 h 27"/>
                      <a:gd name="T36" fmla="*/ 0 w 56"/>
                      <a:gd name="T37" fmla="*/ 0 h 27"/>
                      <a:gd name="T38" fmla="*/ 0 w 56"/>
                      <a:gd name="T39" fmla="*/ 0 h 27"/>
                      <a:gd name="T40" fmla="*/ 0 w 56"/>
                      <a:gd name="T41" fmla="*/ 0 h 27"/>
                      <a:gd name="T42" fmla="*/ 0 w 56"/>
                      <a:gd name="T43" fmla="*/ 0 h 27"/>
                      <a:gd name="T44" fmla="*/ 0 w 56"/>
                      <a:gd name="T45" fmla="*/ 0 h 27"/>
                      <a:gd name="T46" fmla="*/ 0 w 56"/>
                      <a:gd name="T47" fmla="*/ 0 h 27"/>
                      <a:gd name="T48" fmla="*/ 0 w 56"/>
                      <a:gd name="T49" fmla="*/ 0 h 27"/>
                      <a:gd name="T50" fmla="*/ 0 w 56"/>
                      <a:gd name="T51" fmla="*/ 0 h 27"/>
                      <a:gd name="T52" fmla="*/ 0 w 56"/>
                      <a:gd name="T53" fmla="*/ 0 h 27"/>
                      <a:gd name="T54" fmla="*/ 0 w 56"/>
                      <a:gd name="T55" fmla="*/ 0 h 27"/>
                      <a:gd name="T56" fmla="*/ 0 w 56"/>
                      <a:gd name="T57" fmla="*/ 0 h 27"/>
                      <a:gd name="T58" fmla="*/ 0 w 56"/>
                      <a:gd name="T59" fmla="*/ 0 h 27"/>
                      <a:gd name="T60" fmla="*/ 0 w 56"/>
                      <a:gd name="T61" fmla="*/ 0 h 27"/>
                      <a:gd name="T62" fmla="*/ 0 w 56"/>
                      <a:gd name="T63" fmla="*/ 0 h 27"/>
                      <a:gd name="T64" fmla="*/ 0 w 56"/>
                      <a:gd name="T65" fmla="*/ 0 h 27"/>
                      <a:gd name="T66" fmla="*/ 0 w 56"/>
                      <a:gd name="T67" fmla="*/ 0 h 27"/>
                      <a:gd name="T68" fmla="*/ 0 w 56"/>
                      <a:gd name="T69" fmla="*/ 0 h 27"/>
                      <a:gd name="T70" fmla="*/ 0 w 56"/>
                      <a:gd name="T71" fmla="*/ 0 h 27"/>
                      <a:gd name="T72" fmla="*/ 0 w 56"/>
                      <a:gd name="T73" fmla="*/ 0 h 27"/>
                      <a:gd name="T74" fmla="*/ 0 w 56"/>
                      <a:gd name="T75" fmla="*/ 0 h 27"/>
                      <a:gd name="T76" fmla="*/ 0 w 56"/>
                      <a:gd name="T77" fmla="*/ 0 h 27"/>
                      <a:gd name="T78" fmla="*/ 0 w 56"/>
                      <a:gd name="T79" fmla="*/ 0 h 27"/>
                      <a:gd name="T80" fmla="*/ 0 w 56"/>
                      <a:gd name="T81" fmla="*/ 0 h 27"/>
                      <a:gd name="T82" fmla="*/ 0 w 56"/>
                      <a:gd name="T83" fmla="*/ 0 h 2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6"/>
                      <a:gd name="T127" fmla="*/ 0 h 27"/>
                      <a:gd name="T128" fmla="*/ 56 w 56"/>
                      <a:gd name="T129" fmla="*/ 27 h 2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6" h="27">
                        <a:moveTo>
                          <a:pt x="51" y="0"/>
                        </a:moveTo>
                        <a:lnTo>
                          <a:pt x="51" y="4"/>
                        </a:lnTo>
                        <a:lnTo>
                          <a:pt x="51" y="8"/>
                        </a:lnTo>
                        <a:lnTo>
                          <a:pt x="51" y="12"/>
                        </a:lnTo>
                        <a:lnTo>
                          <a:pt x="53" y="15"/>
                        </a:lnTo>
                        <a:lnTo>
                          <a:pt x="53" y="19"/>
                        </a:lnTo>
                        <a:lnTo>
                          <a:pt x="54" y="22"/>
                        </a:lnTo>
                        <a:lnTo>
                          <a:pt x="55" y="25"/>
                        </a:lnTo>
                        <a:lnTo>
                          <a:pt x="56" y="27"/>
                        </a:lnTo>
                        <a:lnTo>
                          <a:pt x="51" y="27"/>
                        </a:lnTo>
                        <a:lnTo>
                          <a:pt x="48" y="27"/>
                        </a:lnTo>
                        <a:lnTo>
                          <a:pt x="44" y="27"/>
                        </a:lnTo>
                        <a:lnTo>
                          <a:pt x="41" y="27"/>
                        </a:lnTo>
                        <a:lnTo>
                          <a:pt x="37" y="26"/>
                        </a:lnTo>
                        <a:lnTo>
                          <a:pt x="34" y="25"/>
                        </a:lnTo>
                        <a:lnTo>
                          <a:pt x="29" y="23"/>
                        </a:lnTo>
                        <a:lnTo>
                          <a:pt x="26" y="22"/>
                        </a:lnTo>
                        <a:lnTo>
                          <a:pt x="23" y="20"/>
                        </a:lnTo>
                        <a:lnTo>
                          <a:pt x="19" y="18"/>
                        </a:lnTo>
                        <a:lnTo>
                          <a:pt x="16" y="14"/>
                        </a:lnTo>
                        <a:lnTo>
                          <a:pt x="13" y="12"/>
                        </a:lnTo>
                        <a:lnTo>
                          <a:pt x="9" y="9"/>
                        </a:lnTo>
                        <a:lnTo>
                          <a:pt x="6" y="7"/>
                        </a:lnTo>
                        <a:lnTo>
                          <a:pt x="3" y="4"/>
                        </a:lnTo>
                        <a:lnTo>
                          <a:pt x="0" y="2"/>
                        </a:lnTo>
                        <a:lnTo>
                          <a:pt x="3" y="1"/>
                        </a:lnTo>
                        <a:lnTo>
                          <a:pt x="6" y="1"/>
                        </a:lnTo>
                        <a:lnTo>
                          <a:pt x="9" y="1"/>
                        </a:lnTo>
                        <a:lnTo>
                          <a:pt x="13" y="1"/>
                        </a:lnTo>
                        <a:lnTo>
                          <a:pt x="16" y="1"/>
                        </a:lnTo>
                        <a:lnTo>
                          <a:pt x="19" y="1"/>
                        </a:lnTo>
                        <a:lnTo>
                          <a:pt x="23" y="1"/>
                        </a:lnTo>
                        <a:lnTo>
                          <a:pt x="26" y="1"/>
                        </a:lnTo>
                        <a:lnTo>
                          <a:pt x="29" y="0"/>
                        </a:lnTo>
                        <a:lnTo>
                          <a:pt x="31" y="0"/>
                        </a:lnTo>
                        <a:lnTo>
                          <a:pt x="35" y="0"/>
                        </a:lnTo>
                        <a:lnTo>
                          <a:pt x="40" y="0"/>
                        </a:lnTo>
                        <a:lnTo>
                          <a:pt x="42" y="0"/>
                        </a:lnTo>
                        <a:lnTo>
                          <a:pt x="44" y="0"/>
                        </a:lnTo>
                        <a:lnTo>
                          <a:pt x="48" y="0"/>
                        </a:lnTo>
                        <a:lnTo>
                          <a:pt x="51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09" name="Freeform 211">
                    <a:extLst>
                      <a:ext uri="{FF2B5EF4-FFF2-40B4-BE49-F238E27FC236}">
                        <a16:creationId xmlns:a16="http://schemas.microsoft.com/office/drawing/2014/main" id="{4EEB1466-7569-46BF-8355-78D9CFC282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54" y="1538"/>
                    <a:ext cx="326" cy="47"/>
                  </a:xfrm>
                  <a:custGeom>
                    <a:avLst/>
                    <a:gdLst>
                      <a:gd name="T0" fmla="*/ 0 w 976"/>
                      <a:gd name="T1" fmla="*/ 0 h 139"/>
                      <a:gd name="T2" fmla="*/ 0 w 976"/>
                      <a:gd name="T3" fmla="*/ 0 h 139"/>
                      <a:gd name="T4" fmla="*/ 0 w 976"/>
                      <a:gd name="T5" fmla="*/ 0 h 139"/>
                      <a:gd name="T6" fmla="*/ 0 w 976"/>
                      <a:gd name="T7" fmla="*/ 0 h 139"/>
                      <a:gd name="T8" fmla="*/ 0 w 976"/>
                      <a:gd name="T9" fmla="*/ 0 h 139"/>
                      <a:gd name="T10" fmla="*/ 0 w 976"/>
                      <a:gd name="T11" fmla="*/ 0 h 139"/>
                      <a:gd name="T12" fmla="*/ 0 w 976"/>
                      <a:gd name="T13" fmla="*/ 0 h 139"/>
                      <a:gd name="T14" fmla="*/ 0 w 976"/>
                      <a:gd name="T15" fmla="*/ 0 h 139"/>
                      <a:gd name="T16" fmla="*/ 0 w 976"/>
                      <a:gd name="T17" fmla="*/ 0 h 139"/>
                      <a:gd name="T18" fmla="*/ 0 w 976"/>
                      <a:gd name="T19" fmla="*/ 0 h 139"/>
                      <a:gd name="T20" fmla="*/ 0 w 976"/>
                      <a:gd name="T21" fmla="*/ 0 h 139"/>
                      <a:gd name="T22" fmla="*/ 0 w 976"/>
                      <a:gd name="T23" fmla="*/ 0 h 139"/>
                      <a:gd name="T24" fmla="*/ 0 w 976"/>
                      <a:gd name="T25" fmla="*/ 0 h 139"/>
                      <a:gd name="T26" fmla="*/ 0 w 976"/>
                      <a:gd name="T27" fmla="*/ 0 h 139"/>
                      <a:gd name="T28" fmla="*/ 0 w 976"/>
                      <a:gd name="T29" fmla="*/ 0 h 139"/>
                      <a:gd name="T30" fmla="*/ 0 w 976"/>
                      <a:gd name="T31" fmla="*/ 0 h 139"/>
                      <a:gd name="T32" fmla="*/ 0 w 976"/>
                      <a:gd name="T33" fmla="*/ 0 h 139"/>
                      <a:gd name="T34" fmla="*/ 0 w 976"/>
                      <a:gd name="T35" fmla="*/ 0 h 139"/>
                      <a:gd name="T36" fmla="*/ 0 w 976"/>
                      <a:gd name="T37" fmla="*/ 0 h 139"/>
                      <a:gd name="T38" fmla="*/ 0 w 976"/>
                      <a:gd name="T39" fmla="*/ 0 h 139"/>
                      <a:gd name="T40" fmla="*/ 0 w 976"/>
                      <a:gd name="T41" fmla="*/ 0 h 139"/>
                      <a:gd name="T42" fmla="*/ 0 w 976"/>
                      <a:gd name="T43" fmla="*/ 0 h 139"/>
                      <a:gd name="T44" fmla="*/ 0 w 976"/>
                      <a:gd name="T45" fmla="*/ 0 h 139"/>
                      <a:gd name="T46" fmla="*/ 0 w 976"/>
                      <a:gd name="T47" fmla="*/ 0 h 139"/>
                      <a:gd name="T48" fmla="*/ 0 w 976"/>
                      <a:gd name="T49" fmla="*/ 0 h 139"/>
                      <a:gd name="T50" fmla="*/ 0 w 976"/>
                      <a:gd name="T51" fmla="*/ 0 h 139"/>
                      <a:gd name="T52" fmla="*/ 0 w 976"/>
                      <a:gd name="T53" fmla="*/ 0 h 139"/>
                      <a:gd name="T54" fmla="*/ 0 w 976"/>
                      <a:gd name="T55" fmla="*/ 0 h 139"/>
                      <a:gd name="T56" fmla="*/ 0 w 976"/>
                      <a:gd name="T57" fmla="*/ 0 h 139"/>
                      <a:gd name="T58" fmla="*/ 0 w 976"/>
                      <a:gd name="T59" fmla="*/ 0 h 139"/>
                      <a:gd name="T60" fmla="*/ 0 w 976"/>
                      <a:gd name="T61" fmla="*/ 0 h 139"/>
                      <a:gd name="T62" fmla="*/ 0 w 976"/>
                      <a:gd name="T63" fmla="*/ 0 h 139"/>
                      <a:gd name="T64" fmla="*/ 0 w 976"/>
                      <a:gd name="T65" fmla="*/ 0 h 139"/>
                      <a:gd name="T66" fmla="*/ 0 w 976"/>
                      <a:gd name="T67" fmla="*/ 0 h 139"/>
                      <a:gd name="T68" fmla="*/ 0 w 976"/>
                      <a:gd name="T69" fmla="*/ 0 h 139"/>
                      <a:gd name="T70" fmla="*/ 0 w 976"/>
                      <a:gd name="T71" fmla="*/ 0 h 139"/>
                      <a:gd name="T72" fmla="*/ 0 w 976"/>
                      <a:gd name="T73" fmla="*/ 0 h 139"/>
                      <a:gd name="T74" fmla="*/ 0 w 976"/>
                      <a:gd name="T75" fmla="*/ 0 h 139"/>
                      <a:gd name="T76" fmla="*/ 0 w 976"/>
                      <a:gd name="T77" fmla="*/ 0 h 139"/>
                      <a:gd name="T78" fmla="*/ 0 w 976"/>
                      <a:gd name="T79" fmla="*/ 0 h 139"/>
                      <a:gd name="T80" fmla="*/ 0 w 976"/>
                      <a:gd name="T81" fmla="*/ 0 h 139"/>
                      <a:gd name="T82" fmla="*/ 0 w 976"/>
                      <a:gd name="T83" fmla="*/ 0 h 139"/>
                      <a:gd name="T84" fmla="*/ 0 w 976"/>
                      <a:gd name="T85" fmla="*/ 0 h 139"/>
                      <a:gd name="T86" fmla="*/ 0 w 976"/>
                      <a:gd name="T87" fmla="*/ 0 h 139"/>
                      <a:gd name="T88" fmla="*/ 0 w 976"/>
                      <a:gd name="T89" fmla="*/ 0 h 139"/>
                      <a:gd name="T90" fmla="*/ 0 w 976"/>
                      <a:gd name="T91" fmla="*/ 0 h 139"/>
                      <a:gd name="T92" fmla="*/ 0 w 976"/>
                      <a:gd name="T93" fmla="*/ 0 h 139"/>
                      <a:gd name="T94" fmla="*/ 0 w 976"/>
                      <a:gd name="T95" fmla="*/ 0 h 139"/>
                      <a:gd name="T96" fmla="*/ 0 w 976"/>
                      <a:gd name="T97" fmla="*/ 0 h 139"/>
                      <a:gd name="T98" fmla="*/ 0 w 976"/>
                      <a:gd name="T99" fmla="*/ 0 h 139"/>
                      <a:gd name="T100" fmla="*/ 0 w 976"/>
                      <a:gd name="T101" fmla="*/ 0 h 139"/>
                      <a:gd name="T102" fmla="*/ 0 w 976"/>
                      <a:gd name="T103" fmla="*/ 0 h 139"/>
                      <a:gd name="T104" fmla="*/ 0 w 976"/>
                      <a:gd name="T105" fmla="*/ 0 h 139"/>
                      <a:gd name="T106" fmla="*/ 0 w 976"/>
                      <a:gd name="T107" fmla="*/ 0 h 139"/>
                      <a:gd name="T108" fmla="*/ 0 w 976"/>
                      <a:gd name="T109" fmla="*/ 0 h 139"/>
                      <a:gd name="T110" fmla="*/ 0 w 976"/>
                      <a:gd name="T111" fmla="*/ 0 h 139"/>
                      <a:gd name="T112" fmla="*/ 0 w 976"/>
                      <a:gd name="T113" fmla="*/ 0 h 139"/>
                      <a:gd name="T114" fmla="*/ 0 w 976"/>
                      <a:gd name="T115" fmla="*/ 0 h 139"/>
                      <a:gd name="T116" fmla="*/ 0 w 976"/>
                      <a:gd name="T117" fmla="*/ 0 h 139"/>
                      <a:gd name="T118" fmla="*/ 0 w 976"/>
                      <a:gd name="T119" fmla="*/ 0 h 139"/>
                      <a:gd name="T120" fmla="*/ 0 w 976"/>
                      <a:gd name="T121" fmla="*/ 0 h 139"/>
                      <a:gd name="T122" fmla="*/ 0 w 976"/>
                      <a:gd name="T123" fmla="*/ 0 h 139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976"/>
                      <a:gd name="T187" fmla="*/ 0 h 139"/>
                      <a:gd name="T188" fmla="*/ 976 w 976"/>
                      <a:gd name="T189" fmla="*/ 139 h 139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976" h="139">
                        <a:moveTo>
                          <a:pt x="811" y="11"/>
                        </a:moveTo>
                        <a:lnTo>
                          <a:pt x="812" y="11"/>
                        </a:lnTo>
                        <a:lnTo>
                          <a:pt x="816" y="11"/>
                        </a:lnTo>
                        <a:lnTo>
                          <a:pt x="818" y="11"/>
                        </a:lnTo>
                        <a:lnTo>
                          <a:pt x="822" y="12"/>
                        </a:lnTo>
                        <a:lnTo>
                          <a:pt x="824" y="12"/>
                        </a:lnTo>
                        <a:lnTo>
                          <a:pt x="829" y="12"/>
                        </a:lnTo>
                        <a:lnTo>
                          <a:pt x="827" y="13"/>
                        </a:lnTo>
                        <a:lnTo>
                          <a:pt x="824" y="14"/>
                        </a:lnTo>
                        <a:lnTo>
                          <a:pt x="821" y="16"/>
                        </a:lnTo>
                        <a:lnTo>
                          <a:pt x="818" y="18"/>
                        </a:lnTo>
                        <a:lnTo>
                          <a:pt x="816" y="18"/>
                        </a:lnTo>
                        <a:lnTo>
                          <a:pt x="812" y="20"/>
                        </a:lnTo>
                        <a:lnTo>
                          <a:pt x="810" y="21"/>
                        </a:lnTo>
                        <a:lnTo>
                          <a:pt x="808" y="23"/>
                        </a:lnTo>
                        <a:lnTo>
                          <a:pt x="804" y="24"/>
                        </a:lnTo>
                        <a:lnTo>
                          <a:pt x="802" y="25"/>
                        </a:lnTo>
                        <a:lnTo>
                          <a:pt x="798" y="26"/>
                        </a:lnTo>
                        <a:lnTo>
                          <a:pt x="795" y="27"/>
                        </a:lnTo>
                        <a:lnTo>
                          <a:pt x="792" y="29"/>
                        </a:lnTo>
                        <a:lnTo>
                          <a:pt x="790" y="30"/>
                        </a:lnTo>
                        <a:lnTo>
                          <a:pt x="785" y="31"/>
                        </a:lnTo>
                        <a:lnTo>
                          <a:pt x="783" y="32"/>
                        </a:lnTo>
                        <a:lnTo>
                          <a:pt x="779" y="33"/>
                        </a:lnTo>
                        <a:lnTo>
                          <a:pt x="777" y="33"/>
                        </a:lnTo>
                        <a:lnTo>
                          <a:pt x="772" y="35"/>
                        </a:lnTo>
                        <a:lnTo>
                          <a:pt x="770" y="36"/>
                        </a:lnTo>
                        <a:lnTo>
                          <a:pt x="766" y="36"/>
                        </a:lnTo>
                        <a:lnTo>
                          <a:pt x="764" y="36"/>
                        </a:lnTo>
                        <a:lnTo>
                          <a:pt x="761" y="36"/>
                        </a:lnTo>
                        <a:lnTo>
                          <a:pt x="758" y="36"/>
                        </a:lnTo>
                        <a:lnTo>
                          <a:pt x="755" y="35"/>
                        </a:lnTo>
                        <a:lnTo>
                          <a:pt x="752" y="33"/>
                        </a:lnTo>
                        <a:lnTo>
                          <a:pt x="750" y="32"/>
                        </a:lnTo>
                        <a:lnTo>
                          <a:pt x="748" y="31"/>
                        </a:lnTo>
                        <a:lnTo>
                          <a:pt x="746" y="29"/>
                        </a:lnTo>
                        <a:lnTo>
                          <a:pt x="744" y="26"/>
                        </a:lnTo>
                        <a:lnTo>
                          <a:pt x="741" y="24"/>
                        </a:lnTo>
                        <a:lnTo>
                          <a:pt x="740" y="21"/>
                        </a:lnTo>
                        <a:lnTo>
                          <a:pt x="735" y="24"/>
                        </a:lnTo>
                        <a:lnTo>
                          <a:pt x="732" y="25"/>
                        </a:lnTo>
                        <a:lnTo>
                          <a:pt x="727" y="27"/>
                        </a:lnTo>
                        <a:lnTo>
                          <a:pt x="723" y="30"/>
                        </a:lnTo>
                        <a:lnTo>
                          <a:pt x="721" y="32"/>
                        </a:lnTo>
                        <a:lnTo>
                          <a:pt x="719" y="33"/>
                        </a:lnTo>
                        <a:lnTo>
                          <a:pt x="716" y="36"/>
                        </a:lnTo>
                        <a:lnTo>
                          <a:pt x="715" y="38"/>
                        </a:lnTo>
                        <a:lnTo>
                          <a:pt x="712" y="40"/>
                        </a:lnTo>
                        <a:lnTo>
                          <a:pt x="710" y="43"/>
                        </a:lnTo>
                        <a:lnTo>
                          <a:pt x="708" y="45"/>
                        </a:lnTo>
                        <a:lnTo>
                          <a:pt x="707" y="46"/>
                        </a:lnTo>
                        <a:lnTo>
                          <a:pt x="704" y="46"/>
                        </a:lnTo>
                        <a:lnTo>
                          <a:pt x="702" y="46"/>
                        </a:lnTo>
                        <a:lnTo>
                          <a:pt x="698" y="44"/>
                        </a:lnTo>
                        <a:lnTo>
                          <a:pt x="695" y="42"/>
                        </a:lnTo>
                        <a:lnTo>
                          <a:pt x="691" y="39"/>
                        </a:lnTo>
                        <a:lnTo>
                          <a:pt x="688" y="38"/>
                        </a:lnTo>
                        <a:lnTo>
                          <a:pt x="684" y="36"/>
                        </a:lnTo>
                        <a:lnTo>
                          <a:pt x="681" y="32"/>
                        </a:lnTo>
                        <a:lnTo>
                          <a:pt x="678" y="31"/>
                        </a:lnTo>
                        <a:lnTo>
                          <a:pt x="676" y="30"/>
                        </a:lnTo>
                        <a:lnTo>
                          <a:pt x="672" y="27"/>
                        </a:lnTo>
                        <a:lnTo>
                          <a:pt x="670" y="26"/>
                        </a:lnTo>
                        <a:lnTo>
                          <a:pt x="666" y="24"/>
                        </a:lnTo>
                        <a:lnTo>
                          <a:pt x="664" y="23"/>
                        </a:lnTo>
                        <a:lnTo>
                          <a:pt x="661" y="20"/>
                        </a:lnTo>
                        <a:lnTo>
                          <a:pt x="658" y="18"/>
                        </a:lnTo>
                        <a:lnTo>
                          <a:pt x="656" y="23"/>
                        </a:lnTo>
                        <a:lnTo>
                          <a:pt x="653" y="29"/>
                        </a:lnTo>
                        <a:lnTo>
                          <a:pt x="652" y="32"/>
                        </a:lnTo>
                        <a:lnTo>
                          <a:pt x="650" y="38"/>
                        </a:lnTo>
                        <a:lnTo>
                          <a:pt x="650" y="42"/>
                        </a:lnTo>
                        <a:lnTo>
                          <a:pt x="649" y="45"/>
                        </a:lnTo>
                        <a:lnTo>
                          <a:pt x="647" y="49"/>
                        </a:lnTo>
                        <a:lnTo>
                          <a:pt x="647" y="52"/>
                        </a:lnTo>
                        <a:lnTo>
                          <a:pt x="647" y="55"/>
                        </a:lnTo>
                        <a:lnTo>
                          <a:pt x="647" y="58"/>
                        </a:lnTo>
                        <a:lnTo>
                          <a:pt x="647" y="61"/>
                        </a:lnTo>
                        <a:lnTo>
                          <a:pt x="650" y="63"/>
                        </a:lnTo>
                        <a:lnTo>
                          <a:pt x="650" y="67"/>
                        </a:lnTo>
                        <a:lnTo>
                          <a:pt x="653" y="70"/>
                        </a:lnTo>
                        <a:lnTo>
                          <a:pt x="657" y="71"/>
                        </a:lnTo>
                        <a:lnTo>
                          <a:pt x="661" y="74"/>
                        </a:lnTo>
                        <a:lnTo>
                          <a:pt x="664" y="74"/>
                        </a:lnTo>
                        <a:lnTo>
                          <a:pt x="669" y="74"/>
                        </a:lnTo>
                        <a:lnTo>
                          <a:pt x="671" y="74"/>
                        </a:lnTo>
                        <a:lnTo>
                          <a:pt x="674" y="74"/>
                        </a:lnTo>
                        <a:lnTo>
                          <a:pt x="677" y="74"/>
                        </a:lnTo>
                        <a:lnTo>
                          <a:pt x="681" y="74"/>
                        </a:lnTo>
                        <a:lnTo>
                          <a:pt x="683" y="73"/>
                        </a:lnTo>
                        <a:lnTo>
                          <a:pt x="685" y="73"/>
                        </a:lnTo>
                        <a:lnTo>
                          <a:pt x="688" y="71"/>
                        </a:lnTo>
                        <a:lnTo>
                          <a:pt x="691" y="71"/>
                        </a:lnTo>
                        <a:lnTo>
                          <a:pt x="695" y="70"/>
                        </a:lnTo>
                        <a:lnTo>
                          <a:pt x="697" y="69"/>
                        </a:lnTo>
                        <a:lnTo>
                          <a:pt x="701" y="68"/>
                        </a:lnTo>
                        <a:lnTo>
                          <a:pt x="704" y="67"/>
                        </a:lnTo>
                        <a:lnTo>
                          <a:pt x="707" y="65"/>
                        </a:lnTo>
                        <a:lnTo>
                          <a:pt x="710" y="65"/>
                        </a:lnTo>
                        <a:lnTo>
                          <a:pt x="714" y="64"/>
                        </a:lnTo>
                        <a:lnTo>
                          <a:pt x="717" y="63"/>
                        </a:lnTo>
                        <a:lnTo>
                          <a:pt x="720" y="62"/>
                        </a:lnTo>
                        <a:lnTo>
                          <a:pt x="723" y="61"/>
                        </a:lnTo>
                        <a:lnTo>
                          <a:pt x="726" y="59"/>
                        </a:lnTo>
                        <a:lnTo>
                          <a:pt x="729" y="58"/>
                        </a:lnTo>
                        <a:lnTo>
                          <a:pt x="733" y="58"/>
                        </a:lnTo>
                        <a:lnTo>
                          <a:pt x="736" y="57"/>
                        </a:lnTo>
                        <a:lnTo>
                          <a:pt x="739" y="56"/>
                        </a:lnTo>
                        <a:lnTo>
                          <a:pt x="741" y="56"/>
                        </a:lnTo>
                        <a:lnTo>
                          <a:pt x="744" y="55"/>
                        </a:lnTo>
                        <a:lnTo>
                          <a:pt x="747" y="55"/>
                        </a:lnTo>
                        <a:lnTo>
                          <a:pt x="751" y="54"/>
                        </a:lnTo>
                        <a:lnTo>
                          <a:pt x="753" y="54"/>
                        </a:lnTo>
                        <a:lnTo>
                          <a:pt x="758" y="52"/>
                        </a:lnTo>
                        <a:lnTo>
                          <a:pt x="763" y="54"/>
                        </a:lnTo>
                        <a:lnTo>
                          <a:pt x="766" y="54"/>
                        </a:lnTo>
                        <a:lnTo>
                          <a:pt x="770" y="55"/>
                        </a:lnTo>
                        <a:lnTo>
                          <a:pt x="772" y="56"/>
                        </a:lnTo>
                        <a:lnTo>
                          <a:pt x="774" y="59"/>
                        </a:lnTo>
                        <a:lnTo>
                          <a:pt x="774" y="63"/>
                        </a:lnTo>
                        <a:lnTo>
                          <a:pt x="777" y="65"/>
                        </a:lnTo>
                        <a:lnTo>
                          <a:pt x="777" y="68"/>
                        </a:lnTo>
                        <a:lnTo>
                          <a:pt x="779" y="71"/>
                        </a:lnTo>
                        <a:lnTo>
                          <a:pt x="780" y="74"/>
                        </a:lnTo>
                        <a:lnTo>
                          <a:pt x="782" y="77"/>
                        </a:lnTo>
                        <a:lnTo>
                          <a:pt x="784" y="80"/>
                        </a:lnTo>
                        <a:lnTo>
                          <a:pt x="786" y="82"/>
                        </a:lnTo>
                        <a:lnTo>
                          <a:pt x="790" y="83"/>
                        </a:lnTo>
                        <a:lnTo>
                          <a:pt x="792" y="86"/>
                        </a:lnTo>
                        <a:lnTo>
                          <a:pt x="795" y="87"/>
                        </a:lnTo>
                        <a:lnTo>
                          <a:pt x="798" y="88"/>
                        </a:lnTo>
                        <a:lnTo>
                          <a:pt x="801" y="88"/>
                        </a:lnTo>
                        <a:lnTo>
                          <a:pt x="804" y="90"/>
                        </a:lnTo>
                        <a:lnTo>
                          <a:pt x="808" y="90"/>
                        </a:lnTo>
                        <a:lnTo>
                          <a:pt x="812" y="92"/>
                        </a:lnTo>
                        <a:lnTo>
                          <a:pt x="816" y="92"/>
                        </a:lnTo>
                        <a:lnTo>
                          <a:pt x="820" y="92"/>
                        </a:lnTo>
                        <a:lnTo>
                          <a:pt x="823" y="90"/>
                        </a:lnTo>
                        <a:lnTo>
                          <a:pt x="828" y="89"/>
                        </a:lnTo>
                        <a:lnTo>
                          <a:pt x="831" y="88"/>
                        </a:lnTo>
                        <a:lnTo>
                          <a:pt x="836" y="86"/>
                        </a:lnTo>
                        <a:lnTo>
                          <a:pt x="840" y="83"/>
                        </a:lnTo>
                        <a:lnTo>
                          <a:pt x="846" y="82"/>
                        </a:lnTo>
                        <a:lnTo>
                          <a:pt x="849" y="78"/>
                        </a:lnTo>
                        <a:lnTo>
                          <a:pt x="853" y="76"/>
                        </a:lnTo>
                        <a:lnTo>
                          <a:pt x="857" y="71"/>
                        </a:lnTo>
                        <a:lnTo>
                          <a:pt x="862" y="68"/>
                        </a:lnTo>
                        <a:lnTo>
                          <a:pt x="867" y="63"/>
                        </a:lnTo>
                        <a:lnTo>
                          <a:pt x="871" y="58"/>
                        </a:lnTo>
                        <a:lnTo>
                          <a:pt x="873" y="56"/>
                        </a:lnTo>
                        <a:lnTo>
                          <a:pt x="875" y="54"/>
                        </a:lnTo>
                        <a:lnTo>
                          <a:pt x="878" y="50"/>
                        </a:lnTo>
                        <a:lnTo>
                          <a:pt x="880" y="48"/>
                        </a:lnTo>
                        <a:lnTo>
                          <a:pt x="878" y="45"/>
                        </a:lnTo>
                        <a:lnTo>
                          <a:pt x="875" y="44"/>
                        </a:lnTo>
                        <a:lnTo>
                          <a:pt x="873" y="43"/>
                        </a:lnTo>
                        <a:lnTo>
                          <a:pt x="868" y="43"/>
                        </a:lnTo>
                        <a:lnTo>
                          <a:pt x="865" y="43"/>
                        </a:lnTo>
                        <a:lnTo>
                          <a:pt x="860" y="43"/>
                        </a:lnTo>
                        <a:lnTo>
                          <a:pt x="855" y="43"/>
                        </a:lnTo>
                        <a:lnTo>
                          <a:pt x="850" y="43"/>
                        </a:lnTo>
                        <a:lnTo>
                          <a:pt x="847" y="43"/>
                        </a:lnTo>
                        <a:lnTo>
                          <a:pt x="844" y="43"/>
                        </a:lnTo>
                        <a:lnTo>
                          <a:pt x="842" y="43"/>
                        </a:lnTo>
                        <a:lnTo>
                          <a:pt x="840" y="44"/>
                        </a:lnTo>
                        <a:lnTo>
                          <a:pt x="835" y="44"/>
                        </a:lnTo>
                        <a:lnTo>
                          <a:pt x="830" y="44"/>
                        </a:lnTo>
                        <a:lnTo>
                          <a:pt x="825" y="43"/>
                        </a:lnTo>
                        <a:lnTo>
                          <a:pt x="823" y="43"/>
                        </a:lnTo>
                        <a:lnTo>
                          <a:pt x="820" y="40"/>
                        </a:lnTo>
                        <a:lnTo>
                          <a:pt x="820" y="39"/>
                        </a:lnTo>
                        <a:lnTo>
                          <a:pt x="821" y="37"/>
                        </a:lnTo>
                        <a:lnTo>
                          <a:pt x="822" y="33"/>
                        </a:lnTo>
                        <a:lnTo>
                          <a:pt x="824" y="31"/>
                        </a:lnTo>
                        <a:lnTo>
                          <a:pt x="827" y="30"/>
                        </a:lnTo>
                        <a:lnTo>
                          <a:pt x="829" y="25"/>
                        </a:lnTo>
                        <a:lnTo>
                          <a:pt x="833" y="23"/>
                        </a:lnTo>
                        <a:lnTo>
                          <a:pt x="834" y="19"/>
                        </a:lnTo>
                        <a:lnTo>
                          <a:pt x="836" y="17"/>
                        </a:lnTo>
                        <a:lnTo>
                          <a:pt x="837" y="14"/>
                        </a:lnTo>
                        <a:lnTo>
                          <a:pt x="839" y="12"/>
                        </a:lnTo>
                        <a:lnTo>
                          <a:pt x="842" y="12"/>
                        </a:lnTo>
                        <a:lnTo>
                          <a:pt x="847" y="12"/>
                        </a:lnTo>
                        <a:lnTo>
                          <a:pt x="852" y="12"/>
                        </a:lnTo>
                        <a:lnTo>
                          <a:pt x="857" y="13"/>
                        </a:lnTo>
                        <a:lnTo>
                          <a:pt x="860" y="13"/>
                        </a:lnTo>
                        <a:lnTo>
                          <a:pt x="862" y="13"/>
                        </a:lnTo>
                        <a:lnTo>
                          <a:pt x="865" y="13"/>
                        </a:lnTo>
                        <a:lnTo>
                          <a:pt x="868" y="13"/>
                        </a:lnTo>
                        <a:lnTo>
                          <a:pt x="871" y="13"/>
                        </a:lnTo>
                        <a:lnTo>
                          <a:pt x="873" y="14"/>
                        </a:lnTo>
                        <a:lnTo>
                          <a:pt x="875" y="14"/>
                        </a:lnTo>
                        <a:lnTo>
                          <a:pt x="879" y="16"/>
                        </a:lnTo>
                        <a:lnTo>
                          <a:pt x="881" y="16"/>
                        </a:lnTo>
                        <a:lnTo>
                          <a:pt x="885" y="16"/>
                        </a:lnTo>
                        <a:lnTo>
                          <a:pt x="888" y="16"/>
                        </a:lnTo>
                        <a:lnTo>
                          <a:pt x="891" y="16"/>
                        </a:lnTo>
                        <a:lnTo>
                          <a:pt x="893" y="16"/>
                        </a:lnTo>
                        <a:lnTo>
                          <a:pt x="895" y="16"/>
                        </a:lnTo>
                        <a:lnTo>
                          <a:pt x="899" y="16"/>
                        </a:lnTo>
                        <a:lnTo>
                          <a:pt x="901" y="16"/>
                        </a:lnTo>
                        <a:lnTo>
                          <a:pt x="904" y="16"/>
                        </a:lnTo>
                        <a:lnTo>
                          <a:pt x="907" y="16"/>
                        </a:lnTo>
                        <a:lnTo>
                          <a:pt x="910" y="16"/>
                        </a:lnTo>
                        <a:lnTo>
                          <a:pt x="913" y="16"/>
                        </a:lnTo>
                        <a:lnTo>
                          <a:pt x="916" y="16"/>
                        </a:lnTo>
                        <a:lnTo>
                          <a:pt x="918" y="17"/>
                        </a:lnTo>
                        <a:lnTo>
                          <a:pt x="922" y="17"/>
                        </a:lnTo>
                        <a:lnTo>
                          <a:pt x="924" y="18"/>
                        </a:lnTo>
                        <a:lnTo>
                          <a:pt x="929" y="18"/>
                        </a:lnTo>
                        <a:lnTo>
                          <a:pt x="935" y="18"/>
                        </a:lnTo>
                        <a:lnTo>
                          <a:pt x="939" y="18"/>
                        </a:lnTo>
                        <a:lnTo>
                          <a:pt x="944" y="18"/>
                        </a:lnTo>
                        <a:lnTo>
                          <a:pt x="949" y="18"/>
                        </a:lnTo>
                        <a:lnTo>
                          <a:pt x="954" y="18"/>
                        </a:lnTo>
                        <a:lnTo>
                          <a:pt x="956" y="18"/>
                        </a:lnTo>
                        <a:lnTo>
                          <a:pt x="961" y="19"/>
                        </a:lnTo>
                        <a:lnTo>
                          <a:pt x="964" y="19"/>
                        </a:lnTo>
                        <a:lnTo>
                          <a:pt x="967" y="19"/>
                        </a:lnTo>
                        <a:lnTo>
                          <a:pt x="969" y="19"/>
                        </a:lnTo>
                        <a:lnTo>
                          <a:pt x="971" y="20"/>
                        </a:lnTo>
                        <a:lnTo>
                          <a:pt x="974" y="20"/>
                        </a:lnTo>
                        <a:lnTo>
                          <a:pt x="976" y="20"/>
                        </a:lnTo>
                        <a:lnTo>
                          <a:pt x="973" y="106"/>
                        </a:lnTo>
                        <a:lnTo>
                          <a:pt x="806" y="97"/>
                        </a:lnTo>
                        <a:lnTo>
                          <a:pt x="793" y="96"/>
                        </a:lnTo>
                        <a:lnTo>
                          <a:pt x="782" y="96"/>
                        </a:lnTo>
                        <a:lnTo>
                          <a:pt x="770" y="95"/>
                        </a:lnTo>
                        <a:lnTo>
                          <a:pt x="757" y="95"/>
                        </a:lnTo>
                        <a:lnTo>
                          <a:pt x="744" y="94"/>
                        </a:lnTo>
                        <a:lnTo>
                          <a:pt x="732" y="94"/>
                        </a:lnTo>
                        <a:lnTo>
                          <a:pt x="719" y="93"/>
                        </a:lnTo>
                        <a:lnTo>
                          <a:pt x="706" y="92"/>
                        </a:lnTo>
                        <a:lnTo>
                          <a:pt x="694" y="92"/>
                        </a:lnTo>
                        <a:lnTo>
                          <a:pt x="681" y="90"/>
                        </a:lnTo>
                        <a:lnTo>
                          <a:pt x="668" y="89"/>
                        </a:lnTo>
                        <a:lnTo>
                          <a:pt x="656" y="88"/>
                        </a:lnTo>
                        <a:lnTo>
                          <a:pt x="643" y="88"/>
                        </a:lnTo>
                        <a:lnTo>
                          <a:pt x="630" y="88"/>
                        </a:lnTo>
                        <a:lnTo>
                          <a:pt x="618" y="87"/>
                        </a:lnTo>
                        <a:lnTo>
                          <a:pt x="606" y="87"/>
                        </a:lnTo>
                        <a:lnTo>
                          <a:pt x="593" y="86"/>
                        </a:lnTo>
                        <a:lnTo>
                          <a:pt x="580" y="86"/>
                        </a:lnTo>
                        <a:lnTo>
                          <a:pt x="568" y="86"/>
                        </a:lnTo>
                        <a:lnTo>
                          <a:pt x="555" y="86"/>
                        </a:lnTo>
                        <a:lnTo>
                          <a:pt x="543" y="84"/>
                        </a:lnTo>
                        <a:lnTo>
                          <a:pt x="530" y="84"/>
                        </a:lnTo>
                        <a:lnTo>
                          <a:pt x="518" y="84"/>
                        </a:lnTo>
                        <a:lnTo>
                          <a:pt x="505" y="84"/>
                        </a:lnTo>
                        <a:lnTo>
                          <a:pt x="492" y="84"/>
                        </a:lnTo>
                        <a:lnTo>
                          <a:pt x="480" y="84"/>
                        </a:lnTo>
                        <a:lnTo>
                          <a:pt x="468" y="84"/>
                        </a:lnTo>
                        <a:lnTo>
                          <a:pt x="455" y="84"/>
                        </a:lnTo>
                        <a:lnTo>
                          <a:pt x="442" y="84"/>
                        </a:lnTo>
                        <a:lnTo>
                          <a:pt x="430" y="84"/>
                        </a:lnTo>
                        <a:lnTo>
                          <a:pt x="418" y="86"/>
                        </a:lnTo>
                        <a:lnTo>
                          <a:pt x="407" y="86"/>
                        </a:lnTo>
                        <a:lnTo>
                          <a:pt x="394" y="86"/>
                        </a:lnTo>
                        <a:lnTo>
                          <a:pt x="382" y="86"/>
                        </a:lnTo>
                        <a:lnTo>
                          <a:pt x="369" y="86"/>
                        </a:lnTo>
                        <a:lnTo>
                          <a:pt x="357" y="87"/>
                        </a:lnTo>
                        <a:lnTo>
                          <a:pt x="344" y="87"/>
                        </a:lnTo>
                        <a:lnTo>
                          <a:pt x="332" y="88"/>
                        </a:lnTo>
                        <a:lnTo>
                          <a:pt x="320" y="88"/>
                        </a:lnTo>
                        <a:lnTo>
                          <a:pt x="308" y="90"/>
                        </a:lnTo>
                        <a:lnTo>
                          <a:pt x="295" y="90"/>
                        </a:lnTo>
                        <a:lnTo>
                          <a:pt x="283" y="92"/>
                        </a:lnTo>
                        <a:lnTo>
                          <a:pt x="270" y="93"/>
                        </a:lnTo>
                        <a:lnTo>
                          <a:pt x="258" y="94"/>
                        </a:lnTo>
                        <a:lnTo>
                          <a:pt x="245" y="95"/>
                        </a:lnTo>
                        <a:lnTo>
                          <a:pt x="235" y="96"/>
                        </a:lnTo>
                        <a:lnTo>
                          <a:pt x="223" y="99"/>
                        </a:lnTo>
                        <a:lnTo>
                          <a:pt x="210" y="100"/>
                        </a:lnTo>
                        <a:lnTo>
                          <a:pt x="198" y="101"/>
                        </a:lnTo>
                        <a:lnTo>
                          <a:pt x="186" y="103"/>
                        </a:lnTo>
                        <a:lnTo>
                          <a:pt x="174" y="105"/>
                        </a:lnTo>
                        <a:lnTo>
                          <a:pt x="162" y="106"/>
                        </a:lnTo>
                        <a:lnTo>
                          <a:pt x="150" y="108"/>
                        </a:lnTo>
                        <a:lnTo>
                          <a:pt x="138" y="111"/>
                        </a:lnTo>
                        <a:lnTo>
                          <a:pt x="127" y="113"/>
                        </a:lnTo>
                        <a:lnTo>
                          <a:pt x="116" y="115"/>
                        </a:lnTo>
                        <a:lnTo>
                          <a:pt x="103" y="118"/>
                        </a:lnTo>
                        <a:lnTo>
                          <a:pt x="92" y="120"/>
                        </a:lnTo>
                        <a:lnTo>
                          <a:pt x="80" y="124"/>
                        </a:lnTo>
                        <a:lnTo>
                          <a:pt x="70" y="126"/>
                        </a:lnTo>
                        <a:lnTo>
                          <a:pt x="58" y="130"/>
                        </a:lnTo>
                        <a:lnTo>
                          <a:pt x="46" y="132"/>
                        </a:lnTo>
                        <a:lnTo>
                          <a:pt x="35" y="134"/>
                        </a:lnTo>
                        <a:lnTo>
                          <a:pt x="23" y="139"/>
                        </a:lnTo>
                        <a:lnTo>
                          <a:pt x="0" y="56"/>
                        </a:lnTo>
                        <a:lnTo>
                          <a:pt x="4" y="54"/>
                        </a:lnTo>
                        <a:lnTo>
                          <a:pt x="10" y="52"/>
                        </a:lnTo>
                        <a:lnTo>
                          <a:pt x="13" y="51"/>
                        </a:lnTo>
                        <a:lnTo>
                          <a:pt x="15" y="50"/>
                        </a:lnTo>
                        <a:lnTo>
                          <a:pt x="17" y="50"/>
                        </a:lnTo>
                        <a:lnTo>
                          <a:pt x="21" y="49"/>
                        </a:lnTo>
                        <a:lnTo>
                          <a:pt x="26" y="48"/>
                        </a:lnTo>
                        <a:lnTo>
                          <a:pt x="30" y="46"/>
                        </a:lnTo>
                        <a:lnTo>
                          <a:pt x="33" y="45"/>
                        </a:lnTo>
                        <a:lnTo>
                          <a:pt x="36" y="45"/>
                        </a:lnTo>
                        <a:lnTo>
                          <a:pt x="39" y="44"/>
                        </a:lnTo>
                        <a:lnTo>
                          <a:pt x="42" y="44"/>
                        </a:lnTo>
                        <a:lnTo>
                          <a:pt x="45" y="43"/>
                        </a:lnTo>
                        <a:lnTo>
                          <a:pt x="47" y="43"/>
                        </a:lnTo>
                        <a:lnTo>
                          <a:pt x="49" y="42"/>
                        </a:lnTo>
                        <a:lnTo>
                          <a:pt x="53" y="40"/>
                        </a:lnTo>
                        <a:lnTo>
                          <a:pt x="55" y="40"/>
                        </a:lnTo>
                        <a:lnTo>
                          <a:pt x="58" y="39"/>
                        </a:lnTo>
                        <a:lnTo>
                          <a:pt x="60" y="38"/>
                        </a:lnTo>
                        <a:lnTo>
                          <a:pt x="64" y="38"/>
                        </a:lnTo>
                        <a:lnTo>
                          <a:pt x="66" y="37"/>
                        </a:lnTo>
                        <a:lnTo>
                          <a:pt x="68" y="37"/>
                        </a:lnTo>
                        <a:lnTo>
                          <a:pt x="71" y="36"/>
                        </a:lnTo>
                        <a:lnTo>
                          <a:pt x="74" y="36"/>
                        </a:lnTo>
                        <a:lnTo>
                          <a:pt x="77" y="35"/>
                        </a:lnTo>
                        <a:lnTo>
                          <a:pt x="80" y="35"/>
                        </a:lnTo>
                        <a:lnTo>
                          <a:pt x="83" y="33"/>
                        </a:lnTo>
                        <a:lnTo>
                          <a:pt x="86" y="33"/>
                        </a:lnTo>
                        <a:lnTo>
                          <a:pt x="89" y="32"/>
                        </a:lnTo>
                        <a:lnTo>
                          <a:pt x="91" y="32"/>
                        </a:lnTo>
                        <a:lnTo>
                          <a:pt x="93" y="31"/>
                        </a:lnTo>
                        <a:lnTo>
                          <a:pt x="96" y="31"/>
                        </a:lnTo>
                        <a:lnTo>
                          <a:pt x="98" y="30"/>
                        </a:lnTo>
                        <a:lnTo>
                          <a:pt x="100" y="30"/>
                        </a:lnTo>
                        <a:lnTo>
                          <a:pt x="104" y="29"/>
                        </a:lnTo>
                        <a:lnTo>
                          <a:pt x="108" y="29"/>
                        </a:lnTo>
                        <a:lnTo>
                          <a:pt x="110" y="27"/>
                        </a:lnTo>
                        <a:lnTo>
                          <a:pt x="112" y="27"/>
                        </a:lnTo>
                        <a:lnTo>
                          <a:pt x="115" y="27"/>
                        </a:lnTo>
                        <a:lnTo>
                          <a:pt x="118" y="26"/>
                        </a:lnTo>
                        <a:lnTo>
                          <a:pt x="121" y="26"/>
                        </a:lnTo>
                        <a:lnTo>
                          <a:pt x="123" y="25"/>
                        </a:lnTo>
                        <a:lnTo>
                          <a:pt x="127" y="25"/>
                        </a:lnTo>
                        <a:lnTo>
                          <a:pt x="129" y="25"/>
                        </a:lnTo>
                        <a:lnTo>
                          <a:pt x="131" y="24"/>
                        </a:lnTo>
                        <a:lnTo>
                          <a:pt x="134" y="24"/>
                        </a:lnTo>
                        <a:lnTo>
                          <a:pt x="136" y="23"/>
                        </a:lnTo>
                        <a:lnTo>
                          <a:pt x="140" y="23"/>
                        </a:lnTo>
                        <a:lnTo>
                          <a:pt x="142" y="21"/>
                        </a:lnTo>
                        <a:lnTo>
                          <a:pt x="144" y="21"/>
                        </a:lnTo>
                        <a:lnTo>
                          <a:pt x="148" y="20"/>
                        </a:lnTo>
                        <a:lnTo>
                          <a:pt x="150" y="20"/>
                        </a:lnTo>
                        <a:lnTo>
                          <a:pt x="153" y="20"/>
                        </a:lnTo>
                        <a:lnTo>
                          <a:pt x="156" y="20"/>
                        </a:lnTo>
                        <a:lnTo>
                          <a:pt x="159" y="20"/>
                        </a:lnTo>
                        <a:lnTo>
                          <a:pt x="162" y="20"/>
                        </a:lnTo>
                        <a:lnTo>
                          <a:pt x="165" y="19"/>
                        </a:lnTo>
                        <a:lnTo>
                          <a:pt x="167" y="18"/>
                        </a:lnTo>
                        <a:lnTo>
                          <a:pt x="170" y="18"/>
                        </a:lnTo>
                        <a:lnTo>
                          <a:pt x="173" y="18"/>
                        </a:lnTo>
                        <a:lnTo>
                          <a:pt x="173" y="20"/>
                        </a:lnTo>
                        <a:lnTo>
                          <a:pt x="174" y="24"/>
                        </a:lnTo>
                        <a:lnTo>
                          <a:pt x="175" y="26"/>
                        </a:lnTo>
                        <a:lnTo>
                          <a:pt x="176" y="30"/>
                        </a:lnTo>
                        <a:lnTo>
                          <a:pt x="176" y="32"/>
                        </a:lnTo>
                        <a:lnTo>
                          <a:pt x="178" y="36"/>
                        </a:lnTo>
                        <a:lnTo>
                          <a:pt x="179" y="38"/>
                        </a:lnTo>
                        <a:lnTo>
                          <a:pt x="179" y="43"/>
                        </a:lnTo>
                        <a:lnTo>
                          <a:pt x="184" y="43"/>
                        </a:lnTo>
                        <a:lnTo>
                          <a:pt x="187" y="43"/>
                        </a:lnTo>
                        <a:lnTo>
                          <a:pt x="192" y="43"/>
                        </a:lnTo>
                        <a:lnTo>
                          <a:pt x="197" y="43"/>
                        </a:lnTo>
                        <a:lnTo>
                          <a:pt x="200" y="43"/>
                        </a:lnTo>
                        <a:lnTo>
                          <a:pt x="205" y="43"/>
                        </a:lnTo>
                        <a:lnTo>
                          <a:pt x="210" y="43"/>
                        </a:lnTo>
                        <a:lnTo>
                          <a:pt x="214" y="43"/>
                        </a:lnTo>
                        <a:lnTo>
                          <a:pt x="214" y="39"/>
                        </a:lnTo>
                        <a:lnTo>
                          <a:pt x="217" y="36"/>
                        </a:lnTo>
                        <a:lnTo>
                          <a:pt x="219" y="33"/>
                        </a:lnTo>
                        <a:lnTo>
                          <a:pt x="220" y="32"/>
                        </a:lnTo>
                        <a:lnTo>
                          <a:pt x="224" y="27"/>
                        </a:lnTo>
                        <a:lnTo>
                          <a:pt x="227" y="25"/>
                        </a:lnTo>
                        <a:lnTo>
                          <a:pt x="230" y="24"/>
                        </a:lnTo>
                        <a:lnTo>
                          <a:pt x="233" y="23"/>
                        </a:lnTo>
                        <a:lnTo>
                          <a:pt x="237" y="23"/>
                        </a:lnTo>
                        <a:lnTo>
                          <a:pt x="241" y="23"/>
                        </a:lnTo>
                        <a:lnTo>
                          <a:pt x="243" y="23"/>
                        </a:lnTo>
                        <a:lnTo>
                          <a:pt x="245" y="25"/>
                        </a:lnTo>
                        <a:lnTo>
                          <a:pt x="248" y="26"/>
                        </a:lnTo>
                        <a:lnTo>
                          <a:pt x="250" y="30"/>
                        </a:lnTo>
                        <a:lnTo>
                          <a:pt x="252" y="32"/>
                        </a:lnTo>
                        <a:lnTo>
                          <a:pt x="256" y="36"/>
                        </a:lnTo>
                        <a:lnTo>
                          <a:pt x="258" y="38"/>
                        </a:lnTo>
                        <a:lnTo>
                          <a:pt x="262" y="43"/>
                        </a:lnTo>
                        <a:lnTo>
                          <a:pt x="264" y="46"/>
                        </a:lnTo>
                        <a:lnTo>
                          <a:pt x="267" y="50"/>
                        </a:lnTo>
                        <a:lnTo>
                          <a:pt x="269" y="54"/>
                        </a:lnTo>
                        <a:lnTo>
                          <a:pt x="273" y="58"/>
                        </a:lnTo>
                        <a:lnTo>
                          <a:pt x="275" y="62"/>
                        </a:lnTo>
                        <a:lnTo>
                          <a:pt x="277" y="65"/>
                        </a:lnTo>
                        <a:lnTo>
                          <a:pt x="281" y="69"/>
                        </a:lnTo>
                        <a:lnTo>
                          <a:pt x="284" y="73"/>
                        </a:lnTo>
                        <a:lnTo>
                          <a:pt x="287" y="75"/>
                        </a:lnTo>
                        <a:lnTo>
                          <a:pt x="290" y="78"/>
                        </a:lnTo>
                        <a:lnTo>
                          <a:pt x="293" y="81"/>
                        </a:lnTo>
                        <a:lnTo>
                          <a:pt x="297" y="82"/>
                        </a:lnTo>
                        <a:lnTo>
                          <a:pt x="301" y="83"/>
                        </a:lnTo>
                        <a:lnTo>
                          <a:pt x="305" y="83"/>
                        </a:lnTo>
                        <a:lnTo>
                          <a:pt x="308" y="83"/>
                        </a:lnTo>
                        <a:lnTo>
                          <a:pt x="314" y="83"/>
                        </a:lnTo>
                        <a:lnTo>
                          <a:pt x="315" y="81"/>
                        </a:lnTo>
                        <a:lnTo>
                          <a:pt x="316" y="77"/>
                        </a:lnTo>
                        <a:lnTo>
                          <a:pt x="319" y="75"/>
                        </a:lnTo>
                        <a:lnTo>
                          <a:pt x="320" y="73"/>
                        </a:lnTo>
                        <a:lnTo>
                          <a:pt x="321" y="70"/>
                        </a:lnTo>
                        <a:lnTo>
                          <a:pt x="321" y="67"/>
                        </a:lnTo>
                        <a:lnTo>
                          <a:pt x="322" y="64"/>
                        </a:lnTo>
                        <a:lnTo>
                          <a:pt x="324" y="62"/>
                        </a:lnTo>
                        <a:lnTo>
                          <a:pt x="324" y="59"/>
                        </a:lnTo>
                        <a:lnTo>
                          <a:pt x="324" y="57"/>
                        </a:lnTo>
                        <a:lnTo>
                          <a:pt x="324" y="54"/>
                        </a:lnTo>
                        <a:lnTo>
                          <a:pt x="324" y="51"/>
                        </a:lnTo>
                        <a:lnTo>
                          <a:pt x="324" y="46"/>
                        </a:lnTo>
                        <a:lnTo>
                          <a:pt x="324" y="42"/>
                        </a:lnTo>
                        <a:lnTo>
                          <a:pt x="321" y="36"/>
                        </a:lnTo>
                        <a:lnTo>
                          <a:pt x="320" y="31"/>
                        </a:lnTo>
                        <a:lnTo>
                          <a:pt x="318" y="26"/>
                        </a:lnTo>
                        <a:lnTo>
                          <a:pt x="315" y="21"/>
                        </a:lnTo>
                        <a:lnTo>
                          <a:pt x="311" y="18"/>
                        </a:lnTo>
                        <a:lnTo>
                          <a:pt x="308" y="12"/>
                        </a:lnTo>
                        <a:lnTo>
                          <a:pt x="303" y="8"/>
                        </a:lnTo>
                        <a:lnTo>
                          <a:pt x="300" y="5"/>
                        </a:lnTo>
                        <a:lnTo>
                          <a:pt x="303" y="5"/>
                        </a:lnTo>
                        <a:lnTo>
                          <a:pt x="307" y="4"/>
                        </a:lnTo>
                        <a:lnTo>
                          <a:pt x="309" y="2"/>
                        </a:lnTo>
                        <a:lnTo>
                          <a:pt x="314" y="2"/>
                        </a:lnTo>
                        <a:lnTo>
                          <a:pt x="316" y="2"/>
                        </a:lnTo>
                        <a:lnTo>
                          <a:pt x="320" y="2"/>
                        </a:lnTo>
                        <a:lnTo>
                          <a:pt x="324" y="2"/>
                        </a:lnTo>
                        <a:lnTo>
                          <a:pt x="327" y="2"/>
                        </a:lnTo>
                        <a:lnTo>
                          <a:pt x="331" y="2"/>
                        </a:lnTo>
                        <a:lnTo>
                          <a:pt x="334" y="2"/>
                        </a:lnTo>
                        <a:lnTo>
                          <a:pt x="337" y="1"/>
                        </a:lnTo>
                        <a:lnTo>
                          <a:pt x="341" y="1"/>
                        </a:lnTo>
                        <a:lnTo>
                          <a:pt x="344" y="1"/>
                        </a:lnTo>
                        <a:lnTo>
                          <a:pt x="347" y="1"/>
                        </a:lnTo>
                        <a:lnTo>
                          <a:pt x="351" y="1"/>
                        </a:lnTo>
                        <a:lnTo>
                          <a:pt x="354" y="1"/>
                        </a:lnTo>
                        <a:lnTo>
                          <a:pt x="353" y="4"/>
                        </a:lnTo>
                        <a:lnTo>
                          <a:pt x="352" y="6"/>
                        </a:lnTo>
                        <a:lnTo>
                          <a:pt x="350" y="10"/>
                        </a:lnTo>
                        <a:lnTo>
                          <a:pt x="348" y="13"/>
                        </a:lnTo>
                        <a:lnTo>
                          <a:pt x="353" y="16"/>
                        </a:lnTo>
                        <a:lnTo>
                          <a:pt x="357" y="18"/>
                        </a:lnTo>
                        <a:lnTo>
                          <a:pt x="360" y="19"/>
                        </a:lnTo>
                        <a:lnTo>
                          <a:pt x="364" y="21"/>
                        </a:lnTo>
                        <a:lnTo>
                          <a:pt x="366" y="23"/>
                        </a:lnTo>
                        <a:lnTo>
                          <a:pt x="370" y="26"/>
                        </a:lnTo>
                        <a:lnTo>
                          <a:pt x="373" y="27"/>
                        </a:lnTo>
                        <a:lnTo>
                          <a:pt x="378" y="31"/>
                        </a:lnTo>
                        <a:lnTo>
                          <a:pt x="379" y="33"/>
                        </a:lnTo>
                        <a:lnTo>
                          <a:pt x="382" y="37"/>
                        </a:lnTo>
                        <a:lnTo>
                          <a:pt x="384" y="39"/>
                        </a:lnTo>
                        <a:lnTo>
                          <a:pt x="386" y="43"/>
                        </a:lnTo>
                        <a:lnTo>
                          <a:pt x="391" y="48"/>
                        </a:lnTo>
                        <a:lnTo>
                          <a:pt x="396" y="52"/>
                        </a:lnTo>
                        <a:lnTo>
                          <a:pt x="401" y="56"/>
                        </a:lnTo>
                        <a:lnTo>
                          <a:pt x="407" y="58"/>
                        </a:lnTo>
                        <a:lnTo>
                          <a:pt x="409" y="59"/>
                        </a:lnTo>
                        <a:lnTo>
                          <a:pt x="411" y="61"/>
                        </a:lnTo>
                        <a:lnTo>
                          <a:pt x="415" y="62"/>
                        </a:lnTo>
                        <a:lnTo>
                          <a:pt x="417" y="63"/>
                        </a:lnTo>
                        <a:lnTo>
                          <a:pt x="420" y="63"/>
                        </a:lnTo>
                        <a:lnTo>
                          <a:pt x="422" y="64"/>
                        </a:lnTo>
                        <a:lnTo>
                          <a:pt x="424" y="64"/>
                        </a:lnTo>
                        <a:lnTo>
                          <a:pt x="428" y="64"/>
                        </a:lnTo>
                        <a:lnTo>
                          <a:pt x="430" y="64"/>
                        </a:lnTo>
                        <a:lnTo>
                          <a:pt x="434" y="64"/>
                        </a:lnTo>
                        <a:lnTo>
                          <a:pt x="436" y="64"/>
                        </a:lnTo>
                        <a:lnTo>
                          <a:pt x="440" y="65"/>
                        </a:lnTo>
                        <a:lnTo>
                          <a:pt x="442" y="64"/>
                        </a:lnTo>
                        <a:lnTo>
                          <a:pt x="445" y="64"/>
                        </a:lnTo>
                        <a:lnTo>
                          <a:pt x="448" y="63"/>
                        </a:lnTo>
                        <a:lnTo>
                          <a:pt x="451" y="63"/>
                        </a:lnTo>
                        <a:lnTo>
                          <a:pt x="453" y="62"/>
                        </a:lnTo>
                        <a:lnTo>
                          <a:pt x="455" y="62"/>
                        </a:lnTo>
                        <a:lnTo>
                          <a:pt x="458" y="61"/>
                        </a:lnTo>
                        <a:lnTo>
                          <a:pt x="461" y="61"/>
                        </a:lnTo>
                        <a:lnTo>
                          <a:pt x="466" y="57"/>
                        </a:lnTo>
                        <a:lnTo>
                          <a:pt x="471" y="55"/>
                        </a:lnTo>
                        <a:lnTo>
                          <a:pt x="475" y="52"/>
                        </a:lnTo>
                        <a:lnTo>
                          <a:pt x="480" y="49"/>
                        </a:lnTo>
                        <a:lnTo>
                          <a:pt x="485" y="45"/>
                        </a:lnTo>
                        <a:lnTo>
                          <a:pt x="488" y="42"/>
                        </a:lnTo>
                        <a:lnTo>
                          <a:pt x="493" y="38"/>
                        </a:lnTo>
                        <a:lnTo>
                          <a:pt x="497" y="35"/>
                        </a:lnTo>
                        <a:lnTo>
                          <a:pt x="499" y="30"/>
                        </a:lnTo>
                        <a:lnTo>
                          <a:pt x="503" y="25"/>
                        </a:lnTo>
                        <a:lnTo>
                          <a:pt x="505" y="21"/>
                        </a:lnTo>
                        <a:lnTo>
                          <a:pt x="507" y="18"/>
                        </a:lnTo>
                        <a:lnTo>
                          <a:pt x="509" y="12"/>
                        </a:lnTo>
                        <a:lnTo>
                          <a:pt x="510" y="7"/>
                        </a:lnTo>
                        <a:lnTo>
                          <a:pt x="511" y="4"/>
                        </a:lnTo>
                        <a:lnTo>
                          <a:pt x="511" y="0"/>
                        </a:lnTo>
                        <a:lnTo>
                          <a:pt x="515" y="0"/>
                        </a:lnTo>
                        <a:lnTo>
                          <a:pt x="518" y="0"/>
                        </a:lnTo>
                        <a:lnTo>
                          <a:pt x="523" y="0"/>
                        </a:lnTo>
                        <a:lnTo>
                          <a:pt x="528" y="0"/>
                        </a:lnTo>
                        <a:lnTo>
                          <a:pt x="531" y="0"/>
                        </a:lnTo>
                        <a:lnTo>
                          <a:pt x="535" y="0"/>
                        </a:lnTo>
                        <a:lnTo>
                          <a:pt x="538" y="0"/>
                        </a:lnTo>
                        <a:lnTo>
                          <a:pt x="544" y="0"/>
                        </a:lnTo>
                        <a:lnTo>
                          <a:pt x="538" y="2"/>
                        </a:lnTo>
                        <a:lnTo>
                          <a:pt x="536" y="5"/>
                        </a:lnTo>
                        <a:lnTo>
                          <a:pt x="534" y="7"/>
                        </a:lnTo>
                        <a:lnTo>
                          <a:pt x="531" y="10"/>
                        </a:lnTo>
                        <a:lnTo>
                          <a:pt x="526" y="16"/>
                        </a:lnTo>
                        <a:lnTo>
                          <a:pt x="522" y="20"/>
                        </a:lnTo>
                        <a:lnTo>
                          <a:pt x="518" y="24"/>
                        </a:lnTo>
                        <a:lnTo>
                          <a:pt x="517" y="29"/>
                        </a:lnTo>
                        <a:lnTo>
                          <a:pt x="516" y="33"/>
                        </a:lnTo>
                        <a:lnTo>
                          <a:pt x="516" y="38"/>
                        </a:lnTo>
                        <a:lnTo>
                          <a:pt x="516" y="40"/>
                        </a:lnTo>
                        <a:lnTo>
                          <a:pt x="516" y="45"/>
                        </a:lnTo>
                        <a:lnTo>
                          <a:pt x="518" y="48"/>
                        </a:lnTo>
                        <a:lnTo>
                          <a:pt x="521" y="51"/>
                        </a:lnTo>
                        <a:lnTo>
                          <a:pt x="523" y="54"/>
                        </a:lnTo>
                        <a:lnTo>
                          <a:pt x="525" y="57"/>
                        </a:lnTo>
                        <a:lnTo>
                          <a:pt x="529" y="59"/>
                        </a:lnTo>
                        <a:lnTo>
                          <a:pt x="534" y="62"/>
                        </a:lnTo>
                        <a:lnTo>
                          <a:pt x="536" y="63"/>
                        </a:lnTo>
                        <a:lnTo>
                          <a:pt x="541" y="65"/>
                        </a:lnTo>
                        <a:lnTo>
                          <a:pt x="545" y="67"/>
                        </a:lnTo>
                        <a:lnTo>
                          <a:pt x="549" y="68"/>
                        </a:lnTo>
                        <a:lnTo>
                          <a:pt x="554" y="69"/>
                        </a:lnTo>
                        <a:lnTo>
                          <a:pt x="558" y="70"/>
                        </a:lnTo>
                        <a:lnTo>
                          <a:pt x="564" y="70"/>
                        </a:lnTo>
                        <a:lnTo>
                          <a:pt x="569" y="71"/>
                        </a:lnTo>
                        <a:lnTo>
                          <a:pt x="573" y="71"/>
                        </a:lnTo>
                        <a:lnTo>
                          <a:pt x="577" y="71"/>
                        </a:lnTo>
                        <a:lnTo>
                          <a:pt x="582" y="71"/>
                        </a:lnTo>
                        <a:lnTo>
                          <a:pt x="586" y="71"/>
                        </a:lnTo>
                        <a:lnTo>
                          <a:pt x="589" y="70"/>
                        </a:lnTo>
                        <a:lnTo>
                          <a:pt x="593" y="70"/>
                        </a:lnTo>
                        <a:lnTo>
                          <a:pt x="595" y="69"/>
                        </a:lnTo>
                        <a:lnTo>
                          <a:pt x="599" y="68"/>
                        </a:lnTo>
                        <a:lnTo>
                          <a:pt x="598" y="64"/>
                        </a:lnTo>
                        <a:lnTo>
                          <a:pt x="596" y="61"/>
                        </a:lnTo>
                        <a:lnTo>
                          <a:pt x="596" y="58"/>
                        </a:lnTo>
                        <a:lnTo>
                          <a:pt x="596" y="56"/>
                        </a:lnTo>
                        <a:lnTo>
                          <a:pt x="595" y="52"/>
                        </a:lnTo>
                        <a:lnTo>
                          <a:pt x="595" y="50"/>
                        </a:lnTo>
                        <a:lnTo>
                          <a:pt x="594" y="48"/>
                        </a:lnTo>
                        <a:lnTo>
                          <a:pt x="594" y="45"/>
                        </a:lnTo>
                        <a:lnTo>
                          <a:pt x="593" y="40"/>
                        </a:lnTo>
                        <a:lnTo>
                          <a:pt x="592" y="37"/>
                        </a:lnTo>
                        <a:lnTo>
                          <a:pt x="591" y="33"/>
                        </a:lnTo>
                        <a:lnTo>
                          <a:pt x="591" y="31"/>
                        </a:lnTo>
                        <a:lnTo>
                          <a:pt x="589" y="27"/>
                        </a:lnTo>
                        <a:lnTo>
                          <a:pt x="588" y="26"/>
                        </a:lnTo>
                        <a:lnTo>
                          <a:pt x="587" y="24"/>
                        </a:lnTo>
                        <a:lnTo>
                          <a:pt x="586" y="23"/>
                        </a:lnTo>
                        <a:lnTo>
                          <a:pt x="583" y="20"/>
                        </a:lnTo>
                        <a:lnTo>
                          <a:pt x="582" y="19"/>
                        </a:lnTo>
                        <a:lnTo>
                          <a:pt x="577" y="18"/>
                        </a:lnTo>
                        <a:lnTo>
                          <a:pt x="575" y="17"/>
                        </a:lnTo>
                        <a:lnTo>
                          <a:pt x="572" y="16"/>
                        </a:lnTo>
                        <a:lnTo>
                          <a:pt x="569" y="14"/>
                        </a:lnTo>
                        <a:lnTo>
                          <a:pt x="564" y="12"/>
                        </a:lnTo>
                        <a:lnTo>
                          <a:pt x="562" y="8"/>
                        </a:lnTo>
                        <a:lnTo>
                          <a:pt x="558" y="6"/>
                        </a:lnTo>
                        <a:lnTo>
                          <a:pt x="556" y="5"/>
                        </a:lnTo>
                        <a:lnTo>
                          <a:pt x="554" y="2"/>
                        </a:lnTo>
                        <a:lnTo>
                          <a:pt x="551" y="0"/>
                        </a:lnTo>
                        <a:lnTo>
                          <a:pt x="556" y="0"/>
                        </a:lnTo>
                        <a:lnTo>
                          <a:pt x="560" y="0"/>
                        </a:lnTo>
                        <a:lnTo>
                          <a:pt x="564" y="0"/>
                        </a:lnTo>
                        <a:lnTo>
                          <a:pt x="568" y="0"/>
                        </a:lnTo>
                        <a:lnTo>
                          <a:pt x="572" y="0"/>
                        </a:lnTo>
                        <a:lnTo>
                          <a:pt x="576" y="0"/>
                        </a:lnTo>
                        <a:lnTo>
                          <a:pt x="580" y="0"/>
                        </a:lnTo>
                        <a:lnTo>
                          <a:pt x="585" y="0"/>
                        </a:lnTo>
                        <a:lnTo>
                          <a:pt x="588" y="0"/>
                        </a:lnTo>
                        <a:lnTo>
                          <a:pt x="592" y="0"/>
                        </a:lnTo>
                        <a:lnTo>
                          <a:pt x="596" y="0"/>
                        </a:lnTo>
                        <a:lnTo>
                          <a:pt x="600" y="0"/>
                        </a:lnTo>
                        <a:lnTo>
                          <a:pt x="605" y="0"/>
                        </a:lnTo>
                        <a:lnTo>
                          <a:pt x="608" y="0"/>
                        </a:lnTo>
                        <a:lnTo>
                          <a:pt x="612" y="0"/>
                        </a:lnTo>
                        <a:lnTo>
                          <a:pt x="617" y="1"/>
                        </a:lnTo>
                        <a:lnTo>
                          <a:pt x="620" y="1"/>
                        </a:lnTo>
                        <a:lnTo>
                          <a:pt x="625" y="1"/>
                        </a:lnTo>
                        <a:lnTo>
                          <a:pt x="628" y="1"/>
                        </a:lnTo>
                        <a:lnTo>
                          <a:pt x="632" y="2"/>
                        </a:lnTo>
                        <a:lnTo>
                          <a:pt x="637" y="2"/>
                        </a:lnTo>
                        <a:lnTo>
                          <a:pt x="640" y="2"/>
                        </a:lnTo>
                        <a:lnTo>
                          <a:pt x="645" y="2"/>
                        </a:lnTo>
                        <a:lnTo>
                          <a:pt x="650" y="2"/>
                        </a:lnTo>
                        <a:lnTo>
                          <a:pt x="652" y="2"/>
                        </a:lnTo>
                        <a:lnTo>
                          <a:pt x="657" y="2"/>
                        </a:lnTo>
                        <a:lnTo>
                          <a:pt x="661" y="2"/>
                        </a:lnTo>
                        <a:lnTo>
                          <a:pt x="665" y="2"/>
                        </a:lnTo>
                        <a:lnTo>
                          <a:pt x="669" y="2"/>
                        </a:lnTo>
                        <a:lnTo>
                          <a:pt x="672" y="4"/>
                        </a:lnTo>
                        <a:lnTo>
                          <a:pt x="678" y="4"/>
                        </a:lnTo>
                        <a:lnTo>
                          <a:pt x="682" y="5"/>
                        </a:lnTo>
                        <a:lnTo>
                          <a:pt x="685" y="5"/>
                        </a:lnTo>
                        <a:lnTo>
                          <a:pt x="689" y="5"/>
                        </a:lnTo>
                        <a:lnTo>
                          <a:pt x="694" y="5"/>
                        </a:lnTo>
                        <a:lnTo>
                          <a:pt x="697" y="5"/>
                        </a:lnTo>
                        <a:lnTo>
                          <a:pt x="701" y="5"/>
                        </a:lnTo>
                        <a:lnTo>
                          <a:pt x="706" y="5"/>
                        </a:lnTo>
                        <a:lnTo>
                          <a:pt x="709" y="5"/>
                        </a:lnTo>
                        <a:lnTo>
                          <a:pt x="714" y="5"/>
                        </a:lnTo>
                        <a:lnTo>
                          <a:pt x="717" y="5"/>
                        </a:lnTo>
                        <a:lnTo>
                          <a:pt x="721" y="5"/>
                        </a:lnTo>
                        <a:lnTo>
                          <a:pt x="726" y="6"/>
                        </a:lnTo>
                        <a:lnTo>
                          <a:pt x="731" y="6"/>
                        </a:lnTo>
                        <a:lnTo>
                          <a:pt x="734" y="6"/>
                        </a:lnTo>
                        <a:lnTo>
                          <a:pt x="738" y="6"/>
                        </a:lnTo>
                        <a:lnTo>
                          <a:pt x="741" y="7"/>
                        </a:lnTo>
                        <a:lnTo>
                          <a:pt x="746" y="7"/>
                        </a:lnTo>
                        <a:lnTo>
                          <a:pt x="751" y="7"/>
                        </a:lnTo>
                        <a:lnTo>
                          <a:pt x="754" y="7"/>
                        </a:lnTo>
                        <a:lnTo>
                          <a:pt x="759" y="7"/>
                        </a:lnTo>
                        <a:lnTo>
                          <a:pt x="763" y="7"/>
                        </a:lnTo>
                        <a:lnTo>
                          <a:pt x="766" y="7"/>
                        </a:lnTo>
                        <a:lnTo>
                          <a:pt x="770" y="8"/>
                        </a:lnTo>
                        <a:lnTo>
                          <a:pt x="774" y="8"/>
                        </a:lnTo>
                        <a:lnTo>
                          <a:pt x="779" y="10"/>
                        </a:lnTo>
                        <a:lnTo>
                          <a:pt x="783" y="10"/>
                        </a:lnTo>
                        <a:lnTo>
                          <a:pt x="786" y="10"/>
                        </a:lnTo>
                        <a:lnTo>
                          <a:pt x="791" y="10"/>
                        </a:lnTo>
                        <a:lnTo>
                          <a:pt x="795" y="10"/>
                        </a:lnTo>
                        <a:lnTo>
                          <a:pt x="799" y="10"/>
                        </a:lnTo>
                        <a:lnTo>
                          <a:pt x="803" y="10"/>
                        </a:lnTo>
                        <a:lnTo>
                          <a:pt x="808" y="11"/>
                        </a:lnTo>
                        <a:lnTo>
                          <a:pt x="811" y="11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10" name="Freeform 212">
                    <a:extLst>
                      <a:ext uri="{FF2B5EF4-FFF2-40B4-BE49-F238E27FC236}">
                        <a16:creationId xmlns:a16="http://schemas.microsoft.com/office/drawing/2014/main" id="{8EF8580D-09E4-4A1E-9257-8D40A7F618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20" y="1690"/>
                    <a:ext cx="4" cy="4"/>
                  </a:xfrm>
                  <a:custGeom>
                    <a:avLst/>
                    <a:gdLst>
                      <a:gd name="T0" fmla="*/ 0 w 13"/>
                      <a:gd name="T1" fmla="*/ 0 h 14"/>
                      <a:gd name="T2" fmla="*/ 0 w 13"/>
                      <a:gd name="T3" fmla="*/ 0 h 14"/>
                      <a:gd name="T4" fmla="*/ 0 w 13"/>
                      <a:gd name="T5" fmla="*/ 0 h 14"/>
                      <a:gd name="T6" fmla="*/ 0 w 13"/>
                      <a:gd name="T7" fmla="*/ 0 h 14"/>
                      <a:gd name="T8" fmla="*/ 0 w 13"/>
                      <a:gd name="T9" fmla="*/ 0 h 14"/>
                      <a:gd name="T10" fmla="*/ 0 w 13"/>
                      <a:gd name="T11" fmla="*/ 0 h 14"/>
                      <a:gd name="T12" fmla="*/ 0 w 13"/>
                      <a:gd name="T13" fmla="*/ 0 h 14"/>
                      <a:gd name="T14" fmla="*/ 0 w 13"/>
                      <a:gd name="T15" fmla="*/ 0 h 14"/>
                      <a:gd name="T16" fmla="*/ 0 w 13"/>
                      <a:gd name="T17" fmla="*/ 0 h 14"/>
                      <a:gd name="T18" fmla="*/ 0 w 13"/>
                      <a:gd name="T19" fmla="*/ 0 h 14"/>
                      <a:gd name="T20" fmla="*/ 0 w 13"/>
                      <a:gd name="T21" fmla="*/ 0 h 14"/>
                      <a:gd name="T22" fmla="*/ 0 w 13"/>
                      <a:gd name="T23" fmla="*/ 0 h 14"/>
                      <a:gd name="T24" fmla="*/ 0 w 13"/>
                      <a:gd name="T25" fmla="*/ 0 h 14"/>
                      <a:gd name="T26" fmla="*/ 0 w 13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"/>
                      <a:gd name="T43" fmla="*/ 0 h 14"/>
                      <a:gd name="T44" fmla="*/ 13 w 13"/>
                      <a:gd name="T45" fmla="*/ 14 h 1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" h="14">
                        <a:moveTo>
                          <a:pt x="13" y="14"/>
                        </a:moveTo>
                        <a:lnTo>
                          <a:pt x="8" y="11"/>
                        </a:lnTo>
                        <a:lnTo>
                          <a:pt x="5" y="8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2" y="2"/>
                        </a:lnTo>
                        <a:lnTo>
                          <a:pt x="6" y="1"/>
                        </a:lnTo>
                        <a:lnTo>
                          <a:pt x="9" y="0"/>
                        </a:lnTo>
                        <a:lnTo>
                          <a:pt x="13" y="0"/>
                        </a:lnTo>
                        <a:lnTo>
                          <a:pt x="13" y="2"/>
                        </a:lnTo>
                        <a:lnTo>
                          <a:pt x="13" y="7"/>
                        </a:lnTo>
                        <a:lnTo>
                          <a:pt x="13" y="10"/>
                        </a:lnTo>
                        <a:lnTo>
                          <a:pt x="13" y="1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11" name="Freeform 213">
                    <a:extLst>
                      <a:ext uri="{FF2B5EF4-FFF2-40B4-BE49-F238E27FC236}">
                        <a16:creationId xmlns:a16="http://schemas.microsoft.com/office/drawing/2014/main" id="{E973006C-2F50-4EEE-9CB6-C57200BB59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5" y="1942"/>
                    <a:ext cx="475" cy="36"/>
                  </a:xfrm>
                  <a:custGeom>
                    <a:avLst/>
                    <a:gdLst>
                      <a:gd name="T0" fmla="*/ 0 w 1425"/>
                      <a:gd name="T1" fmla="*/ 0 h 109"/>
                      <a:gd name="T2" fmla="*/ 0 w 1425"/>
                      <a:gd name="T3" fmla="*/ 0 h 109"/>
                      <a:gd name="T4" fmla="*/ 0 w 1425"/>
                      <a:gd name="T5" fmla="*/ 0 h 109"/>
                      <a:gd name="T6" fmla="*/ 0 w 1425"/>
                      <a:gd name="T7" fmla="*/ 0 h 109"/>
                      <a:gd name="T8" fmla="*/ 0 w 1425"/>
                      <a:gd name="T9" fmla="*/ 0 h 109"/>
                      <a:gd name="T10" fmla="*/ 0 w 1425"/>
                      <a:gd name="T11" fmla="*/ 0 h 109"/>
                      <a:gd name="T12" fmla="*/ 0 w 1425"/>
                      <a:gd name="T13" fmla="*/ 0 h 109"/>
                      <a:gd name="T14" fmla="*/ 0 w 1425"/>
                      <a:gd name="T15" fmla="*/ 0 h 109"/>
                      <a:gd name="T16" fmla="*/ 0 w 1425"/>
                      <a:gd name="T17" fmla="*/ 0 h 109"/>
                      <a:gd name="T18" fmla="*/ 0 w 1425"/>
                      <a:gd name="T19" fmla="*/ 0 h 109"/>
                      <a:gd name="T20" fmla="*/ 0 w 1425"/>
                      <a:gd name="T21" fmla="*/ 0 h 109"/>
                      <a:gd name="T22" fmla="*/ 0 w 1425"/>
                      <a:gd name="T23" fmla="*/ 0 h 109"/>
                      <a:gd name="T24" fmla="*/ 0 w 1425"/>
                      <a:gd name="T25" fmla="*/ 0 h 109"/>
                      <a:gd name="T26" fmla="*/ 0 w 1425"/>
                      <a:gd name="T27" fmla="*/ 0 h 109"/>
                      <a:gd name="T28" fmla="*/ 0 w 1425"/>
                      <a:gd name="T29" fmla="*/ 0 h 109"/>
                      <a:gd name="T30" fmla="*/ 0 w 1425"/>
                      <a:gd name="T31" fmla="*/ 0 h 109"/>
                      <a:gd name="T32" fmla="*/ 0 w 1425"/>
                      <a:gd name="T33" fmla="*/ 0 h 109"/>
                      <a:gd name="T34" fmla="*/ 0 w 1425"/>
                      <a:gd name="T35" fmla="*/ 0 h 109"/>
                      <a:gd name="T36" fmla="*/ 0 w 1425"/>
                      <a:gd name="T37" fmla="*/ 0 h 109"/>
                      <a:gd name="T38" fmla="*/ 0 w 1425"/>
                      <a:gd name="T39" fmla="*/ 0 h 109"/>
                      <a:gd name="T40" fmla="*/ 0 w 1425"/>
                      <a:gd name="T41" fmla="*/ 0 h 109"/>
                      <a:gd name="T42" fmla="*/ 0 w 1425"/>
                      <a:gd name="T43" fmla="*/ 0 h 109"/>
                      <a:gd name="T44" fmla="*/ 0 w 1425"/>
                      <a:gd name="T45" fmla="*/ 0 h 109"/>
                      <a:gd name="T46" fmla="*/ 0 w 1425"/>
                      <a:gd name="T47" fmla="*/ 0 h 109"/>
                      <a:gd name="T48" fmla="*/ 0 w 1425"/>
                      <a:gd name="T49" fmla="*/ 0 h 109"/>
                      <a:gd name="T50" fmla="*/ 0 w 1425"/>
                      <a:gd name="T51" fmla="*/ 0 h 109"/>
                      <a:gd name="T52" fmla="*/ 0 w 1425"/>
                      <a:gd name="T53" fmla="*/ 0 h 109"/>
                      <a:gd name="T54" fmla="*/ 0 w 1425"/>
                      <a:gd name="T55" fmla="*/ 0 h 109"/>
                      <a:gd name="T56" fmla="*/ 0 w 1425"/>
                      <a:gd name="T57" fmla="*/ 0 h 109"/>
                      <a:gd name="T58" fmla="*/ 0 w 1425"/>
                      <a:gd name="T59" fmla="*/ 0 h 109"/>
                      <a:gd name="T60" fmla="*/ 0 w 1425"/>
                      <a:gd name="T61" fmla="*/ 0 h 109"/>
                      <a:gd name="T62" fmla="*/ 0 w 1425"/>
                      <a:gd name="T63" fmla="*/ 0 h 109"/>
                      <a:gd name="T64" fmla="*/ 0 w 1425"/>
                      <a:gd name="T65" fmla="*/ 0 h 109"/>
                      <a:gd name="T66" fmla="*/ 0 w 1425"/>
                      <a:gd name="T67" fmla="*/ 0 h 109"/>
                      <a:gd name="T68" fmla="*/ 0 w 1425"/>
                      <a:gd name="T69" fmla="*/ 0 h 109"/>
                      <a:gd name="T70" fmla="*/ 0 w 1425"/>
                      <a:gd name="T71" fmla="*/ 0 h 109"/>
                      <a:gd name="T72" fmla="*/ 0 w 1425"/>
                      <a:gd name="T73" fmla="*/ 0 h 109"/>
                      <a:gd name="T74" fmla="*/ 0 w 1425"/>
                      <a:gd name="T75" fmla="*/ 0 h 109"/>
                      <a:gd name="T76" fmla="*/ 0 w 1425"/>
                      <a:gd name="T77" fmla="*/ 0 h 109"/>
                      <a:gd name="T78" fmla="*/ 0 w 1425"/>
                      <a:gd name="T79" fmla="*/ 0 h 109"/>
                      <a:gd name="T80" fmla="*/ 0 w 1425"/>
                      <a:gd name="T81" fmla="*/ 0 h 109"/>
                      <a:gd name="T82" fmla="*/ 0 w 1425"/>
                      <a:gd name="T83" fmla="*/ 0 h 109"/>
                      <a:gd name="T84" fmla="*/ 0 w 1425"/>
                      <a:gd name="T85" fmla="*/ 0 h 109"/>
                      <a:gd name="T86" fmla="*/ 0 w 1425"/>
                      <a:gd name="T87" fmla="*/ 0 h 109"/>
                      <a:gd name="T88" fmla="*/ 0 w 1425"/>
                      <a:gd name="T89" fmla="*/ 0 h 109"/>
                      <a:gd name="T90" fmla="*/ 0 w 1425"/>
                      <a:gd name="T91" fmla="*/ 0 h 109"/>
                      <a:gd name="T92" fmla="*/ 0 w 1425"/>
                      <a:gd name="T93" fmla="*/ 0 h 109"/>
                      <a:gd name="T94" fmla="*/ 0 w 1425"/>
                      <a:gd name="T95" fmla="*/ 0 h 109"/>
                      <a:gd name="T96" fmla="*/ 0 w 1425"/>
                      <a:gd name="T97" fmla="*/ 0 h 109"/>
                      <a:gd name="T98" fmla="*/ 0 w 1425"/>
                      <a:gd name="T99" fmla="*/ 0 h 109"/>
                      <a:gd name="T100" fmla="*/ 0 w 1425"/>
                      <a:gd name="T101" fmla="*/ 0 h 109"/>
                      <a:gd name="T102" fmla="*/ 0 w 1425"/>
                      <a:gd name="T103" fmla="*/ 0 h 109"/>
                      <a:gd name="T104" fmla="*/ 0 w 1425"/>
                      <a:gd name="T105" fmla="*/ 0 h 109"/>
                      <a:gd name="T106" fmla="*/ 0 w 1425"/>
                      <a:gd name="T107" fmla="*/ 0 h 109"/>
                      <a:gd name="T108" fmla="*/ 0 w 1425"/>
                      <a:gd name="T109" fmla="*/ 0 h 109"/>
                      <a:gd name="T110" fmla="*/ 0 w 1425"/>
                      <a:gd name="T111" fmla="*/ 0 h 109"/>
                      <a:gd name="T112" fmla="*/ 0 w 1425"/>
                      <a:gd name="T113" fmla="*/ 0 h 109"/>
                      <a:gd name="T114" fmla="*/ 0 w 1425"/>
                      <a:gd name="T115" fmla="*/ 0 h 109"/>
                      <a:gd name="T116" fmla="*/ 0 w 1425"/>
                      <a:gd name="T117" fmla="*/ 0 h 109"/>
                      <a:gd name="T118" fmla="*/ 0 w 1425"/>
                      <a:gd name="T119" fmla="*/ 0 h 109"/>
                      <a:gd name="T120" fmla="*/ 0 w 1425"/>
                      <a:gd name="T121" fmla="*/ 0 h 109"/>
                      <a:gd name="T122" fmla="*/ 0 w 1425"/>
                      <a:gd name="T123" fmla="*/ 0 h 109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1425"/>
                      <a:gd name="T187" fmla="*/ 0 h 109"/>
                      <a:gd name="T188" fmla="*/ 1425 w 1425"/>
                      <a:gd name="T189" fmla="*/ 109 h 109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1425" h="109">
                        <a:moveTo>
                          <a:pt x="13" y="6"/>
                        </a:moveTo>
                        <a:lnTo>
                          <a:pt x="14" y="6"/>
                        </a:lnTo>
                        <a:lnTo>
                          <a:pt x="17" y="6"/>
                        </a:lnTo>
                        <a:lnTo>
                          <a:pt x="20" y="6"/>
                        </a:lnTo>
                        <a:lnTo>
                          <a:pt x="24" y="6"/>
                        </a:lnTo>
                        <a:lnTo>
                          <a:pt x="28" y="7"/>
                        </a:lnTo>
                        <a:lnTo>
                          <a:pt x="31" y="7"/>
                        </a:lnTo>
                        <a:lnTo>
                          <a:pt x="34" y="8"/>
                        </a:lnTo>
                        <a:lnTo>
                          <a:pt x="37" y="8"/>
                        </a:lnTo>
                        <a:lnTo>
                          <a:pt x="40" y="8"/>
                        </a:lnTo>
                        <a:lnTo>
                          <a:pt x="44" y="8"/>
                        </a:lnTo>
                        <a:lnTo>
                          <a:pt x="47" y="9"/>
                        </a:lnTo>
                        <a:lnTo>
                          <a:pt x="51" y="9"/>
                        </a:lnTo>
                        <a:lnTo>
                          <a:pt x="55" y="10"/>
                        </a:lnTo>
                        <a:lnTo>
                          <a:pt x="58" y="10"/>
                        </a:lnTo>
                        <a:lnTo>
                          <a:pt x="63" y="10"/>
                        </a:lnTo>
                        <a:lnTo>
                          <a:pt x="68" y="10"/>
                        </a:lnTo>
                        <a:lnTo>
                          <a:pt x="71" y="12"/>
                        </a:lnTo>
                        <a:lnTo>
                          <a:pt x="76" y="12"/>
                        </a:lnTo>
                        <a:lnTo>
                          <a:pt x="81" y="13"/>
                        </a:lnTo>
                        <a:lnTo>
                          <a:pt x="85" y="13"/>
                        </a:lnTo>
                        <a:lnTo>
                          <a:pt x="90" y="13"/>
                        </a:lnTo>
                        <a:lnTo>
                          <a:pt x="95" y="14"/>
                        </a:lnTo>
                        <a:lnTo>
                          <a:pt x="101" y="14"/>
                        </a:lnTo>
                        <a:lnTo>
                          <a:pt x="104" y="15"/>
                        </a:lnTo>
                        <a:lnTo>
                          <a:pt x="112" y="15"/>
                        </a:lnTo>
                        <a:lnTo>
                          <a:pt x="116" y="15"/>
                        </a:lnTo>
                        <a:lnTo>
                          <a:pt x="121" y="16"/>
                        </a:lnTo>
                        <a:lnTo>
                          <a:pt x="126" y="16"/>
                        </a:lnTo>
                        <a:lnTo>
                          <a:pt x="132" y="18"/>
                        </a:lnTo>
                        <a:lnTo>
                          <a:pt x="136" y="18"/>
                        </a:lnTo>
                        <a:lnTo>
                          <a:pt x="142" y="18"/>
                        </a:lnTo>
                        <a:lnTo>
                          <a:pt x="147" y="18"/>
                        </a:lnTo>
                        <a:lnTo>
                          <a:pt x="153" y="19"/>
                        </a:lnTo>
                        <a:lnTo>
                          <a:pt x="159" y="19"/>
                        </a:lnTo>
                        <a:lnTo>
                          <a:pt x="165" y="19"/>
                        </a:lnTo>
                        <a:lnTo>
                          <a:pt x="170" y="20"/>
                        </a:lnTo>
                        <a:lnTo>
                          <a:pt x="176" y="20"/>
                        </a:lnTo>
                        <a:lnTo>
                          <a:pt x="182" y="20"/>
                        </a:lnTo>
                        <a:lnTo>
                          <a:pt x="187" y="21"/>
                        </a:lnTo>
                        <a:lnTo>
                          <a:pt x="193" y="21"/>
                        </a:lnTo>
                        <a:lnTo>
                          <a:pt x="199" y="21"/>
                        </a:lnTo>
                        <a:lnTo>
                          <a:pt x="204" y="21"/>
                        </a:lnTo>
                        <a:lnTo>
                          <a:pt x="210" y="21"/>
                        </a:lnTo>
                        <a:lnTo>
                          <a:pt x="215" y="21"/>
                        </a:lnTo>
                        <a:lnTo>
                          <a:pt x="221" y="22"/>
                        </a:lnTo>
                        <a:lnTo>
                          <a:pt x="225" y="22"/>
                        </a:lnTo>
                        <a:lnTo>
                          <a:pt x="231" y="22"/>
                        </a:lnTo>
                        <a:lnTo>
                          <a:pt x="237" y="22"/>
                        </a:lnTo>
                        <a:lnTo>
                          <a:pt x="243" y="22"/>
                        </a:lnTo>
                        <a:lnTo>
                          <a:pt x="248" y="22"/>
                        </a:lnTo>
                        <a:lnTo>
                          <a:pt x="253" y="22"/>
                        </a:lnTo>
                        <a:lnTo>
                          <a:pt x="259" y="22"/>
                        </a:lnTo>
                        <a:lnTo>
                          <a:pt x="263" y="22"/>
                        </a:lnTo>
                        <a:lnTo>
                          <a:pt x="268" y="22"/>
                        </a:lnTo>
                        <a:lnTo>
                          <a:pt x="274" y="22"/>
                        </a:lnTo>
                        <a:lnTo>
                          <a:pt x="279" y="22"/>
                        </a:lnTo>
                        <a:lnTo>
                          <a:pt x="284" y="22"/>
                        </a:lnTo>
                        <a:lnTo>
                          <a:pt x="288" y="21"/>
                        </a:lnTo>
                        <a:lnTo>
                          <a:pt x="292" y="21"/>
                        </a:lnTo>
                        <a:lnTo>
                          <a:pt x="294" y="21"/>
                        </a:lnTo>
                        <a:lnTo>
                          <a:pt x="297" y="21"/>
                        </a:lnTo>
                        <a:lnTo>
                          <a:pt x="299" y="21"/>
                        </a:lnTo>
                        <a:lnTo>
                          <a:pt x="303" y="21"/>
                        </a:lnTo>
                        <a:lnTo>
                          <a:pt x="305" y="20"/>
                        </a:lnTo>
                        <a:lnTo>
                          <a:pt x="306" y="20"/>
                        </a:lnTo>
                        <a:lnTo>
                          <a:pt x="310" y="20"/>
                        </a:lnTo>
                        <a:lnTo>
                          <a:pt x="313" y="20"/>
                        </a:lnTo>
                        <a:lnTo>
                          <a:pt x="316" y="20"/>
                        </a:lnTo>
                        <a:lnTo>
                          <a:pt x="319" y="20"/>
                        </a:lnTo>
                        <a:lnTo>
                          <a:pt x="322" y="20"/>
                        </a:lnTo>
                        <a:lnTo>
                          <a:pt x="324" y="20"/>
                        </a:lnTo>
                        <a:lnTo>
                          <a:pt x="327" y="19"/>
                        </a:lnTo>
                        <a:lnTo>
                          <a:pt x="330" y="19"/>
                        </a:lnTo>
                        <a:lnTo>
                          <a:pt x="335" y="19"/>
                        </a:lnTo>
                        <a:lnTo>
                          <a:pt x="337" y="19"/>
                        </a:lnTo>
                        <a:lnTo>
                          <a:pt x="339" y="19"/>
                        </a:lnTo>
                        <a:lnTo>
                          <a:pt x="344" y="19"/>
                        </a:lnTo>
                        <a:lnTo>
                          <a:pt x="346" y="19"/>
                        </a:lnTo>
                        <a:lnTo>
                          <a:pt x="351" y="19"/>
                        </a:lnTo>
                        <a:lnTo>
                          <a:pt x="355" y="18"/>
                        </a:lnTo>
                        <a:lnTo>
                          <a:pt x="357" y="18"/>
                        </a:lnTo>
                        <a:lnTo>
                          <a:pt x="361" y="18"/>
                        </a:lnTo>
                        <a:lnTo>
                          <a:pt x="364" y="18"/>
                        </a:lnTo>
                        <a:lnTo>
                          <a:pt x="369" y="18"/>
                        </a:lnTo>
                        <a:lnTo>
                          <a:pt x="373" y="18"/>
                        </a:lnTo>
                        <a:lnTo>
                          <a:pt x="376" y="18"/>
                        </a:lnTo>
                        <a:lnTo>
                          <a:pt x="381" y="18"/>
                        </a:lnTo>
                        <a:lnTo>
                          <a:pt x="384" y="18"/>
                        </a:lnTo>
                        <a:lnTo>
                          <a:pt x="388" y="18"/>
                        </a:lnTo>
                        <a:lnTo>
                          <a:pt x="392" y="18"/>
                        </a:lnTo>
                        <a:lnTo>
                          <a:pt x="396" y="18"/>
                        </a:lnTo>
                        <a:lnTo>
                          <a:pt x="400" y="16"/>
                        </a:lnTo>
                        <a:lnTo>
                          <a:pt x="403" y="16"/>
                        </a:lnTo>
                        <a:lnTo>
                          <a:pt x="408" y="16"/>
                        </a:lnTo>
                        <a:lnTo>
                          <a:pt x="412" y="16"/>
                        </a:lnTo>
                        <a:lnTo>
                          <a:pt x="415" y="16"/>
                        </a:lnTo>
                        <a:lnTo>
                          <a:pt x="420" y="16"/>
                        </a:lnTo>
                        <a:lnTo>
                          <a:pt x="425" y="16"/>
                        </a:lnTo>
                        <a:lnTo>
                          <a:pt x="428" y="16"/>
                        </a:lnTo>
                        <a:lnTo>
                          <a:pt x="433" y="16"/>
                        </a:lnTo>
                        <a:lnTo>
                          <a:pt x="438" y="16"/>
                        </a:lnTo>
                        <a:lnTo>
                          <a:pt x="441" y="16"/>
                        </a:lnTo>
                        <a:lnTo>
                          <a:pt x="446" y="16"/>
                        </a:lnTo>
                        <a:lnTo>
                          <a:pt x="451" y="15"/>
                        </a:lnTo>
                        <a:lnTo>
                          <a:pt x="456" y="15"/>
                        </a:lnTo>
                        <a:lnTo>
                          <a:pt x="459" y="15"/>
                        </a:lnTo>
                        <a:lnTo>
                          <a:pt x="463" y="15"/>
                        </a:lnTo>
                        <a:lnTo>
                          <a:pt x="469" y="15"/>
                        </a:lnTo>
                        <a:lnTo>
                          <a:pt x="472" y="15"/>
                        </a:lnTo>
                        <a:lnTo>
                          <a:pt x="477" y="15"/>
                        </a:lnTo>
                        <a:lnTo>
                          <a:pt x="482" y="15"/>
                        </a:lnTo>
                        <a:lnTo>
                          <a:pt x="486" y="15"/>
                        </a:lnTo>
                        <a:lnTo>
                          <a:pt x="490" y="15"/>
                        </a:lnTo>
                        <a:lnTo>
                          <a:pt x="495" y="15"/>
                        </a:lnTo>
                        <a:lnTo>
                          <a:pt x="500" y="15"/>
                        </a:lnTo>
                        <a:lnTo>
                          <a:pt x="504" y="15"/>
                        </a:lnTo>
                        <a:lnTo>
                          <a:pt x="509" y="15"/>
                        </a:lnTo>
                        <a:lnTo>
                          <a:pt x="514" y="15"/>
                        </a:lnTo>
                        <a:lnTo>
                          <a:pt x="519" y="15"/>
                        </a:lnTo>
                        <a:lnTo>
                          <a:pt x="516" y="16"/>
                        </a:lnTo>
                        <a:lnTo>
                          <a:pt x="513" y="18"/>
                        </a:lnTo>
                        <a:lnTo>
                          <a:pt x="510" y="18"/>
                        </a:lnTo>
                        <a:lnTo>
                          <a:pt x="507" y="20"/>
                        </a:lnTo>
                        <a:lnTo>
                          <a:pt x="504" y="21"/>
                        </a:lnTo>
                        <a:lnTo>
                          <a:pt x="501" y="21"/>
                        </a:lnTo>
                        <a:lnTo>
                          <a:pt x="498" y="24"/>
                        </a:lnTo>
                        <a:lnTo>
                          <a:pt x="497" y="25"/>
                        </a:lnTo>
                        <a:lnTo>
                          <a:pt x="491" y="27"/>
                        </a:lnTo>
                        <a:lnTo>
                          <a:pt x="488" y="29"/>
                        </a:lnTo>
                        <a:lnTo>
                          <a:pt x="483" y="33"/>
                        </a:lnTo>
                        <a:lnTo>
                          <a:pt x="479" y="37"/>
                        </a:lnTo>
                        <a:lnTo>
                          <a:pt x="476" y="40"/>
                        </a:lnTo>
                        <a:lnTo>
                          <a:pt x="473" y="45"/>
                        </a:lnTo>
                        <a:lnTo>
                          <a:pt x="471" y="46"/>
                        </a:lnTo>
                        <a:lnTo>
                          <a:pt x="471" y="48"/>
                        </a:lnTo>
                        <a:lnTo>
                          <a:pt x="470" y="51"/>
                        </a:lnTo>
                        <a:lnTo>
                          <a:pt x="469" y="54"/>
                        </a:lnTo>
                        <a:lnTo>
                          <a:pt x="469" y="56"/>
                        </a:lnTo>
                        <a:lnTo>
                          <a:pt x="469" y="59"/>
                        </a:lnTo>
                        <a:lnTo>
                          <a:pt x="467" y="62"/>
                        </a:lnTo>
                        <a:lnTo>
                          <a:pt x="467" y="65"/>
                        </a:lnTo>
                        <a:lnTo>
                          <a:pt x="467" y="69"/>
                        </a:lnTo>
                        <a:lnTo>
                          <a:pt x="467" y="71"/>
                        </a:lnTo>
                        <a:lnTo>
                          <a:pt x="469" y="75"/>
                        </a:lnTo>
                        <a:lnTo>
                          <a:pt x="469" y="79"/>
                        </a:lnTo>
                        <a:lnTo>
                          <a:pt x="471" y="78"/>
                        </a:lnTo>
                        <a:lnTo>
                          <a:pt x="473" y="78"/>
                        </a:lnTo>
                        <a:lnTo>
                          <a:pt x="476" y="77"/>
                        </a:lnTo>
                        <a:lnTo>
                          <a:pt x="479" y="77"/>
                        </a:lnTo>
                        <a:lnTo>
                          <a:pt x="482" y="76"/>
                        </a:lnTo>
                        <a:lnTo>
                          <a:pt x="484" y="76"/>
                        </a:lnTo>
                        <a:lnTo>
                          <a:pt x="486" y="76"/>
                        </a:lnTo>
                        <a:lnTo>
                          <a:pt x="490" y="75"/>
                        </a:lnTo>
                        <a:lnTo>
                          <a:pt x="495" y="73"/>
                        </a:lnTo>
                        <a:lnTo>
                          <a:pt x="500" y="71"/>
                        </a:lnTo>
                        <a:lnTo>
                          <a:pt x="504" y="71"/>
                        </a:lnTo>
                        <a:lnTo>
                          <a:pt x="510" y="70"/>
                        </a:lnTo>
                        <a:lnTo>
                          <a:pt x="515" y="67"/>
                        </a:lnTo>
                        <a:lnTo>
                          <a:pt x="519" y="66"/>
                        </a:lnTo>
                        <a:lnTo>
                          <a:pt x="524" y="64"/>
                        </a:lnTo>
                        <a:lnTo>
                          <a:pt x="529" y="63"/>
                        </a:lnTo>
                        <a:lnTo>
                          <a:pt x="534" y="60"/>
                        </a:lnTo>
                        <a:lnTo>
                          <a:pt x="539" y="59"/>
                        </a:lnTo>
                        <a:lnTo>
                          <a:pt x="543" y="56"/>
                        </a:lnTo>
                        <a:lnTo>
                          <a:pt x="548" y="54"/>
                        </a:lnTo>
                        <a:lnTo>
                          <a:pt x="552" y="52"/>
                        </a:lnTo>
                        <a:lnTo>
                          <a:pt x="556" y="51"/>
                        </a:lnTo>
                        <a:lnTo>
                          <a:pt x="562" y="48"/>
                        </a:lnTo>
                        <a:lnTo>
                          <a:pt x="567" y="46"/>
                        </a:lnTo>
                        <a:lnTo>
                          <a:pt x="571" y="44"/>
                        </a:lnTo>
                        <a:lnTo>
                          <a:pt x="577" y="41"/>
                        </a:lnTo>
                        <a:lnTo>
                          <a:pt x="581" y="39"/>
                        </a:lnTo>
                        <a:lnTo>
                          <a:pt x="586" y="38"/>
                        </a:lnTo>
                        <a:lnTo>
                          <a:pt x="591" y="35"/>
                        </a:lnTo>
                        <a:lnTo>
                          <a:pt x="596" y="34"/>
                        </a:lnTo>
                        <a:lnTo>
                          <a:pt x="600" y="33"/>
                        </a:lnTo>
                        <a:lnTo>
                          <a:pt x="606" y="31"/>
                        </a:lnTo>
                        <a:lnTo>
                          <a:pt x="611" y="29"/>
                        </a:lnTo>
                        <a:lnTo>
                          <a:pt x="616" y="28"/>
                        </a:lnTo>
                        <a:lnTo>
                          <a:pt x="619" y="27"/>
                        </a:lnTo>
                        <a:lnTo>
                          <a:pt x="622" y="27"/>
                        </a:lnTo>
                        <a:lnTo>
                          <a:pt x="625" y="26"/>
                        </a:lnTo>
                        <a:lnTo>
                          <a:pt x="628" y="26"/>
                        </a:lnTo>
                        <a:lnTo>
                          <a:pt x="625" y="24"/>
                        </a:lnTo>
                        <a:lnTo>
                          <a:pt x="624" y="21"/>
                        </a:lnTo>
                        <a:lnTo>
                          <a:pt x="621" y="18"/>
                        </a:lnTo>
                        <a:lnTo>
                          <a:pt x="618" y="14"/>
                        </a:lnTo>
                        <a:lnTo>
                          <a:pt x="621" y="13"/>
                        </a:lnTo>
                        <a:lnTo>
                          <a:pt x="625" y="13"/>
                        </a:lnTo>
                        <a:lnTo>
                          <a:pt x="628" y="13"/>
                        </a:lnTo>
                        <a:lnTo>
                          <a:pt x="632" y="13"/>
                        </a:lnTo>
                        <a:lnTo>
                          <a:pt x="637" y="13"/>
                        </a:lnTo>
                        <a:lnTo>
                          <a:pt x="641" y="13"/>
                        </a:lnTo>
                        <a:lnTo>
                          <a:pt x="644" y="13"/>
                        </a:lnTo>
                        <a:lnTo>
                          <a:pt x="648" y="13"/>
                        </a:lnTo>
                        <a:lnTo>
                          <a:pt x="651" y="13"/>
                        </a:lnTo>
                        <a:lnTo>
                          <a:pt x="656" y="13"/>
                        </a:lnTo>
                        <a:lnTo>
                          <a:pt x="660" y="13"/>
                        </a:lnTo>
                        <a:lnTo>
                          <a:pt x="663" y="13"/>
                        </a:lnTo>
                        <a:lnTo>
                          <a:pt x="667" y="13"/>
                        </a:lnTo>
                        <a:lnTo>
                          <a:pt x="670" y="13"/>
                        </a:lnTo>
                        <a:lnTo>
                          <a:pt x="674" y="13"/>
                        </a:lnTo>
                        <a:lnTo>
                          <a:pt x="679" y="13"/>
                        </a:lnTo>
                        <a:lnTo>
                          <a:pt x="682" y="13"/>
                        </a:lnTo>
                        <a:lnTo>
                          <a:pt x="686" y="13"/>
                        </a:lnTo>
                        <a:lnTo>
                          <a:pt x="689" y="13"/>
                        </a:lnTo>
                        <a:lnTo>
                          <a:pt x="693" y="13"/>
                        </a:lnTo>
                        <a:lnTo>
                          <a:pt x="696" y="13"/>
                        </a:lnTo>
                        <a:lnTo>
                          <a:pt x="700" y="13"/>
                        </a:lnTo>
                        <a:lnTo>
                          <a:pt x="704" y="13"/>
                        </a:lnTo>
                        <a:lnTo>
                          <a:pt x="707" y="13"/>
                        </a:lnTo>
                        <a:lnTo>
                          <a:pt x="711" y="13"/>
                        </a:lnTo>
                        <a:lnTo>
                          <a:pt x="714" y="13"/>
                        </a:lnTo>
                        <a:lnTo>
                          <a:pt x="718" y="13"/>
                        </a:lnTo>
                        <a:lnTo>
                          <a:pt x="721" y="13"/>
                        </a:lnTo>
                        <a:lnTo>
                          <a:pt x="724" y="13"/>
                        </a:lnTo>
                        <a:lnTo>
                          <a:pt x="729" y="13"/>
                        </a:lnTo>
                        <a:lnTo>
                          <a:pt x="731" y="13"/>
                        </a:lnTo>
                        <a:lnTo>
                          <a:pt x="734" y="14"/>
                        </a:lnTo>
                        <a:lnTo>
                          <a:pt x="738" y="14"/>
                        </a:lnTo>
                        <a:lnTo>
                          <a:pt x="742" y="14"/>
                        </a:lnTo>
                        <a:lnTo>
                          <a:pt x="744" y="14"/>
                        </a:lnTo>
                        <a:lnTo>
                          <a:pt x="746" y="14"/>
                        </a:lnTo>
                        <a:lnTo>
                          <a:pt x="750" y="14"/>
                        </a:lnTo>
                        <a:lnTo>
                          <a:pt x="753" y="14"/>
                        </a:lnTo>
                        <a:lnTo>
                          <a:pt x="756" y="14"/>
                        </a:lnTo>
                        <a:lnTo>
                          <a:pt x="759" y="14"/>
                        </a:lnTo>
                        <a:lnTo>
                          <a:pt x="762" y="14"/>
                        </a:lnTo>
                        <a:lnTo>
                          <a:pt x="764" y="14"/>
                        </a:lnTo>
                        <a:lnTo>
                          <a:pt x="766" y="14"/>
                        </a:lnTo>
                        <a:lnTo>
                          <a:pt x="770" y="15"/>
                        </a:lnTo>
                        <a:lnTo>
                          <a:pt x="772" y="15"/>
                        </a:lnTo>
                        <a:lnTo>
                          <a:pt x="775" y="15"/>
                        </a:lnTo>
                        <a:lnTo>
                          <a:pt x="778" y="15"/>
                        </a:lnTo>
                        <a:lnTo>
                          <a:pt x="781" y="15"/>
                        </a:lnTo>
                        <a:lnTo>
                          <a:pt x="785" y="15"/>
                        </a:lnTo>
                        <a:lnTo>
                          <a:pt x="790" y="15"/>
                        </a:lnTo>
                        <a:lnTo>
                          <a:pt x="795" y="15"/>
                        </a:lnTo>
                        <a:lnTo>
                          <a:pt x="800" y="16"/>
                        </a:lnTo>
                        <a:lnTo>
                          <a:pt x="804" y="16"/>
                        </a:lnTo>
                        <a:lnTo>
                          <a:pt x="808" y="16"/>
                        </a:lnTo>
                        <a:lnTo>
                          <a:pt x="813" y="18"/>
                        </a:lnTo>
                        <a:lnTo>
                          <a:pt x="816" y="18"/>
                        </a:lnTo>
                        <a:lnTo>
                          <a:pt x="815" y="21"/>
                        </a:lnTo>
                        <a:lnTo>
                          <a:pt x="816" y="25"/>
                        </a:lnTo>
                        <a:lnTo>
                          <a:pt x="816" y="28"/>
                        </a:lnTo>
                        <a:lnTo>
                          <a:pt x="818" y="33"/>
                        </a:lnTo>
                        <a:lnTo>
                          <a:pt x="820" y="37"/>
                        </a:lnTo>
                        <a:lnTo>
                          <a:pt x="821" y="41"/>
                        </a:lnTo>
                        <a:lnTo>
                          <a:pt x="823" y="45"/>
                        </a:lnTo>
                        <a:lnTo>
                          <a:pt x="827" y="48"/>
                        </a:lnTo>
                        <a:lnTo>
                          <a:pt x="829" y="52"/>
                        </a:lnTo>
                        <a:lnTo>
                          <a:pt x="833" y="56"/>
                        </a:lnTo>
                        <a:lnTo>
                          <a:pt x="835" y="59"/>
                        </a:lnTo>
                        <a:lnTo>
                          <a:pt x="840" y="64"/>
                        </a:lnTo>
                        <a:lnTo>
                          <a:pt x="842" y="66"/>
                        </a:lnTo>
                        <a:lnTo>
                          <a:pt x="847" y="70"/>
                        </a:lnTo>
                        <a:lnTo>
                          <a:pt x="852" y="73"/>
                        </a:lnTo>
                        <a:lnTo>
                          <a:pt x="855" y="76"/>
                        </a:lnTo>
                        <a:lnTo>
                          <a:pt x="860" y="79"/>
                        </a:lnTo>
                        <a:lnTo>
                          <a:pt x="865" y="82"/>
                        </a:lnTo>
                        <a:lnTo>
                          <a:pt x="870" y="83"/>
                        </a:lnTo>
                        <a:lnTo>
                          <a:pt x="874" y="85"/>
                        </a:lnTo>
                        <a:lnTo>
                          <a:pt x="878" y="86"/>
                        </a:lnTo>
                        <a:lnTo>
                          <a:pt x="884" y="89"/>
                        </a:lnTo>
                        <a:lnTo>
                          <a:pt x="889" y="89"/>
                        </a:lnTo>
                        <a:lnTo>
                          <a:pt x="893" y="91"/>
                        </a:lnTo>
                        <a:lnTo>
                          <a:pt x="898" y="91"/>
                        </a:lnTo>
                        <a:lnTo>
                          <a:pt x="902" y="91"/>
                        </a:lnTo>
                        <a:lnTo>
                          <a:pt x="906" y="91"/>
                        </a:lnTo>
                        <a:lnTo>
                          <a:pt x="911" y="91"/>
                        </a:lnTo>
                        <a:lnTo>
                          <a:pt x="915" y="89"/>
                        </a:lnTo>
                        <a:lnTo>
                          <a:pt x="920" y="89"/>
                        </a:lnTo>
                        <a:lnTo>
                          <a:pt x="923" y="86"/>
                        </a:lnTo>
                        <a:lnTo>
                          <a:pt x="927" y="85"/>
                        </a:lnTo>
                        <a:lnTo>
                          <a:pt x="925" y="83"/>
                        </a:lnTo>
                        <a:lnTo>
                          <a:pt x="924" y="79"/>
                        </a:lnTo>
                        <a:lnTo>
                          <a:pt x="923" y="77"/>
                        </a:lnTo>
                        <a:lnTo>
                          <a:pt x="922" y="75"/>
                        </a:lnTo>
                        <a:lnTo>
                          <a:pt x="920" y="70"/>
                        </a:lnTo>
                        <a:lnTo>
                          <a:pt x="917" y="65"/>
                        </a:lnTo>
                        <a:lnTo>
                          <a:pt x="915" y="62"/>
                        </a:lnTo>
                        <a:lnTo>
                          <a:pt x="911" y="56"/>
                        </a:lnTo>
                        <a:lnTo>
                          <a:pt x="909" y="52"/>
                        </a:lnTo>
                        <a:lnTo>
                          <a:pt x="906" y="48"/>
                        </a:lnTo>
                        <a:lnTo>
                          <a:pt x="902" y="44"/>
                        </a:lnTo>
                        <a:lnTo>
                          <a:pt x="898" y="40"/>
                        </a:lnTo>
                        <a:lnTo>
                          <a:pt x="895" y="37"/>
                        </a:lnTo>
                        <a:lnTo>
                          <a:pt x="891" y="33"/>
                        </a:lnTo>
                        <a:lnTo>
                          <a:pt x="889" y="31"/>
                        </a:lnTo>
                        <a:lnTo>
                          <a:pt x="884" y="27"/>
                        </a:lnTo>
                        <a:lnTo>
                          <a:pt x="879" y="25"/>
                        </a:lnTo>
                        <a:lnTo>
                          <a:pt x="876" y="22"/>
                        </a:lnTo>
                        <a:lnTo>
                          <a:pt x="878" y="22"/>
                        </a:lnTo>
                        <a:lnTo>
                          <a:pt x="880" y="22"/>
                        </a:lnTo>
                        <a:lnTo>
                          <a:pt x="884" y="22"/>
                        </a:lnTo>
                        <a:lnTo>
                          <a:pt x="886" y="22"/>
                        </a:lnTo>
                        <a:lnTo>
                          <a:pt x="890" y="22"/>
                        </a:lnTo>
                        <a:lnTo>
                          <a:pt x="892" y="22"/>
                        </a:lnTo>
                        <a:lnTo>
                          <a:pt x="896" y="22"/>
                        </a:lnTo>
                        <a:lnTo>
                          <a:pt x="898" y="22"/>
                        </a:lnTo>
                        <a:lnTo>
                          <a:pt x="902" y="22"/>
                        </a:lnTo>
                        <a:lnTo>
                          <a:pt x="904" y="22"/>
                        </a:lnTo>
                        <a:lnTo>
                          <a:pt x="908" y="22"/>
                        </a:lnTo>
                        <a:lnTo>
                          <a:pt x="911" y="22"/>
                        </a:lnTo>
                        <a:lnTo>
                          <a:pt x="915" y="22"/>
                        </a:lnTo>
                        <a:lnTo>
                          <a:pt x="918" y="22"/>
                        </a:lnTo>
                        <a:lnTo>
                          <a:pt x="922" y="22"/>
                        </a:lnTo>
                        <a:lnTo>
                          <a:pt x="925" y="22"/>
                        </a:lnTo>
                        <a:lnTo>
                          <a:pt x="928" y="21"/>
                        </a:lnTo>
                        <a:lnTo>
                          <a:pt x="931" y="21"/>
                        </a:lnTo>
                        <a:lnTo>
                          <a:pt x="935" y="21"/>
                        </a:lnTo>
                        <a:lnTo>
                          <a:pt x="940" y="21"/>
                        </a:lnTo>
                        <a:lnTo>
                          <a:pt x="942" y="21"/>
                        </a:lnTo>
                        <a:lnTo>
                          <a:pt x="947" y="21"/>
                        </a:lnTo>
                        <a:lnTo>
                          <a:pt x="949" y="21"/>
                        </a:lnTo>
                        <a:lnTo>
                          <a:pt x="954" y="21"/>
                        </a:lnTo>
                        <a:lnTo>
                          <a:pt x="956" y="21"/>
                        </a:lnTo>
                        <a:lnTo>
                          <a:pt x="961" y="21"/>
                        </a:lnTo>
                        <a:lnTo>
                          <a:pt x="965" y="21"/>
                        </a:lnTo>
                        <a:lnTo>
                          <a:pt x="969" y="21"/>
                        </a:lnTo>
                        <a:lnTo>
                          <a:pt x="972" y="21"/>
                        </a:lnTo>
                        <a:lnTo>
                          <a:pt x="976" y="21"/>
                        </a:lnTo>
                        <a:lnTo>
                          <a:pt x="980" y="21"/>
                        </a:lnTo>
                        <a:lnTo>
                          <a:pt x="985" y="21"/>
                        </a:lnTo>
                        <a:lnTo>
                          <a:pt x="988" y="21"/>
                        </a:lnTo>
                        <a:lnTo>
                          <a:pt x="992" y="21"/>
                        </a:lnTo>
                        <a:lnTo>
                          <a:pt x="995" y="21"/>
                        </a:lnTo>
                        <a:lnTo>
                          <a:pt x="1000" y="21"/>
                        </a:lnTo>
                        <a:lnTo>
                          <a:pt x="1004" y="20"/>
                        </a:lnTo>
                        <a:lnTo>
                          <a:pt x="1007" y="20"/>
                        </a:lnTo>
                        <a:lnTo>
                          <a:pt x="1012" y="20"/>
                        </a:lnTo>
                        <a:lnTo>
                          <a:pt x="1017" y="20"/>
                        </a:lnTo>
                        <a:lnTo>
                          <a:pt x="1020" y="20"/>
                        </a:lnTo>
                        <a:lnTo>
                          <a:pt x="1025" y="20"/>
                        </a:lnTo>
                        <a:lnTo>
                          <a:pt x="1029" y="20"/>
                        </a:lnTo>
                        <a:lnTo>
                          <a:pt x="1033" y="20"/>
                        </a:lnTo>
                        <a:lnTo>
                          <a:pt x="1038" y="20"/>
                        </a:lnTo>
                        <a:lnTo>
                          <a:pt x="1042" y="20"/>
                        </a:lnTo>
                        <a:lnTo>
                          <a:pt x="1047" y="20"/>
                        </a:lnTo>
                        <a:lnTo>
                          <a:pt x="1050" y="20"/>
                        </a:lnTo>
                        <a:lnTo>
                          <a:pt x="1055" y="19"/>
                        </a:lnTo>
                        <a:lnTo>
                          <a:pt x="1060" y="19"/>
                        </a:lnTo>
                        <a:lnTo>
                          <a:pt x="1063" y="19"/>
                        </a:lnTo>
                        <a:lnTo>
                          <a:pt x="1068" y="19"/>
                        </a:lnTo>
                        <a:lnTo>
                          <a:pt x="1073" y="19"/>
                        </a:lnTo>
                        <a:lnTo>
                          <a:pt x="1076" y="19"/>
                        </a:lnTo>
                        <a:lnTo>
                          <a:pt x="1081" y="19"/>
                        </a:lnTo>
                        <a:lnTo>
                          <a:pt x="1084" y="19"/>
                        </a:lnTo>
                        <a:lnTo>
                          <a:pt x="1089" y="18"/>
                        </a:lnTo>
                        <a:lnTo>
                          <a:pt x="1094" y="18"/>
                        </a:lnTo>
                        <a:lnTo>
                          <a:pt x="1099" y="18"/>
                        </a:lnTo>
                        <a:lnTo>
                          <a:pt x="1102" y="18"/>
                        </a:lnTo>
                        <a:lnTo>
                          <a:pt x="1107" y="18"/>
                        </a:lnTo>
                        <a:lnTo>
                          <a:pt x="1112" y="18"/>
                        </a:lnTo>
                        <a:lnTo>
                          <a:pt x="1115" y="18"/>
                        </a:lnTo>
                        <a:lnTo>
                          <a:pt x="1120" y="18"/>
                        </a:lnTo>
                        <a:lnTo>
                          <a:pt x="1118" y="21"/>
                        </a:lnTo>
                        <a:lnTo>
                          <a:pt x="1115" y="24"/>
                        </a:lnTo>
                        <a:lnTo>
                          <a:pt x="1113" y="27"/>
                        </a:lnTo>
                        <a:lnTo>
                          <a:pt x="1112" y="31"/>
                        </a:lnTo>
                        <a:lnTo>
                          <a:pt x="1108" y="34"/>
                        </a:lnTo>
                        <a:lnTo>
                          <a:pt x="1106" y="38"/>
                        </a:lnTo>
                        <a:lnTo>
                          <a:pt x="1103" y="41"/>
                        </a:lnTo>
                        <a:lnTo>
                          <a:pt x="1103" y="44"/>
                        </a:lnTo>
                        <a:lnTo>
                          <a:pt x="1107" y="44"/>
                        </a:lnTo>
                        <a:lnTo>
                          <a:pt x="1113" y="45"/>
                        </a:lnTo>
                        <a:lnTo>
                          <a:pt x="1117" y="46"/>
                        </a:lnTo>
                        <a:lnTo>
                          <a:pt x="1122" y="47"/>
                        </a:lnTo>
                        <a:lnTo>
                          <a:pt x="1127" y="48"/>
                        </a:lnTo>
                        <a:lnTo>
                          <a:pt x="1132" y="50"/>
                        </a:lnTo>
                        <a:lnTo>
                          <a:pt x="1137" y="52"/>
                        </a:lnTo>
                        <a:lnTo>
                          <a:pt x="1141" y="54"/>
                        </a:lnTo>
                        <a:lnTo>
                          <a:pt x="1146" y="56"/>
                        </a:lnTo>
                        <a:lnTo>
                          <a:pt x="1151" y="59"/>
                        </a:lnTo>
                        <a:lnTo>
                          <a:pt x="1156" y="60"/>
                        </a:lnTo>
                        <a:lnTo>
                          <a:pt x="1160" y="64"/>
                        </a:lnTo>
                        <a:lnTo>
                          <a:pt x="1164" y="66"/>
                        </a:lnTo>
                        <a:lnTo>
                          <a:pt x="1170" y="69"/>
                        </a:lnTo>
                        <a:lnTo>
                          <a:pt x="1175" y="71"/>
                        </a:lnTo>
                        <a:lnTo>
                          <a:pt x="1179" y="73"/>
                        </a:lnTo>
                        <a:lnTo>
                          <a:pt x="1184" y="75"/>
                        </a:lnTo>
                        <a:lnTo>
                          <a:pt x="1189" y="76"/>
                        </a:lnTo>
                        <a:lnTo>
                          <a:pt x="1194" y="78"/>
                        </a:lnTo>
                        <a:lnTo>
                          <a:pt x="1198" y="81"/>
                        </a:lnTo>
                        <a:lnTo>
                          <a:pt x="1202" y="82"/>
                        </a:lnTo>
                        <a:lnTo>
                          <a:pt x="1208" y="82"/>
                        </a:lnTo>
                        <a:lnTo>
                          <a:pt x="1213" y="83"/>
                        </a:lnTo>
                        <a:lnTo>
                          <a:pt x="1217" y="83"/>
                        </a:lnTo>
                        <a:lnTo>
                          <a:pt x="1221" y="83"/>
                        </a:lnTo>
                        <a:lnTo>
                          <a:pt x="1227" y="82"/>
                        </a:lnTo>
                        <a:lnTo>
                          <a:pt x="1230" y="81"/>
                        </a:lnTo>
                        <a:lnTo>
                          <a:pt x="1236" y="79"/>
                        </a:lnTo>
                        <a:lnTo>
                          <a:pt x="1241" y="76"/>
                        </a:lnTo>
                        <a:lnTo>
                          <a:pt x="1246" y="73"/>
                        </a:lnTo>
                        <a:lnTo>
                          <a:pt x="1251" y="71"/>
                        </a:lnTo>
                        <a:lnTo>
                          <a:pt x="1257" y="67"/>
                        </a:lnTo>
                        <a:lnTo>
                          <a:pt x="1251" y="64"/>
                        </a:lnTo>
                        <a:lnTo>
                          <a:pt x="1246" y="59"/>
                        </a:lnTo>
                        <a:lnTo>
                          <a:pt x="1241" y="56"/>
                        </a:lnTo>
                        <a:lnTo>
                          <a:pt x="1236" y="52"/>
                        </a:lnTo>
                        <a:lnTo>
                          <a:pt x="1232" y="48"/>
                        </a:lnTo>
                        <a:lnTo>
                          <a:pt x="1227" y="45"/>
                        </a:lnTo>
                        <a:lnTo>
                          <a:pt x="1222" y="41"/>
                        </a:lnTo>
                        <a:lnTo>
                          <a:pt x="1217" y="38"/>
                        </a:lnTo>
                        <a:lnTo>
                          <a:pt x="1213" y="34"/>
                        </a:lnTo>
                        <a:lnTo>
                          <a:pt x="1208" y="31"/>
                        </a:lnTo>
                        <a:lnTo>
                          <a:pt x="1202" y="28"/>
                        </a:lnTo>
                        <a:lnTo>
                          <a:pt x="1197" y="26"/>
                        </a:lnTo>
                        <a:lnTo>
                          <a:pt x="1192" y="22"/>
                        </a:lnTo>
                        <a:lnTo>
                          <a:pt x="1188" y="20"/>
                        </a:lnTo>
                        <a:lnTo>
                          <a:pt x="1182" y="18"/>
                        </a:lnTo>
                        <a:lnTo>
                          <a:pt x="1177" y="15"/>
                        </a:lnTo>
                        <a:lnTo>
                          <a:pt x="1182" y="15"/>
                        </a:lnTo>
                        <a:lnTo>
                          <a:pt x="1187" y="15"/>
                        </a:lnTo>
                        <a:lnTo>
                          <a:pt x="1190" y="14"/>
                        </a:lnTo>
                        <a:lnTo>
                          <a:pt x="1195" y="14"/>
                        </a:lnTo>
                        <a:lnTo>
                          <a:pt x="1200" y="14"/>
                        </a:lnTo>
                        <a:lnTo>
                          <a:pt x="1203" y="14"/>
                        </a:lnTo>
                        <a:lnTo>
                          <a:pt x="1208" y="13"/>
                        </a:lnTo>
                        <a:lnTo>
                          <a:pt x="1213" y="13"/>
                        </a:lnTo>
                        <a:lnTo>
                          <a:pt x="1217" y="13"/>
                        </a:lnTo>
                        <a:lnTo>
                          <a:pt x="1221" y="13"/>
                        </a:lnTo>
                        <a:lnTo>
                          <a:pt x="1226" y="13"/>
                        </a:lnTo>
                        <a:lnTo>
                          <a:pt x="1230" y="13"/>
                        </a:lnTo>
                        <a:lnTo>
                          <a:pt x="1234" y="12"/>
                        </a:lnTo>
                        <a:lnTo>
                          <a:pt x="1239" y="12"/>
                        </a:lnTo>
                        <a:lnTo>
                          <a:pt x="1243" y="12"/>
                        </a:lnTo>
                        <a:lnTo>
                          <a:pt x="1247" y="12"/>
                        </a:lnTo>
                        <a:lnTo>
                          <a:pt x="1251" y="12"/>
                        </a:lnTo>
                        <a:lnTo>
                          <a:pt x="1255" y="10"/>
                        </a:lnTo>
                        <a:lnTo>
                          <a:pt x="1260" y="10"/>
                        </a:lnTo>
                        <a:lnTo>
                          <a:pt x="1264" y="10"/>
                        </a:lnTo>
                        <a:lnTo>
                          <a:pt x="1268" y="10"/>
                        </a:lnTo>
                        <a:lnTo>
                          <a:pt x="1272" y="10"/>
                        </a:lnTo>
                        <a:lnTo>
                          <a:pt x="1275" y="9"/>
                        </a:lnTo>
                        <a:lnTo>
                          <a:pt x="1280" y="9"/>
                        </a:lnTo>
                        <a:lnTo>
                          <a:pt x="1284" y="9"/>
                        </a:lnTo>
                        <a:lnTo>
                          <a:pt x="1289" y="9"/>
                        </a:lnTo>
                        <a:lnTo>
                          <a:pt x="1291" y="8"/>
                        </a:lnTo>
                        <a:lnTo>
                          <a:pt x="1296" y="8"/>
                        </a:lnTo>
                        <a:lnTo>
                          <a:pt x="1300" y="8"/>
                        </a:lnTo>
                        <a:lnTo>
                          <a:pt x="1304" y="8"/>
                        </a:lnTo>
                        <a:lnTo>
                          <a:pt x="1309" y="8"/>
                        </a:lnTo>
                        <a:lnTo>
                          <a:pt x="1312" y="8"/>
                        </a:lnTo>
                        <a:lnTo>
                          <a:pt x="1316" y="8"/>
                        </a:lnTo>
                        <a:lnTo>
                          <a:pt x="1319" y="7"/>
                        </a:lnTo>
                        <a:lnTo>
                          <a:pt x="1323" y="7"/>
                        </a:lnTo>
                        <a:lnTo>
                          <a:pt x="1327" y="7"/>
                        </a:lnTo>
                        <a:lnTo>
                          <a:pt x="1330" y="6"/>
                        </a:lnTo>
                        <a:lnTo>
                          <a:pt x="1334" y="6"/>
                        </a:lnTo>
                        <a:lnTo>
                          <a:pt x="1338" y="6"/>
                        </a:lnTo>
                        <a:lnTo>
                          <a:pt x="1342" y="6"/>
                        </a:lnTo>
                        <a:lnTo>
                          <a:pt x="1346" y="6"/>
                        </a:lnTo>
                        <a:lnTo>
                          <a:pt x="1349" y="5"/>
                        </a:lnTo>
                        <a:lnTo>
                          <a:pt x="1351" y="5"/>
                        </a:lnTo>
                        <a:lnTo>
                          <a:pt x="1356" y="5"/>
                        </a:lnTo>
                        <a:lnTo>
                          <a:pt x="1359" y="5"/>
                        </a:lnTo>
                        <a:lnTo>
                          <a:pt x="1362" y="3"/>
                        </a:lnTo>
                        <a:lnTo>
                          <a:pt x="1366" y="3"/>
                        </a:lnTo>
                        <a:lnTo>
                          <a:pt x="1369" y="3"/>
                        </a:lnTo>
                        <a:lnTo>
                          <a:pt x="1372" y="3"/>
                        </a:lnTo>
                        <a:lnTo>
                          <a:pt x="1375" y="3"/>
                        </a:lnTo>
                        <a:lnTo>
                          <a:pt x="1379" y="3"/>
                        </a:lnTo>
                        <a:lnTo>
                          <a:pt x="1382" y="3"/>
                        </a:lnTo>
                        <a:lnTo>
                          <a:pt x="1385" y="2"/>
                        </a:lnTo>
                        <a:lnTo>
                          <a:pt x="1387" y="2"/>
                        </a:lnTo>
                        <a:lnTo>
                          <a:pt x="1389" y="1"/>
                        </a:lnTo>
                        <a:lnTo>
                          <a:pt x="1393" y="1"/>
                        </a:lnTo>
                        <a:lnTo>
                          <a:pt x="1395" y="1"/>
                        </a:lnTo>
                        <a:lnTo>
                          <a:pt x="1398" y="0"/>
                        </a:lnTo>
                        <a:lnTo>
                          <a:pt x="1401" y="0"/>
                        </a:lnTo>
                        <a:lnTo>
                          <a:pt x="1405" y="0"/>
                        </a:lnTo>
                        <a:lnTo>
                          <a:pt x="1407" y="0"/>
                        </a:lnTo>
                        <a:lnTo>
                          <a:pt x="1410" y="0"/>
                        </a:lnTo>
                        <a:lnTo>
                          <a:pt x="1412" y="0"/>
                        </a:lnTo>
                        <a:lnTo>
                          <a:pt x="1416" y="0"/>
                        </a:lnTo>
                        <a:lnTo>
                          <a:pt x="1425" y="84"/>
                        </a:lnTo>
                        <a:lnTo>
                          <a:pt x="1424" y="84"/>
                        </a:lnTo>
                        <a:lnTo>
                          <a:pt x="1421" y="84"/>
                        </a:lnTo>
                        <a:lnTo>
                          <a:pt x="1420" y="84"/>
                        </a:lnTo>
                        <a:lnTo>
                          <a:pt x="1416" y="84"/>
                        </a:lnTo>
                        <a:lnTo>
                          <a:pt x="1412" y="85"/>
                        </a:lnTo>
                        <a:lnTo>
                          <a:pt x="1407" y="85"/>
                        </a:lnTo>
                        <a:lnTo>
                          <a:pt x="1402" y="86"/>
                        </a:lnTo>
                        <a:lnTo>
                          <a:pt x="1400" y="86"/>
                        </a:lnTo>
                        <a:lnTo>
                          <a:pt x="1397" y="86"/>
                        </a:lnTo>
                        <a:lnTo>
                          <a:pt x="1393" y="86"/>
                        </a:lnTo>
                        <a:lnTo>
                          <a:pt x="1389" y="88"/>
                        </a:lnTo>
                        <a:lnTo>
                          <a:pt x="1387" y="88"/>
                        </a:lnTo>
                        <a:lnTo>
                          <a:pt x="1383" y="89"/>
                        </a:lnTo>
                        <a:lnTo>
                          <a:pt x="1380" y="89"/>
                        </a:lnTo>
                        <a:lnTo>
                          <a:pt x="1376" y="89"/>
                        </a:lnTo>
                        <a:lnTo>
                          <a:pt x="1372" y="89"/>
                        </a:lnTo>
                        <a:lnTo>
                          <a:pt x="1368" y="90"/>
                        </a:lnTo>
                        <a:lnTo>
                          <a:pt x="1363" y="90"/>
                        </a:lnTo>
                        <a:lnTo>
                          <a:pt x="1360" y="91"/>
                        </a:lnTo>
                        <a:lnTo>
                          <a:pt x="1354" y="91"/>
                        </a:lnTo>
                        <a:lnTo>
                          <a:pt x="1350" y="91"/>
                        </a:lnTo>
                        <a:lnTo>
                          <a:pt x="1346" y="92"/>
                        </a:lnTo>
                        <a:lnTo>
                          <a:pt x="1341" y="94"/>
                        </a:lnTo>
                        <a:lnTo>
                          <a:pt x="1335" y="94"/>
                        </a:lnTo>
                        <a:lnTo>
                          <a:pt x="1329" y="94"/>
                        </a:lnTo>
                        <a:lnTo>
                          <a:pt x="1324" y="94"/>
                        </a:lnTo>
                        <a:lnTo>
                          <a:pt x="1319" y="95"/>
                        </a:lnTo>
                        <a:lnTo>
                          <a:pt x="1312" y="96"/>
                        </a:lnTo>
                        <a:lnTo>
                          <a:pt x="1306" y="96"/>
                        </a:lnTo>
                        <a:lnTo>
                          <a:pt x="1302" y="97"/>
                        </a:lnTo>
                        <a:lnTo>
                          <a:pt x="1296" y="97"/>
                        </a:lnTo>
                        <a:lnTo>
                          <a:pt x="1289" y="97"/>
                        </a:lnTo>
                        <a:lnTo>
                          <a:pt x="1283" y="97"/>
                        </a:lnTo>
                        <a:lnTo>
                          <a:pt x="1275" y="98"/>
                        </a:lnTo>
                        <a:lnTo>
                          <a:pt x="1270" y="100"/>
                        </a:lnTo>
                        <a:lnTo>
                          <a:pt x="1262" y="100"/>
                        </a:lnTo>
                        <a:lnTo>
                          <a:pt x="1255" y="100"/>
                        </a:lnTo>
                        <a:lnTo>
                          <a:pt x="1249" y="100"/>
                        </a:lnTo>
                        <a:lnTo>
                          <a:pt x="1242" y="102"/>
                        </a:lnTo>
                        <a:lnTo>
                          <a:pt x="1235" y="102"/>
                        </a:lnTo>
                        <a:lnTo>
                          <a:pt x="1228" y="102"/>
                        </a:lnTo>
                        <a:lnTo>
                          <a:pt x="1220" y="102"/>
                        </a:lnTo>
                        <a:lnTo>
                          <a:pt x="1213" y="102"/>
                        </a:lnTo>
                        <a:lnTo>
                          <a:pt x="1205" y="103"/>
                        </a:lnTo>
                        <a:lnTo>
                          <a:pt x="1197" y="104"/>
                        </a:lnTo>
                        <a:lnTo>
                          <a:pt x="1190" y="104"/>
                        </a:lnTo>
                        <a:lnTo>
                          <a:pt x="1182" y="104"/>
                        </a:lnTo>
                        <a:lnTo>
                          <a:pt x="1173" y="104"/>
                        </a:lnTo>
                        <a:lnTo>
                          <a:pt x="1165" y="104"/>
                        </a:lnTo>
                        <a:lnTo>
                          <a:pt x="1157" y="105"/>
                        </a:lnTo>
                        <a:lnTo>
                          <a:pt x="1149" y="107"/>
                        </a:lnTo>
                        <a:lnTo>
                          <a:pt x="1140" y="107"/>
                        </a:lnTo>
                        <a:lnTo>
                          <a:pt x="1132" y="107"/>
                        </a:lnTo>
                        <a:lnTo>
                          <a:pt x="1122" y="107"/>
                        </a:lnTo>
                        <a:lnTo>
                          <a:pt x="1114" y="107"/>
                        </a:lnTo>
                        <a:lnTo>
                          <a:pt x="1112" y="103"/>
                        </a:lnTo>
                        <a:lnTo>
                          <a:pt x="1108" y="100"/>
                        </a:lnTo>
                        <a:lnTo>
                          <a:pt x="1106" y="95"/>
                        </a:lnTo>
                        <a:lnTo>
                          <a:pt x="1102" y="91"/>
                        </a:lnTo>
                        <a:lnTo>
                          <a:pt x="1099" y="89"/>
                        </a:lnTo>
                        <a:lnTo>
                          <a:pt x="1096" y="85"/>
                        </a:lnTo>
                        <a:lnTo>
                          <a:pt x="1094" y="82"/>
                        </a:lnTo>
                        <a:lnTo>
                          <a:pt x="1090" y="79"/>
                        </a:lnTo>
                        <a:lnTo>
                          <a:pt x="1086" y="76"/>
                        </a:lnTo>
                        <a:lnTo>
                          <a:pt x="1083" y="73"/>
                        </a:lnTo>
                        <a:lnTo>
                          <a:pt x="1080" y="71"/>
                        </a:lnTo>
                        <a:lnTo>
                          <a:pt x="1076" y="70"/>
                        </a:lnTo>
                        <a:lnTo>
                          <a:pt x="1074" y="67"/>
                        </a:lnTo>
                        <a:lnTo>
                          <a:pt x="1070" y="65"/>
                        </a:lnTo>
                        <a:lnTo>
                          <a:pt x="1065" y="64"/>
                        </a:lnTo>
                        <a:lnTo>
                          <a:pt x="1063" y="62"/>
                        </a:lnTo>
                        <a:lnTo>
                          <a:pt x="1060" y="60"/>
                        </a:lnTo>
                        <a:lnTo>
                          <a:pt x="1056" y="58"/>
                        </a:lnTo>
                        <a:lnTo>
                          <a:pt x="1051" y="56"/>
                        </a:lnTo>
                        <a:lnTo>
                          <a:pt x="1048" y="56"/>
                        </a:lnTo>
                        <a:lnTo>
                          <a:pt x="1044" y="53"/>
                        </a:lnTo>
                        <a:lnTo>
                          <a:pt x="1041" y="52"/>
                        </a:lnTo>
                        <a:lnTo>
                          <a:pt x="1037" y="51"/>
                        </a:lnTo>
                        <a:lnTo>
                          <a:pt x="1033" y="50"/>
                        </a:lnTo>
                        <a:lnTo>
                          <a:pt x="1030" y="48"/>
                        </a:lnTo>
                        <a:lnTo>
                          <a:pt x="1026" y="46"/>
                        </a:lnTo>
                        <a:lnTo>
                          <a:pt x="1022" y="45"/>
                        </a:lnTo>
                        <a:lnTo>
                          <a:pt x="1018" y="44"/>
                        </a:lnTo>
                        <a:lnTo>
                          <a:pt x="1014" y="43"/>
                        </a:lnTo>
                        <a:lnTo>
                          <a:pt x="1011" y="41"/>
                        </a:lnTo>
                        <a:lnTo>
                          <a:pt x="1007" y="39"/>
                        </a:lnTo>
                        <a:lnTo>
                          <a:pt x="1004" y="38"/>
                        </a:lnTo>
                        <a:lnTo>
                          <a:pt x="1001" y="38"/>
                        </a:lnTo>
                        <a:lnTo>
                          <a:pt x="1000" y="39"/>
                        </a:lnTo>
                        <a:lnTo>
                          <a:pt x="998" y="40"/>
                        </a:lnTo>
                        <a:lnTo>
                          <a:pt x="994" y="41"/>
                        </a:lnTo>
                        <a:lnTo>
                          <a:pt x="990" y="43"/>
                        </a:lnTo>
                        <a:lnTo>
                          <a:pt x="987" y="45"/>
                        </a:lnTo>
                        <a:lnTo>
                          <a:pt x="982" y="47"/>
                        </a:lnTo>
                        <a:lnTo>
                          <a:pt x="980" y="51"/>
                        </a:lnTo>
                        <a:lnTo>
                          <a:pt x="974" y="53"/>
                        </a:lnTo>
                        <a:lnTo>
                          <a:pt x="971" y="56"/>
                        </a:lnTo>
                        <a:lnTo>
                          <a:pt x="967" y="58"/>
                        </a:lnTo>
                        <a:lnTo>
                          <a:pt x="962" y="60"/>
                        </a:lnTo>
                        <a:lnTo>
                          <a:pt x="959" y="62"/>
                        </a:lnTo>
                        <a:lnTo>
                          <a:pt x="956" y="64"/>
                        </a:lnTo>
                        <a:lnTo>
                          <a:pt x="952" y="65"/>
                        </a:lnTo>
                        <a:lnTo>
                          <a:pt x="950" y="67"/>
                        </a:lnTo>
                        <a:lnTo>
                          <a:pt x="952" y="69"/>
                        </a:lnTo>
                        <a:lnTo>
                          <a:pt x="955" y="71"/>
                        </a:lnTo>
                        <a:lnTo>
                          <a:pt x="959" y="76"/>
                        </a:lnTo>
                        <a:lnTo>
                          <a:pt x="962" y="79"/>
                        </a:lnTo>
                        <a:lnTo>
                          <a:pt x="965" y="82"/>
                        </a:lnTo>
                        <a:lnTo>
                          <a:pt x="969" y="85"/>
                        </a:lnTo>
                        <a:lnTo>
                          <a:pt x="972" y="88"/>
                        </a:lnTo>
                        <a:lnTo>
                          <a:pt x="974" y="91"/>
                        </a:lnTo>
                        <a:lnTo>
                          <a:pt x="976" y="89"/>
                        </a:lnTo>
                        <a:lnTo>
                          <a:pt x="980" y="86"/>
                        </a:lnTo>
                        <a:lnTo>
                          <a:pt x="982" y="85"/>
                        </a:lnTo>
                        <a:lnTo>
                          <a:pt x="985" y="84"/>
                        </a:lnTo>
                        <a:lnTo>
                          <a:pt x="987" y="83"/>
                        </a:lnTo>
                        <a:lnTo>
                          <a:pt x="990" y="83"/>
                        </a:lnTo>
                        <a:lnTo>
                          <a:pt x="992" y="82"/>
                        </a:lnTo>
                        <a:lnTo>
                          <a:pt x="995" y="82"/>
                        </a:lnTo>
                        <a:lnTo>
                          <a:pt x="1000" y="82"/>
                        </a:lnTo>
                        <a:lnTo>
                          <a:pt x="1005" y="83"/>
                        </a:lnTo>
                        <a:lnTo>
                          <a:pt x="1010" y="84"/>
                        </a:lnTo>
                        <a:lnTo>
                          <a:pt x="1014" y="85"/>
                        </a:lnTo>
                        <a:lnTo>
                          <a:pt x="1018" y="86"/>
                        </a:lnTo>
                        <a:lnTo>
                          <a:pt x="1023" y="89"/>
                        </a:lnTo>
                        <a:lnTo>
                          <a:pt x="1026" y="91"/>
                        </a:lnTo>
                        <a:lnTo>
                          <a:pt x="1031" y="96"/>
                        </a:lnTo>
                        <a:lnTo>
                          <a:pt x="1035" y="98"/>
                        </a:lnTo>
                        <a:lnTo>
                          <a:pt x="1038" y="102"/>
                        </a:lnTo>
                        <a:lnTo>
                          <a:pt x="1043" y="104"/>
                        </a:lnTo>
                        <a:lnTo>
                          <a:pt x="1047" y="109"/>
                        </a:lnTo>
                        <a:lnTo>
                          <a:pt x="1042" y="109"/>
                        </a:lnTo>
                        <a:lnTo>
                          <a:pt x="1037" y="109"/>
                        </a:lnTo>
                        <a:lnTo>
                          <a:pt x="1032" y="109"/>
                        </a:lnTo>
                        <a:lnTo>
                          <a:pt x="1028" y="109"/>
                        </a:lnTo>
                        <a:lnTo>
                          <a:pt x="1022" y="109"/>
                        </a:lnTo>
                        <a:lnTo>
                          <a:pt x="1018" y="109"/>
                        </a:lnTo>
                        <a:lnTo>
                          <a:pt x="1012" y="109"/>
                        </a:lnTo>
                        <a:lnTo>
                          <a:pt x="1007" y="109"/>
                        </a:lnTo>
                        <a:lnTo>
                          <a:pt x="1003" y="108"/>
                        </a:lnTo>
                        <a:lnTo>
                          <a:pt x="998" y="108"/>
                        </a:lnTo>
                        <a:lnTo>
                          <a:pt x="992" y="108"/>
                        </a:lnTo>
                        <a:lnTo>
                          <a:pt x="987" y="108"/>
                        </a:lnTo>
                        <a:lnTo>
                          <a:pt x="982" y="108"/>
                        </a:lnTo>
                        <a:lnTo>
                          <a:pt x="978" y="108"/>
                        </a:lnTo>
                        <a:lnTo>
                          <a:pt x="973" y="108"/>
                        </a:lnTo>
                        <a:lnTo>
                          <a:pt x="968" y="108"/>
                        </a:lnTo>
                        <a:lnTo>
                          <a:pt x="965" y="107"/>
                        </a:lnTo>
                        <a:lnTo>
                          <a:pt x="962" y="107"/>
                        </a:lnTo>
                        <a:lnTo>
                          <a:pt x="960" y="107"/>
                        </a:lnTo>
                        <a:lnTo>
                          <a:pt x="958" y="107"/>
                        </a:lnTo>
                        <a:lnTo>
                          <a:pt x="954" y="107"/>
                        </a:lnTo>
                        <a:lnTo>
                          <a:pt x="952" y="107"/>
                        </a:lnTo>
                        <a:lnTo>
                          <a:pt x="949" y="107"/>
                        </a:lnTo>
                        <a:lnTo>
                          <a:pt x="947" y="107"/>
                        </a:lnTo>
                        <a:lnTo>
                          <a:pt x="944" y="107"/>
                        </a:lnTo>
                        <a:lnTo>
                          <a:pt x="942" y="107"/>
                        </a:lnTo>
                        <a:lnTo>
                          <a:pt x="940" y="107"/>
                        </a:lnTo>
                        <a:lnTo>
                          <a:pt x="936" y="107"/>
                        </a:lnTo>
                        <a:lnTo>
                          <a:pt x="931" y="107"/>
                        </a:lnTo>
                        <a:lnTo>
                          <a:pt x="927" y="107"/>
                        </a:lnTo>
                        <a:lnTo>
                          <a:pt x="924" y="107"/>
                        </a:lnTo>
                        <a:lnTo>
                          <a:pt x="921" y="107"/>
                        </a:lnTo>
                        <a:lnTo>
                          <a:pt x="918" y="107"/>
                        </a:lnTo>
                        <a:lnTo>
                          <a:pt x="916" y="107"/>
                        </a:lnTo>
                        <a:lnTo>
                          <a:pt x="914" y="107"/>
                        </a:lnTo>
                        <a:lnTo>
                          <a:pt x="910" y="107"/>
                        </a:lnTo>
                        <a:lnTo>
                          <a:pt x="908" y="107"/>
                        </a:lnTo>
                        <a:lnTo>
                          <a:pt x="905" y="107"/>
                        </a:lnTo>
                        <a:lnTo>
                          <a:pt x="903" y="105"/>
                        </a:lnTo>
                        <a:lnTo>
                          <a:pt x="899" y="105"/>
                        </a:lnTo>
                        <a:lnTo>
                          <a:pt x="897" y="105"/>
                        </a:lnTo>
                        <a:lnTo>
                          <a:pt x="895" y="105"/>
                        </a:lnTo>
                        <a:lnTo>
                          <a:pt x="892" y="105"/>
                        </a:lnTo>
                        <a:lnTo>
                          <a:pt x="889" y="105"/>
                        </a:lnTo>
                        <a:lnTo>
                          <a:pt x="886" y="105"/>
                        </a:lnTo>
                        <a:lnTo>
                          <a:pt x="884" y="105"/>
                        </a:lnTo>
                        <a:lnTo>
                          <a:pt x="880" y="104"/>
                        </a:lnTo>
                        <a:lnTo>
                          <a:pt x="877" y="104"/>
                        </a:lnTo>
                        <a:lnTo>
                          <a:pt x="873" y="104"/>
                        </a:lnTo>
                        <a:lnTo>
                          <a:pt x="870" y="104"/>
                        </a:lnTo>
                        <a:lnTo>
                          <a:pt x="866" y="104"/>
                        </a:lnTo>
                        <a:lnTo>
                          <a:pt x="863" y="104"/>
                        </a:lnTo>
                        <a:lnTo>
                          <a:pt x="858" y="104"/>
                        </a:lnTo>
                        <a:lnTo>
                          <a:pt x="855" y="104"/>
                        </a:lnTo>
                        <a:lnTo>
                          <a:pt x="852" y="104"/>
                        </a:lnTo>
                        <a:lnTo>
                          <a:pt x="848" y="104"/>
                        </a:lnTo>
                        <a:lnTo>
                          <a:pt x="845" y="104"/>
                        </a:lnTo>
                        <a:lnTo>
                          <a:pt x="840" y="104"/>
                        </a:lnTo>
                        <a:lnTo>
                          <a:pt x="838" y="104"/>
                        </a:lnTo>
                        <a:lnTo>
                          <a:pt x="834" y="104"/>
                        </a:lnTo>
                        <a:lnTo>
                          <a:pt x="831" y="104"/>
                        </a:lnTo>
                        <a:lnTo>
                          <a:pt x="827" y="104"/>
                        </a:lnTo>
                        <a:lnTo>
                          <a:pt x="826" y="100"/>
                        </a:lnTo>
                        <a:lnTo>
                          <a:pt x="826" y="96"/>
                        </a:lnTo>
                        <a:lnTo>
                          <a:pt x="825" y="91"/>
                        </a:lnTo>
                        <a:lnTo>
                          <a:pt x="823" y="89"/>
                        </a:lnTo>
                        <a:lnTo>
                          <a:pt x="822" y="84"/>
                        </a:lnTo>
                        <a:lnTo>
                          <a:pt x="822" y="81"/>
                        </a:lnTo>
                        <a:lnTo>
                          <a:pt x="821" y="76"/>
                        </a:lnTo>
                        <a:lnTo>
                          <a:pt x="821" y="73"/>
                        </a:lnTo>
                        <a:lnTo>
                          <a:pt x="818" y="73"/>
                        </a:lnTo>
                        <a:lnTo>
                          <a:pt x="814" y="76"/>
                        </a:lnTo>
                        <a:lnTo>
                          <a:pt x="810" y="76"/>
                        </a:lnTo>
                        <a:lnTo>
                          <a:pt x="807" y="78"/>
                        </a:lnTo>
                        <a:lnTo>
                          <a:pt x="803" y="78"/>
                        </a:lnTo>
                        <a:lnTo>
                          <a:pt x="800" y="78"/>
                        </a:lnTo>
                        <a:lnTo>
                          <a:pt x="797" y="76"/>
                        </a:lnTo>
                        <a:lnTo>
                          <a:pt x="795" y="76"/>
                        </a:lnTo>
                        <a:lnTo>
                          <a:pt x="793" y="75"/>
                        </a:lnTo>
                        <a:lnTo>
                          <a:pt x="790" y="73"/>
                        </a:lnTo>
                        <a:lnTo>
                          <a:pt x="787" y="71"/>
                        </a:lnTo>
                        <a:lnTo>
                          <a:pt x="784" y="70"/>
                        </a:lnTo>
                        <a:lnTo>
                          <a:pt x="780" y="66"/>
                        </a:lnTo>
                        <a:lnTo>
                          <a:pt x="775" y="62"/>
                        </a:lnTo>
                        <a:lnTo>
                          <a:pt x="772" y="59"/>
                        </a:lnTo>
                        <a:lnTo>
                          <a:pt x="770" y="56"/>
                        </a:lnTo>
                        <a:lnTo>
                          <a:pt x="766" y="53"/>
                        </a:lnTo>
                        <a:lnTo>
                          <a:pt x="765" y="51"/>
                        </a:lnTo>
                        <a:lnTo>
                          <a:pt x="761" y="46"/>
                        </a:lnTo>
                        <a:lnTo>
                          <a:pt x="756" y="41"/>
                        </a:lnTo>
                        <a:lnTo>
                          <a:pt x="753" y="39"/>
                        </a:lnTo>
                        <a:lnTo>
                          <a:pt x="751" y="38"/>
                        </a:lnTo>
                        <a:lnTo>
                          <a:pt x="748" y="35"/>
                        </a:lnTo>
                        <a:lnTo>
                          <a:pt x="745" y="34"/>
                        </a:lnTo>
                        <a:lnTo>
                          <a:pt x="742" y="33"/>
                        </a:lnTo>
                        <a:lnTo>
                          <a:pt x="739" y="33"/>
                        </a:lnTo>
                        <a:lnTo>
                          <a:pt x="737" y="32"/>
                        </a:lnTo>
                        <a:lnTo>
                          <a:pt x="733" y="32"/>
                        </a:lnTo>
                        <a:lnTo>
                          <a:pt x="729" y="37"/>
                        </a:lnTo>
                        <a:lnTo>
                          <a:pt x="726" y="41"/>
                        </a:lnTo>
                        <a:lnTo>
                          <a:pt x="724" y="46"/>
                        </a:lnTo>
                        <a:lnTo>
                          <a:pt x="721" y="52"/>
                        </a:lnTo>
                        <a:lnTo>
                          <a:pt x="720" y="56"/>
                        </a:lnTo>
                        <a:lnTo>
                          <a:pt x="720" y="62"/>
                        </a:lnTo>
                        <a:lnTo>
                          <a:pt x="721" y="66"/>
                        </a:lnTo>
                        <a:lnTo>
                          <a:pt x="723" y="71"/>
                        </a:lnTo>
                        <a:lnTo>
                          <a:pt x="724" y="73"/>
                        </a:lnTo>
                        <a:lnTo>
                          <a:pt x="726" y="79"/>
                        </a:lnTo>
                        <a:lnTo>
                          <a:pt x="729" y="83"/>
                        </a:lnTo>
                        <a:lnTo>
                          <a:pt x="732" y="86"/>
                        </a:lnTo>
                        <a:lnTo>
                          <a:pt x="734" y="91"/>
                        </a:lnTo>
                        <a:lnTo>
                          <a:pt x="739" y="94"/>
                        </a:lnTo>
                        <a:lnTo>
                          <a:pt x="744" y="97"/>
                        </a:lnTo>
                        <a:lnTo>
                          <a:pt x="749" y="102"/>
                        </a:lnTo>
                        <a:lnTo>
                          <a:pt x="744" y="102"/>
                        </a:lnTo>
                        <a:lnTo>
                          <a:pt x="742" y="102"/>
                        </a:lnTo>
                        <a:lnTo>
                          <a:pt x="739" y="102"/>
                        </a:lnTo>
                        <a:lnTo>
                          <a:pt x="737" y="102"/>
                        </a:lnTo>
                        <a:lnTo>
                          <a:pt x="733" y="101"/>
                        </a:lnTo>
                        <a:lnTo>
                          <a:pt x="730" y="101"/>
                        </a:lnTo>
                        <a:lnTo>
                          <a:pt x="726" y="101"/>
                        </a:lnTo>
                        <a:lnTo>
                          <a:pt x="724" y="101"/>
                        </a:lnTo>
                        <a:lnTo>
                          <a:pt x="721" y="101"/>
                        </a:lnTo>
                        <a:lnTo>
                          <a:pt x="719" y="101"/>
                        </a:lnTo>
                        <a:lnTo>
                          <a:pt x="715" y="101"/>
                        </a:lnTo>
                        <a:lnTo>
                          <a:pt x="713" y="101"/>
                        </a:lnTo>
                        <a:lnTo>
                          <a:pt x="710" y="101"/>
                        </a:lnTo>
                        <a:lnTo>
                          <a:pt x="707" y="101"/>
                        </a:lnTo>
                        <a:lnTo>
                          <a:pt x="704" y="101"/>
                        </a:lnTo>
                        <a:lnTo>
                          <a:pt x="701" y="101"/>
                        </a:lnTo>
                        <a:lnTo>
                          <a:pt x="699" y="100"/>
                        </a:lnTo>
                        <a:lnTo>
                          <a:pt x="695" y="100"/>
                        </a:lnTo>
                        <a:lnTo>
                          <a:pt x="693" y="100"/>
                        </a:lnTo>
                        <a:lnTo>
                          <a:pt x="689" y="100"/>
                        </a:lnTo>
                        <a:lnTo>
                          <a:pt x="687" y="100"/>
                        </a:lnTo>
                        <a:lnTo>
                          <a:pt x="683" y="100"/>
                        </a:lnTo>
                        <a:lnTo>
                          <a:pt x="681" y="100"/>
                        </a:lnTo>
                        <a:lnTo>
                          <a:pt x="679" y="100"/>
                        </a:lnTo>
                        <a:lnTo>
                          <a:pt x="676" y="100"/>
                        </a:lnTo>
                        <a:lnTo>
                          <a:pt x="673" y="100"/>
                        </a:lnTo>
                        <a:lnTo>
                          <a:pt x="669" y="100"/>
                        </a:lnTo>
                        <a:lnTo>
                          <a:pt x="667" y="100"/>
                        </a:lnTo>
                        <a:lnTo>
                          <a:pt x="664" y="100"/>
                        </a:lnTo>
                        <a:lnTo>
                          <a:pt x="662" y="100"/>
                        </a:lnTo>
                        <a:lnTo>
                          <a:pt x="659" y="100"/>
                        </a:lnTo>
                        <a:lnTo>
                          <a:pt x="656" y="100"/>
                        </a:lnTo>
                        <a:lnTo>
                          <a:pt x="661" y="96"/>
                        </a:lnTo>
                        <a:lnTo>
                          <a:pt x="666" y="91"/>
                        </a:lnTo>
                        <a:lnTo>
                          <a:pt x="670" y="86"/>
                        </a:lnTo>
                        <a:lnTo>
                          <a:pt x="675" y="82"/>
                        </a:lnTo>
                        <a:lnTo>
                          <a:pt x="676" y="79"/>
                        </a:lnTo>
                        <a:lnTo>
                          <a:pt x="679" y="76"/>
                        </a:lnTo>
                        <a:lnTo>
                          <a:pt x="679" y="72"/>
                        </a:lnTo>
                        <a:lnTo>
                          <a:pt x="681" y="70"/>
                        </a:lnTo>
                        <a:lnTo>
                          <a:pt x="682" y="66"/>
                        </a:lnTo>
                        <a:lnTo>
                          <a:pt x="683" y="63"/>
                        </a:lnTo>
                        <a:lnTo>
                          <a:pt x="685" y="59"/>
                        </a:lnTo>
                        <a:lnTo>
                          <a:pt x="686" y="56"/>
                        </a:lnTo>
                        <a:lnTo>
                          <a:pt x="683" y="53"/>
                        </a:lnTo>
                        <a:lnTo>
                          <a:pt x="680" y="52"/>
                        </a:lnTo>
                        <a:lnTo>
                          <a:pt x="677" y="51"/>
                        </a:lnTo>
                        <a:lnTo>
                          <a:pt x="674" y="51"/>
                        </a:lnTo>
                        <a:lnTo>
                          <a:pt x="670" y="50"/>
                        </a:lnTo>
                        <a:lnTo>
                          <a:pt x="668" y="50"/>
                        </a:lnTo>
                        <a:lnTo>
                          <a:pt x="664" y="50"/>
                        </a:lnTo>
                        <a:lnTo>
                          <a:pt x="662" y="50"/>
                        </a:lnTo>
                        <a:lnTo>
                          <a:pt x="659" y="48"/>
                        </a:lnTo>
                        <a:lnTo>
                          <a:pt x="656" y="48"/>
                        </a:lnTo>
                        <a:lnTo>
                          <a:pt x="651" y="50"/>
                        </a:lnTo>
                        <a:lnTo>
                          <a:pt x="649" y="50"/>
                        </a:lnTo>
                        <a:lnTo>
                          <a:pt x="645" y="50"/>
                        </a:lnTo>
                        <a:lnTo>
                          <a:pt x="643" y="51"/>
                        </a:lnTo>
                        <a:lnTo>
                          <a:pt x="640" y="51"/>
                        </a:lnTo>
                        <a:lnTo>
                          <a:pt x="636" y="52"/>
                        </a:lnTo>
                        <a:lnTo>
                          <a:pt x="632" y="52"/>
                        </a:lnTo>
                        <a:lnTo>
                          <a:pt x="630" y="52"/>
                        </a:lnTo>
                        <a:lnTo>
                          <a:pt x="625" y="52"/>
                        </a:lnTo>
                        <a:lnTo>
                          <a:pt x="623" y="53"/>
                        </a:lnTo>
                        <a:lnTo>
                          <a:pt x="619" y="53"/>
                        </a:lnTo>
                        <a:lnTo>
                          <a:pt x="616" y="53"/>
                        </a:lnTo>
                        <a:lnTo>
                          <a:pt x="612" y="53"/>
                        </a:lnTo>
                        <a:lnTo>
                          <a:pt x="610" y="53"/>
                        </a:lnTo>
                        <a:lnTo>
                          <a:pt x="607" y="52"/>
                        </a:lnTo>
                        <a:lnTo>
                          <a:pt x="604" y="52"/>
                        </a:lnTo>
                        <a:lnTo>
                          <a:pt x="600" y="51"/>
                        </a:lnTo>
                        <a:lnTo>
                          <a:pt x="598" y="51"/>
                        </a:lnTo>
                        <a:lnTo>
                          <a:pt x="594" y="48"/>
                        </a:lnTo>
                        <a:lnTo>
                          <a:pt x="592" y="47"/>
                        </a:lnTo>
                        <a:lnTo>
                          <a:pt x="589" y="46"/>
                        </a:lnTo>
                        <a:lnTo>
                          <a:pt x="586" y="44"/>
                        </a:lnTo>
                        <a:lnTo>
                          <a:pt x="585" y="46"/>
                        </a:lnTo>
                        <a:lnTo>
                          <a:pt x="585" y="48"/>
                        </a:lnTo>
                        <a:lnTo>
                          <a:pt x="584" y="51"/>
                        </a:lnTo>
                        <a:lnTo>
                          <a:pt x="583" y="53"/>
                        </a:lnTo>
                        <a:lnTo>
                          <a:pt x="583" y="56"/>
                        </a:lnTo>
                        <a:lnTo>
                          <a:pt x="581" y="60"/>
                        </a:lnTo>
                        <a:lnTo>
                          <a:pt x="580" y="64"/>
                        </a:lnTo>
                        <a:lnTo>
                          <a:pt x="580" y="69"/>
                        </a:lnTo>
                        <a:lnTo>
                          <a:pt x="579" y="72"/>
                        </a:lnTo>
                        <a:lnTo>
                          <a:pt x="579" y="76"/>
                        </a:lnTo>
                        <a:lnTo>
                          <a:pt x="578" y="81"/>
                        </a:lnTo>
                        <a:lnTo>
                          <a:pt x="577" y="85"/>
                        </a:lnTo>
                        <a:lnTo>
                          <a:pt x="577" y="89"/>
                        </a:lnTo>
                        <a:lnTo>
                          <a:pt x="577" y="92"/>
                        </a:lnTo>
                        <a:lnTo>
                          <a:pt x="575" y="97"/>
                        </a:lnTo>
                        <a:lnTo>
                          <a:pt x="575" y="101"/>
                        </a:lnTo>
                        <a:lnTo>
                          <a:pt x="572" y="101"/>
                        </a:lnTo>
                        <a:lnTo>
                          <a:pt x="570" y="101"/>
                        </a:lnTo>
                        <a:lnTo>
                          <a:pt x="567" y="101"/>
                        </a:lnTo>
                        <a:lnTo>
                          <a:pt x="564" y="101"/>
                        </a:lnTo>
                        <a:lnTo>
                          <a:pt x="560" y="101"/>
                        </a:lnTo>
                        <a:lnTo>
                          <a:pt x="556" y="101"/>
                        </a:lnTo>
                        <a:lnTo>
                          <a:pt x="554" y="101"/>
                        </a:lnTo>
                        <a:lnTo>
                          <a:pt x="552" y="101"/>
                        </a:lnTo>
                        <a:lnTo>
                          <a:pt x="549" y="101"/>
                        </a:lnTo>
                        <a:lnTo>
                          <a:pt x="546" y="101"/>
                        </a:lnTo>
                        <a:lnTo>
                          <a:pt x="542" y="101"/>
                        </a:lnTo>
                        <a:lnTo>
                          <a:pt x="540" y="101"/>
                        </a:lnTo>
                        <a:lnTo>
                          <a:pt x="536" y="101"/>
                        </a:lnTo>
                        <a:lnTo>
                          <a:pt x="534" y="101"/>
                        </a:lnTo>
                        <a:lnTo>
                          <a:pt x="532" y="101"/>
                        </a:lnTo>
                        <a:lnTo>
                          <a:pt x="529" y="101"/>
                        </a:lnTo>
                        <a:lnTo>
                          <a:pt x="526" y="101"/>
                        </a:lnTo>
                        <a:lnTo>
                          <a:pt x="523" y="101"/>
                        </a:lnTo>
                        <a:lnTo>
                          <a:pt x="520" y="101"/>
                        </a:lnTo>
                        <a:lnTo>
                          <a:pt x="516" y="101"/>
                        </a:lnTo>
                        <a:lnTo>
                          <a:pt x="514" y="101"/>
                        </a:lnTo>
                        <a:lnTo>
                          <a:pt x="511" y="101"/>
                        </a:lnTo>
                        <a:lnTo>
                          <a:pt x="509" y="101"/>
                        </a:lnTo>
                        <a:lnTo>
                          <a:pt x="507" y="101"/>
                        </a:lnTo>
                        <a:lnTo>
                          <a:pt x="503" y="101"/>
                        </a:lnTo>
                        <a:lnTo>
                          <a:pt x="501" y="101"/>
                        </a:lnTo>
                        <a:lnTo>
                          <a:pt x="497" y="101"/>
                        </a:lnTo>
                        <a:lnTo>
                          <a:pt x="495" y="101"/>
                        </a:lnTo>
                        <a:lnTo>
                          <a:pt x="492" y="101"/>
                        </a:lnTo>
                        <a:lnTo>
                          <a:pt x="490" y="101"/>
                        </a:lnTo>
                        <a:lnTo>
                          <a:pt x="486" y="101"/>
                        </a:lnTo>
                        <a:lnTo>
                          <a:pt x="484" y="102"/>
                        </a:lnTo>
                        <a:lnTo>
                          <a:pt x="482" y="102"/>
                        </a:lnTo>
                        <a:lnTo>
                          <a:pt x="478" y="102"/>
                        </a:lnTo>
                        <a:lnTo>
                          <a:pt x="476" y="102"/>
                        </a:lnTo>
                        <a:lnTo>
                          <a:pt x="473" y="102"/>
                        </a:lnTo>
                        <a:lnTo>
                          <a:pt x="471" y="102"/>
                        </a:lnTo>
                        <a:lnTo>
                          <a:pt x="469" y="102"/>
                        </a:lnTo>
                        <a:lnTo>
                          <a:pt x="466" y="102"/>
                        </a:lnTo>
                        <a:lnTo>
                          <a:pt x="463" y="102"/>
                        </a:lnTo>
                        <a:lnTo>
                          <a:pt x="460" y="102"/>
                        </a:lnTo>
                        <a:lnTo>
                          <a:pt x="457" y="102"/>
                        </a:lnTo>
                        <a:lnTo>
                          <a:pt x="456" y="102"/>
                        </a:lnTo>
                        <a:lnTo>
                          <a:pt x="453" y="102"/>
                        </a:lnTo>
                        <a:lnTo>
                          <a:pt x="447" y="102"/>
                        </a:lnTo>
                        <a:lnTo>
                          <a:pt x="443" y="102"/>
                        </a:lnTo>
                        <a:lnTo>
                          <a:pt x="440" y="102"/>
                        </a:lnTo>
                        <a:lnTo>
                          <a:pt x="437" y="102"/>
                        </a:lnTo>
                        <a:lnTo>
                          <a:pt x="434" y="102"/>
                        </a:lnTo>
                        <a:lnTo>
                          <a:pt x="432" y="102"/>
                        </a:lnTo>
                        <a:lnTo>
                          <a:pt x="427" y="102"/>
                        </a:lnTo>
                        <a:lnTo>
                          <a:pt x="422" y="102"/>
                        </a:lnTo>
                        <a:lnTo>
                          <a:pt x="416" y="102"/>
                        </a:lnTo>
                        <a:lnTo>
                          <a:pt x="413" y="103"/>
                        </a:lnTo>
                        <a:lnTo>
                          <a:pt x="407" y="103"/>
                        </a:lnTo>
                        <a:lnTo>
                          <a:pt x="402" y="104"/>
                        </a:lnTo>
                        <a:lnTo>
                          <a:pt x="405" y="100"/>
                        </a:lnTo>
                        <a:lnTo>
                          <a:pt x="405" y="97"/>
                        </a:lnTo>
                        <a:lnTo>
                          <a:pt x="407" y="94"/>
                        </a:lnTo>
                        <a:lnTo>
                          <a:pt x="408" y="91"/>
                        </a:lnTo>
                        <a:lnTo>
                          <a:pt x="408" y="86"/>
                        </a:lnTo>
                        <a:lnTo>
                          <a:pt x="409" y="84"/>
                        </a:lnTo>
                        <a:lnTo>
                          <a:pt x="408" y="82"/>
                        </a:lnTo>
                        <a:lnTo>
                          <a:pt x="408" y="78"/>
                        </a:lnTo>
                        <a:lnTo>
                          <a:pt x="407" y="76"/>
                        </a:lnTo>
                        <a:lnTo>
                          <a:pt x="405" y="73"/>
                        </a:lnTo>
                        <a:lnTo>
                          <a:pt x="403" y="71"/>
                        </a:lnTo>
                        <a:lnTo>
                          <a:pt x="402" y="69"/>
                        </a:lnTo>
                        <a:lnTo>
                          <a:pt x="399" y="67"/>
                        </a:lnTo>
                        <a:lnTo>
                          <a:pt x="395" y="66"/>
                        </a:lnTo>
                        <a:lnTo>
                          <a:pt x="392" y="66"/>
                        </a:lnTo>
                        <a:lnTo>
                          <a:pt x="387" y="67"/>
                        </a:lnTo>
                        <a:lnTo>
                          <a:pt x="383" y="71"/>
                        </a:lnTo>
                        <a:lnTo>
                          <a:pt x="381" y="73"/>
                        </a:lnTo>
                        <a:lnTo>
                          <a:pt x="378" y="76"/>
                        </a:lnTo>
                        <a:lnTo>
                          <a:pt x="375" y="79"/>
                        </a:lnTo>
                        <a:lnTo>
                          <a:pt x="375" y="83"/>
                        </a:lnTo>
                        <a:lnTo>
                          <a:pt x="375" y="86"/>
                        </a:lnTo>
                        <a:lnTo>
                          <a:pt x="375" y="89"/>
                        </a:lnTo>
                        <a:lnTo>
                          <a:pt x="375" y="94"/>
                        </a:lnTo>
                        <a:lnTo>
                          <a:pt x="375" y="96"/>
                        </a:lnTo>
                        <a:lnTo>
                          <a:pt x="375" y="100"/>
                        </a:lnTo>
                        <a:lnTo>
                          <a:pt x="375" y="102"/>
                        </a:lnTo>
                        <a:lnTo>
                          <a:pt x="376" y="104"/>
                        </a:lnTo>
                        <a:lnTo>
                          <a:pt x="373" y="104"/>
                        </a:lnTo>
                        <a:lnTo>
                          <a:pt x="369" y="104"/>
                        </a:lnTo>
                        <a:lnTo>
                          <a:pt x="365" y="104"/>
                        </a:lnTo>
                        <a:lnTo>
                          <a:pt x="363" y="104"/>
                        </a:lnTo>
                        <a:lnTo>
                          <a:pt x="360" y="104"/>
                        </a:lnTo>
                        <a:lnTo>
                          <a:pt x="357" y="104"/>
                        </a:lnTo>
                        <a:lnTo>
                          <a:pt x="355" y="104"/>
                        </a:lnTo>
                        <a:lnTo>
                          <a:pt x="351" y="104"/>
                        </a:lnTo>
                        <a:lnTo>
                          <a:pt x="348" y="104"/>
                        </a:lnTo>
                        <a:lnTo>
                          <a:pt x="344" y="104"/>
                        </a:lnTo>
                        <a:lnTo>
                          <a:pt x="342" y="104"/>
                        </a:lnTo>
                        <a:lnTo>
                          <a:pt x="339" y="104"/>
                        </a:lnTo>
                        <a:lnTo>
                          <a:pt x="337" y="104"/>
                        </a:lnTo>
                        <a:lnTo>
                          <a:pt x="333" y="104"/>
                        </a:lnTo>
                        <a:lnTo>
                          <a:pt x="330" y="104"/>
                        </a:lnTo>
                        <a:lnTo>
                          <a:pt x="327" y="104"/>
                        </a:lnTo>
                        <a:lnTo>
                          <a:pt x="324" y="104"/>
                        </a:lnTo>
                        <a:lnTo>
                          <a:pt x="322" y="104"/>
                        </a:lnTo>
                        <a:lnTo>
                          <a:pt x="319" y="104"/>
                        </a:lnTo>
                        <a:lnTo>
                          <a:pt x="317" y="104"/>
                        </a:lnTo>
                        <a:lnTo>
                          <a:pt x="313" y="104"/>
                        </a:lnTo>
                        <a:lnTo>
                          <a:pt x="311" y="104"/>
                        </a:lnTo>
                        <a:lnTo>
                          <a:pt x="307" y="104"/>
                        </a:lnTo>
                        <a:lnTo>
                          <a:pt x="305" y="104"/>
                        </a:lnTo>
                        <a:lnTo>
                          <a:pt x="303" y="104"/>
                        </a:lnTo>
                        <a:lnTo>
                          <a:pt x="299" y="104"/>
                        </a:lnTo>
                        <a:lnTo>
                          <a:pt x="297" y="104"/>
                        </a:lnTo>
                        <a:lnTo>
                          <a:pt x="294" y="104"/>
                        </a:lnTo>
                        <a:lnTo>
                          <a:pt x="288" y="104"/>
                        </a:lnTo>
                        <a:lnTo>
                          <a:pt x="284" y="105"/>
                        </a:lnTo>
                        <a:lnTo>
                          <a:pt x="281" y="105"/>
                        </a:lnTo>
                        <a:lnTo>
                          <a:pt x="279" y="105"/>
                        </a:lnTo>
                        <a:lnTo>
                          <a:pt x="276" y="105"/>
                        </a:lnTo>
                        <a:lnTo>
                          <a:pt x="273" y="105"/>
                        </a:lnTo>
                        <a:lnTo>
                          <a:pt x="268" y="105"/>
                        </a:lnTo>
                        <a:lnTo>
                          <a:pt x="263" y="105"/>
                        </a:lnTo>
                        <a:lnTo>
                          <a:pt x="259" y="105"/>
                        </a:lnTo>
                        <a:lnTo>
                          <a:pt x="253" y="105"/>
                        </a:lnTo>
                        <a:lnTo>
                          <a:pt x="249" y="105"/>
                        </a:lnTo>
                        <a:lnTo>
                          <a:pt x="246" y="105"/>
                        </a:lnTo>
                        <a:lnTo>
                          <a:pt x="241" y="105"/>
                        </a:lnTo>
                        <a:lnTo>
                          <a:pt x="235" y="105"/>
                        </a:lnTo>
                        <a:lnTo>
                          <a:pt x="230" y="105"/>
                        </a:lnTo>
                        <a:lnTo>
                          <a:pt x="227" y="105"/>
                        </a:lnTo>
                        <a:lnTo>
                          <a:pt x="223" y="105"/>
                        </a:lnTo>
                        <a:lnTo>
                          <a:pt x="218" y="105"/>
                        </a:lnTo>
                        <a:lnTo>
                          <a:pt x="215" y="105"/>
                        </a:lnTo>
                        <a:lnTo>
                          <a:pt x="210" y="105"/>
                        </a:lnTo>
                        <a:lnTo>
                          <a:pt x="204" y="104"/>
                        </a:lnTo>
                        <a:lnTo>
                          <a:pt x="198" y="104"/>
                        </a:lnTo>
                        <a:lnTo>
                          <a:pt x="192" y="104"/>
                        </a:lnTo>
                        <a:lnTo>
                          <a:pt x="187" y="104"/>
                        </a:lnTo>
                        <a:lnTo>
                          <a:pt x="182" y="104"/>
                        </a:lnTo>
                        <a:lnTo>
                          <a:pt x="176" y="104"/>
                        </a:lnTo>
                        <a:lnTo>
                          <a:pt x="170" y="104"/>
                        </a:lnTo>
                        <a:lnTo>
                          <a:pt x="165" y="104"/>
                        </a:lnTo>
                        <a:lnTo>
                          <a:pt x="159" y="103"/>
                        </a:lnTo>
                        <a:lnTo>
                          <a:pt x="153" y="102"/>
                        </a:lnTo>
                        <a:lnTo>
                          <a:pt x="148" y="102"/>
                        </a:lnTo>
                        <a:lnTo>
                          <a:pt x="144" y="102"/>
                        </a:lnTo>
                        <a:lnTo>
                          <a:pt x="138" y="102"/>
                        </a:lnTo>
                        <a:lnTo>
                          <a:pt x="134" y="102"/>
                        </a:lnTo>
                        <a:lnTo>
                          <a:pt x="128" y="102"/>
                        </a:lnTo>
                        <a:lnTo>
                          <a:pt x="125" y="102"/>
                        </a:lnTo>
                        <a:lnTo>
                          <a:pt x="119" y="102"/>
                        </a:lnTo>
                        <a:lnTo>
                          <a:pt x="114" y="101"/>
                        </a:lnTo>
                        <a:lnTo>
                          <a:pt x="109" y="100"/>
                        </a:lnTo>
                        <a:lnTo>
                          <a:pt x="104" y="100"/>
                        </a:lnTo>
                        <a:lnTo>
                          <a:pt x="100" y="100"/>
                        </a:lnTo>
                        <a:lnTo>
                          <a:pt x="96" y="100"/>
                        </a:lnTo>
                        <a:lnTo>
                          <a:pt x="91" y="100"/>
                        </a:lnTo>
                        <a:lnTo>
                          <a:pt x="88" y="100"/>
                        </a:lnTo>
                        <a:lnTo>
                          <a:pt x="83" y="100"/>
                        </a:lnTo>
                        <a:lnTo>
                          <a:pt x="78" y="98"/>
                        </a:lnTo>
                        <a:lnTo>
                          <a:pt x="75" y="97"/>
                        </a:lnTo>
                        <a:lnTo>
                          <a:pt x="71" y="97"/>
                        </a:lnTo>
                        <a:lnTo>
                          <a:pt x="68" y="97"/>
                        </a:lnTo>
                        <a:lnTo>
                          <a:pt x="64" y="97"/>
                        </a:lnTo>
                        <a:lnTo>
                          <a:pt x="61" y="97"/>
                        </a:lnTo>
                        <a:lnTo>
                          <a:pt x="57" y="97"/>
                        </a:lnTo>
                        <a:lnTo>
                          <a:pt x="53" y="97"/>
                        </a:lnTo>
                        <a:lnTo>
                          <a:pt x="50" y="96"/>
                        </a:lnTo>
                        <a:lnTo>
                          <a:pt x="46" y="96"/>
                        </a:lnTo>
                        <a:lnTo>
                          <a:pt x="44" y="96"/>
                        </a:lnTo>
                        <a:lnTo>
                          <a:pt x="40" y="95"/>
                        </a:lnTo>
                        <a:lnTo>
                          <a:pt x="38" y="94"/>
                        </a:lnTo>
                        <a:lnTo>
                          <a:pt x="34" y="94"/>
                        </a:lnTo>
                        <a:lnTo>
                          <a:pt x="33" y="94"/>
                        </a:lnTo>
                        <a:lnTo>
                          <a:pt x="30" y="94"/>
                        </a:lnTo>
                        <a:lnTo>
                          <a:pt x="26" y="94"/>
                        </a:lnTo>
                        <a:lnTo>
                          <a:pt x="24" y="94"/>
                        </a:lnTo>
                        <a:lnTo>
                          <a:pt x="23" y="94"/>
                        </a:lnTo>
                        <a:lnTo>
                          <a:pt x="18" y="91"/>
                        </a:lnTo>
                        <a:lnTo>
                          <a:pt x="14" y="91"/>
                        </a:lnTo>
                        <a:lnTo>
                          <a:pt x="11" y="91"/>
                        </a:lnTo>
                        <a:lnTo>
                          <a:pt x="7" y="91"/>
                        </a:lnTo>
                        <a:lnTo>
                          <a:pt x="5" y="91"/>
                        </a:lnTo>
                        <a:lnTo>
                          <a:pt x="2" y="91"/>
                        </a:lnTo>
                        <a:lnTo>
                          <a:pt x="0" y="91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12" name="Freeform 214">
                    <a:extLst>
                      <a:ext uri="{FF2B5EF4-FFF2-40B4-BE49-F238E27FC236}">
                        <a16:creationId xmlns:a16="http://schemas.microsoft.com/office/drawing/2014/main" id="{F25F6644-88A1-457E-B83F-A4A607FB7D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20" y="1680"/>
                    <a:ext cx="12" cy="31"/>
                  </a:xfrm>
                  <a:custGeom>
                    <a:avLst/>
                    <a:gdLst>
                      <a:gd name="T0" fmla="*/ 0 w 36"/>
                      <a:gd name="T1" fmla="*/ 0 h 91"/>
                      <a:gd name="T2" fmla="*/ 0 w 36"/>
                      <a:gd name="T3" fmla="*/ 0 h 91"/>
                      <a:gd name="T4" fmla="*/ 0 w 36"/>
                      <a:gd name="T5" fmla="*/ 0 h 91"/>
                      <a:gd name="T6" fmla="*/ 0 w 36"/>
                      <a:gd name="T7" fmla="*/ 0 h 91"/>
                      <a:gd name="T8" fmla="*/ 0 w 36"/>
                      <a:gd name="T9" fmla="*/ 0 h 91"/>
                      <a:gd name="T10" fmla="*/ 0 w 36"/>
                      <a:gd name="T11" fmla="*/ 0 h 91"/>
                      <a:gd name="T12" fmla="*/ 0 w 36"/>
                      <a:gd name="T13" fmla="*/ 0 h 91"/>
                      <a:gd name="T14" fmla="*/ 0 w 36"/>
                      <a:gd name="T15" fmla="*/ 0 h 91"/>
                      <a:gd name="T16" fmla="*/ 0 w 36"/>
                      <a:gd name="T17" fmla="*/ 0 h 91"/>
                      <a:gd name="T18" fmla="*/ 0 w 36"/>
                      <a:gd name="T19" fmla="*/ 0 h 91"/>
                      <a:gd name="T20" fmla="*/ 0 w 36"/>
                      <a:gd name="T21" fmla="*/ 0 h 91"/>
                      <a:gd name="T22" fmla="*/ 0 w 36"/>
                      <a:gd name="T23" fmla="*/ 0 h 91"/>
                      <a:gd name="T24" fmla="*/ 0 w 36"/>
                      <a:gd name="T25" fmla="*/ 0 h 91"/>
                      <a:gd name="T26" fmla="*/ 0 w 36"/>
                      <a:gd name="T27" fmla="*/ 0 h 91"/>
                      <a:gd name="T28" fmla="*/ 0 w 36"/>
                      <a:gd name="T29" fmla="*/ 0 h 91"/>
                      <a:gd name="T30" fmla="*/ 0 w 36"/>
                      <a:gd name="T31" fmla="*/ 0 h 91"/>
                      <a:gd name="T32" fmla="*/ 0 w 36"/>
                      <a:gd name="T33" fmla="*/ 0 h 91"/>
                      <a:gd name="T34" fmla="*/ 0 w 36"/>
                      <a:gd name="T35" fmla="*/ 0 h 91"/>
                      <a:gd name="T36" fmla="*/ 0 w 36"/>
                      <a:gd name="T37" fmla="*/ 0 h 91"/>
                      <a:gd name="T38" fmla="*/ 0 w 36"/>
                      <a:gd name="T39" fmla="*/ 0 h 91"/>
                      <a:gd name="T40" fmla="*/ 0 w 36"/>
                      <a:gd name="T41" fmla="*/ 0 h 91"/>
                      <a:gd name="T42" fmla="*/ 0 w 36"/>
                      <a:gd name="T43" fmla="*/ 0 h 91"/>
                      <a:gd name="T44" fmla="*/ 0 w 36"/>
                      <a:gd name="T45" fmla="*/ 0 h 91"/>
                      <a:gd name="T46" fmla="*/ 0 w 36"/>
                      <a:gd name="T47" fmla="*/ 0 h 91"/>
                      <a:gd name="T48" fmla="*/ 0 w 36"/>
                      <a:gd name="T49" fmla="*/ 0 h 91"/>
                      <a:gd name="T50" fmla="*/ 0 w 36"/>
                      <a:gd name="T51" fmla="*/ 0 h 91"/>
                      <a:gd name="T52" fmla="*/ 0 w 36"/>
                      <a:gd name="T53" fmla="*/ 0 h 91"/>
                      <a:gd name="T54" fmla="*/ 0 w 36"/>
                      <a:gd name="T55" fmla="*/ 0 h 91"/>
                      <a:gd name="T56" fmla="*/ 0 w 36"/>
                      <a:gd name="T57" fmla="*/ 0 h 91"/>
                      <a:gd name="T58" fmla="*/ 0 w 36"/>
                      <a:gd name="T59" fmla="*/ 0 h 91"/>
                      <a:gd name="T60" fmla="*/ 0 w 36"/>
                      <a:gd name="T61" fmla="*/ 0 h 91"/>
                      <a:gd name="T62" fmla="*/ 0 w 36"/>
                      <a:gd name="T63" fmla="*/ 0 h 91"/>
                      <a:gd name="T64" fmla="*/ 0 w 36"/>
                      <a:gd name="T65" fmla="*/ 0 h 91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36"/>
                      <a:gd name="T100" fmla="*/ 0 h 91"/>
                      <a:gd name="T101" fmla="*/ 36 w 36"/>
                      <a:gd name="T102" fmla="*/ 91 h 91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36" h="91">
                        <a:moveTo>
                          <a:pt x="36" y="91"/>
                        </a:moveTo>
                        <a:lnTo>
                          <a:pt x="33" y="91"/>
                        </a:lnTo>
                        <a:lnTo>
                          <a:pt x="29" y="91"/>
                        </a:lnTo>
                        <a:lnTo>
                          <a:pt x="27" y="89"/>
                        </a:lnTo>
                        <a:lnTo>
                          <a:pt x="23" y="89"/>
                        </a:lnTo>
                        <a:lnTo>
                          <a:pt x="17" y="88"/>
                        </a:lnTo>
                        <a:lnTo>
                          <a:pt x="15" y="87"/>
                        </a:lnTo>
                        <a:lnTo>
                          <a:pt x="10" y="85"/>
                        </a:lnTo>
                        <a:lnTo>
                          <a:pt x="8" y="83"/>
                        </a:lnTo>
                        <a:lnTo>
                          <a:pt x="4" y="81"/>
                        </a:lnTo>
                        <a:lnTo>
                          <a:pt x="3" y="80"/>
                        </a:lnTo>
                        <a:lnTo>
                          <a:pt x="0" y="75"/>
                        </a:lnTo>
                        <a:lnTo>
                          <a:pt x="0" y="70"/>
                        </a:lnTo>
                        <a:lnTo>
                          <a:pt x="0" y="67"/>
                        </a:lnTo>
                        <a:lnTo>
                          <a:pt x="0" y="64"/>
                        </a:lnTo>
                        <a:lnTo>
                          <a:pt x="1" y="61"/>
                        </a:lnTo>
                        <a:lnTo>
                          <a:pt x="3" y="58"/>
                        </a:lnTo>
                        <a:lnTo>
                          <a:pt x="3" y="55"/>
                        </a:lnTo>
                        <a:lnTo>
                          <a:pt x="6" y="51"/>
                        </a:lnTo>
                        <a:lnTo>
                          <a:pt x="7" y="48"/>
                        </a:lnTo>
                        <a:lnTo>
                          <a:pt x="9" y="45"/>
                        </a:lnTo>
                        <a:lnTo>
                          <a:pt x="11" y="41"/>
                        </a:lnTo>
                        <a:lnTo>
                          <a:pt x="13" y="37"/>
                        </a:lnTo>
                        <a:lnTo>
                          <a:pt x="15" y="34"/>
                        </a:lnTo>
                        <a:lnTo>
                          <a:pt x="19" y="30"/>
                        </a:lnTo>
                        <a:lnTo>
                          <a:pt x="20" y="26"/>
                        </a:lnTo>
                        <a:lnTo>
                          <a:pt x="23" y="23"/>
                        </a:lnTo>
                        <a:lnTo>
                          <a:pt x="26" y="19"/>
                        </a:lnTo>
                        <a:lnTo>
                          <a:pt x="28" y="15"/>
                        </a:lnTo>
                        <a:lnTo>
                          <a:pt x="30" y="12"/>
                        </a:lnTo>
                        <a:lnTo>
                          <a:pt x="32" y="7"/>
                        </a:lnTo>
                        <a:lnTo>
                          <a:pt x="33" y="4"/>
                        </a:lnTo>
                        <a:lnTo>
                          <a:pt x="35" y="0"/>
                        </a:lnTo>
                        <a:lnTo>
                          <a:pt x="35" y="4"/>
                        </a:lnTo>
                        <a:lnTo>
                          <a:pt x="35" y="6"/>
                        </a:lnTo>
                        <a:lnTo>
                          <a:pt x="35" y="10"/>
                        </a:lnTo>
                        <a:lnTo>
                          <a:pt x="35" y="12"/>
                        </a:lnTo>
                        <a:lnTo>
                          <a:pt x="35" y="15"/>
                        </a:lnTo>
                        <a:lnTo>
                          <a:pt x="35" y="17"/>
                        </a:lnTo>
                        <a:lnTo>
                          <a:pt x="35" y="20"/>
                        </a:lnTo>
                        <a:lnTo>
                          <a:pt x="35" y="23"/>
                        </a:lnTo>
                        <a:lnTo>
                          <a:pt x="35" y="26"/>
                        </a:lnTo>
                        <a:lnTo>
                          <a:pt x="35" y="30"/>
                        </a:lnTo>
                        <a:lnTo>
                          <a:pt x="35" y="32"/>
                        </a:lnTo>
                        <a:lnTo>
                          <a:pt x="35" y="35"/>
                        </a:lnTo>
                        <a:lnTo>
                          <a:pt x="35" y="37"/>
                        </a:lnTo>
                        <a:lnTo>
                          <a:pt x="35" y="41"/>
                        </a:lnTo>
                        <a:lnTo>
                          <a:pt x="35" y="43"/>
                        </a:lnTo>
                        <a:lnTo>
                          <a:pt x="35" y="47"/>
                        </a:lnTo>
                        <a:lnTo>
                          <a:pt x="35" y="49"/>
                        </a:lnTo>
                        <a:lnTo>
                          <a:pt x="35" y="53"/>
                        </a:lnTo>
                        <a:lnTo>
                          <a:pt x="35" y="55"/>
                        </a:lnTo>
                        <a:lnTo>
                          <a:pt x="35" y="57"/>
                        </a:lnTo>
                        <a:lnTo>
                          <a:pt x="35" y="61"/>
                        </a:lnTo>
                        <a:lnTo>
                          <a:pt x="35" y="63"/>
                        </a:lnTo>
                        <a:lnTo>
                          <a:pt x="35" y="67"/>
                        </a:lnTo>
                        <a:lnTo>
                          <a:pt x="35" y="69"/>
                        </a:lnTo>
                        <a:lnTo>
                          <a:pt x="35" y="72"/>
                        </a:lnTo>
                        <a:lnTo>
                          <a:pt x="35" y="75"/>
                        </a:lnTo>
                        <a:lnTo>
                          <a:pt x="35" y="77"/>
                        </a:lnTo>
                        <a:lnTo>
                          <a:pt x="35" y="80"/>
                        </a:lnTo>
                        <a:lnTo>
                          <a:pt x="35" y="82"/>
                        </a:lnTo>
                        <a:lnTo>
                          <a:pt x="35" y="86"/>
                        </a:lnTo>
                        <a:lnTo>
                          <a:pt x="35" y="88"/>
                        </a:lnTo>
                        <a:lnTo>
                          <a:pt x="36" y="91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13" name="Freeform 215">
                    <a:extLst>
                      <a:ext uri="{FF2B5EF4-FFF2-40B4-BE49-F238E27FC236}">
                        <a16:creationId xmlns:a16="http://schemas.microsoft.com/office/drawing/2014/main" id="{2D651B90-2F93-4889-8A81-92F8F3F1A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2" y="1599"/>
                    <a:ext cx="223" cy="177"/>
                  </a:xfrm>
                  <a:custGeom>
                    <a:avLst/>
                    <a:gdLst>
                      <a:gd name="T0" fmla="*/ 0 w 667"/>
                      <a:gd name="T1" fmla="*/ 0 h 531"/>
                      <a:gd name="T2" fmla="*/ 0 w 667"/>
                      <a:gd name="T3" fmla="*/ 0 h 531"/>
                      <a:gd name="T4" fmla="*/ 0 w 667"/>
                      <a:gd name="T5" fmla="*/ 0 h 531"/>
                      <a:gd name="T6" fmla="*/ 0 w 667"/>
                      <a:gd name="T7" fmla="*/ 0 h 531"/>
                      <a:gd name="T8" fmla="*/ 0 w 667"/>
                      <a:gd name="T9" fmla="*/ 0 h 531"/>
                      <a:gd name="T10" fmla="*/ 0 w 667"/>
                      <a:gd name="T11" fmla="*/ 0 h 531"/>
                      <a:gd name="T12" fmla="*/ 0 w 667"/>
                      <a:gd name="T13" fmla="*/ 0 h 531"/>
                      <a:gd name="T14" fmla="*/ 0 w 667"/>
                      <a:gd name="T15" fmla="*/ 0 h 531"/>
                      <a:gd name="T16" fmla="*/ 0 w 667"/>
                      <a:gd name="T17" fmla="*/ 0 h 531"/>
                      <a:gd name="T18" fmla="*/ 0 w 667"/>
                      <a:gd name="T19" fmla="*/ 0 h 531"/>
                      <a:gd name="T20" fmla="*/ 0 w 667"/>
                      <a:gd name="T21" fmla="*/ 0 h 531"/>
                      <a:gd name="T22" fmla="*/ 0 w 667"/>
                      <a:gd name="T23" fmla="*/ 0 h 531"/>
                      <a:gd name="T24" fmla="*/ 0 w 667"/>
                      <a:gd name="T25" fmla="*/ 0 h 531"/>
                      <a:gd name="T26" fmla="*/ 0 w 667"/>
                      <a:gd name="T27" fmla="*/ 0 h 531"/>
                      <a:gd name="T28" fmla="*/ 0 w 667"/>
                      <a:gd name="T29" fmla="*/ 0 h 531"/>
                      <a:gd name="T30" fmla="*/ 0 w 667"/>
                      <a:gd name="T31" fmla="*/ 0 h 531"/>
                      <a:gd name="T32" fmla="*/ 0 w 667"/>
                      <a:gd name="T33" fmla="*/ 0 h 531"/>
                      <a:gd name="T34" fmla="*/ 0 w 667"/>
                      <a:gd name="T35" fmla="*/ 0 h 531"/>
                      <a:gd name="T36" fmla="*/ 0 w 667"/>
                      <a:gd name="T37" fmla="*/ 0 h 531"/>
                      <a:gd name="T38" fmla="*/ 0 w 667"/>
                      <a:gd name="T39" fmla="*/ 0 h 531"/>
                      <a:gd name="T40" fmla="*/ 0 w 667"/>
                      <a:gd name="T41" fmla="*/ 0 h 531"/>
                      <a:gd name="T42" fmla="*/ 0 w 667"/>
                      <a:gd name="T43" fmla="*/ 0 h 531"/>
                      <a:gd name="T44" fmla="*/ 0 w 667"/>
                      <a:gd name="T45" fmla="*/ 0 h 531"/>
                      <a:gd name="T46" fmla="*/ 0 w 667"/>
                      <a:gd name="T47" fmla="*/ 0 h 531"/>
                      <a:gd name="T48" fmla="*/ 0 w 667"/>
                      <a:gd name="T49" fmla="*/ 0 h 531"/>
                      <a:gd name="T50" fmla="*/ 0 w 667"/>
                      <a:gd name="T51" fmla="*/ 0 h 531"/>
                      <a:gd name="T52" fmla="*/ 0 w 667"/>
                      <a:gd name="T53" fmla="*/ 0 h 531"/>
                      <a:gd name="T54" fmla="*/ 0 w 667"/>
                      <a:gd name="T55" fmla="*/ 0 h 531"/>
                      <a:gd name="T56" fmla="*/ 0 w 667"/>
                      <a:gd name="T57" fmla="*/ 0 h 531"/>
                      <a:gd name="T58" fmla="*/ 0 w 667"/>
                      <a:gd name="T59" fmla="*/ 0 h 531"/>
                      <a:gd name="T60" fmla="*/ 0 w 667"/>
                      <a:gd name="T61" fmla="*/ 0 h 531"/>
                      <a:gd name="T62" fmla="*/ 0 w 667"/>
                      <a:gd name="T63" fmla="*/ 0 h 531"/>
                      <a:gd name="T64" fmla="*/ 0 w 667"/>
                      <a:gd name="T65" fmla="*/ 0 h 531"/>
                      <a:gd name="T66" fmla="*/ 0 w 667"/>
                      <a:gd name="T67" fmla="*/ 0 h 531"/>
                      <a:gd name="T68" fmla="*/ 0 w 667"/>
                      <a:gd name="T69" fmla="*/ 0 h 531"/>
                      <a:gd name="T70" fmla="*/ 0 w 667"/>
                      <a:gd name="T71" fmla="*/ 0 h 531"/>
                      <a:gd name="T72" fmla="*/ 0 w 667"/>
                      <a:gd name="T73" fmla="*/ 0 h 531"/>
                      <a:gd name="T74" fmla="*/ 0 w 667"/>
                      <a:gd name="T75" fmla="*/ 0 h 531"/>
                      <a:gd name="T76" fmla="*/ 0 w 667"/>
                      <a:gd name="T77" fmla="*/ 0 h 531"/>
                      <a:gd name="T78" fmla="*/ 0 w 667"/>
                      <a:gd name="T79" fmla="*/ 0 h 531"/>
                      <a:gd name="T80" fmla="*/ 0 w 667"/>
                      <a:gd name="T81" fmla="*/ 0 h 531"/>
                      <a:gd name="T82" fmla="*/ 0 w 667"/>
                      <a:gd name="T83" fmla="*/ 0 h 531"/>
                      <a:gd name="T84" fmla="*/ 0 w 667"/>
                      <a:gd name="T85" fmla="*/ 0 h 531"/>
                      <a:gd name="T86" fmla="*/ 0 w 667"/>
                      <a:gd name="T87" fmla="*/ 0 h 531"/>
                      <a:gd name="T88" fmla="*/ 0 w 667"/>
                      <a:gd name="T89" fmla="*/ 0 h 531"/>
                      <a:gd name="T90" fmla="*/ 0 w 667"/>
                      <a:gd name="T91" fmla="*/ 0 h 531"/>
                      <a:gd name="T92" fmla="*/ 0 w 667"/>
                      <a:gd name="T93" fmla="*/ 0 h 531"/>
                      <a:gd name="T94" fmla="*/ 0 w 667"/>
                      <a:gd name="T95" fmla="*/ 0 h 531"/>
                      <a:gd name="T96" fmla="*/ 0 w 667"/>
                      <a:gd name="T97" fmla="*/ 0 h 531"/>
                      <a:gd name="T98" fmla="*/ 0 w 667"/>
                      <a:gd name="T99" fmla="*/ 0 h 531"/>
                      <a:gd name="T100" fmla="*/ 0 w 667"/>
                      <a:gd name="T101" fmla="*/ 0 h 531"/>
                      <a:gd name="T102" fmla="*/ 0 w 667"/>
                      <a:gd name="T103" fmla="*/ 0 h 531"/>
                      <a:gd name="T104" fmla="*/ 0 w 667"/>
                      <a:gd name="T105" fmla="*/ 0 h 531"/>
                      <a:gd name="T106" fmla="*/ 0 w 667"/>
                      <a:gd name="T107" fmla="*/ 0 h 531"/>
                      <a:gd name="T108" fmla="*/ 0 w 667"/>
                      <a:gd name="T109" fmla="*/ 0 h 531"/>
                      <a:gd name="T110" fmla="*/ 0 w 667"/>
                      <a:gd name="T111" fmla="*/ 0 h 531"/>
                      <a:gd name="T112" fmla="*/ 0 w 667"/>
                      <a:gd name="T113" fmla="*/ 0 h 531"/>
                      <a:gd name="T114" fmla="*/ 0 w 667"/>
                      <a:gd name="T115" fmla="*/ 0 h 531"/>
                      <a:gd name="T116" fmla="*/ 0 w 667"/>
                      <a:gd name="T117" fmla="*/ 0 h 531"/>
                      <a:gd name="T118" fmla="*/ 0 w 667"/>
                      <a:gd name="T119" fmla="*/ 0 h 531"/>
                      <a:gd name="T120" fmla="*/ 0 w 667"/>
                      <a:gd name="T121" fmla="*/ 0 h 531"/>
                      <a:gd name="T122" fmla="*/ 0 w 667"/>
                      <a:gd name="T123" fmla="*/ 0 h 531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667"/>
                      <a:gd name="T187" fmla="*/ 0 h 531"/>
                      <a:gd name="T188" fmla="*/ 667 w 667"/>
                      <a:gd name="T189" fmla="*/ 531 h 531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667" h="531">
                        <a:moveTo>
                          <a:pt x="22" y="4"/>
                        </a:moveTo>
                        <a:lnTo>
                          <a:pt x="105" y="26"/>
                        </a:lnTo>
                        <a:lnTo>
                          <a:pt x="105" y="27"/>
                        </a:lnTo>
                        <a:lnTo>
                          <a:pt x="105" y="29"/>
                        </a:lnTo>
                        <a:lnTo>
                          <a:pt x="104" y="30"/>
                        </a:lnTo>
                        <a:lnTo>
                          <a:pt x="104" y="33"/>
                        </a:lnTo>
                        <a:lnTo>
                          <a:pt x="104" y="35"/>
                        </a:lnTo>
                        <a:lnTo>
                          <a:pt x="104" y="38"/>
                        </a:lnTo>
                        <a:lnTo>
                          <a:pt x="104" y="41"/>
                        </a:lnTo>
                        <a:lnTo>
                          <a:pt x="104" y="45"/>
                        </a:lnTo>
                        <a:lnTo>
                          <a:pt x="102" y="48"/>
                        </a:lnTo>
                        <a:lnTo>
                          <a:pt x="101" y="53"/>
                        </a:lnTo>
                        <a:lnTo>
                          <a:pt x="101" y="54"/>
                        </a:lnTo>
                        <a:lnTo>
                          <a:pt x="101" y="57"/>
                        </a:lnTo>
                        <a:lnTo>
                          <a:pt x="101" y="59"/>
                        </a:lnTo>
                        <a:lnTo>
                          <a:pt x="101" y="62"/>
                        </a:lnTo>
                        <a:lnTo>
                          <a:pt x="101" y="65"/>
                        </a:lnTo>
                        <a:lnTo>
                          <a:pt x="101" y="67"/>
                        </a:lnTo>
                        <a:lnTo>
                          <a:pt x="101" y="71"/>
                        </a:lnTo>
                        <a:lnTo>
                          <a:pt x="101" y="73"/>
                        </a:lnTo>
                        <a:lnTo>
                          <a:pt x="100" y="76"/>
                        </a:lnTo>
                        <a:lnTo>
                          <a:pt x="99" y="79"/>
                        </a:lnTo>
                        <a:lnTo>
                          <a:pt x="99" y="81"/>
                        </a:lnTo>
                        <a:lnTo>
                          <a:pt x="99" y="85"/>
                        </a:lnTo>
                        <a:lnTo>
                          <a:pt x="99" y="87"/>
                        </a:lnTo>
                        <a:lnTo>
                          <a:pt x="99" y="90"/>
                        </a:lnTo>
                        <a:lnTo>
                          <a:pt x="99" y="95"/>
                        </a:lnTo>
                        <a:lnTo>
                          <a:pt x="99" y="97"/>
                        </a:lnTo>
                        <a:lnTo>
                          <a:pt x="98" y="100"/>
                        </a:lnTo>
                        <a:lnTo>
                          <a:pt x="97" y="105"/>
                        </a:lnTo>
                        <a:lnTo>
                          <a:pt x="97" y="108"/>
                        </a:lnTo>
                        <a:lnTo>
                          <a:pt x="97" y="112"/>
                        </a:lnTo>
                        <a:lnTo>
                          <a:pt x="97" y="115"/>
                        </a:lnTo>
                        <a:lnTo>
                          <a:pt x="97" y="119"/>
                        </a:lnTo>
                        <a:lnTo>
                          <a:pt x="97" y="123"/>
                        </a:lnTo>
                        <a:lnTo>
                          <a:pt x="97" y="128"/>
                        </a:lnTo>
                        <a:lnTo>
                          <a:pt x="95" y="131"/>
                        </a:lnTo>
                        <a:lnTo>
                          <a:pt x="94" y="135"/>
                        </a:lnTo>
                        <a:lnTo>
                          <a:pt x="94" y="138"/>
                        </a:lnTo>
                        <a:lnTo>
                          <a:pt x="94" y="143"/>
                        </a:lnTo>
                        <a:lnTo>
                          <a:pt x="94" y="148"/>
                        </a:lnTo>
                        <a:lnTo>
                          <a:pt x="94" y="152"/>
                        </a:lnTo>
                        <a:lnTo>
                          <a:pt x="93" y="156"/>
                        </a:lnTo>
                        <a:lnTo>
                          <a:pt x="93" y="161"/>
                        </a:lnTo>
                        <a:lnTo>
                          <a:pt x="92" y="165"/>
                        </a:lnTo>
                        <a:lnTo>
                          <a:pt x="92" y="169"/>
                        </a:lnTo>
                        <a:lnTo>
                          <a:pt x="91" y="173"/>
                        </a:lnTo>
                        <a:lnTo>
                          <a:pt x="91" y="179"/>
                        </a:lnTo>
                        <a:lnTo>
                          <a:pt x="91" y="182"/>
                        </a:lnTo>
                        <a:lnTo>
                          <a:pt x="91" y="187"/>
                        </a:lnTo>
                        <a:lnTo>
                          <a:pt x="91" y="192"/>
                        </a:lnTo>
                        <a:lnTo>
                          <a:pt x="91" y="198"/>
                        </a:lnTo>
                        <a:lnTo>
                          <a:pt x="89" y="201"/>
                        </a:lnTo>
                        <a:lnTo>
                          <a:pt x="89" y="207"/>
                        </a:lnTo>
                        <a:lnTo>
                          <a:pt x="89" y="211"/>
                        </a:lnTo>
                        <a:lnTo>
                          <a:pt x="89" y="217"/>
                        </a:lnTo>
                        <a:lnTo>
                          <a:pt x="88" y="214"/>
                        </a:lnTo>
                        <a:lnTo>
                          <a:pt x="86" y="211"/>
                        </a:lnTo>
                        <a:lnTo>
                          <a:pt x="83" y="207"/>
                        </a:lnTo>
                        <a:lnTo>
                          <a:pt x="80" y="205"/>
                        </a:lnTo>
                        <a:lnTo>
                          <a:pt x="76" y="201"/>
                        </a:lnTo>
                        <a:lnTo>
                          <a:pt x="70" y="199"/>
                        </a:lnTo>
                        <a:lnTo>
                          <a:pt x="68" y="198"/>
                        </a:lnTo>
                        <a:lnTo>
                          <a:pt x="66" y="197"/>
                        </a:lnTo>
                        <a:lnTo>
                          <a:pt x="63" y="197"/>
                        </a:lnTo>
                        <a:lnTo>
                          <a:pt x="61" y="195"/>
                        </a:lnTo>
                        <a:lnTo>
                          <a:pt x="60" y="197"/>
                        </a:lnTo>
                        <a:lnTo>
                          <a:pt x="59" y="199"/>
                        </a:lnTo>
                        <a:lnTo>
                          <a:pt x="59" y="201"/>
                        </a:lnTo>
                        <a:lnTo>
                          <a:pt x="57" y="206"/>
                        </a:lnTo>
                        <a:lnTo>
                          <a:pt x="56" y="208"/>
                        </a:lnTo>
                        <a:lnTo>
                          <a:pt x="55" y="213"/>
                        </a:lnTo>
                        <a:lnTo>
                          <a:pt x="54" y="218"/>
                        </a:lnTo>
                        <a:lnTo>
                          <a:pt x="54" y="222"/>
                        </a:lnTo>
                        <a:lnTo>
                          <a:pt x="53" y="226"/>
                        </a:lnTo>
                        <a:lnTo>
                          <a:pt x="53" y="231"/>
                        </a:lnTo>
                        <a:lnTo>
                          <a:pt x="53" y="235"/>
                        </a:lnTo>
                        <a:lnTo>
                          <a:pt x="53" y="239"/>
                        </a:lnTo>
                        <a:lnTo>
                          <a:pt x="53" y="243"/>
                        </a:lnTo>
                        <a:lnTo>
                          <a:pt x="53" y="246"/>
                        </a:lnTo>
                        <a:lnTo>
                          <a:pt x="54" y="250"/>
                        </a:lnTo>
                        <a:lnTo>
                          <a:pt x="56" y="254"/>
                        </a:lnTo>
                        <a:lnTo>
                          <a:pt x="51" y="255"/>
                        </a:lnTo>
                        <a:lnTo>
                          <a:pt x="48" y="257"/>
                        </a:lnTo>
                        <a:lnTo>
                          <a:pt x="44" y="257"/>
                        </a:lnTo>
                        <a:lnTo>
                          <a:pt x="41" y="260"/>
                        </a:lnTo>
                        <a:lnTo>
                          <a:pt x="38" y="262"/>
                        </a:lnTo>
                        <a:lnTo>
                          <a:pt x="35" y="263"/>
                        </a:lnTo>
                        <a:lnTo>
                          <a:pt x="32" y="264"/>
                        </a:lnTo>
                        <a:lnTo>
                          <a:pt x="30" y="267"/>
                        </a:lnTo>
                        <a:lnTo>
                          <a:pt x="25" y="271"/>
                        </a:lnTo>
                        <a:lnTo>
                          <a:pt x="22" y="275"/>
                        </a:lnTo>
                        <a:lnTo>
                          <a:pt x="19" y="280"/>
                        </a:lnTo>
                        <a:lnTo>
                          <a:pt x="17" y="284"/>
                        </a:lnTo>
                        <a:lnTo>
                          <a:pt x="15" y="289"/>
                        </a:lnTo>
                        <a:lnTo>
                          <a:pt x="13" y="294"/>
                        </a:lnTo>
                        <a:lnTo>
                          <a:pt x="12" y="299"/>
                        </a:lnTo>
                        <a:lnTo>
                          <a:pt x="12" y="303"/>
                        </a:lnTo>
                        <a:lnTo>
                          <a:pt x="12" y="306"/>
                        </a:lnTo>
                        <a:lnTo>
                          <a:pt x="12" y="308"/>
                        </a:lnTo>
                        <a:lnTo>
                          <a:pt x="12" y="312"/>
                        </a:lnTo>
                        <a:lnTo>
                          <a:pt x="13" y="314"/>
                        </a:lnTo>
                        <a:lnTo>
                          <a:pt x="13" y="317"/>
                        </a:lnTo>
                        <a:lnTo>
                          <a:pt x="15" y="319"/>
                        </a:lnTo>
                        <a:lnTo>
                          <a:pt x="15" y="322"/>
                        </a:lnTo>
                        <a:lnTo>
                          <a:pt x="17" y="325"/>
                        </a:lnTo>
                        <a:lnTo>
                          <a:pt x="18" y="330"/>
                        </a:lnTo>
                        <a:lnTo>
                          <a:pt x="21" y="336"/>
                        </a:lnTo>
                        <a:lnTo>
                          <a:pt x="21" y="338"/>
                        </a:lnTo>
                        <a:lnTo>
                          <a:pt x="23" y="340"/>
                        </a:lnTo>
                        <a:lnTo>
                          <a:pt x="24" y="343"/>
                        </a:lnTo>
                        <a:lnTo>
                          <a:pt x="25" y="345"/>
                        </a:lnTo>
                        <a:lnTo>
                          <a:pt x="28" y="351"/>
                        </a:lnTo>
                        <a:lnTo>
                          <a:pt x="31" y="356"/>
                        </a:lnTo>
                        <a:lnTo>
                          <a:pt x="32" y="358"/>
                        </a:lnTo>
                        <a:lnTo>
                          <a:pt x="35" y="360"/>
                        </a:lnTo>
                        <a:lnTo>
                          <a:pt x="36" y="364"/>
                        </a:lnTo>
                        <a:lnTo>
                          <a:pt x="38" y="368"/>
                        </a:lnTo>
                        <a:lnTo>
                          <a:pt x="42" y="372"/>
                        </a:lnTo>
                        <a:lnTo>
                          <a:pt x="45" y="376"/>
                        </a:lnTo>
                        <a:lnTo>
                          <a:pt x="49" y="381"/>
                        </a:lnTo>
                        <a:lnTo>
                          <a:pt x="53" y="387"/>
                        </a:lnTo>
                        <a:lnTo>
                          <a:pt x="56" y="391"/>
                        </a:lnTo>
                        <a:lnTo>
                          <a:pt x="60" y="396"/>
                        </a:lnTo>
                        <a:lnTo>
                          <a:pt x="63" y="400"/>
                        </a:lnTo>
                        <a:lnTo>
                          <a:pt x="67" y="404"/>
                        </a:lnTo>
                        <a:lnTo>
                          <a:pt x="68" y="401"/>
                        </a:lnTo>
                        <a:lnTo>
                          <a:pt x="70" y="396"/>
                        </a:lnTo>
                        <a:lnTo>
                          <a:pt x="73" y="394"/>
                        </a:lnTo>
                        <a:lnTo>
                          <a:pt x="74" y="391"/>
                        </a:lnTo>
                        <a:lnTo>
                          <a:pt x="76" y="388"/>
                        </a:lnTo>
                        <a:lnTo>
                          <a:pt x="78" y="384"/>
                        </a:lnTo>
                        <a:lnTo>
                          <a:pt x="79" y="381"/>
                        </a:lnTo>
                        <a:lnTo>
                          <a:pt x="81" y="378"/>
                        </a:lnTo>
                        <a:lnTo>
                          <a:pt x="81" y="374"/>
                        </a:lnTo>
                        <a:lnTo>
                          <a:pt x="83" y="371"/>
                        </a:lnTo>
                        <a:lnTo>
                          <a:pt x="86" y="366"/>
                        </a:lnTo>
                        <a:lnTo>
                          <a:pt x="87" y="363"/>
                        </a:lnTo>
                        <a:lnTo>
                          <a:pt x="88" y="358"/>
                        </a:lnTo>
                        <a:lnTo>
                          <a:pt x="91" y="356"/>
                        </a:lnTo>
                        <a:lnTo>
                          <a:pt x="91" y="359"/>
                        </a:lnTo>
                        <a:lnTo>
                          <a:pt x="91" y="363"/>
                        </a:lnTo>
                        <a:lnTo>
                          <a:pt x="91" y="366"/>
                        </a:lnTo>
                        <a:lnTo>
                          <a:pt x="91" y="370"/>
                        </a:lnTo>
                        <a:lnTo>
                          <a:pt x="91" y="374"/>
                        </a:lnTo>
                        <a:lnTo>
                          <a:pt x="91" y="376"/>
                        </a:lnTo>
                        <a:lnTo>
                          <a:pt x="92" y="379"/>
                        </a:lnTo>
                        <a:lnTo>
                          <a:pt x="92" y="383"/>
                        </a:lnTo>
                        <a:lnTo>
                          <a:pt x="92" y="387"/>
                        </a:lnTo>
                        <a:lnTo>
                          <a:pt x="93" y="389"/>
                        </a:lnTo>
                        <a:lnTo>
                          <a:pt x="94" y="391"/>
                        </a:lnTo>
                        <a:lnTo>
                          <a:pt x="94" y="396"/>
                        </a:lnTo>
                        <a:lnTo>
                          <a:pt x="94" y="398"/>
                        </a:lnTo>
                        <a:lnTo>
                          <a:pt x="94" y="401"/>
                        </a:lnTo>
                        <a:lnTo>
                          <a:pt x="94" y="404"/>
                        </a:lnTo>
                        <a:lnTo>
                          <a:pt x="95" y="407"/>
                        </a:lnTo>
                        <a:lnTo>
                          <a:pt x="92" y="408"/>
                        </a:lnTo>
                        <a:lnTo>
                          <a:pt x="88" y="409"/>
                        </a:lnTo>
                        <a:lnTo>
                          <a:pt x="83" y="411"/>
                        </a:lnTo>
                        <a:lnTo>
                          <a:pt x="81" y="414"/>
                        </a:lnTo>
                        <a:lnTo>
                          <a:pt x="76" y="416"/>
                        </a:lnTo>
                        <a:lnTo>
                          <a:pt x="70" y="419"/>
                        </a:lnTo>
                        <a:lnTo>
                          <a:pt x="66" y="421"/>
                        </a:lnTo>
                        <a:lnTo>
                          <a:pt x="62" y="425"/>
                        </a:lnTo>
                        <a:lnTo>
                          <a:pt x="57" y="427"/>
                        </a:lnTo>
                        <a:lnTo>
                          <a:pt x="53" y="429"/>
                        </a:lnTo>
                        <a:lnTo>
                          <a:pt x="48" y="432"/>
                        </a:lnTo>
                        <a:lnTo>
                          <a:pt x="44" y="435"/>
                        </a:lnTo>
                        <a:lnTo>
                          <a:pt x="40" y="438"/>
                        </a:lnTo>
                        <a:lnTo>
                          <a:pt x="37" y="440"/>
                        </a:lnTo>
                        <a:lnTo>
                          <a:pt x="34" y="442"/>
                        </a:lnTo>
                        <a:lnTo>
                          <a:pt x="32" y="445"/>
                        </a:lnTo>
                        <a:lnTo>
                          <a:pt x="36" y="445"/>
                        </a:lnTo>
                        <a:lnTo>
                          <a:pt x="41" y="445"/>
                        </a:lnTo>
                        <a:lnTo>
                          <a:pt x="44" y="445"/>
                        </a:lnTo>
                        <a:lnTo>
                          <a:pt x="48" y="445"/>
                        </a:lnTo>
                        <a:lnTo>
                          <a:pt x="53" y="445"/>
                        </a:lnTo>
                        <a:lnTo>
                          <a:pt x="56" y="445"/>
                        </a:lnTo>
                        <a:lnTo>
                          <a:pt x="61" y="445"/>
                        </a:lnTo>
                        <a:lnTo>
                          <a:pt x="66" y="445"/>
                        </a:lnTo>
                        <a:lnTo>
                          <a:pt x="66" y="447"/>
                        </a:lnTo>
                        <a:lnTo>
                          <a:pt x="68" y="449"/>
                        </a:lnTo>
                        <a:lnTo>
                          <a:pt x="69" y="452"/>
                        </a:lnTo>
                        <a:lnTo>
                          <a:pt x="70" y="454"/>
                        </a:lnTo>
                        <a:lnTo>
                          <a:pt x="74" y="457"/>
                        </a:lnTo>
                        <a:lnTo>
                          <a:pt x="78" y="460"/>
                        </a:lnTo>
                        <a:lnTo>
                          <a:pt x="81" y="461"/>
                        </a:lnTo>
                        <a:lnTo>
                          <a:pt x="85" y="463"/>
                        </a:lnTo>
                        <a:lnTo>
                          <a:pt x="88" y="463"/>
                        </a:lnTo>
                        <a:lnTo>
                          <a:pt x="92" y="463"/>
                        </a:lnTo>
                        <a:lnTo>
                          <a:pt x="94" y="461"/>
                        </a:lnTo>
                        <a:lnTo>
                          <a:pt x="99" y="459"/>
                        </a:lnTo>
                        <a:lnTo>
                          <a:pt x="101" y="458"/>
                        </a:lnTo>
                        <a:lnTo>
                          <a:pt x="104" y="455"/>
                        </a:lnTo>
                        <a:lnTo>
                          <a:pt x="107" y="452"/>
                        </a:lnTo>
                        <a:lnTo>
                          <a:pt x="110" y="449"/>
                        </a:lnTo>
                        <a:lnTo>
                          <a:pt x="112" y="446"/>
                        </a:lnTo>
                        <a:lnTo>
                          <a:pt x="114" y="442"/>
                        </a:lnTo>
                        <a:lnTo>
                          <a:pt x="117" y="442"/>
                        </a:lnTo>
                        <a:lnTo>
                          <a:pt x="121" y="444"/>
                        </a:lnTo>
                        <a:lnTo>
                          <a:pt x="125" y="445"/>
                        </a:lnTo>
                        <a:lnTo>
                          <a:pt x="130" y="446"/>
                        </a:lnTo>
                        <a:lnTo>
                          <a:pt x="133" y="446"/>
                        </a:lnTo>
                        <a:lnTo>
                          <a:pt x="138" y="446"/>
                        </a:lnTo>
                        <a:lnTo>
                          <a:pt x="142" y="446"/>
                        </a:lnTo>
                        <a:lnTo>
                          <a:pt x="146" y="447"/>
                        </a:lnTo>
                        <a:lnTo>
                          <a:pt x="149" y="446"/>
                        </a:lnTo>
                        <a:lnTo>
                          <a:pt x="152" y="446"/>
                        </a:lnTo>
                        <a:lnTo>
                          <a:pt x="156" y="446"/>
                        </a:lnTo>
                        <a:lnTo>
                          <a:pt x="158" y="446"/>
                        </a:lnTo>
                        <a:lnTo>
                          <a:pt x="162" y="446"/>
                        </a:lnTo>
                        <a:lnTo>
                          <a:pt x="164" y="446"/>
                        </a:lnTo>
                        <a:lnTo>
                          <a:pt x="175" y="446"/>
                        </a:lnTo>
                        <a:lnTo>
                          <a:pt x="184" y="447"/>
                        </a:lnTo>
                        <a:lnTo>
                          <a:pt x="195" y="447"/>
                        </a:lnTo>
                        <a:lnTo>
                          <a:pt x="204" y="447"/>
                        </a:lnTo>
                        <a:lnTo>
                          <a:pt x="215" y="447"/>
                        </a:lnTo>
                        <a:lnTo>
                          <a:pt x="225" y="447"/>
                        </a:lnTo>
                        <a:lnTo>
                          <a:pt x="235" y="447"/>
                        </a:lnTo>
                        <a:lnTo>
                          <a:pt x="246" y="447"/>
                        </a:lnTo>
                        <a:lnTo>
                          <a:pt x="255" y="447"/>
                        </a:lnTo>
                        <a:lnTo>
                          <a:pt x="265" y="447"/>
                        </a:lnTo>
                        <a:lnTo>
                          <a:pt x="274" y="447"/>
                        </a:lnTo>
                        <a:lnTo>
                          <a:pt x="285" y="447"/>
                        </a:lnTo>
                        <a:lnTo>
                          <a:pt x="293" y="447"/>
                        </a:lnTo>
                        <a:lnTo>
                          <a:pt x="304" y="447"/>
                        </a:lnTo>
                        <a:lnTo>
                          <a:pt x="314" y="447"/>
                        </a:lnTo>
                        <a:lnTo>
                          <a:pt x="323" y="447"/>
                        </a:lnTo>
                        <a:lnTo>
                          <a:pt x="331" y="447"/>
                        </a:lnTo>
                        <a:lnTo>
                          <a:pt x="341" y="446"/>
                        </a:lnTo>
                        <a:lnTo>
                          <a:pt x="349" y="446"/>
                        </a:lnTo>
                        <a:lnTo>
                          <a:pt x="359" y="446"/>
                        </a:lnTo>
                        <a:lnTo>
                          <a:pt x="367" y="445"/>
                        </a:lnTo>
                        <a:lnTo>
                          <a:pt x="377" y="445"/>
                        </a:lnTo>
                        <a:lnTo>
                          <a:pt x="385" y="445"/>
                        </a:lnTo>
                        <a:lnTo>
                          <a:pt x="393" y="445"/>
                        </a:lnTo>
                        <a:lnTo>
                          <a:pt x="401" y="445"/>
                        </a:lnTo>
                        <a:lnTo>
                          <a:pt x="410" y="444"/>
                        </a:lnTo>
                        <a:lnTo>
                          <a:pt x="417" y="444"/>
                        </a:lnTo>
                        <a:lnTo>
                          <a:pt x="425" y="444"/>
                        </a:lnTo>
                        <a:lnTo>
                          <a:pt x="432" y="442"/>
                        </a:lnTo>
                        <a:lnTo>
                          <a:pt x="441" y="442"/>
                        </a:lnTo>
                        <a:lnTo>
                          <a:pt x="448" y="442"/>
                        </a:lnTo>
                        <a:lnTo>
                          <a:pt x="455" y="442"/>
                        </a:lnTo>
                        <a:lnTo>
                          <a:pt x="462" y="441"/>
                        </a:lnTo>
                        <a:lnTo>
                          <a:pt x="468" y="441"/>
                        </a:lnTo>
                        <a:lnTo>
                          <a:pt x="475" y="440"/>
                        </a:lnTo>
                        <a:lnTo>
                          <a:pt x="482" y="440"/>
                        </a:lnTo>
                        <a:lnTo>
                          <a:pt x="488" y="439"/>
                        </a:lnTo>
                        <a:lnTo>
                          <a:pt x="494" y="439"/>
                        </a:lnTo>
                        <a:lnTo>
                          <a:pt x="500" y="439"/>
                        </a:lnTo>
                        <a:lnTo>
                          <a:pt x="506" y="439"/>
                        </a:lnTo>
                        <a:lnTo>
                          <a:pt x="512" y="438"/>
                        </a:lnTo>
                        <a:lnTo>
                          <a:pt x="517" y="438"/>
                        </a:lnTo>
                        <a:lnTo>
                          <a:pt x="521" y="436"/>
                        </a:lnTo>
                        <a:lnTo>
                          <a:pt x="526" y="436"/>
                        </a:lnTo>
                        <a:lnTo>
                          <a:pt x="532" y="436"/>
                        </a:lnTo>
                        <a:lnTo>
                          <a:pt x="537" y="436"/>
                        </a:lnTo>
                        <a:lnTo>
                          <a:pt x="540" y="435"/>
                        </a:lnTo>
                        <a:lnTo>
                          <a:pt x="545" y="435"/>
                        </a:lnTo>
                        <a:lnTo>
                          <a:pt x="549" y="435"/>
                        </a:lnTo>
                        <a:lnTo>
                          <a:pt x="552" y="434"/>
                        </a:lnTo>
                        <a:lnTo>
                          <a:pt x="556" y="434"/>
                        </a:lnTo>
                        <a:lnTo>
                          <a:pt x="559" y="434"/>
                        </a:lnTo>
                        <a:lnTo>
                          <a:pt x="562" y="434"/>
                        </a:lnTo>
                        <a:lnTo>
                          <a:pt x="564" y="433"/>
                        </a:lnTo>
                        <a:lnTo>
                          <a:pt x="566" y="433"/>
                        </a:lnTo>
                        <a:lnTo>
                          <a:pt x="570" y="433"/>
                        </a:lnTo>
                        <a:lnTo>
                          <a:pt x="572" y="433"/>
                        </a:lnTo>
                        <a:lnTo>
                          <a:pt x="576" y="433"/>
                        </a:lnTo>
                        <a:lnTo>
                          <a:pt x="577" y="433"/>
                        </a:lnTo>
                        <a:lnTo>
                          <a:pt x="578" y="433"/>
                        </a:lnTo>
                        <a:lnTo>
                          <a:pt x="578" y="432"/>
                        </a:lnTo>
                        <a:lnTo>
                          <a:pt x="578" y="428"/>
                        </a:lnTo>
                        <a:lnTo>
                          <a:pt x="578" y="425"/>
                        </a:lnTo>
                        <a:lnTo>
                          <a:pt x="578" y="422"/>
                        </a:lnTo>
                        <a:lnTo>
                          <a:pt x="578" y="419"/>
                        </a:lnTo>
                        <a:lnTo>
                          <a:pt x="578" y="415"/>
                        </a:lnTo>
                        <a:lnTo>
                          <a:pt x="578" y="410"/>
                        </a:lnTo>
                        <a:lnTo>
                          <a:pt x="578" y="406"/>
                        </a:lnTo>
                        <a:lnTo>
                          <a:pt x="578" y="402"/>
                        </a:lnTo>
                        <a:lnTo>
                          <a:pt x="578" y="400"/>
                        </a:lnTo>
                        <a:lnTo>
                          <a:pt x="578" y="397"/>
                        </a:lnTo>
                        <a:lnTo>
                          <a:pt x="578" y="395"/>
                        </a:lnTo>
                        <a:lnTo>
                          <a:pt x="578" y="391"/>
                        </a:lnTo>
                        <a:lnTo>
                          <a:pt x="578" y="389"/>
                        </a:lnTo>
                        <a:lnTo>
                          <a:pt x="578" y="385"/>
                        </a:lnTo>
                        <a:lnTo>
                          <a:pt x="578" y="383"/>
                        </a:lnTo>
                        <a:lnTo>
                          <a:pt x="578" y="378"/>
                        </a:lnTo>
                        <a:lnTo>
                          <a:pt x="578" y="376"/>
                        </a:lnTo>
                        <a:lnTo>
                          <a:pt x="578" y="372"/>
                        </a:lnTo>
                        <a:lnTo>
                          <a:pt x="579" y="369"/>
                        </a:lnTo>
                        <a:lnTo>
                          <a:pt x="578" y="364"/>
                        </a:lnTo>
                        <a:lnTo>
                          <a:pt x="578" y="360"/>
                        </a:lnTo>
                        <a:lnTo>
                          <a:pt x="578" y="357"/>
                        </a:lnTo>
                        <a:lnTo>
                          <a:pt x="578" y="353"/>
                        </a:lnTo>
                        <a:lnTo>
                          <a:pt x="578" y="349"/>
                        </a:lnTo>
                        <a:lnTo>
                          <a:pt x="578" y="344"/>
                        </a:lnTo>
                        <a:lnTo>
                          <a:pt x="578" y="340"/>
                        </a:lnTo>
                        <a:lnTo>
                          <a:pt x="578" y="336"/>
                        </a:lnTo>
                        <a:lnTo>
                          <a:pt x="578" y="331"/>
                        </a:lnTo>
                        <a:lnTo>
                          <a:pt x="578" y="327"/>
                        </a:lnTo>
                        <a:lnTo>
                          <a:pt x="578" y="322"/>
                        </a:lnTo>
                        <a:lnTo>
                          <a:pt x="578" y="318"/>
                        </a:lnTo>
                        <a:lnTo>
                          <a:pt x="578" y="313"/>
                        </a:lnTo>
                        <a:lnTo>
                          <a:pt x="578" y="308"/>
                        </a:lnTo>
                        <a:lnTo>
                          <a:pt x="578" y="303"/>
                        </a:lnTo>
                        <a:lnTo>
                          <a:pt x="578" y="300"/>
                        </a:lnTo>
                        <a:lnTo>
                          <a:pt x="578" y="294"/>
                        </a:lnTo>
                        <a:lnTo>
                          <a:pt x="578" y="290"/>
                        </a:lnTo>
                        <a:lnTo>
                          <a:pt x="578" y="284"/>
                        </a:lnTo>
                        <a:lnTo>
                          <a:pt x="578" y="280"/>
                        </a:lnTo>
                        <a:lnTo>
                          <a:pt x="578" y="275"/>
                        </a:lnTo>
                        <a:lnTo>
                          <a:pt x="578" y="269"/>
                        </a:lnTo>
                        <a:lnTo>
                          <a:pt x="578" y="264"/>
                        </a:lnTo>
                        <a:lnTo>
                          <a:pt x="578" y="260"/>
                        </a:lnTo>
                        <a:lnTo>
                          <a:pt x="578" y="254"/>
                        </a:lnTo>
                        <a:lnTo>
                          <a:pt x="578" y="249"/>
                        </a:lnTo>
                        <a:lnTo>
                          <a:pt x="578" y="243"/>
                        </a:lnTo>
                        <a:lnTo>
                          <a:pt x="578" y="237"/>
                        </a:lnTo>
                        <a:lnTo>
                          <a:pt x="578" y="232"/>
                        </a:lnTo>
                        <a:lnTo>
                          <a:pt x="578" y="226"/>
                        </a:lnTo>
                        <a:lnTo>
                          <a:pt x="578" y="222"/>
                        </a:lnTo>
                        <a:lnTo>
                          <a:pt x="578" y="217"/>
                        </a:lnTo>
                        <a:lnTo>
                          <a:pt x="578" y="211"/>
                        </a:lnTo>
                        <a:lnTo>
                          <a:pt x="578" y="205"/>
                        </a:lnTo>
                        <a:lnTo>
                          <a:pt x="577" y="200"/>
                        </a:lnTo>
                        <a:lnTo>
                          <a:pt x="577" y="195"/>
                        </a:lnTo>
                        <a:lnTo>
                          <a:pt x="577" y="190"/>
                        </a:lnTo>
                        <a:lnTo>
                          <a:pt x="577" y="185"/>
                        </a:lnTo>
                        <a:lnTo>
                          <a:pt x="577" y="180"/>
                        </a:lnTo>
                        <a:lnTo>
                          <a:pt x="577" y="176"/>
                        </a:lnTo>
                        <a:lnTo>
                          <a:pt x="576" y="171"/>
                        </a:lnTo>
                        <a:lnTo>
                          <a:pt x="576" y="166"/>
                        </a:lnTo>
                        <a:lnTo>
                          <a:pt x="575" y="162"/>
                        </a:lnTo>
                        <a:lnTo>
                          <a:pt x="575" y="159"/>
                        </a:lnTo>
                        <a:lnTo>
                          <a:pt x="575" y="154"/>
                        </a:lnTo>
                        <a:lnTo>
                          <a:pt x="575" y="150"/>
                        </a:lnTo>
                        <a:lnTo>
                          <a:pt x="575" y="146"/>
                        </a:lnTo>
                        <a:lnTo>
                          <a:pt x="575" y="143"/>
                        </a:lnTo>
                        <a:lnTo>
                          <a:pt x="573" y="138"/>
                        </a:lnTo>
                        <a:lnTo>
                          <a:pt x="573" y="135"/>
                        </a:lnTo>
                        <a:lnTo>
                          <a:pt x="572" y="131"/>
                        </a:lnTo>
                        <a:lnTo>
                          <a:pt x="572" y="128"/>
                        </a:lnTo>
                        <a:lnTo>
                          <a:pt x="571" y="125"/>
                        </a:lnTo>
                        <a:lnTo>
                          <a:pt x="571" y="122"/>
                        </a:lnTo>
                        <a:lnTo>
                          <a:pt x="570" y="118"/>
                        </a:lnTo>
                        <a:lnTo>
                          <a:pt x="570" y="116"/>
                        </a:lnTo>
                        <a:lnTo>
                          <a:pt x="570" y="112"/>
                        </a:lnTo>
                        <a:lnTo>
                          <a:pt x="570" y="110"/>
                        </a:lnTo>
                        <a:lnTo>
                          <a:pt x="569" y="108"/>
                        </a:lnTo>
                        <a:lnTo>
                          <a:pt x="569" y="105"/>
                        </a:lnTo>
                        <a:lnTo>
                          <a:pt x="568" y="100"/>
                        </a:lnTo>
                        <a:lnTo>
                          <a:pt x="566" y="95"/>
                        </a:lnTo>
                        <a:lnTo>
                          <a:pt x="565" y="90"/>
                        </a:lnTo>
                        <a:lnTo>
                          <a:pt x="565" y="87"/>
                        </a:lnTo>
                        <a:lnTo>
                          <a:pt x="564" y="83"/>
                        </a:lnTo>
                        <a:lnTo>
                          <a:pt x="563" y="79"/>
                        </a:lnTo>
                        <a:lnTo>
                          <a:pt x="562" y="77"/>
                        </a:lnTo>
                        <a:lnTo>
                          <a:pt x="562" y="74"/>
                        </a:lnTo>
                        <a:lnTo>
                          <a:pt x="560" y="71"/>
                        </a:lnTo>
                        <a:lnTo>
                          <a:pt x="560" y="70"/>
                        </a:lnTo>
                        <a:lnTo>
                          <a:pt x="559" y="66"/>
                        </a:lnTo>
                        <a:lnTo>
                          <a:pt x="558" y="64"/>
                        </a:lnTo>
                        <a:lnTo>
                          <a:pt x="557" y="62"/>
                        </a:lnTo>
                        <a:lnTo>
                          <a:pt x="626" y="0"/>
                        </a:lnTo>
                        <a:lnTo>
                          <a:pt x="628" y="3"/>
                        </a:lnTo>
                        <a:lnTo>
                          <a:pt x="633" y="8"/>
                        </a:lnTo>
                        <a:lnTo>
                          <a:pt x="634" y="10"/>
                        </a:lnTo>
                        <a:lnTo>
                          <a:pt x="635" y="13"/>
                        </a:lnTo>
                        <a:lnTo>
                          <a:pt x="638" y="16"/>
                        </a:lnTo>
                        <a:lnTo>
                          <a:pt x="640" y="19"/>
                        </a:lnTo>
                        <a:lnTo>
                          <a:pt x="640" y="21"/>
                        </a:lnTo>
                        <a:lnTo>
                          <a:pt x="642" y="24"/>
                        </a:lnTo>
                        <a:lnTo>
                          <a:pt x="643" y="28"/>
                        </a:lnTo>
                        <a:lnTo>
                          <a:pt x="646" y="32"/>
                        </a:lnTo>
                        <a:lnTo>
                          <a:pt x="646" y="34"/>
                        </a:lnTo>
                        <a:lnTo>
                          <a:pt x="648" y="39"/>
                        </a:lnTo>
                        <a:lnTo>
                          <a:pt x="648" y="41"/>
                        </a:lnTo>
                        <a:lnTo>
                          <a:pt x="651" y="46"/>
                        </a:lnTo>
                        <a:lnTo>
                          <a:pt x="651" y="49"/>
                        </a:lnTo>
                        <a:lnTo>
                          <a:pt x="652" y="53"/>
                        </a:lnTo>
                        <a:lnTo>
                          <a:pt x="653" y="58"/>
                        </a:lnTo>
                        <a:lnTo>
                          <a:pt x="653" y="62"/>
                        </a:lnTo>
                        <a:lnTo>
                          <a:pt x="654" y="66"/>
                        </a:lnTo>
                        <a:lnTo>
                          <a:pt x="655" y="71"/>
                        </a:lnTo>
                        <a:lnTo>
                          <a:pt x="655" y="74"/>
                        </a:lnTo>
                        <a:lnTo>
                          <a:pt x="657" y="79"/>
                        </a:lnTo>
                        <a:lnTo>
                          <a:pt x="658" y="83"/>
                        </a:lnTo>
                        <a:lnTo>
                          <a:pt x="658" y="87"/>
                        </a:lnTo>
                        <a:lnTo>
                          <a:pt x="658" y="92"/>
                        </a:lnTo>
                        <a:lnTo>
                          <a:pt x="659" y="97"/>
                        </a:lnTo>
                        <a:lnTo>
                          <a:pt x="660" y="100"/>
                        </a:lnTo>
                        <a:lnTo>
                          <a:pt x="660" y="105"/>
                        </a:lnTo>
                        <a:lnTo>
                          <a:pt x="660" y="110"/>
                        </a:lnTo>
                        <a:lnTo>
                          <a:pt x="661" y="115"/>
                        </a:lnTo>
                        <a:lnTo>
                          <a:pt x="661" y="121"/>
                        </a:lnTo>
                        <a:lnTo>
                          <a:pt x="662" y="124"/>
                        </a:lnTo>
                        <a:lnTo>
                          <a:pt x="662" y="129"/>
                        </a:lnTo>
                        <a:lnTo>
                          <a:pt x="662" y="134"/>
                        </a:lnTo>
                        <a:lnTo>
                          <a:pt x="662" y="138"/>
                        </a:lnTo>
                        <a:lnTo>
                          <a:pt x="664" y="142"/>
                        </a:lnTo>
                        <a:lnTo>
                          <a:pt x="664" y="147"/>
                        </a:lnTo>
                        <a:lnTo>
                          <a:pt x="664" y="152"/>
                        </a:lnTo>
                        <a:lnTo>
                          <a:pt x="664" y="156"/>
                        </a:lnTo>
                        <a:lnTo>
                          <a:pt x="664" y="161"/>
                        </a:lnTo>
                        <a:lnTo>
                          <a:pt x="664" y="165"/>
                        </a:lnTo>
                        <a:lnTo>
                          <a:pt x="664" y="169"/>
                        </a:lnTo>
                        <a:lnTo>
                          <a:pt x="664" y="173"/>
                        </a:lnTo>
                        <a:lnTo>
                          <a:pt x="664" y="178"/>
                        </a:lnTo>
                        <a:lnTo>
                          <a:pt x="664" y="182"/>
                        </a:lnTo>
                        <a:lnTo>
                          <a:pt x="665" y="186"/>
                        </a:lnTo>
                        <a:lnTo>
                          <a:pt x="665" y="191"/>
                        </a:lnTo>
                        <a:lnTo>
                          <a:pt x="665" y="193"/>
                        </a:lnTo>
                        <a:lnTo>
                          <a:pt x="665" y="198"/>
                        </a:lnTo>
                        <a:lnTo>
                          <a:pt x="665" y="201"/>
                        </a:lnTo>
                        <a:lnTo>
                          <a:pt x="665" y="205"/>
                        </a:lnTo>
                        <a:lnTo>
                          <a:pt x="665" y="208"/>
                        </a:lnTo>
                        <a:lnTo>
                          <a:pt x="665" y="212"/>
                        </a:lnTo>
                        <a:lnTo>
                          <a:pt x="665" y="217"/>
                        </a:lnTo>
                        <a:lnTo>
                          <a:pt x="665" y="219"/>
                        </a:lnTo>
                        <a:lnTo>
                          <a:pt x="665" y="222"/>
                        </a:lnTo>
                        <a:lnTo>
                          <a:pt x="665" y="224"/>
                        </a:lnTo>
                        <a:lnTo>
                          <a:pt x="666" y="229"/>
                        </a:lnTo>
                        <a:lnTo>
                          <a:pt x="666" y="231"/>
                        </a:lnTo>
                        <a:lnTo>
                          <a:pt x="666" y="233"/>
                        </a:lnTo>
                        <a:lnTo>
                          <a:pt x="666" y="236"/>
                        </a:lnTo>
                        <a:lnTo>
                          <a:pt x="666" y="239"/>
                        </a:lnTo>
                        <a:lnTo>
                          <a:pt x="666" y="241"/>
                        </a:lnTo>
                        <a:lnTo>
                          <a:pt x="666" y="243"/>
                        </a:lnTo>
                        <a:lnTo>
                          <a:pt x="666" y="246"/>
                        </a:lnTo>
                        <a:lnTo>
                          <a:pt x="666" y="249"/>
                        </a:lnTo>
                        <a:lnTo>
                          <a:pt x="666" y="252"/>
                        </a:lnTo>
                        <a:lnTo>
                          <a:pt x="666" y="256"/>
                        </a:lnTo>
                        <a:lnTo>
                          <a:pt x="666" y="260"/>
                        </a:lnTo>
                        <a:lnTo>
                          <a:pt x="666" y="264"/>
                        </a:lnTo>
                        <a:lnTo>
                          <a:pt x="666" y="267"/>
                        </a:lnTo>
                        <a:lnTo>
                          <a:pt x="666" y="273"/>
                        </a:lnTo>
                        <a:lnTo>
                          <a:pt x="666" y="276"/>
                        </a:lnTo>
                        <a:lnTo>
                          <a:pt x="666" y="281"/>
                        </a:lnTo>
                        <a:lnTo>
                          <a:pt x="666" y="284"/>
                        </a:lnTo>
                        <a:lnTo>
                          <a:pt x="666" y="290"/>
                        </a:lnTo>
                        <a:lnTo>
                          <a:pt x="666" y="295"/>
                        </a:lnTo>
                        <a:lnTo>
                          <a:pt x="667" y="301"/>
                        </a:lnTo>
                        <a:lnTo>
                          <a:pt x="666" y="306"/>
                        </a:lnTo>
                        <a:lnTo>
                          <a:pt x="666" y="311"/>
                        </a:lnTo>
                        <a:lnTo>
                          <a:pt x="666" y="317"/>
                        </a:lnTo>
                        <a:lnTo>
                          <a:pt x="666" y="322"/>
                        </a:lnTo>
                        <a:lnTo>
                          <a:pt x="666" y="328"/>
                        </a:lnTo>
                        <a:lnTo>
                          <a:pt x="666" y="334"/>
                        </a:lnTo>
                        <a:lnTo>
                          <a:pt x="666" y="340"/>
                        </a:lnTo>
                        <a:lnTo>
                          <a:pt x="666" y="345"/>
                        </a:lnTo>
                        <a:lnTo>
                          <a:pt x="666" y="351"/>
                        </a:lnTo>
                        <a:lnTo>
                          <a:pt x="666" y="357"/>
                        </a:lnTo>
                        <a:lnTo>
                          <a:pt x="666" y="363"/>
                        </a:lnTo>
                        <a:lnTo>
                          <a:pt x="666" y="370"/>
                        </a:lnTo>
                        <a:lnTo>
                          <a:pt x="666" y="376"/>
                        </a:lnTo>
                        <a:lnTo>
                          <a:pt x="666" y="381"/>
                        </a:lnTo>
                        <a:lnTo>
                          <a:pt x="666" y="387"/>
                        </a:lnTo>
                        <a:lnTo>
                          <a:pt x="666" y="394"/>
                        </a:lnTo>
                        <a:lnTo>
                          <a:pt x="665" y="398"/>
                        </a:lnTo>
                        <a:lnTo>
                          <a:pt x="665" y="404"/>
                        </a:lnTo>
                        <a:lnTo>
                          <a:pt x="665" y="411"/>
                        </a:lnTo>
                        <a:lnTo>
                          <a:pt x="665" y="416"/>
                        </a:lnTo>
                        <a:lnTo>
                          <a:pt x="665" y="421"/>
                        </a:lnTo>
                        <a:lnTo>
                          <a:pt x="665" y="427"/>
                        </a:lnTo>
                        <a:lnTo>
                          <a:pt x="665" y="433"/>
                        </a:lnTo>
                        <a:lnTo>
                          <a:pt x="665" y="439"/>
                        </a:lnTo>
                        <a:lnTo>
                          <a:pt x="664" y="444"/>
                        </a:lnTo>
                        <a:lnTo>
                          <a:pt x="664" y="448"/>
                        </a:lnTo>
                        <a:lnTo>
                          <a:pt x="664" y="453"/>
                        </a:lnTo>
                        <a:lnTo>
                          <a:pt x="664" y="459"/>
                        </a:lnTo>
                        <a:lnTo>
                          <a:pt x="664" y="464"/>
                        </a:lnTo>
                        <a:lnTo>
                          <a:pt x="664" y="468"/>
                        </a:lnTo>
                        <a:lnTo>
                          <a:pt x="664" y="472"/>
                        </a:lnTo>
                        <a:lnTo>
                          <a:pt x="664" y="477"/>
                        </a:lnTo>
                        <a:lnTo>
                          <a:pt x="664" y="482"/>
                        </a:lnTo>
                        <a:lnTo>
                          <a:pt x="664" y="485"/>
                        </a:lnTo>
                        <a:lnTo>
                          <a:pt x="664" y="489"/>
                        </a:lnTo>
                        <a:lnTo>
                          <a:pt x="664" y="492"/>
                        </a:lnTo>
                        <a:lnTo>
                          <a:pt x="664" y="495"/>
                        </a:lnTo>
                        <a:lnTo>
                          <a:pt x="664" y="498"/>
                        </a:lnTo>
                        <a:lnTo>
                          <a:pt x="664" y="501"/>
                        </a:lnTo>
                        <a:lnTo>
                          <a:pt x="664" y="504"/>
                        </a:lnTo>
                        <a:lnTo>
                          <a:pt x="664" y="508"/>
                        </a:lnTo>
                        <a:lnTo>
                          <a:pt x="664" y="510"/>
                        </a:lnTo>
                        <a:lnTo>
                          <a:pt x="664" y="512"/>
                        </a:lnTo>
                        <a:lnTo>
                          <a:pt x="664" y="514"/>
                        </a:lnTo>
                        <a:lnTo>
                          <a:pt x="659" y="515"/>
                        </a:lnTo>
                        <a:lnTo>
                          <a:pt x="655" y="515"/>
                        </a:lnTo>
                        <a:lnTo>
                          <a:pt x="652" y="515"/>
                        </a:lnTo>
                        <a:lnTo>
                          <a:pt x="649" y="516"/>
                        </a:lnTo>
                        <a:lnTo>
                          <a:pt x="647" y="517"/>
                        </a:lnTo>
                        <a:lnTo>
                          <a:pt x="645" y="518"/>
                        </a:lnTo>
                        <a:lnTo>
                          <a:pt x="641" y="518"/>
                        </a:lnTo>
                        <a:lnTo>
                          <a:pt x="638" y="518"/>
                        </a:lnTo>
                        <a:lnTo>
                          <a:pt x="635" y="518"/>
                        </a:lnTo>
                        <a:lnTo>
                          <a:pt x="632" y="520"/>
                        </a:lnTo>
                        <a:lnTo>
                          <a:pt x="628" y="520"/>
                        </a:lnTo>
                        <a:lnTo>
                          <a:pt x="624" y="521"/>
                        </a:lnTo>
                        <a:lnTo>
                          <a:pt x="620" y="521"/>
                        </a:lnTo>
                        <a:lnTo>
                          <a:pt x="617" y="521"/>
                        </a:lnTo>
                        <a:lnTo>
                          <a:pt x="613" y="521"/>
                        </a:lnTo>
                        <a:lnTo>
                          <a:pt x="608" y="522"/>
                        </a:lnTo>
                        <a:lnTo>
                          <a:pt x="604" y="522"/>
                        </a:lnTo>
                        <a:lnTo>
                          <a:pt x="600" y="523"/>
                        </a:lnTo>
                        <a:lnTo>
                          <a:pt x="596" y="523"/>
                        </a:lnTo>
                        <a:lnTo>
                          <a:pt x="591" y="523"/>
                        </a:lnTo>
                        <a:lnTo>
                          <a:pt x="588" y="523"/>
                        </a:lnTo>
                        <a:lnTo>
                          <a:pt x="583" y="524"/>
                        </a:lnTo>
                        <a:lnTo>
                          <a:pt x="578" y="524"/>
                        </a:lnTo>
                        <a:lnTo>
                          <a:pt x="575" y="524"/>
                        </a:lnTo>
                        <a:lnTo>
                          <a:pt x="570" y="524"/>
                        </a:lnTo>
                        <a:lnTo>
                          <a:pt x="565" y="525"/>
                        </a:lnTo>
                        <a:lnTo>
                          <a:pt x="560" y="525"/>
                        </a:lnTo>
                        <a:lnTo>
                          <a:pt x="556" y="525"/>
                        </a:lnTo>
                        <a:lnTo>
                          <a:pt x="552" y="525"/>
                        </a:lnTo>
                        <a:lnTo>
                          <a:pt x="547" y="525"/>
                        </a:lnTo>
                        <a:lnTo>
                          <a:pt x="543" y="525"/>
                        </a:lnTo>
                        <a:lnTo>
                          <a:pt x="538" y="525"/>
                        </a:lnTo>
                        <a:lnTo>
                          <a:pt x="534" y="525"/>
                        </a:lnTo>
                        <a:lnTo>
                          <a:pt x="528" y="527"/>
                        </a:lnTo>
                        <a:lnTo>
                          <a:pt x="525" y="527"/>
                        </a:lnTo>
                        <a:lnTo>
                          <a:pt x="521" y="527"/>
                        </a:lnTo>
                        <a:lnTo>
                          <a:pt x="517" y="527"/>
                        </a:lnTo>
                        <a:lnTo>
                          <a:pt x="513" y="528"/>
                        </a:lnTo>
                        <a:lnTo>
                          <a:pt x="508" y="528"/>
                        </a:lnTo>
                        <a:lnTo>
                          <a:pt x="503" y="528"/>
                        </a:lnTo>
                        <a:lnTo>
                          <a:pt x="501" y="528"/>
                        </a:lnTo>
                        <a:lnTo>
                          <a:pt x="498" y="528"/>
                        </a:lnTo>
                        <a:lnTo>
                          <a:pt x="494" y="528"/>
                        </a:lnTo>
                        <a:lnTo>
                          <a:pt x="490" y="528"/>
                        </a:lnTo>
                        <a:lnTo>
                          <a:pt x="486" y="528"/>
                        </a:lnTo>
                        <a:lnTo>
                          <a:pt x="483" y="528"/>
                        </a:lnTo>
                        <a:lnTo>
                          <a:pt x="481" y="528"/>
                        </a:lnTo>
                        <a:lnTo>
                          <a:pt x="477" y="528"/>
                        </a:lnTo>
                        <a:lnTo>
                          <a:pt x="475" y="528"/>
                        </a:lnTo>
                        <a:lnTo>
                          <a:pt x="473" y="529"/>
                        </a:lnTo>
                        <a:lnTo>
                          <a:pt x="468" y="529"/>
                        </a:lnTo>
                        <a:lnTo>
                          <a:pt x="463" y="530"/>
                        </a:lnTo>
                        <a:lnTo>
                          <a:pt x="461" y="530"/>
                        </a:lnTo>
                        <a:lnTo>
                          <a:pt x="458" y="530"/>
                        </a:lnTo>
                        <a:lnTo>
                          <a:pt x="456" y="530"/>
                        </a:lnTo>
                        <a:lnTo>
                          <a:pt x="445" y="530"/>
                        </a:lnTo>
                        <a:lnTo>
                          <a:pt x="436" y="530"/>
                        </a:lnTo>
                        <a:lnTo>
                          <a:pt x="425" y="530"/>
                        </a:lnTo>
                        <a:lnTo>
                          <a:pt x="414" y="530"/>
                        </a:lnTo>
                        <a:lnTo>
                          <a:pt x="405" y="530"/>
                        </a:lnTo>
                        <a:lnTo>
                          <a:pt x="394" y="530"/>
                        </a:lnTo>
                        <a:lnTo>
                          <a:pt x="385" y="530"/>
                        </a:lnTo>
                        <a:lnTo>
                          <a:pt x="374" y="531"/>
                        </a:lnTo>
                        <a:lnTo>
                          <a:pt x="365" y="530"/>
                        </a:lnTo>
                        <a:lnTo>
                          <a:pt x="354" y="530"/>
                        </a:lnTo>
                        <a:lnTo>
                          <a:pt x="344" y="530"/>
                        </a:lnTo>
                        <a:lnTo>
                          <a:pt x="336" y="530"/>
                        </a:lnTo>
                        <a:lnTo>
                          <a:pt x="327" y="530"/>
                        </a:lnTo>
                        <a:lnTo>
                          <a:pt x="317" y="530"/>
                        </a:lnTo>
                        <a:lnTo>
                          <a:pt x="309" y="530"/>
                        </a:lnTo>
                        <a:lnTo>
                          <a:pt x="299" y="530"/>
                        </a:lnTo>
                        <a:lnTo>
                          <a:pt x="291" y="530"/>
                        </a:lnTo>
                        <a:lnTo>
                          <a:pt x="280" y="530"/>
                        </a:lnTo>
                        <a:lnTo>
                          <a:pt x="273" y="529"/>
                        </a:lnTo>
                        <a:lnTo>
                          <a:pt x="264" y="529"/>
                        </a:lnTo>
                        <a:lnTo>
                          <a:pt x="255" y="528"/>
                        </a:lnTo>
                        <a:lnTo>
                          <a:pt x="247" y="528"/>
                        </a:lnTo>
                        <a:lnTo>
                          <a:pt x="239" y="528"/>
                        </a:lnTo>
                        <a:lnTo>
                          <a:pt x="232" y="528"/>
                        </a:lnTo>
                        <a:lnTo>
                          <a:pt x="223" y="527"/>
                        </a:lnTo>
                        <a:lnTo>
                          <a:pt x="215" y="527"/>
                        </a:lnTo>
                        <a:lnTo>
                          <a:pt x="208" y="525"/>
                        </a:lnTo>
                        <a:lnTo>
                          <a:pt x="201" y="525"/>
                        </a:lnTo>
                        <a:lnTo>
                          <a:pt x="194" y="525"/>
                        </a:lnTo>
                        <a:lnTo>
                          <a:pt x="187" y="525"/>
                        </a:lnTo>
                        <a:lnTo>
                          <a:pt x="180" y="524"/>
                        </a:lnTo>
                        <a:lnTo>
                          <a:pt x="174" y="524"/>
                        </a:lnTo>
                        <a:lnTo>
                          <a:pt x="167" y="523"/>
                        </a:lnTo>
                        <a:lnTo>
                          <a:pt x="161" y="523"/>
                        </a:lnTo>
                        <a:lnTo>
                          <a:pt x="155" y="522"/>
                        </a:lnTo>
                        <a:lnTo>
                          <a:pt x="149" y="522"/>
                        </a:lnTo>
                        <a:lnTo>
                          <a:pt x="142" y="521"/>
                        </a:lnTo>
                        <a:lnTo>
                          <a:pt x="137" y="521"/>
                        </a:lnTo>
                        <a:lnTo>
                          <a:pt x="131" y="520"/>
                        </a:lnTo>
                        <a:lnTo>
                          <a:pt x="126" y="520"/>
                        </a:lnTo>
                        <a:lnTo>
                          <a:pt x="120" y="518"/>
                        </a:lnTo>
                        <a:lnTo>
                          <a:pt x="115" y="518"/>
                        </a:lnTo>
                        <a:lnTo>
                          <a:pt x="110" y="518"/>
                        </a:lnTo>
                        <a:lnTo>
                          <a:pt x="106" y="518"/>
                        </a:lnTo>
                        <a:lnTo>
                          <a:pt x="101" y="517"/>
                        </a:lnTo>
                        <a:lnTo>
                          <a:pt x="97" y="517"/>
                        </a:lnTo>
                        <a:lnTo>
                          <a:pt x="94" y="516"/>
                        </a:lnTo>
                        <a:lnTo>
                          <a:pt x="89" y="516"/>
                        </a:lnTo>
                        <a:lnTo>
                          <a:pt x="86" y="515"/>
                        </a:lnTo>
                        <a:lnTo>
                          <a:pt x="82" y="515"/>
                        </a:lnTo>
                        <a:lnTo>
                          <a:pt x="80" y="515"/>
                        </a:lnTo>
                        <a:lnTo>
                          <a:pt x="76" y="515"/>
                        </a:lnTo>
                        <a:lnTo>
                          <a:pt x="73" y="514"/>
                        </a:lnTo>
                        <a:lnTo>
                          <a:pt x="70" y="512"/>
                        </a:lnTo>
                        <a:lnTo>
                          <a:pt x="68" y="512"/>
                        </a:lnTo>
                        <a:lnTo>
                          <a:pt x="63" y="512"/>
                        </a:lnTo>
                        <a:lnTo>
                          <a:pt x="61" y="512"/>
                        </a:lnTo>
                        <a:lnTo>
                          <a:pt x="60" y="512"/>
                        </a:lnTo>
                        <a:lnTo>
                          <a:pt x="56" y="509"/>
                        </a:lnTo>
                        <a:lnTo>
                          <a:pt x="51" y="506"/>
                        </a:lnTo>
                        <a:lnTo>
                          <a:pt x="48" y="503"/>
                        </a:lnTo>
                        <a:lnTo>
                          <a:pt x="44" y="499"/>
                        </a:lnTo>
                        <a:lnTo>
                          <a:pt x="41" y="495"/>
                        </a:lnTo>
                        <a:lnTo>
                          <a:pt x="37" y="490"/>
                        </a:lnTo>
                        <a:lnTo>
                          <a:pt x="34" y="485"/>
                        </a:lnTo>
                        <a:lnTo>
                          <a:pt x="31" y="480"/>
                        </a:lnTo>
                        <a:lnTo>
                          <a:pt x="30" y="477"/>
                        </a:lnTo>
                        <a:lnTo>
                          <a:pt x="28" y="473"/>
                        </a:lnTo>
                        <a:lnTo>
                          <a:pt x="26" y="470"/>
                        </a:lnTo>
                        <a:lnTo>
                          <a:pt x="25" y="467"/>
                        </a:lnTo>
                        <a:lnTo>
                          <a:pt x="24" y="464"/>
                        </a:lnTo>
                        <a:lnTo>
                          <a:pt x="23" y="460"/>
                        </a:lnTo>
                        <a:lnTo>
                          <a:pt x="22" y="457"/>
                        </a:lnTo>
                        <a:lnTo>
                          <a:pt x="21" y="454"/>
                        </a:lnTo>
                        <a:lnTo>
                          <a:pt x="19" y="451"/>
                        </a:lnTo>
                        <a:lnTo>
                          <a:pt x="18" y="447"/>
                        </a:lnTo>
                        <a:lnTo>
                          <a:pt x="17" y="444"/>
                        </a:lnTo>
                        <a:lnTo>
                          <a:pt x="16" y="440"/>
                        </a:lnTo>
                        <a:lnTo>
                          <a:pt x="15" y="436"/>
                        </a:lnTo>
                        <a:lnTo>
                          <a:pt x="15" y="433"/>
                        </a:lnTo>
                        <a:lnTo>
                          <a:pt x="13" y="429"/>
                        </a:lnTo>
                        <a:lnTo>
                          <a:pt x="12" y="426"/>
                        </a:lnTo>
                        <a:lnTo>
                          <a:pt x="11" y="421"/>
                        </a:lnTo>
                        <a:lnTo>
                          <a:pt x="11" y="417"/>
                        </a:lnTo>
                        <a:lnTo>
                          <a:pt x="10" y="414"/>
                        </a:lnTo>
                        <a:lnTo>
                          <a:pt x="9" y="409"/>
                        </a:lnTo>
                        <a:lnTo>
                          <a:pt x="8" y="404"/>
                        </a:lnTo>
                        <a:lnTo>
                          <a:pt x="8" y="401"/>
                        </a:lnTo>
                        <a:lnTo>
                          <a:pt x="6" y="397"/>
                        </a:lnTo>
                        <a:lnTo>
                          <a:pt x="6" y="394"/>
                        </a:lnTo>
                        <a:lnTo>
                          <a:pt x="5" y="389"/>
                        </a:lnTo>
                        <a:lnTo>
                          <a:pt x="5" y="384"/>
                        </a:lnTo>
                        <a:lnTo>
                          <a:pt x="5" y="381"/>
                        </a:lnTo>
                        <a:lnTo>
                          <a:pt x="5" y="376"/>
                        </a:lnTo>
                        <a:lnTo>
                          <a:pt x="4" y="372"/>
                        </a:lnTo>
                        <a:lnTo>
                          <a:pt x="3" y="369"/>
                        </a:lnTo>
                        <a:lnTo>
                          <a:pt x="3" y="363"/>
                        </a:lnTo>
                        <a:lnTo>
                          <a:pt x="3" y="360"/>
                        </a:lnTo>
                        <a:lnTo>
                          <a:pt x="3" y="356"/>
                        </a:lnTo>
                        <a:lnTo>
                          <a:pt x="2" y="351"/>
                        </a:lnTo>
                        <a:lnTo>
                          <a:pt x="0" y="347"/>
                        </a:lnTo>
                        <a:lnTo>
                          <a:pt x="0" y="343"/>
                        </a:lnTo>
                        <a:lnTo>
                          <a:pt x="0" y="338"/>
                        </a:lnTo>
                        <a:lnTo>
                          <a:pt x="0" y="334"/>
                        </a:lnTo>
                        <a:lnTo>
                          <a:pt x="0" y="330"/>
                        </a:lnTo>
                        <a:lnTo>
                          <a:pt x="0" y="325"/>
                        </a:lnTo>
                        <a:lnTo>
                          <a:pt x="0" y="321"/>
                        </a:lnTo>
                        <a:lnTo>
                          <a:pt x="0" y="317"/>
                        </a:lnTo>
                        <a:lnTo>
                          <a:pt x="0" y="313"/>
                        </a:lnTo>
                        <a:lnTo>
                          <a:pt x="0" y="308"/>
                        </a:lnTo>
                        <a:lnTo>
                          <a:pt x="0" y="303"/>
                        </a:lnTo>
                        <a:lnTo>
                          <a:pt x="0" y="300"/>
                        </a:lnTo>
                        <a:lnTo>
                          <a:pt x="0" y="295"/>
                        </a:lnTo>
                        <a:lnTo>
                          <a:pt x="0" y="292"/>
                        </a:lnTo>
                        <a:lnTo>
                          <a:pt x="0" y="287"/>
                        </a:lnTo>
                        <a:lnTo>
                          <a:pt x="0" y="282"/>
                        </a:lnTo>
                        <a:lnTo>
                          <a:pt x="3" y="281"/>
                        </a:lnTo>
                        <a:lnTo>
                          <a:pt x="6" y="280"/>
                        </a:lnTo>
                        <a:lnTo>
                          <a:pt x="10" y="277"/>
                        </a:lnTo>
                        <a:lnTo>
                          <a:pt x="15" y="275"/>
                        </a:lnTo>
                        <a:lnTo>
                          <a:pt x="18" y="271"/>
                        </a:lnTo>
                        <a:lnTo>
                          <a:pt x="22" y="268"/>
                        </a:lnTo>
                        <a:lnTo>
                          <a:pt x="24" y="264"/>
                        </a:lnTo>
                        <a:lnTo>
                          <a:pt x="28" y="260"/>
                        </a:lnTo>
                        <a:lnTo>
                          <a:pt x="30" y="255"/>
                        </a:lnTo>
                        <a:lnTo>
                          <a:pt x="31" y="250"/>
                        </a:lnTo>
                        <a:lnTo>
                          <a:pt x="32" y="246"/>
                        </a:lnTo>
                        <a:lnTo>
                          <a:pt x="32" y="242"/>
                        </a:lnTo>
                        <a:lnTo>
                          <a:pt x="31" y="238"/>
                        </a:lnTo>
                        <a:lnTo>
                          <a:pt x="29" y="235"/>
                        </a:lnTo>
                        <a:lnTo>
                          <a:pt x="26" y="233"/>
                        </a:lnTo>
                        <a:lnTo>
                          <a:pt x="25" y="231"/>
                        </a:lnTo>
                        <a:lnTo>
                          <a:pt x="23" y="231"/>
                        </a:lnTo>
                        <a:lnTo>
                          <a:pt x="21" y="230"/>
                        </a:lnTo>
                        <a:lnTo>
                          <a:pt x="16" y="235"/>
                        </a:lnTo>
                        <a:lnTo>
                          <a:pt x="11" y="239"/>
                        </a:lnTo>
                        <a:lnTo>
                          <a:pt x="8" y="242"/>
                        </a:lnTo>
                        <a:lnTo>
                          <a:pt x="5" y="244"/>
                        </a:lnTo>
                        <a:lnTo>
                          <a:pt x="3" y="246"/>
                        </a:lnTo>
                        <a:lnTo>
                          <a:pt x="0" y="249"/>
                        </a:lnTo>
                        <a:lnTo>
                          <a:pt x="0" y="246"/>
                        </a:lnTo>
                        <a:lnTo>
                          <a:pt x="0" y="244"/>
                        </a:lnTo>
                        <a:lnTo>
                          <a:pt x="0" y="242"/>
                        </a:lnTo>
                        <a:lnTo>
                          <a:pt x="0" y="239"/>
                        </a:lnTo>
                        <a:lnTo>
                          <a:pt x="0" y="236"/>
                        </a:lnTo>
                        <a:lnTo>
                          <a:pt x="0" y="233"/>
                        </a:lnTo>
                        <a:lnTo>
                          <a:pt x="0" y="231"/>
                        </a:lnTo>
                        <a:lnTo>
                          <a:pt x="2" y="229"/>
                        </a:lnTo>
                        <a:lnTo>
                          <a:pt x="2" y="225"/>
                        </a:lnTo>
                        <a:lnTo>
                          <a:pt x="2" y="223"/>
                        </a:lnTo>
                        <a:lnTo>
                          <a:pt x="2" y="219"/>
                        </a:lnTo>
                        <a:lnTo>
                          <a:pt x="3" y="217"/>
                        </a:lnTo>
                        <a:lnTo>
                          <a:pt x="3" y="214"/>
                        </a:lnTo>
                        <a:lnTo>
                          <a:pt x="3" y="211"/>
                        </a:lnTo>
                        <a:lnTo>
                          <a:pt x="3" y="208"/>
                        </a:lnTo>
                        <a:lnTo>
                          <a:pt x="3" y="206"/>
                        </a:lnTo>
                        <a:lnTo>
                          <a:pt x="3" y="204"/>
                        </a:lnTo>
                        <a:lnTo>
                          <a:pt x="3" y="201"/>
                        </a:lnTo>
                        <a:lnTo>
                          <a:pt x="3" y="198"/>
                        </a:lnTo>
                        <a:lnTo>
                          <a:pt x="3" y="195"/>
                        </a:lnTo>
                        <a:lnTo>
                          <a:pt x="3" y="192"/>
                        </a:lnTo>
                        <a:lnTo>
                          <a:pt x="4" y="190"/>
                        </a:lnTo>
                        <a:lnTo>
                          <a:pt x="5" y="186"/>
                        </a:lnTo>
                        <a:lnTo>
                          <a:pt x="5" y="184"/>
                        </a:lnTo>
                        <a:lnTo>
                          <a:pt x="5" y="181"/>
                        </a:lnTo>
                        <a:lnTo>
                          <a:pt x="5" y="178"/>
                        </a:lnTo>
                        <a:lnTo>
                          <a:pt x="5" y="175"/>
                        </a:lnTo>
                        <a:lnTo>
                          <a:pt x="5" y="172"/>
                        </a:lnTo>
                        <a:lnTo>
                          <a:pt x="5" y="169"/>
                        </a:lnTo>
                        <a:lnTo>
                          <a:pt x="5" y="166"/>
                        </a:lnTo>
                        <a:lnTo>
                          <a:pt x="6" y="163"/>
                        </a:lnTo>
                        <a:lnTo>
                          <a:pt x="6" y="161"/>
                        </a:lnTo>
                        <a:lnTo>
                          <a:pt x="8" y="165"/>
                        </a:lnTo>
                        <a:lnTo>
                          <a:pt x="11" y="167"/>
                        </a:lnTo>
                        <a:lnTo>
                          <a:pt x="13" y="167"/>
                        </a:lnTo>
                        <a:lnTo>
                          <a:pt x="16" y="168"/>
                        </a:lnTo>
                        <a:lnTo>
                          <a:pt x="19" y="168"/>
                        </a:lnTo>
                        <a:lnTo>
                          <a:pt x="23" y="168"/>
                        </a:lnTo>
                        <a:lnTo>
                          <a:pt x="25" y="166"/>
                        </a:lnTo>
                        <a:lnTo>
                          <a:pt x="29" y="166"/>
                        </a:lnTo>
                        <a:lnTo>
                          <a:pt x="32" y="163"/>
                        </a:lnTo>
                        <a:lnTo>
                          <a:pt x="36" y="162"/>
                        </a:lnTo>
                        <a:lnTo>
                          <a:pt x="40" y="160"/>
                        </a:lnTo>
                        <a:lnTo>
                          <a:pt x="43" y="159"/>
                        </a:lnTo>
                        <a:lnTo>
                          <a:pt x="47" y="155"/>
                        </a:lnTo>
                        <a:lnTo>
                          <a:pt x="50" y="153"/>
                        </a:lnTo>
                        <a:lnTo>
                          <a:pt x="53" y="150"/>
                        </a:lnTo>
                        <a:lnTo>
                          <a:pt x="56" y="147"/>
                        </a:lnTo>
                        <a:lnTo>
                          <a:pt x="59" y="143"/>
                        </a:lnTo>
                        <a:lnTo>
                          <a:pt x="61" y="141"/>
                        </a:lnTo>
                        <a:lnTo>
                          <a:pt x="62" y="136"/>
                        </a:lnTo>
                        <a:lnTo>
                          <a:pt x="64" y="133"/>
                        </a:lnTo>
                        <a:lnTo>
                          <a:pt x="66" y="129"/>
                        </a:lnTo>
                        <a:lnTo>
                          <a:pt x="66" y="125"/>
                        </a:lnTo>
                        <a:lnTo>
                          <a:pt x="66" y="122"/>
                        </a:lnTo>
                        <a:lnTo>
                          <a:pt x="66" y="117"/>
                        </a:lnTo>
                        <a:lnTo>
                          <a:pt x="63" y="114"/>
                        </a:lnTo>
                        <a:lnTo>
                          <a:pt x="62" y="110"/>
                        </a:lnTo>
                        <a:lnTo>
                          <a:pt x="59" y="105"/>
                        </a:lnTo>
                        <a:lnTo>
                          <a:pt x="56" y="102"/>
                        </a:lnTo>
                        <a:lnTo>
                          <a:pt x="51" y="97"/>
                        </a:lnTo>
                        <a:lnTo>
                          <a:pt x="47" y="95"/>
                        </a:lnTo>
                        <a:lnTo>
                          <a:pt x="44" y="97"/>
                        </a:lnTo>
                        <a:lnTo>
                          <a:pt x="42" y="99"/>
                        </a:lnTo>
                        <a:lnTo>
                          <a:pt x="40" y="103"/>
                        </a:lnTo>
                        <a:lnTo>
                          <a:pt x="38" y="105"/>
                        </a:lnTo>
                        <a:lnTo>
                          <a:pt x="35" y="110"/>
                        </a:lnTo>
                        <a:lnTo>
                          <a:pt x="32" y="112"/>
                        </a:lnTo>
                        <a:lnTo>
                          <a:pt x="30" y="115"/>
                        </a:lnTo>
                        <a:lnTo>
                          <a:pt x="29" y="117"/>
                        </a:lnTo>
                        <a:lnTo>
                          <a:pt x="25" y="121"/>
                        </a:lnTo>
                        <a:lnTo>
                          <a:pt x="24" y="123"/>
                        </a:lnTo>
                        <a:lnTo>
                          <a:pt x="22" y="125"/>
                        </a:lnTo>
                        <a:lnTo>
                          <a:pt x="19" y="129"/>
                        </a:lnTo>
                        <a:lnTo>
                          <a:pt x="16" y="134"/>
                        </a:lnTo>
                        <a:lnTo>
                          <a:pt x="13" y="138"/>
                        </a:lnTo>
                        <a:lnTo>
                          <a:pt x="10" y="142"/>
                        </a:lnTo>
                        <a:lnTo>
                          <a:pt x="9" y="147"/>
                        </a:lnTo>
                        <a:lnTo>
                          <a:pt x="8" y="150"/>
                        </a:lnTo>
                        <a:lnTo>
                          <a:pt x="8" y="154"/>
                        </a:lnTo>
                        <a:lnTo>
                          <a:pt x="8" y="150"/>
                        </a:lnTo>
                        <a:lnTo>
                          <a:pt x="8" y="147"/>
                        </a:lnTo>
                        <a:lnTo>
                          <a:pt x="8" y="143"/>
                        </a:lnTo>
                        <a:lnTo>
                          <a:pt x="8" y="140"/>
                        </a:lnTo>
                        <a:lnTo>
                          <a:pt x="8" y="135"/>
                        </a:lnTo>
                        <a:lnTo>
                          <a:pt x="9" y="133"/>
                        </a:lnTo>
                        <a:lnTo>
                          <a:pt x="9" y="128"/>
                        </a:lnTo>
                        <a:lnTo>
                          <a:pt x="10" y="125"/>
                        </a:lnTo>
                        <a:lnTo>
                          <a:pt x="10" y="121"/>
                        </a:lnTo>
                        <a:lnTo>
                          <a:pt x="10" y="117"/>
                        </a:lnTo>
                        <a:lnTo>
                          <a:pt x="10" y="115"/>
                        </a:lnTo>
                        <a:lnTo>
                          <a:pt x="10" y="110"/>
                        </a:lnTo>
                        <a:lnTo>
                          <a:pt x="10" y="108"/>
                        </a:lnTo>
                        <a:lnTo>
                          <a:pt x="11" y="104"/>
                        </a:lnTo>
                        <a:lnTo>
                          <a:pt x="11" y="100"/>
                        </a:lnTo>
                        <a:lnTo>
                          <a:pt x="12" y="97"/>
                        </a:lnTo>
                        <a:lnTo>
                          <a:pt x="12" y="95"/>
                        </a:lnTo>
                        <a:lnTo>
                          <a:pt x="12" y="91"/>
                        </a:lnTo>
                        <a:lnTo>
                          <a:pt x="12" y="87"/>
                        </a:lnTo>
                        <a:lnTo>
                          <a:pt x="12" y="85"/>
                        </a:lnTo>
                        <a:lnTo>
                          <a:pt x="12" y="81"/>
                        </a:lnTo>
                        <a:lnTo>
                          <a:pt x="13" y="78"/>
                        </a:lnTo>
                        <a:lnTo>
                          <a:pt x="13" y="74"/>
                        </a:lnTo>
                        <a:lnTo>
                          <a:pt x="15" y="72"/>
                        </a:lnTo>
                        <a:lnTo>
                          <a:pt x="15" y="70"/>
                        </a:lnTo>
                        <a:lnTo>
                          <a:pt x="15" y="67"/>
                        </a:lnTo>
                        <a:lnTo>
                          <a:pt x="15" y="64"/>
                        </a:lnTo>
                        <a:lnTo>
                          <a:pt x="15" y="61"/>
                        </a:lnTo>
                        <a:lnTo>
                          <a:pt x="15" y="58"/>
                        </a:lnTo>
                        <a:lnTo>
                          <a:pt x="16" y="55"/>
                        </a:lnTo>
                        <a:lnTo>
                          <a:pt x="16" y="53"/>
                        </a:lnTo>
                        <a:lnTo>
                          <a:pt x="17" y="51"/>
                        </a:lnTo>
                        <a:lnTo>
                          <a:pt x="17" y="47"/>
                        </a:lnTo>
                        <a:lnTo>
                          <a:pt x="17" y="45"/>
                        </a:lnTo>
                        <a:lnTo>
                          <a:pt x="17" y="41"/>
                        </a:lnTo>
                        <a:lnTo>
                          <a:pt x="17" y="40"/>
                        </a:lnTo>
                        <a:lnTo>
                          <a:pt x="18" y="35"/>
                        </a:lnTo>
                        <a:lnTo>
                          <a:pt x="18" y="32"/>
                        </a:lnTo>
                        <a:lnTo>
                          <a:pt x="18" y="27"/>
                        </a:lnTo>
                        <a:lnTo>
                          <a:pt x="19" y="23"/>
                        </a:lnTo>
                        <a:lnTo>
                          <a:pt x="19" y="20"/>
                        </a:lnTo>
                        <a:lnTo>
                          <a:pt x="21" y="16"/>
                        </a:lnTo>
                        <a:lnTo>
                          <a:pt x="21" y="14"/>
                        </a:lnTo>
                        <a:lnTo>
                          <a:pt x="21" y="11"/>
                        </a:lnTo>
                        <a:lnTo>
                          <a:pt x="21" y="9"/>
                        </a:lnTo>
                        <a:lnTo>
                          <a:pt x="21" y="8"/>
                        </a:lnTo>
                        <a:lnTo>
                          <a:pt x="21" y="5"/>
                        </a:lnTo>
                        <a:lnTo>
                          <a:pt x="22" y="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14" name="Freeform 216">
                    <a:extLst>
                      <a:ext uri="{FF2B5EF4-FFF2-40B4-BE49-F238E27FC236}">
                        <a16:creationId xmlns:a16="http://schemas.microsoft.com/office/drawing/2014/main" id="{762411E1-42B9-401F-9250-7E03071D04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8" y="1947"/>
                    <a:ext cx="14" cy="10"/>
                  </a:xfrm>
                  <a:custGeom>
                    <a:avLst/>
                    <a:gdLst>
                      <a:gd name="T0" fmla="*/ 0 w 43"/>
                      <a:gd name="T1" fmla="*/ 0 h 31"/>
                      <a:gd name="T2" fmla="*/ 0 w 43"/>
                      <a:gd name="T3" fmla="*/ 0 h 31"/>
                      <a:gd name="T4" fmla="*/ 0 w 43"/>
                      <a:gd name="T5" fmla="*/ 0 h 31"/>
                      <a:gd name="T6" fmla="*/ 0 w 43"/>
                      <a:gd name="T7" fmla="*/ 0 h 31"/>
                      <a:gd name="T8" fmla="*/ 0 w 43"/>
                      <a:gd name="T9" fmla="*/ 0 h 31"/>
                      <a:gd name="T10" fmla="*/ 0 w 43"/>
                      <a:gd name="T11" fmla="*/ 0 h 31"/>
                      <a:gd name="T12" fmla="*/ 0 w 43"/>
                      <a:gd name="T13" fmla="*/ 0 h 31"/>
                      <a:gd name="T14" fmla="*/ 0 w 43"/>
                      <a:gd name="T15" fmla="*/ 0 h 31"/>
                      <a:gd name="T16" fmla="*/ 0 w 43"/>
                      <a:gd name="T17" fmla="*/ 0 h 31"/>
                      <a:gd name="T18" fmla="*/ 0 w 43"/>
                      <a:gd name="T19" fmla="*/ 0 h 31"/>
                      <a:gd name="T20" fmla="*/ 0 w 43"/>
                      <a:gd name="T21" fmla="*/ 0 h 31"/>
                      <a:gd name="T22" fmla="*/ 0 w 43"/>
                      <a:gd name="T23" fmla="*/ 0 h 31"/>
                      <a:gd name="T24" fmla="*/ 0 w 43"/>
                      <a:gd name="T25" fmla="*/ 0 h 31"/>
                      <a:gd name="T26" fmla="*/ 0 w 43"/>
                      <a:gd name="T27" fmla="*/ 0 h 31"/>
                      <a:gd name="T28" fmla="*/ 0 w 43"/>
                      <a:gd name="T29" fmla="*/ 0 h 31"/>
                      <a:gd name="T30" fmla="*/ 0 w 43"/>
                      <a:gd name="T31" fmla="*/ 0 h 31"/>
                      <a:gd name="T32" fmla="*/ 0 w 43"/>
                      <a:gd name="T33" fmla="*/ 0 h 31"/>
                      <a:gd name="T34" fmla="*/ 0 w 43"/>
                      <a:gd name="T35" fmla="*/ 0 h 31"/>
                      <a:gd name="T36" fmla="*/ 0 w 43"/>
                      <a:gd name="T37" fmla="*/ 0 h 31"/>
                      <a:gd name="T38" fmla="*/ 0 w 43"/>
                      <a:gd name="T39" fmla="*/ 0 h 31"/>
                      <a:gd name="T40" fmla="*/ 0 w 43"/>
                      <a:gd name="T41" fmla="*/ 0 h 31"/>
                      <a:gd name="T42" fmla="*/ 0 w 43"/>
                      <a:gd name="T43" fmla="*/ 0 h 31"/>
                      <a:gd name="T44" fmla="*/ 0 w 43"/>
                      <a:gd name="T45" fmla="*/ 0 h 31"/>
                      <a:gd name="T46" fmla="*/ 0 w 43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43"/>
                      <a:gd name="T73" fmla="*/ 0 h 31"/>
                      <a:gd name="T74" fmla="*/ 43 w 43"/>
                      <a:gd name="T75" fmla="*/ 31 h 31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43" h="31">
                        <a:moveTo>
                          <a:pt x="0" y="0"/>
                        </a:moveTo>
                        <a:lnTo>
                          <a:pt x="43" y="3"/>
                        </a:lnTo>
                        <a:lnTo>
                          <a:pt x="42" y="6"/>
                        </a:lnTo>
                        <a:lnTo>
                          <a:pt x="41" y="9"/>
                        </a:lnTo>
                        <a:lnTo>
                          <a:pt x="40" y="11"/>
                        </a:lnTo>
                        <a:lnTo>
                          <a:pt x="37" y="13"/>
                        </a:lnTo>
                        <a:lnTo>
                          <a:pt x="37" y="16"/>
                        </a:lnTo>
                        <a:lnTo>
                          <a:pt x="35" y="18"/>
                        </a:lnTo>
                        <a:lnTo>
                          <a:pt x="33" y="20"/>
                        </a:lnTo>
                        <a:lnTo>
                          <a:pt x="32" y="23"/>
                        </a:lnTo>
                        <a:lnTo>
                          <a:pt x="30" y="26"/>
                        </a:lnTo>
                        <a:lnTo>
                          <a:pt x="26" y="29"/>
                        </a:lnTo>
                        <a:lnTo>
                          <a:pt x="20" y="31"/>
                        </a:lnTo>
                        <a:lnTo>
                          <a:pt x="16" y="30"/>
                        </a:lnTo>
                        <a:lnTo>
                          <a:pt x="13" y="28"/>
                        </a:lnTo>
                        <a:lnTo>
                          <a:pt x="13" y="24"/>
                        </a:lnTo>
                        <a:lnTo>
                          <a:pt x="13" y="20"/>
                        </a:lnTo>
                        <a:lnTo>
                          <a:pt x="13" y="17"/>
                        </a:lnTo>
                        <a:lnTo>
                          <a:pt x="13" y="13"/>
                        </a:lnTo>
                        <a:lnTo>
                          <a:pt x="14" y="11"/>
                        </a:lnTo>
                        <a:lnTo>
                          <a:pt x="15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15" name="Freeform 217">
                    <a:extLst>
                      <a:ext uri="{FF2B5EF4-FFF2-40B4-BE49-F238E27FC236}">
                        <a16:creationId xmlns:a16="http://schemas.microsoft.com/office/drawing/2014/main" id="{3CA742E2-F84B-464D-BDD5-624B15F01A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7" y="1968"/>
                    <a:ext cx="19" cy="7"/>
                  </a:xfrm>
                  <a:custGeom>
                    <a:avLst/>
                    <a:gdLst>
                      <a:gd name="T0" fmla="*/ 0 w 57"/>
                      <a:gd name="T1" fmla="*/ 0 h 22"/>
                      <a:gd name="T2" fmla="*/ 0 w 57"/>
                      <a:gd name="T3" fmla="*/ 0 h 22"/>
                      <a:gd name="T4" fmla="*/ 0 w 57"/>
                      <a:gd name="T5" fmla="*/ 0 h 22"/>
                      <a:gd name="T6" fmla="*/ 0 w 57"/>
                      <a:gd name="T7" fmla="*/ 0 h 22"/>
                      <a:gd name="T8" fmla="*/ 0 w 57"/>
                      <a:gd name="T9" fmla="*/ 0 h 22"/>
                      <a:gd name="T10" fmla="*/ 0 w 57"/>
                      <a:gd name="T11" fmla="*/ 0 h 22"/>
                      <a:gd name="T12" fmla="*/ 0 w 57"/>
                      <a:gd name="T13" fmla="*/ 0 h 22"/>
                      <a:gd name="T14" fmla="*/ 0 w 57"/>
                      <a:gd name="T15" fmla="*/ 0 h 22"/>
                      <a:gd name="T16" fmla="*/ 0 w 57"/>
                      <a:gd name="T17" fmla="*/ 0 h 22"/>
                      <a:gd name="T18" fmla="*/ 0 w 57"/>
                      <a:gd name="T19" fmla="*/ 0 h 22"/>
                      <a:gd name="T20" fmla="*/ 0 w 57"/>
                      <a:gd name="T21" fmla="*/ 0 h 22"/>
                      <a:gd name="T22" fmla="*/ 0 w 57"/>
                      <a:gd name="T23" fmla="*/ 0 h 22"/>
                      <a:gd name="T24" fmla="*/ 0 w 57"/>
                      <a:gd name="T25" fmla="*/ 0 h 22"/>
                      <a:gd name="T26" fmla="*/ 0 w 57"/>
                      <a:gd name="T27" fmla="*/ 0 h 22"/>
                      <a:gd name="T28" fmla="*/ 0 w 57"/>
                      <a:gd name="T29" fmla="*/ 0 h 22"/>
                      <a:gd name="T30" fmla="*/ 0 w 57"/>
                      <a:gd name="T31" fmla="*/ 0 h 2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7"/>
                      <a:gd name="T49" fmla="*/ 0 h 22"/>
                      <a:gd name="T50" fmla="*/ 57 w 57"/>
                      <a:gd name="T51" fmla="*/ 22 h 22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7" h="22">
                        <a:moveTo>
                          <a:pt x="57" y="19"/>
                        </a:moveTo>
                        <a:lnTo>
                          <a:pt x="0" y="22"/>
                        </a:lnTo>
                        <a:lnTo>
                          <a:pt x="20" y="0"/>
                        </a:lnTo>
                        <a:lnTo>
                          <a:pt x="23" y="0"/>
                        </a:lnTo>
                        <a:lnTo>
                          <a:pt x="26" y="3"/>
                        </a:lnTo>
                        <a:lnTo>
                          <a:pt x="29" y="4"/>
                        </a:lnTo>
                        <a:lnTo>
                          <a:pt x="32" y="6"/>
                        </a:lnTo>
                        <a:lnTo>
                          <a:pt x="36" y="7"/>
                        </a:lnTo>
                        <a:lnTo>
                          <a:pt x="39" y="8"/>
                        </a:lnTo>
                        <a:lnTo>
                          <a:pt x="43" y="11"/>
                        </a:lnTo>
                        <a:lnTo>
                          <a:pt x="45" y="13"/>
                        </a:lnTo>
                        <a:lnTo>
                          <a:pt x="49" y="13"/>
                        </a:lnTo>
                        <a:lnTo>
                          <a:pt x="51" y="16"/>
                        </a:lnTo>
                        <a:lnTo>
                          <a:pt x="56" y="18"/>
                        </a:lnTo>
                        <a:lnTo>
                          <a:pt x="57" y="1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</p:grpSp>
        <p:grpSp>
          <p:nvGrpSpPr>
            <p:cNvPr id="29" name="Group 218">
              <a:extLst>
                <a:ext uri="{FF2B5EF4-FFF2-40B4-BE49-F238E27FC236}">
                  <a16:creationId xmlns:a16="http://schemas.microsoft.com/office/drawing/2014/main" id="{A40057FF-EADE-4C8C-B70D-609D7D73E8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925"/>
              <a:ext cx="475" cy="442"/>
              <a:chOff x="288" y="2925"/>
              <a:chExt cx="475" cy="442"/>
            </a:xfrm>
          </p:grpSpPr>
          <p:sp>
            <p:nvSpPr>
              <p:cNvPr id="46" name="Rectangle 219">
                <a:extLst>
                  <a:ext uri="{FF2B5EF4-FFF2-40B4-BE49-F238E27FC236}">
                    <a16:creationId xmlns:a16="http://schemas.microsoft.com/office/drawing/2014/main" id="{D559F48B-7D7F-4B78-A937-03FE90209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" y="2947"/>
                <a:ext cx="288" cy="240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Rectangle 220">
                <a:extLst>
                  <a:ext uri="{FF2B5EF4-FFF2-40B4-BE49-F238E27FC236}">
                    <a16:creationId xmlns:a16="http://schemas.microsoft.com/office/drawing/2014/main" id="{537AD03D-FF8E-4A76-B585-61C722179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" y="3249"/>
                <a:ext cx="418" cy="96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8" name="Group 221">
                <a:extLst>
                  <a:ext uri="{FF2B5EF4-FFF2-40B4-BE49-F238E27FC236}">
                    <a16:creationId xmlns:a16="http://schemas.microsoft.com/office/drawing/2014/main" id="{0FD8D0A8-9556-430B-AAA8-F0654659F9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925"/>
                <a:ext cx="475" cy="442"/>
                <a:chOff x="288" y="2925"/>
                <a:chExt cx="475" cy="442"/>
              </a:xfrm>
            </p:grpSpPr>
            <p:sp>
              <p:nvSpPr>
                <p:cNvPr id="49" name="Rectangle 222">
                  <a:extLst>
                    <a:ext uri="{FF2B5EF4-FFF2-40B4-BE49-F238E27FC236}">
                      <a16:creationId xmlns:a16="http://schemas.microsoft.com/office/drawing/2014/main" id="{E739BE46-7DAE-4E63-AF54-B63F03A04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" y="3001"/>
                  <a:ext cx="192" cy="144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0" name="Group 223">
                  <a:extLst>
                    <a:ext uri="{FF2B5EF4-FFF2-40B4-BE49-F238E27FC236}">
                      <a16:creationId xmlns:a16="http://schemas.microsoft.com/office/drawing/2014/main" id="{909804EB-A573-4425-A91E-CE51BC5C06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2925"/>
                  <a:ext cx="475" cy="442"/>
                  <a:chOff x="5285" y="1536"/>
                  <a:chExt cx="475" cy="442"/>
                </a:xfrm>
              </p:grpSpPr>
              <p:sp>
                <p:nvSpPr>
                  <p:cNvPr id="51" name="Freeform 224">
                    <a:extLst>
                      <a:ext uri="{FF2B5EF4-FFF2-40B4-BE49-F238E27FC236}">
                        <a16:creationId xmlns:a16="http://schemas.microsoft.com/office/drawing/2014/main" id="{7A05865C-2B9E-4ABE-B743-46476E7C7E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" y="1943"/>
                    <a:ext cx="369" cy="35"/>
                  </a:xfrm>
                  <a:custGeom>
                    <a:avLst/>
                    <a:gdLst>
                      <a:gd name="T0" fmla="*/ 0 w 1105"/>
                      <a:gd name="T1" fmla="*/ 0 h 104"/>
                      <a:gd name="T2" fmla="*/ 0 w 1105"/>
                      <a:gd name="T3" fmla="*/ 0 h 104"/>
                      <a:gd name="T4" fmla="*/ 0 w 1105"/>
                      <a:gd name="T5" fmla="*/ 0 h 104"/>
                      <a:gd name="T6" fmla="*/ 0 w 1105"/>
                      <a:gd name="T7" fmla="*/ 0 h 104"/>
                      <a:gd name="T8" fmla="*/ 0 w 1105"/>
                      <a:gd name="T9" fmla="*/ 0 h 104"/>
                      <a:gd name="T10" fmla="*/ 0 w 1105"/>
                      <a:gd name="T11" fmla="*/ 0 h 104"/>
                      <a:gd name="T12" fmla="*/ 0 w 1105"/>
                      <a:gd name="T13" fmla="*/ 0 h 104"/>
                      <a:gd name="T14" fmla="*/ 0 w 1105"/>
                      <a:gd name="T15" fmla="*/ 0 h 104"/>
                      <a:gd name="T16" fmla="*/ 0 w 1105"/>
                      <a:gd name="T17" fmla="*/ 0 h 104"/>
                      <a:gd name="T18" fmla="*/ 0 w 1105"/>
                      <a:gd name="T19" fmla="*/ 0 h 104"/>
                      <a:gd name="T20" fmla="*/ 0 w 1105"/>
                      <a:gd name="T21" fmla="*/ 0 h 104"/>
                      <a:gd name="T22" fmla="*/ 0 w 1105"/>
                      <a:gd name="T23" fmla="*/ 0 h 104"/>
                      <a:gd name="T24" fmla="*/ 0 w 1105"/>
                      <a:gd name="T25" fmla="*/ 0 h 104"/>
                      <a:gd name="T26" fmla="*/ 0 w 1105"/>
                      <a:gd name="T27" fmla="*/ 0 h 104"/>
                      <a:gd name="T28" fmla="*/ 0 w 1105"/>
                      <a:gd name="T29" fmla="*/ 0 h 104"/>
                      <a:gd name="T30" fmla="*/ 0 w 1105"/>
                      <a:gd name="T31" fmla="*/ 0 h 104"/>
                      <a:gd name="T32" fmla="*/ 0 w 1105"/>
                      <a:gd name="T33" fmla="*/ 0 h 104"/>
                      <a:gd name="T34" fmla="*/ 0 w 1105"/>
                      <a:gd name="T35" fmla="*/ 0 h 104"/>
                      <a:gd name="T36" fmla="*/ 0 w 1105"/>
                      <a:gd name="T37" fmla="*/ 0 h 104"/>
                      <a:gd name="T38" fmla="*/ 0 w 1105"/>
                      <a:gd name="T39" fmla="*/ 0 h 104"/>
                      <a:gd name="T40" fmla="*/ 0 w 1105"/>
                      <a:gd name="T41" fmla="*/ 0 h 104"/>
                      <a:gd name="T42" fmla="*/ 0 w 1105"/>
                      <a:gd name="T43" fmla="*/ 0 h 104"/>
                      <a:gd name="T44" fmla="*/ 0 w 1105"/>
                      <a:gd name="T45" fmla="*/ 0 h 104"/>
                      <a:gd name="T46" fmla="*/ 0 w 1105"/>
                      <a:gd name="T47" fmla="*/ 0 h 104"/>
                      <a:gd name="T48" fmla="*/ 0 w 1105"/>
                      <a:gd name="T49" fmla="*/ 0 h 104"/>
                      <a:gd name="T50" fmla="*/ 0 w 1105"/>
                      <a:gd name="T51" fmla="*/ 0 h 104"/>
                      <a:gd name="T52" fmla="*/ 0 w 1105"/>
                      <a:gd name="T53" fmla="*/ 0 h 104"/>
                      <a:gd name="T54" fmla="*/ 0 w 1105"/>
                      <a:gd name="T55" fmla="*/ 0 h 104"/>
                      <a:gd name="T56" fmla="*/ 0 w 1105"/>
                      <a:gd name="T57" fmla="*/ 0 h 104"/>
                      <a:gd name="T58" fmla="*/ 0 w 1105"/>
                      <a:gd name="T59" fmla="*/ 0 h 104"/>
                      <a:gd name="T60" fmla="*/ 0 w 1105"/>
                      <a:gd name="T61" fmla="*/ 0 h 104"/>
                      <a:gd name="T62" fmla="*/ 0 w 1105"/>
                      <a:gd name="T63" fmla="*/ 0 h 104"/>
                      <a:gd name="T64" fmla="*/ 0 w 1105"/>
                      <a:gd name="T65" fmla="*/ 0 h 104"/>
                      <a:gd name="T66" fmla="*/ 0 w 1105"/>
                      <a:gd name="T67" fmla="*/ 0 h 104"/>
                      <a:gd name="T68" fmla="*/ 0 w 1105"/>
                      <a:gd name="T69" fmla="*/ 0 h 104"/>
                      <a:gd name="T70" fmla="*/ 0 w 1105"/>
                      <a:gd name="T71" fmla="*/ 0 h 104"/>
                      <a:gd name="T72" fmla="*/ 0 w 1105"/>
                      <a:gd name="T73" fmla="*/ 0 h 104"/>
                      <a:gd name="T74" fmla="*/ 0 w 1105"/>
                      <a:gd name="T75" fmla="*/ 0 h 104"/>
                      <a:gd name="T76" fmla="*/ 0 w 1105"/>
                      <a:gd name="T77" fmla="*/ 0 h 104"/>
                      <a:gd name="T78" fmla="*/ 0 w 1105"/>
                      <a:gd name="T79" fmla="*/ 0 h 104"/>
                      <a:gd name="T80" fmla="*/ 0 w 1105"/>
                      <a:gd name="T81" fmla="*/ 0 h 104"/>
                      <a:gd name="T82" fmla="*/ 0 w 1105"/>
                      <a:gd name="T83" fmla="*/ 0 h 104"/>
                      <a:gd name="T84" fmla="*/ 0 w 1105"/>
                      <a:gd name="T85" fmla="*/ 0 h 104"/>
                      <a:gd name="T86" fmla="*/ 0 w 1105"/>
                      <a:gd name="T87" fmla="*/ 0 h 104"/>
                      <a:gd name="T88" fmla="*/ 0 w 1105"/>
                      <a:gd name="T89" fmla="*/ 0 h 104"/>
                      <a:gd name="T90" fmla="*/ 0 w 1105"/>
                      <a:gd name="T91" fmla="*/ 0 h 104"/>
                      <a:gd name="T92" fmla="*/ 0 w 1105"/>
                      <a:gd name="T93" fmla="*/ 0 h 104"/>
                      <a:gd name="T94" fmla="*/ 0 w 1105"/>
                      <a:gd name="T95" fmla="*/ 0 h 104"/>
                      <a:gd name="T96" fmla="*/ 0 w 1105"/>
                      <a:gd name="T97" fmla="*/ 0 h 104"/>
                      <a:gd name="T98" fmla="*/ 0 w 1105"/>
                      <a:gd name="T99" fmla="*/ 0 h 104"/>
                      <a:gd name="T100" fmla="*/ 0 w 1105"/>
                      <a:gd name="T101" fmla="*/ 0 h 104"/>
                      <a:gd name="T102" fmla="*/ 0 w 1105"/>
                      <a:gd name="T103" fmla="*/ 0 h 104"/>
                      <a:gd name="T104" fmla="*/ 0 w 1105"/>
                      <a:gd name="T105" fmla="*/ 0 h 104"/>
                      <a:gd name="T106" fmla="*/ 0 w 1105"/>
                      <a:gd name="T107" fmla="*/ 0 h 104"/>
                      <a:gd name="T108" fmla="*/ 0 w 1105"/>
                      <a:gd name="T109" fmla="*/ 0 h 104"/>
                      <a:gd name="T110" fmla="*/ 0 w 1105"/>
                      <a:gd name="T111" fmla="*/ 0 h 104"/>
                      <a:gd name="T112" fmla="*/ 0 w 1105"/>
                      <a:gd name="T113" fmla="*/ 0 h 104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105"/>
                      <a:gd name="T172" fmla="*/ 0 h 104"/>
                      <a:gd name="T173" fmla="*/ 1105 w 1105"/>
                      <a:gd name="T174" fmla="*/ 104 h 104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105" h="104">
                        <a:moveTo>
                          <a:pt x="872" y="13"/>
                        </a:moveTo>
                        <a:lnTo>
                          <a:pt x="876" y="13"/>
                        </a:lnTo>
                        <a:lnTo>
                          <a:pt x="879" y="13"/>
                        </a:lnTo>
                        <a:lnTo>
                          <a:pt x="883" y="13"/>
                        </a:lnTo>
                        <a:lnTo>
                          <a:pt x="886" y="13"/>
                        </a:lnTo>
                        <a:lnTo>
                          <a:pt x="890" y="13"/>
                        </a:lnTo>
                        <a:lnTo>
                          <a:pt x="893" y="13"/>
                        </a:lnTo>
                        <a:lnTo>
                          <a:pt x="897" y="13"/>
                        </a:lnTo>
                        <a:lnTo>
                          <a:pt x="900" y="13"/>
                        </a:lnTo>
                        <a:lnTo>
                          <a:pt x="904" y="13"/>
                        </a:lnTo>
                        <a:lnTo>
                          <a:pt x="909" y="13"/>
                        </a:lnTo>
                        <a:lnTo>
                          <a:pt x="911" y="13"/>
                        </a:lnTo>
                        <a:lnTo>
                          <a:pt x="916" y="13"/>
                        </a:lnTo>
                        <a:lnTo>
                          <a:pt x="918" y="11"/>
                        </a:lnTo>
                        <a:lnTo>
                          <a:pt x="923" y="11"/>
                        </a:lnTo>
                        <a:lnTo>
                          <a:pt x="927" y="11"/>
                        </a:lnTo>
                        <a:lnTo>
                          <a:pt x="930" y="11"/>
                        </a:lnTo>
                        <a:lnTo>
                          <a:pt x="932" y="10"/>
                        </a:lnTo>
                        <a:lnTo>
                          <a:pt x="936" y="10"/>
                        </a:lnTo>
                        <a:lnTo>
                          <a:pt x="940" y="10"/>
                        </a:lnTo>
                        <a:lnTo>
                          <a:pt x="943" y="10"/>
                        </a:lnTo>
                        <a:lnTo>
                          <a:pt x="947" y="9"/>
                        </a:lnTo>
                        <a:lnTo>
                          <a:pt x="950" y="9"/>
                        </a:lnTo>
                        <a:lnTo>
                          <a:pt x="954" y="8"/>
                        </a:lnTo>
                        <a:lnTo>
                          <a:pt x="957" y="8"/>
                        </a:lnTo>
                        <a:lnTo>
                          <a:pt x="960" y="8"/>
                        </a:lnTo>
                        <a:lnTo>
                          <a:pt x="964" y="8"/>
                        </a:lnTo>
                        <a:lnTo>
                          <a:pt x="967" y="7"/>
                        </a:lnTo>
                        <a:lnTo>
                          <a:pt x="972" y="7"/>
                        </a:lnTo>
                        <a:lnTo>
                          <a:pt x="974" y="5"/>
                        </a:lnTo>
                        <a:lnTo>
                          <a:pt x="978" y="5"/>
                        </a:lnTo>
                        <a:lnTo>
                          <a:pt x="981" y="5"/>
                        </a:lnTo>
                        <a:lnTo>
                          <a:pt x="985" y="5"/>
                        </a:lnTo>
                        <a:lnTo>
                          <a:pt x="988" y="4"/>
                        </a:lnTo>
                        <a:lnTo>
                          <a:pt x="992" y="3"/>
                        </a:lnTo>
                        <a:lnTo>
                          <a:pt x="994" y="3"/>
                        </a:lnTo>
                        <a:lnTo>
                          <a:pt x="998" y="3"/>
                        </a:lnTo>
                        <a:lnTo>
                          <a:pt x="1001" y="3"/>
                        </a:lnTo>
                        <a:lnTo>
                          <a:pt x="1005" y="2"/>
                        </a:lnTo>
                        <a:lnTo>
                          <a:pt x="1007" y="2"/>
                        </a:lnTo>
                        <a:lnTo>
                          <a:pt x="1012" y="2"/>
                        </a:lnTo>
                        <a:lnTo>
                          <a:pt x="1014" y="1"/>
                        </a:lnTo>
                        <a:lnTo>
                          <a:pt x="1018" y="1"/>
                        </a:lnTo>
                        <a:lnTo>
                          <a:pt x="1021" y="1"/>
                        </a:lnTo>
                        <a:lnTo>
                          <a:pt x="1025" y="1"/>
                        </a:lnTo>
                        <a:lnTo>
                          <a:pt x="1029" y="1"/>
                        </a:lnTo>
                        <a:lnTo>
                          <a:pt x="1032" y="1"/>
                        </a:lnTo>
                        <a:lnTo>
                          <a:pt x="1034" y="1"/>
                        </a:lnTo>
                        <a:lnTo>
                          <a:pt x="1039" y="1"/>
                        </a:lnTo>
                        <a:lnTo>
                          <a:pt x="1042" y="0"/>
                        </a:lnTo>
                        <a:lnTo>
                          <a:pt x="1045" y="0"/>
                        </a:lnTo>
                        <a:lnTo>
                          <a:pt x="1048" y="0"/>
                        </a:lnTo>
                        <a:lnTo>
                          <a:pt x="1052" y="0"/>
                        </a:lnTo>
                        <a:lnTo>
                          <a:pt x="1055" y="0"/>
                        </a:lnTo>
                        <a:lnTo>
                          <a:pt x="1058" y="1"/>
                        </a:lnTo>
                        <a:lnTo>
                          <a:pt x="1062" y="1"/>
                        </a:lnTo>
                        <a:lnTo>
                          <a:pt x="1065" y="1"/>
                        </a:lnTo>
                        <a:lnTo>
                          <a:pt x="1068" y="1"/>
                        </a:lnTo>
                        <a:lnTo>
                          <a:pt x="1072" y="2"/>
                        </a:lnTo>
                        <a:lnTo>
                          <a:pt x="1075" y="2"/>
                        </a:lnTo>
                        <a:lnTo>
                          <a:pt x="1078" y="3"/>
                        </a:lnTo>
                        <a:lnTo>
                          <a:pt x="1082" y="3"/>
                        </a:lnTo>
                        <a:lnTo>
                          <a:pt x="1086" y="4"/>
                        </a:lnTo>
                        <a:lnTo>
                          <a:pt x="1089" y="5"/>
                        </a:lnTo>
                        <a:lnTo>
                          <a:pt x="1093" y="7"/>
                        </a:lnTo>
                        <a:lnTo>
                          <a:pt x="1093" y="9"/>
                        </a:lnTo>
                        <a:lnTo>
                          <a:pt x="1094" y="11"/>
                        </a:lnTo>
                        <a:lnTo>
                          <a:pt x="1095" y="14"/>
                        </a:lnTo>
                        <a:lnTo>
                          <a:pt x="1095" y="17"/>
                        </a:lnTo>
                        <a:lnTo>
                          <a:pt x="1096" y="20"/>
                        </a:lnTo>
                        <a:lnTo>
                          <a:pt x="1097" y="22"/>
                        </a:lnTo>
                        <a:lnTo>
                          <a:pt x="1097" y="24"/>
                        </a:lnTo>
                        <a:lnTo>
                          <a:pt x="1099" y="28"/>
                        </a:lnTo>
                        <a:lnTo>
                          <a:pt x="1099" y="30"/>
                        </a:lnTo>
                        <a:lnTo>
                          <a:pt x="1100" y="33"/>
                        </a:lnTo>
                        <a:lnTo>
                          <a:pt x="1101" y="35"/>
                        </a:lnTo>
                        <a:lnTo>
                          <a:pt x="1101" y="39"/>
                        </a:lnTo>
                        <a:lnTo>
                          <a:pt x="1102" y="41"/>
                        </a:lnTo>
                        <a:lnTo>
                          <a:pt x="1103" y="43"/>
                        </a:lnTo>
                        <a:lnTo>
                          <a:pt x="1103" y="46"/>
                        </a:lnTo>
                        <a:lnTo>
                          <a:pt x="1105" y="49"/>
                        </a:lnTo>
                        <a:lnTo>
                          <a:pt x="1099" y="53"/>
                        </a:lnTo>
                        <a:lnTo>
                          <a:pt x="1093" y="57"/>
                        </a:lnTo>
                        <a:lnTo>
                          <a:pt x="1086" y="60"/>
                        </a:lnTo>
                        <a:lnTo>
                          <a:pt x="1077" y="64"/>
                        </a:lnTo>
                        <a:lnTo>
                          <a:pt x="1068" y="66"/>
                        </a:lnTo>
                        <a:lnTo>
                          <a:pt x="1057" y="68"/>
                        </a:lnTo>
                        <a:lnTo>
                          <a:pt x="1048" y="72"/>
                        </a:lnTo>
                        <a:lnTo>
                          <a:pt x="1036" y="76"/>
                        </a:lnTo>
                        <a:lnTo>
                          <a:pt x="1024" y="78"/>
                        </a:lnTo>
                        <a:lnTo>
                          <a:pt x="1011" y="80"/>
                        </a:lnTo>
                        <a:lnTo>
                          <a:pt x="997" y="81"/>
                        </a:lnTo>
                        <a:lnTo>
                          <a:pt x="982" y="84"/>
                        </a:lnTo>
                        <a:lnTo>
                          <a:pt x="968" y="86"/>
                        </a:lnTo>
                        <a:lnTo>
                          <a:pt x="953" y="89"/>
                        </a:lnTo>
                        <a:lnTo>
                          <a:pt x="936" y="90"/>
                        </a:lnTo>
                        <a:lnTo>
                          <a:pt x="921" y="92"/>
                        </a:lnTo>
                        <a:lnTo>
                          <a:pt x="903" y="92"/>
                        </a:lnTo>
                        <a:lnTo>
                          <a:pt x="885" y="95"/>
                        </a:lnTo>
                        <a:lnTo>
                          <a:pt x="866" y="96"/>
                        </a:lnTo>
                        <a:lnTo>
                          <a:pt x="847" y="97"/>
                        </a:lnTo>
                        <a:lnTo>
                          <a:pt x="829" y="98"/>
                        </a:lnTo>
                        <a:lnTo>
                          <a:pt x="809" y="99"/>
                        </a:lnTo>
                        <a:lnTo>
                          <a:pt x="790" y="99"/>
                        </a:lnTo>
                        <a:lnTo>
                          <a:pt x="770" y="102"/>
                        </a:lnTo>
                        <a:lnTo>
                          <a:pt x="750" y="102"/>
                        </a:lnTo>
                        <a:lnTo>
                          <a:pt x="728" y="102"/>
                        </a:lnTo>
                        <a:lnTo>
                          <a:pt x="708" y="102"/>
                        </a:lnTo>
                        <a:lnTo>
                          <a:pt x="688" y="104"/>
                        </a:lnTo>
                        <a:lnTo>
                          <a:pt x="665" y="104"/>
                        </a:lnTo>
                        <a:lnTo>
                          <a:pt x="645" y="104"/>
                        </a:lnTo>
                        <a:lnTo>
                          <a:pt x="623" y="104"/>
                        </a:lnTo>
                        <a:lnTo>
                          <a:pt x="601" y="104"/>
                        </a:lnTo>
                        <a:lnTo>
                          <a:pt x="580" y="104"/>
                        </a:lnTo>
                        <a:lnTo>
                          <a:pt x="558" y="104"/>
                        </a:lnTo>
                        <a:lnTo>
                          <a:pt x="536" y="104"/>
                        </a:lnTo>
                        <a:lnTo>
                          <a:pt x="514" y="104"/>
                        </a:lnTo>
                        <a:lnTo>
                          <a:pt x="492" y="104"/>
                        </a:lnTo>
                        <a:lnTo>
                          <a:pt x="471" y="104"/>
                        </a:lnTo>
                        <a:lnTo>
                          <a:pt x="450" y="104"/>
                        </a:lnTo>
                        <a:lnTo>
                          <a:pt x="427" y="104"/>
                        </a:lnTo>
                        <a:lnTo>
                          <a:pt x="407" y="104"/>
                        </a:lnTo>
                        <a:lnTo>
                          <a:pt x="384" y="104"/>
                        </a:lnTo>
                        <a:lnTo>
                          <a:pt x="363" y="103"/>
                        </a:lnTo>
                        <a:lnTo>
                          <a:pt x="343" y="103"/>
                        </a:lnTo>
                        <a:lnTo>
                          <a:pt x="321" y="102"/>
                        </a:lnTo>
                        <a:lnTo>
                          <a:pt x="301" y="102"/>
                        </a:lnTo>
                        <a:lnTo>
                          <a:pt x="282" y="102"/>
                        </a:lnTo>
                        <a:lnTo>
                          <a:pt x="263" y="102"/>
                        </a:lnTo>
                        <a:lnTo>
                          <a:pt x="243" y="102"/>
                        </a:lnTo>
                        <a:lnTo>
                          <a:pt x="224" y="102"/>
                        </a:lnTo>
                        <a:lnTo>
                          <a:pt x="205" y="100"/>
                        </a:lnTo>
                        <a:lnTo>
                          <a:pt x="187" y="100"/>
                        </a:lnTo>
                        <a:lnTo>
                          <a:pt x="170" y="99"/>
                        </a:lnTo>
                        <a:lnTo>
                          <a:pt x="153" y="99"/>
                        </a:lnTo>
                        <a:lnTo>
                          <a:pt x="136" y="99"/>
                        </a:lnTo>
                        <a:lnTo>
                          <a:pt x="120" y="99"/>
                        </a:lnTo>
                        <a:lnTo>
                          <a:pt x="104" y="99"/>
                        </a:lnTo>
                        <a:lnTo>
                          <a:pt x="89" y="99"/>
                        </a:lnTo>
                        <a:lnTo>
                          <a:pt x="76" y="99"/>
                        </a:lnTo>
                        <a:lnTo>
                          <a:pt x="63" y="99"/>
                        </a:lnTo>
                        <a:lnTo>
                          <a:pt x="49" y="99"/>
                        </a:lnTo>
                        <a:lnTo>
                          <a:pt x="37" y="99"/>
                        </a:lnTo>
                        <a:lnTo>
                          <a:pt x="25" y="99"/>
                        </a:lnTo>
                        <a:lnTo>
                          <a:pt x="15" y="99"/>
                        </a:lnTo>
                        <a:lnTo>
                          <a:pt x="14" y="97"/>
                        </a:lnTo>
                        <a:lnTo>
                          <a:pt x="12" y="93"/>
                        </a:lnTo>
                        <a:lnTo>
                          <a:pt x="11" y="91"/>
                        </a:lnTo>
                        <a:lnTo>
                          <a:pt x="9" y="89"/>
                        </a:lnTo>
                        <a:lnTo>
                          <a:pt x="7" y="83"/>
                        </a:lnTo>
                        <a:lnTo>
                          <a:pt x="6" y="78"/>
                        </a:lnTo>
                        <a:lnTo>
                          <a:pt x="5" y="76"/>
                        </a:lnTo>
                        <a:lnTo>
                          <a:pt x="5" y="73"/>
                        </a:lnTo>
                        <a:lnTo>
                          <a:pt x="3" y="70"/>
                        </a:lnTo>
                        <a:lnTo>
                          <a:pt x="2" y="67"/>
                        </a:lnTo>
                        <a:lnTo>
                          <a:pt x="2" y="65"/>
                        </a:lnTo>
                        <a:lnTo>
                          <a:pt x="2" y="62"/>
                        </a:lnTo>
                        <a:lnTo>
                          <a:pt x="0" y="59"/>
                        </a:lnTo>
                        <a:lnTo>
                          <a:pt x="0" y="57"/>
                        </a:lnTo>
                        <a:lnTo>
                          <a:pt x="2" y="54"/>
                        </a:lnTo>
                        <a:lnTo>
                          <a:pt x="7" y="51"/>
                        </a:lnTo>
                        <a:lnTo>
                          <a:pt x="9" y="48"/>
                        </a:lnTo>
                        <a:lnTo>
                          <a:pt x="14" y="46"/>
                        </a:lnTo>
                        <a:lnTo>
                          <a:pt x="18" y="42"/>
                        </a:lnTo>
                        <a:lnTo>
                          <a:pt x="21" y="41"/>
                        </a:lnTo>
                        <a:lnTo>
                          <a:pt x="25" y="39"/>
                        </a:lnTo>
                        <a:lnTo>
                          <a:pt x="28" y="36"/>
                        </a:lnTo>
                        <a:lnTo>
                          <a:pt x="32" y="35"/>
                        </a:lnTo>
                        <a:lnTo>
                          <a:pt x="35" y="33"/>
                        </a:lnTo>
                        <a:lnTo>
                          <a:pt x="40" y="32"/>
                        </a:lnTo>
                        <a:lnTo>
                          <a:pt x="44" y="30"/>
                        </a:lnTo>
                        <a:lnTo>
                          <a:pt x="47" y="29"/>
                        </a:lnTo>
                        <a:lnTo>
                          <a:pt x="52" y="28"/>
                        </a:lnTo>
                        <a:lnTo>
                          <a:pt x="57" y="27"/>
                        </a:lnTo>
                        <a:lnTo>
                          <a:pt x="60" y="26"/>
                        </a:lnTo>
                        <a:lnTo>
                          <a:pt x="65" y="24"/>
                        </a:lnTo>
                        <a:lnTo>
                          <a:pt x="69" y="23"/>
                        </a:lnTo>
                        <a:lnTo>
                          <a:pt x="73" y="23"/>
                        </a:lnTo>
                        <a:lnTo>
                          <a:pt x="78" y="23"/>
                        </a:lnTo>
                        <a:lnTo>
                          <a:pt x="82" y="22"/>
                        </a:lnTo>
                        <a:lnTo>
                          <a:pt x="85" y="21"/>
                        </a:lnTo>
                        <a:lnTo>
                          <a:pt x="91" y="21"/>
                        </a:lnTo>
                        <a:lnTo>
                          <a:pt x="95" y="21"/>
                        </a:lnTo>
                        <a:lnTo>
                          <a:pt x="98" y="21"/>
                        </a:lnTo>
                        <a:lnTo>
                          <a:pt x="103" y="21"/>
                        </a:lnTo>
                        <a:lnTo>
                          <a:pt x="108" y="21"/>
                        </a:lnTo>
                        <a:lnTo>
                          <a:pt x="113" y="21"/>
                        </a:lnTo>
                        <a:lnTo>
                          <a:pt x="116" y="21"/>
                        </a:lnTo>
                        <a:lnTo>
                          <a:pt x="121" y="21"/>
                        </a:lnTo>
                        <a:lnTo>
                          <a:pt x="126" y="21"/>
                        </a:lnTo>
                        <a:lnTo>
                          <a:pt x="130" y="21"/>
                        </a:lnTo>
                        <a:lnTo>
                          <a:pt x="135" y="21"/>
                        </a:lnTo>
                        <a:lnTo>
                          <a:pt x="139" y="21"/>
                        </a:lnTo>
                        <a:lnTo>
                          <a:pt x="143" y="21"/>
                        </a:lnTo>
                        <a:lnTo>
                          <a:pt x="148" y="21"/>
                        </a:lnTo>
                        <a:lnTo>
                          <a:pt x="153" y="21"/>
                        </a:lnTo>
                        <a:lnTo>
                          <a:pt x="158" y="22"/>
                        </a:lnTo>
                        <a:lnTo>
                          <a:pt x="161" y="22"/>
                        </a:lnTo>
                        <a:lnTo>
                          <a:pt x="167" y="23"/>
                        </a:lnTo>
                        <a:lnTo>
                          <a:pt x="171" y="23"/>
                        </a:lnTo>
                        <a:lnTo>
                          <a:pt x="175" y="23"/>
                        </a:lnTo>
                        <a:lnTo>
                          <a:pt x="179" y="23"/>
                        </a:lnTo>
                        <a:lnTo>
                          <a:pt x="184" y="23"/>
                        </a:lnTo>
                        <a:lnTo>
                          <a:pt x="190" y="23"/>
                        </a:lnTo>
                        <a:lnTo>
                          <a:pt x="194" y="23"/>
                        </a:lnTo>
                        <a:lnTo>
                          <a:pt x="199" y="23"/>
                        </a:lnTo>
                        <a:lnTo>
                          <a:pt x="203" y="24"/>
                        </a:lnTo>
                        <a:lnTo>
                          <a:pt x="208" y="23"/>
                        </a:lnTo>
                        <a:lnTo>
                          <a:pt x="212" y="23"/>
                        </a:lnTo>
                        <a:lnTo>
                          <a:pt x="216" y="23"/>
                        </a:lnTo>
                        <a:lnTo>
                          <a:pt x="221" y="23"/>
                        </a:lnTo>
                        <a:lnTo>
                          <a:pt x="225" y="23"/>
                        </a:lnTo>
                        <a:lnTo>
                          <a:pt x="230" y="23"/>
                        </a:lnTo>
                        <a:lnTo>
                          <a:pt x="234" y="23"/>
                        </a:lnTo>
                        <a:lnTo>
                          <a:pt x="238" y="23"/>
                        </a:lnTo>
                        <a:lnTo>
                          <a:pt x="243" y="22"/>
                        </a:lnTo>
                        <a:lnTo>
                          <a:pt x="248" y="22"/>
                        </a:lnTo>
                        <a:lnTo>
                          <a:pt x="251" y="21"/>
                        </a:lnTo>
                        <a:lnTo>
                          <a:pt x="256" y="21"/>
                        </a:lnTo>
                        <a:lnTo>
                          <a:pt x="260" y="21"/>
                        </a:lnTo>
                        <a:lnTo>
                          <a:pt x="264" y="20"/>
                        </a:lnTo>
                        <a:lnTo>
                          <a:pt x="269" y="19"/>
                        </a:lnTo>
                        <a:lnTo>
                          <a:pt x="273" y="19"/>
                        </a:lnTo>
                        <a:lnTo>
                          <a:pt x="282" y="17"/>
                        </a:lnTo>
                        <a:lnTo>
                          <a:pt x="291" y="17"/>
                        </a:lnTo>
                        <a:lnTo>
                          <a:pt x="300" y="17"/>
                        </a:lnTo>
                        <a:lnTo>
                          <a:pt x="310" y="17"/>
                        </a:lnTo>
                        <a:lnTo>
                          <a:pt x="319" y="16"/>
                        </a:lnTo>
                        <a:lnTo>
                          <a:pt x="329" y="16"/>
                        </a:lnTo>
                        <a:lnTo>
                          <a:pt x="337" y="16"/>
                        </a:lnTo>
                        <a:lnTo>
                          <a:pt x="346" y="16"/>
                        </a:lnTo>
                        <a:lnTo>
                          <a:pt x="356" y="16"/>
                        </a:lnTo>
                        <a:lnTo>
                          <a:pt x="365" y="16"/>
                        </a:lnTo>
                        <a:lnTo>
                          <a:pt x="374" y="16"/>
                        </a:lnTo>
                        <a:lnTo>
                          <a:pt x="384" y="16"/>
                        </a:lnTo>
                        <a:lnTo>
                          <a:pt x="394" y="16"/>
                        </a:lnTo>
                        <a:lnTo>
                          <a:pt x="402" y="16"/>
                        </a:lnTo>
                        <a:lnTo>
                          <a:pt x="412" y="16"/>
                        </a:lnTo>
                        <a:lnTo>
                          <a:pt x="422" y="17"/>
                        </a:lnTo>
                        <a:lnTo>
                          <a:pt x="431" y="17"/>
                        </a:lnTo>
                        <a:lnTo>
                          <a:pt x="440" y="17"/>
                        </a:lnTo>
                        <a:lnTo>
                          <a:pt x="450" y="17"/>
                        </a:lnTo>
                        <a:lnTo>
                          <a:pt x="459" y="17"/>
                        </a:lnTo>
                        <a:lnTo>
                          <a:pt x="469" y="17"/>
                        </a:lnTo>
                        <a:lnTo>
                          <a:pt x="478" y="17"/>
                        </a:lnTo>
                        <a:lnTo>
                          <a:pt x="488" y="17"/>
                        </a:lnTo>
                        <a:lnTo>
                          <a:pt x="498" y="17"/>
                        </a:lnTo>
                        <a:lnTo>
                          <a:pt x="507" y="17"/>
                        </a:lnTo>
                        <a:lnTo>
                          <a:pt x="516" y="17"/>
                        </a:lnTo>
                        <a:lnTo>
                          <a:pt x="525" y="17"/>
                        </a:lnTo>
                        <a:lnTo>
                          <a:pt x="536" y="17"/>
                        </a:lnTo>
                        <a:lnTo>
                          <a:pt x="544" y="17"/>
                        </a:lnTo>
                        <a:lnTo>
                          <a:pt x="554" y="17"/>
                        </a:lnTo>
                        <a:lnTo>
                          <a:pt x="563" y="17"/>
                        </a:lnTo>
                        <a:lnTo>
                          <a:pt x="574" y="19"/>
                        </a:lnTo>
                        <a:lnTo>
                          <a:pt x="582" y="17"/>
                        </a:lnTo>
                        <a:lnTo>
                          <a:pt x="592" y="17"/>
                        </a:lnTo>
                        <a:lnTo>
                          <a:pt x="601" y="17"/>
                        </a:lnTo>
                        <a:lnTo>
                          <a:pt x="611" y="17"/>
                        </a:lnTo>
                        <a:lnTo>
                          <a:pt x="619" y="17"/>
                        </a:lnTo>
                        <a:lnTo>
                          <a:pt x="630" y="17"/>
                        </a:lnTo>
                        <a:lnTo>
                          <a:pt x="639" y="17"/>
                        </a:lnTo>
                        <a:lnTo>
                          <a:pt x="649" y="17"/>
                        </a:lnTo>
                        <a:lnTo>
                          <a:pt x="657" y="17"/>
                        </a:lnTo>
                        <a:lnTo>
                          <a:pt x="668" y="17"/>
                        </a:lnTo>
                        <a:lnTo>
                          <a:pt x="677" y="17"/>
                        </a:lnTo>
                        <a:lnTo>
                          <a:pt x="687" y="17"/>
                        </a:lnTo>
                        <a:lnTo>
                          <a:pt x="695" y="17"/>
                        </a:lnTo>
                        <a:lnTo>
                          <a:pt x="706" y="17"/>
                        </a:lnTo>
                        <a:lnTo>
                          <a:pt x="715" y="17"/>
                        </a:lnTo>
                        <a:lnTo>
                          <a:pt x="724" y="17"/>
                        </a:lnTo>
                        <a:lnTo>
                          <a:pt x="733" y="16"/>
                        </a:lnTo>
                        <a:lnTo>
                          <a:pt x="743" y="16"/>
                        </a:lnTo>
                        <a:lnTo>
                          <a:pt x="751" y="16"/>
                        </a:lnTo>
                        <a:lnTo>
                          <a:pt x="762" y="16"/>
                        </a:lnTo>
                        <a:lnTo>
                          <a:pt x="770" y="16"/>
                        </a:lnTo>
                        <a:lnTo>
                          <a:pt x="779" y="16"/>
                        </a:lnTo>
                        <a:lnTo>
                          <a:pt x="789" y="15"/>
                        </a:lnTo>
                        <a:lnTo>
                          <a:pt x="798" y="15"/>
                        </a:lnTo>
                        <a:lnTo>
                          <a:pt x="807" y="15"/>
                        </a:lnTo>
                        <a:lnTo>
                          <a:pt x="817" y="14"/>
                        </a:lnTo>
                        <a:lnTo>
                          <a:pt x="824" y="14"/>
                        </a:lnTo>
                        <a:lnTo>
                          <a:pt x="835" y="14"/>
                        </a:lnTo>
                        <a:lnTo>
                          <a:pt x="843" y="13"/>
                        </a:lnTo>
                        <a:lnTo>
                          <a:pt x="853" y="13"/>
                        </a:lnTo>
                        <a:lnTo>
                          <a:pt x="862" y="13"/>
                        </a:lnTo>
                        <a:lnTo>
                          <a:pt x="872" y="13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2" name="Freeform 225">
                    <a:extLst>
                      <a:ext uri="{FF2B5EF4-FFF2-40B4-BE49-F238E27FC236}">
                        <a16:creationId xmlns:a16="http://schemas.microsoft.com/office/drawing/2014/main" id="{EEACC6EA-F721-4140-8B61-46D04B141C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" y="1536"/>
                    <a:ext cx="315" cy="39"/>
                  </a:xfrm>
                  <a:custGeom>
                    <a:avLst/>
                    <a:gdLst>
                      <a:gd name="T0" fmla="*/ 0 w 943"/>
                      <a:gd name="T1" fmla="*/ 0 h 116"/>
                      <a:gd name="T2" fmla="*/ 0 w 943"/>
                      <a:gd name="T3" fmla="*/ 0 h 116"/>
                      <a:gd name="T4" fmla="*/ 0 w 943"/>
                      <a:gd name="T5" fmla="*/ 0 h 116"/>
                      <a:gd name="T6" fmla="*/ 0 w 943"/>
                      <a:gd name="T7" fmla="*/ 0 h 116"/>
                      <a:gd name="T8" fmla="*/ 0 w 943"/>
                      <a:gd name="T9" fmla="*/ 0 h 116"/>
                      <a:gd name="T10" fmla="*/ 0 w 943"/>
                      <a:gd name="T11" fmla="*/ 0 h 116"/>
                      <a:gd name="T12" fmla="*/ 0 w 943"/>
                      <a:gd name="T13" fmla="*/ 0 h 116"/>
                      <a:gd name="T14" fmla="*/ 0 w 943"/>
                      <a:gd name="T15" fmla="*/ 0 h 116"/>
                      <a:gd name="T16" fmla="*/ 0 w 943"/>
                      <a:gd name="T17" fmla="*/ 0 h 116"/>
                      <a:gd name="T18" fmla="*/ 0 w 943"/>
                      <a:gd name="T19" fmla="*/ 0 h 116"/>
                      <a:gd name="T20" fmla="*/ 0 w 943"/>
                      <a:gd name="T21" fmla="*/ 0 h 116"/>
                      <a:gd name="T22" fmla="*/ 0 w 943"/>
                      <a:gd name="T23" fmla="*/ 0 h 116"/>
                      <a:gd name="T24" fmla="*/ 0 w 943"/>
                      <a:gd name="T25" fmla="*/ 0 h 116"/>
                      <a:gd name="T26" fmla="*/ 0 w 943"/>
                      <a:gd name="T27" fmla="*/ 0 h 116"/>
                      <a:gd name="T28" fmla="*/ 0 w 943"/>
                      <a:gd name="T29" fmla="*/ 0 h 116"/>
                      <a:gd name="T30" fmla="*/ 0 w 943"/>
                      <a:gd name="T31" fmla="*/ 0 h 116"/>
                      <a:gd name="T32" fmla="*/ 0 w 943"/>
                      <a:gd name="T33" fmla="*/ 0 h 116"/>
                      <a:gd name="T34" fmla="*/ 0 w 943"/>
                      <a:gd name="T35" fmla="*/ 0 h 116"/>
                      <a:gd name="T36" fmla="*/ 0 w 943"/>
                      <a:gd name="T37" fmla="*/ 0 h 116"/>
                      <a:gd name="T38" fmla="*/ 0 w 943"/>
                      <a:gd name="T39" fmla="*/ 0 h 116"/>
                      <a:gd name="T40" fmla="*/ 0 w 943"/>
                      <a:gd name="T41" fmla="*/ 0 h 116"/>
                      <a:gd name="T42" fmla="*/ 0 w 943"/>
                      <a:gd name="T43" fmla="*/ 0 h 116"/>
                      <a:gd name="T44" fmla="*/ 0 w 943"/>
                      <a:gd name="T45" fmla="*/ 0 h 116"/>
                      <a:gd name="T46" fmla="*/ 0 w 943"/>
                      <a:gd name="T47" fmla="*/ 0 h 116"/>
                      <a:gd name="T48" fmla="*/ 0 w 943"/>
                      <a:gd name="T49" fmla="*/ 0 h 116"/>
                      <a:gd name="T50" fmla="*/ 0 w 943"/>
                      <a:gd name="T51" fmla="*/ 0 h 116"/>
                      <a:gd name="T52" fmla="*/ 0 w 943"/>
                      <a:gd name="T53" fmla="*/ 0 h 116"/>
                      <a:gd name="T54" fmla="*/ 0 w 943"/>
                      <a:gd name="T55" fmla="*/ 0 h 116"/>
                      <a:gd name="T56" fmla="*/ 0 w 943"/>
                      <a:gd name="T57" fmla="*/ 0 h 116"/>
                      <a:gd name="T58" fmla="*/ 0 w 943"/>
                      <a:gd name="T59" fmla="*/ 0 h 116"/>
                      <a:gd name="T60" fmla="*/ 0 w 943"/>
                      <a:gd name="T61" fmla="*/ 0 h 116"/>
                      <a:gd name="T62" fmla="*/ 0 w 943"/>
                      <a:gd name="T63" fmla="*/ 0 h 116"/>
                      <a:gd name="T64" fmla="*/ 0 w 943"/>
                      <a:gd name="T65" fmla="*/ 0 h 116"/>
                      <a:gd name="T66" fmla="*/ 0 w 943"/>
                      <a:gd name="T67" fmla="*/ 0 h 116"/>
                      <a:gd name="T68" fmla="*/ 0 w 943"/>
                      <a:gd name="T69" fmla="*/ 0 h 116"/>
                      <a:gd name="T70" fmla="*/ 0 w 943"/>
                      <a:gd name="T71" fmla="*/ 0 h 116"/>
                      <a:gd name="T72" fmla="*/ 0 w 943"/>
                      <a:gd name="T73" fmla="*/ 0 h 116"/>
                      <a:gd name="T74" fmla="*/ 0 w 943"/>
                      <a:gd name="T75" fmla="*/ 0 h 116"/>
                      <a:gd name="T76" fmla="*/ 0 w 943"/>
                      <a:gd name="T77" fmla="*/ 0 h 116"/>
                      <a:gd name="T78" fmla="*/ 0 w 943"/>
                      <a:gd name="T79" fmla="*/ 0 h 116"/>
                      <a:gd name="T80" fmla="*/ 0 w 943"/>
                      <a:gd name="T81" fmla="*/ 0 h 116"/>
                      <a:gd name="T82" fmla="*/ 0 w 943"/>
                      <a:gd name="T83" fmla="*/ 0 h 116"/>
                      <a:gd name="T84" fmla="*/ 0 w 943"/>
                      <a:gd name="T85" fmla="*/ 0 h 116"/>
                      <a:gd name="T86" fmla="*/ 0 w 943"/>
                      <a:gd name="T87" fmla="*/ 0 h 116"/>
                      <a:gd name="T88" fmla="*/ 0 w 943"/>
                      <a:gd name="T89" fmla="*/ 0 h 116"/>
                      <a:gd name="T90" fmla="*/ 0 w 943"/>
                      <a:gd name="T91" fmla="*/ 0 h 116"/>
                      <a:gd name="T92" fmla="*/ 0 w 943"/>
                      <a:gd name="T93" fmla="*/ 0 h 116"/>
                      <a:gd name="T94" fmla="*/ 0 w 943"/>
                      <a:gd name="T95" fmla="*/ 0 h 116"/>
                      <a:gd name="T96" fmla="*/ 0 w 943"/>
                      <a:gd name="T97" fmla="*/ 0 h 116"/>
                      <a:gd name="T98" fmla="*/ 0 w 943"/>
                      <a:gd name="T99" fmla="*/ 0 h 116"/>
                      <a:gd name="T100" fmla="*/ 0 w 943"/>
                      <a:gd name="T101" fmla="*/ 0 h 116"/>
                      <a:gd name="T102" fmla="*/ 0 w 943"/>
                      <a:gd name="T103" fmla="*/ 0 h 116"/>
                      <a:gd name="T104" fmla="*/ 0 w 943"/>
                      <a:gd name="T105" fmla="*/ 0 h 116"/>
                      <a:gd name="T106" fmla="*/ 0 w 943"/>
                      <a:gd name="T107" fmla="*/ 0 h 116"/>
                      <a:gd name="T108" fmla="*/ 0 w 943"/>
                      <a:gd name="T109" fmla="*/ 0 h 116"/>
                      <a:gd name="T110" fmla="*/ 0 w 943"/>
                      <a:gd name="T111" fmla="*/ 0 h 11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943"/>
                      <a:gd name="T169" fmla="*/ 0 h 116"/>
                      <a:gd name="T170" fmla="*/ 943 w 943"/>
                      <a:gd name="T171" fmla="*/ 116 h 11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943" h="116">
                        <a:moveTo>
                          <a:pt x="435" y="0"/>
                        </a:moveTo>
                        <a:lnTo>
                          <a:pt x="442" y="0"/>
                        </a:lnTo>
                        <a:lnTo>
                          <a:pt x="450" y="1"/>
                        </a:lnTo>
                        <a:lnTo>
                          <a:pt x="458" y="1"/>
                        </a:lnTo>
                        <a:lnTo>
                          <a:pt x="465" y="1"/>
                        </a:lnTo>
                        <a:lnTo>
                          <a:pt x="472" y="1"/>
                        </a:lnTo>
                        <a:lnTo>
                          <a:pt x="480" y="1"/>
                        </a:lnTo>
                        <a:lnTo>
                          <a:pt x="488" y="1"/>
                        </a:lnTo>
                        <a:lnTo>
                          <a:pt x="496" y="2"/>
                        </a:lnTo>
                        <a:lnTo>
                          <a:pt x="503" y="2"/>
                        </a:lnTo>
                        <a:lnTo>
                          <a:pt x="510" y="2"/>
                        </a:lnTo>
                        <a:lnTo>
                          <a:pt x="518" y="2"/>
                        </a:lnTo>
                        <a:lnTo>
                          <a:pt x="525" y="4"/>
                        </a:lnTo>
                        <a:lnTo>
                          <a:pt x="533" y="4"/>
                        </a:lnTo>
                        <a:lnTo>
                          <a:pt x="540" y="5"/>
                        </a:lnTo>
                        <a:lnTo>
                          <a:pt x="548" y="5"/>
                        </a:lnTo>
                        <a:lnTo>
                          <a:pt x="555" y="5"/>
                        </a:lnTo>
                        <a:lnTo>
                          <a:pt x="562" y="5"/>
                        </a:lnTo>
                        <a:lnTo>
                          <a:pt x="571" y="5"/>
                        </a:lnTo>
                        <a:lnTo>
                          <a:pt x="578" y="5"/>
                        </a:lnTo>
                        <a:lnTo>
                          <a:pt x="586" y="5"/>
                        </a:lnTo>
                        <a:lnTo>
                          <a:pt x="593" y="5"/>
                        </a:lnTo>
                        <a:lnTo>
                          <a:pt x="600" y="6"/>
                        </a:lnTo>
                        <a:lnTo>
                          <a:pt x="609" y="6"/>
                        </a:lnTo>
                        <a:lnTo>
                          <a:pt x="616" y="7"/>
                        </a:lnTo>
                        <a:lnTo>
                          <a:pt x="623" y="7"/>
                        </a:lnTo>
                        <a:lnTo>
                          <a:pt x="630" y="7"/>
                        </a:lnTo>
                        <a:lnTo>
                          <a:pt x="638" y="7"/>
                        </a:lnTo>
                        <a:lnTo>
                          <a:pt x="645" y="7"/>
                        </a:lnTo>
                        <a:lnTo>
                          <a:pt x="652" y="7"/>
                        </a:lnTo>
                        <a:lnTo>
                          <a:pt x="661" y="8"/>
                        </a:lnTo>
                        <a:lnTo>
                          <a:pt x="668" y="9"/>
                        </a:lnTo>
                        <a:lnTo>
                          <a:pt x="676" y="9"/>
                        </a:lnTo>
                        <a:lnTo>
                          <a:pt x="683" y="9"/>
                        </a:lnTo>
                        <a:lnTo>
                          <a:pt x="690" y="9"/>
                        </a:lnTo>
                        <a:lnTo>
                          <a:pt x="699" y="9"/>
                        </a:lnTo>
                        <a:lnTo>
                          <a:pt x="706" y="11"/>
                        </a:lnTo>
                        <a:lnTo>
                          <a:pt x="713" y="11"/>
                        </a:lnTo>
                        <a:lnTo>
                          <a:pt x="720" y="12"/>
                        </a:lnTo>
                        <a:lnTo>
                          <a:pt x="728" y="12"/>
                        </a:lnTo>
                        <a:lnTo>
                          <a:pt x="735" y="12"/>
                        </a:lnTo>
                        <a:lnTo>
                          <a:pt x="743" y="12"/>
                        </a:lnTo>
                        <a:lnTo>
                          <a:pt x="750" y="13"/>
                        </a:lnTo>
                        <a:lnTo>
                          <a:pt x="757" y="14"/>
                        </a:lnTo>
                        <a:lnTo>
                          <a:pt x="765" y="14"/>
                        </a:lnTo>
                        <a:lnTo>
                          <a:pt x="772" y="15"/>
                        </a:lnTo>
                        <a:lnTo>
                          <a:pt x="779" y="17"/>
                        </a:lnTo>
                        <a:lnTo>
                          <a:pt x="787" y="17"/>
                        </a:lnTo>
                        <a:lnTo>
                          <a:pt x="795" y="18"/>
                        </a:lnTo>
                        <a:lnTo>
                          <a:pt x="802" y="18"/>
                        </a:lnTo>
                        <a:lnTo>
                          <a:pt x="809" y="19"/>
                        </a:lnTo>
                        <a:lnTo>
                          <a:pt x="816" y="19"/>
                        </a:lnTo>
                        <a:lnTo>
                          <a:pt x="824" y="20"/>
                        </a:lnTo>
                        <a:lnTo>
                          <a:pt x="832" y="23"/>
                        </a:lnTo>
                        <a:lnTo>
                          <a:pt x="839" y="23"/>
                        </a:lnTo>
                        <a:lnTo>
                          <a:pt x="846" y="24"/>
                        </a:lnTo>
                        <a:lnTo>
                          <a:pt x="853" y="25"/>
                        </a:lnTo>
                        <a:lnTo>
                          <a:pt x="860" y="26"/>
                        </a:lnTo>
                        <a:lnTo>
                          <a:pt x="867" y="27"/>
                        </a:lnTo>
                        <a:lnTo>
                          <a:pt x="876" y="28"/>
                        </a:lnTo>
                        <a:lnTo>
                          <a:pt x="883" y="30"/>
                        </a:lnTo>
                        <a:lnTo>
                          <a:pt x="890" y="31"/>
                        </a:lnTo>
                        <a:lnTo>
                          <a:pt x="897" y="32"/>
                        </a:lnTo>
                        <a:lnTo>
                          <a:pt x="904" y="34"/>
                        </a:lnTo>
                        <a:lnTo>
                          <a:pt x="912" y="36"/>
                        </a:lnTo>
                        <a:lnTo>
                          <a:pt x="916" y="39"/>
                        </a:lnTo>
                        <a:lnTo>
                          <a:pt x="919" y="44"/>
                        </a:lnTo>
                        <a:lnTo>
                          <a:pt x="923" y="49"/>
                        </a:lnTo>
                        <a:lnTo>
                          <a:pt x="928" y="52"/>
                        </a:lnTo>
                        <a:lnTo>
                          <a:pt x="931" y="57"/>
                        </a:lnTo>
                        <a:lnTo>
                          <a:pt x="934" y="62"/>
                        </a:lnTo>
                        <a:lnTo>
                          <a:pt x="938" y="65"/>
                        </a:lnTo>
                        <a:lnTo>
                          <a:pt x="943" y="70"/>
                        </a:lnTo>
                        <a:lnTo>
                          <a:pt x="940" y="75"/>
                        </a:lnTo>
                        <a:lnTo>
                          <a:pt x="936" y="78"/>
                        </a:lnTo>
                        <a:lnTo>
                          <a:pt x="934" y="83"/>
                        </a:lnTo>
                        <a:lnTo>
                          <a:pt x="931" y="88"/>
                        </a:lnTo>
                        <a:lnTo>
                          <a:pt x="929" y="91"/>
                        </a:lnTo>
                        <a:lnTo>
                          <a:pt x="927" y="95"/>
                        </a:lnTo>
                        <a:lnTo>
                          <a:pt x="925" y="101"/>
                        </a:lnTo>
                        <a:lnTo>
                          <a:pt x="923" y="106"/>
                        </a:lnTo>
                        <a:lnTo>
                          <a:pt x="918" y="106"/>
                        </a:lnTo>
                        <a:lnTo>
                          <a:pt x="915" y="106"/>
                        </a:lnTo>
                        <a:lnTo>
                          <a:pt x="911" y="106"/>
                        </a:lnTo>
                        <a:lnTo>
                          <a:pt x="906" y="106"/>
                        </a:lnTo>
                        <a:lnTo>
                          <a:pt x="902" y="106"/>
                        </a:lnTo>
                        <a:lnTo>
                          <a:pt x="898" y="106"/>
                        </a:lnTo>
                        <a:lnTo>
                          <a:pt x="893" y="106"/>
                        </a:lnTo>
                        <a:lnTo>
                          <a:pt x="889" y="106"/>
                        </a:lnTo>
                        <a:lnTo>
                          <a:pt x="885" y="106"/>
                        </a:lnTo>
                        <a:lnTo>
                          <a:pt x="880" y="106"/>
                        </a:lnTo>
                        <a:lnTo>
                          <a:pt x="876" y="106"/>
                        </a:lnTo>
                        <a:lnTo>
                          <a:pt x="872" y="106"/>
                        </a:lnTo>
                        <a:lnTo>
                          <a:pt x="867" y="106"/>
                        </a:lnTo>
                        <a:lnTo>
                          <a:pt x="864" y="106"/>
                        </a:lnTo>
                        <a:lnTo>
                          <a:pt x="859" y="106"/>
                        </a:lnTo>
                        <a:lnTo>
                          <a:pt x="855" y="106"/>
                        </a:lnTo>
                        <a:lnTo>
                          <a:pt x="851" y="104"/>
                        </a:lnTo>
                        <a:lnTo>
                          <a:pt x="847" y="104"/>
                        </a:lnTo>
                        <a:lnTo>
                          <a:pt x="842" y="103"/>
                        </a:lnTo>
                        <a:lnTo>
                          <a:pt x="838" y="103"/>
                        </a:lnTo>
                        <a:lnTo>
                          <a:pt x="834" y="103"/>
                        </a:lnTo>
                        <a:lnTo>
                          <a:pt x="829" y="102"/>
                        </a:lnTo>
                        <a:lnTo>
                          <a:pt x="826" y="102"/>
                        </a:lnTo>
                        <a:lnTo>
                          <a:pt x="822" y="102"/>
                        </a:lnTo>
                        <a:lnTo>
                          <a:pt x="817" y="101"/>
                        </a:lnTo>
                        <a:lnTo>
                          <a:pt x="814" y="101"/>
                        </a:lnTo>
                        <a:lnTo>
                          <a:pt x="809" y="100"/>
                        </a:lnTo>
                        <a:lnTo>
                          <a:pt x="806" y="100"/>
                        </a:lnTo>
                        <a:lnTo>
                          <a:pt x="801" y="100"/>
                        </a:lnTo>
                        <a:lnTo>
                          <a:pt x="797" y="99"/>
                        </a:lnTo>
                        <a:lnTo>
                          <a:pt x="792" y="99"/>
                        </a:lnTo>
                        <a:lnTo>
                          <a:pt x="789" y="99"/>
                        </a:lnTo>
                        <a:lnTo>
                          <a:pt x="784" y="97"/>
                        </a:lnTo>
                        <a:lnTo>
                          <a:pt x="781" y="97"/>
                        </a:lnTo>
                        <a:lnTo>
                          <a:pt x="776" y="96"/>
                        </a:lnTo>
                        <a:lnTo>
                          <a:pt x="772" y="95"/>
                        </a:lnTo>
                        <a:lnTo>
                          <a:pt x="768" y="95"/>
                        </a:lnTo>
                        <a:lnTo>
                          <a:pt x="764" y="95"/>
                        </a:lnTo>
                        <a:lnTo>
                          <a:pt x="759" y="94"/>
                        </a:lnTo>
                        <a:lnTo>
                          <a:pt x="756" y="94"/>
                        </a:lnTo>
                        <a:lnTo>
                          <a:pt x="751" y="93"/>
                        </a:lnTo>
                        <a:lnTo>
                          <a:pt x="746" y="93"/>
                        </a:lnTo>
                        <a:lnTo>
                          <a:pt x="743" y="93"/>
                        </a:lnTo>
                        <a:lnTo>
                          <a:pt x="739" y="93"/>
                        </a:lnTo>
                        <a:lnTo>
                          <a:pt x="734" y="91"/>
                        </a:lnTo>
                        <a:lnTo>
                          <a:pt x="731" y="91"/>
                        </a:lnTo>
                        <a:lnTo>
                          <a:pt x="726" y="91"/>
                        </a:lnTo>
                        <a:lnTo>
                          <a:pt x="722" y="91"/>
                        </a:lnTo>
                        <a:lnTo>
                          <a:pt x="719" y="90"/>
                        </a:lnTo>
                        <a:lnTo>
                          <a:pt x="713" y="90"/>
                        </a:lnTo>
                        <a:lnTo>
                          <a:pt x="709" y="90"/>
                        </a:lnTo>
                        <a:lnTo>
                          <a:pt x="706" y="90"/>
                        </a:lnTo>
                        <a:lnTo>
                          <a:pt x="701" y="89"/>
                        </a:lnTo>
                        <a:lnTo>
                          <a:pt x="696" y="89"/>
                        </a:lnTo>
                        <a:lnTo>
                          <a:pt x="693" y="89"/>
                        </a:lnTo>
                        <a:lnTo>
                          <a:pt x="688" y="89"/>
                        </a:lnTo>
                        <a:lnTo>
                          <a:pt x="684" y="89"/>
                        </a:lnTo>
                        <a:lnTo>
                          <a:pt x="680" y="89"/>
                        </a:lnTo>
                        <a:lnTo>
                          <a:pt x="675" y="89"/>
                        </a:lnTo>
                        <a:lnTo>
                          <a:pt x="671" y="89"/>
                        </a:lnTo>
                        <a:lnTo>
                          <a:pt x="667" y="89"/>
                        </a:lnTo>
                        <a:lnTo>
                          <a:pt x="663" y="89"/>
                        </a:lnTo>
                        <a:lnTo>
                          <a:pt x="658" y="89"/>
                        </a:lnTo>
                        <a:lnTo>
                          <a:pt x="655" y="90"/>
                        </a:lnTo>
                        <a:lnTo>
                          <a:pt x="650" y="89"/>
                        </a:lnTo>
                        <a:lnTo>
                          <a:pt x="645" y="88"/>
                        </a:lnTo>
                        <a:lnTo>
                          <a:pt x="641" y="88"/>
                        </a:lnTo>
                        <a:lnTo>
                          <a:pt x="636" y="88"/>
                        </a:lnTo>
                        <a:lnTo>
                          <a:pt x="632" y="87"/>
                        </a:lnTo>
                        <a:lnTo>
                          <a:pt x="628" y="87"/>
                        </a:lnTo>
                        <a:lnTo>
                          <a:pt x="623" y="85"/>
                        </a:lnTo>
                        <a:lnTo>
                          <a:pt x="619" y="85"/>
                        </a:lnTo>
                        <a:lnTo>
                          <a:pt x="614" y="85"/>
                        </a:lnTo>
                        <a:lnTo>
                          <a:pt x="610" y="84"/>
                        </a:lnTo>
                        <a:lnTo>
                          <a:pt x="605" y="84"/>
                        </a:lnTo>
                        <a:lnTo>
                          <a:pt x="600" y="84"/>
                        </a:lnTo>
                        <a:lnTo>
                          <a:pt x="595" y="83"/>
                        </a:lnTo>
                        <a:lnTo>
                          <a:pt x="592" y="83"/>
                        </a:lnTo>
                        <a:lnTo>
                          <a:pt x="587" y="83"/>
                        </a:lnTo>
                        <a:lnTo>
                          <a:pt x="582" y="83"/>
                        </a:lnTo>
                        <a:lnTo>
                          <a:pt x="578" y="82"/>
                        </a:lnTo>
                        <a:lnTo>
                          <a:pt x="573" y="82"/>
                        </a:lnTo>
                        <a:lnTo>
                          <a:pt x="568" y="81"/>
                        </a:lnTo>
                        <a:lnTo>
                          <a:pt x="563" y="81"/>
                        </a:lnTo>
                        <a:lnTo>
                          <a:pt x="559" y="81"/>
                        </a:lnTo>
                        <a:lnTo>
                          <a:pt x="554" y="81"/>
                        </a:lnTo>
                        <a:lnTo>
                          <a:pt x="549" y="81"/>
                        </a:lnTo>
                        <a:lnTo>
                          <a:pt x="544" y="81"/>
                        </a:lnTo>
                        <a:lnTo>
                          <a:pt x="540" y="81"/>
                        </a:lnTo>
                        <a:lnTo>
                          <a:pt x="536" y="81"/>
                        </a:lnTo>
                        <a:lnTo>
                          <a:pt x="531" y="81"/>
                        </a:lnTo>
                        <a:lnTo>
                          <a:pt x="525" y="81"/>
                        </a:lnTo>
                        <a:lnTo>
                          <a:pt x="521" y="81"/>
                        </a:lnTo>
                        <a:lnTo>
                          <a:pt x="516" y="81"/>
                        </a:lnTo>
                        <a:lnTo>
                          <a:pt x="512" y="81"/>
                        </a:lnTo>
                        <a:lnTo>
                          <a:pt x="508" y="82"/>
                        </a:lnTo>
                        <a:lnTo>
                          <a:pt x="501" y="81"/>
                        </a:lnTo>
                        <a:lnTo>
                          <a:pt x="493" y="81"/>
                        </a:lnTo>
                        <a:lnTo>
                          <a:pt x="485" y="81"/>
                        </a:lnTo>
                        <a:lnTo>
                          <a:pt x="479" y="81"/>
                        </a:lnTo>
                        <a:lnTo>
                          <a:pt x="472" y="80"/>
                        </a:lnTo>
                        <a:lnTo>
                          <a:pt x="465" y="80"/>
                        </a:lnTo>
                        <a:lnTo>
                          <a:pt x="458" y="80"/>
                        </a:lnTo>
                        <a:lnTo>
                          <a:pt x="451" y="80"/>
                        </a:lnTo>
                        <a:lnTo>
                          <a:pt x="444" y="78"/>
                        </a:lnTo>
                        <a:lnTo>
                          <a:pt x="438" y="78"/>
                        </a:lnTo>
                        <a:lnTo>
                          <a:pt x="429" y="78"/>
                        </a:lnTo>
                        <a:lnTo>
                          <a:pt x="422" y="78"/>
                        </a:lnTo>
                        <a:lnTo>
                          <a:pt x="415" y="78"/>
                        </a:lnTo>
                        <a:lnTo>
                          <a:pt x="409" y="78"/>
                        </a:lnTo>
                        <a:lnTo>
                          <a:pt x="402" y="78"/>
                        </a:lnTo>
                        <a:lnTo>
                          <a:pt x="395" y="78"/>
                        </a:lnTo>
                        <a:lnTo>
                          <a:pt x="387" y="78"/>
                        </a:lnTo>
                        <a:lnTo>
                          <a:pt x="381" y="78"/>
                        </a:lnTo>
                        <a:lnTo>
                          <a:pt x="374" y="78"/>
                        </a:lnTo>
                        <a:lnTo>
                          <a:pt x="366" y="78"/>
                        </a:lnTo>
                        <a:lnTo>
                          <a:pt x="359" y="78"/>
                        </a:lnTo>
                        <a:lnTo>
                          <a:pt x="352" y="78"/>
                        </a:lnTo>
                        <a:lnTo>
                          <a:pt x="345" y="80"/>
                        </a:lnTo>
                        <a:lnTo>
                          <a:pt x="339" y="80"/>
                        </a:lnTo>
                        <a:lnTo>
                          <a:pt x="331" y="80"/>
                        </a:lnTo>
                        <a:lnTo>
                          <a:pt x="325" y="80"/>
                        </a:lnTo>
                        <a:lnTo>
                          <a:pt x="318" y="81"/>
                        </a:lnTo>
                        <a:lnTo>
                          <a:pt x="311" y="81"/>
                        </a:lnTo>
                        <a:lnTo>
                          <a:pt x="304" y="81"/>
                        </a:lnTo>
                        <a:lnTo>
                          <a:pt x="298" y="82"/>
                        </a:lnTo>
                        <a:lnTo>
                          <a:pt x="291" y="82"/>
                        </a:lnTo>
                        <a:lnTo>
                          <a:pt x="283" y="83"/>
                        </a:lnTo>
                        <a:lnTo>
                          <a:pt x="276" y="83"/>
                        </a:lnTo>
                        <a:lnTo>
                          <a:pt x="269" y="83"/>
                        </a:lnTo>
                        <a:lnTo>
                          <a:pt x="263" y="84"/>
                        </a:lnTo>
                        <a:lnTo>
                          <a:pt x="256" y="84"/>
                        </a:lnTo>
                        <a:lnTo>
                          <a:pt x="249" y="85"/>
                        </a:lnTo>
                        <a:lnTo>
                          <a:pt x="242" y="85"/>
                        </a:lnTo>
                        <a:lnTo>
                          <a:pt x="235" y="87"/>
                        </a:lnTo>
                        <a:lnTo>
                          <a:pt x="229" y="88"/>
                        </a:lnTo>
                        <a:lnTo>
                          <a:pt x="222" y="88"/>
                        </a:lnTo>
                        <a:lnTo>
                          <a:pt x="215" y="89"/>
                        </a:lnTo>
                        <a:lnTo>
                          <a:pt x="208" y="90"/>
                        </a:lnTo>
                        <a:lnTo>
                          <a:pt x="202" y="90"/>
                        </a:lnTo>
                        <a:lnTo>
                          <a:pt x="194" y="91"/>
                        </a:lnTo>
                        <a:lnTo>
                          <a:pt x="187" y="93"/>
                        </a:lnTo>
                        <a:lnTo>
                          <a:pt x="181" y="94"/>
                        </a:lnTo>
                        <a:lnTo>
                          <a:pt x="174" y="95"/>
                        </a:lnTo>
                        <a:lnTo>
                          <a:pt x="167" y="95"/>
                        </a:lnTo>
                        <a:lnTo>
                          <a:pt x="161" y="96"/>
                        </a:lnTo>
                        <a:lnTo>
                          <a:pt x="154" y="97"/>
                        </a:lnTo>
                        <a:lnTo>
                          <a:pt x="147" y="99"/>
                        </a:lnTo>
                        <a:lnTo>
                          <a:pt x="141" y="100"/>
                        </a:lnTo>
                        <a:lnTo>
                          <a:pt x="134" y="101"/>
                        </a:lnTo>
                        <a:lnTo>
                          <a:pt x="127" y="103"/>
                        </a:lnTo>
                        <a:lnTo>
                          <a:pt x="121" y="104"/>
                        </a:lnTo>
                        <a:lnTo>
                          <a:pt x="114" y="106"/>
                        </a:lnTo>
                        <a:lnTo>
                          <a:pt x="108" y="107"/>
                        </a:lnTo>
                        <a:lnTo>
                          <a:pt x="101" y="108"/>
                        </a:lnTo>
                        <a:lnTo>
                          <a:pt x="95" y="110"/>
                        </a:lnTo>
                        <a:lnTo>
                          <a:pt x="88" y="112"/>
                        </a:lnTo>
                        <a:lnTo>
                          <a:pt x="82" y="113"/>
                        </a:lnTo>
                        <a:lnTo>
                          <a:pt x="76" y="115"/>
                        </a:lnTo>
                        <a:lnTo>
                          <a:pt x="69" y="116"/>
                        </a:lnTo>
                        <a:lnTo>
                          <a:pt x="65" y="115"/>
                        </a:lnTo>
                        <a:lnTo>
                          <a:pt x="62" y="115"/>
                        </a:lnTo>
                        <a:lnTo>
                          <a:pt x="58" y="114"/>
                        </a:lnTo>
                        <a:lnTo>
                          <a:pt x="56" y="114"/>
                        </a:lnTo>
                        <a:lnTo>
                          <a:pt x="52" y="113"/>
                        </a:lnTo>
                        <a:lnTo>
                          <a:pt x="49" y="113"/>
                        </a:lnTo>
                        <a:lnTo>
                          <a:pt x="45" y="113"/>
                        </a:lnTo>
                        <a:lnTo>
                          <a:pt x="43" y="113"/>
                        </a:lnTo>
                        <a:lnTo>
                          <a:pt x="39" y="113"/>
                        </a:lnTo>
                        <a:lnTo>
                          <a:pt x="37" y="113"/>
                        </a:lnTo>
                        <a:lnTo>
                          <a:pt x="33" y="113"/>
                        </a:lnTo>
                        <a:lnTo>
                          <a:pt x="31" y="113"/>
                        </a:lnTo>
                        <a:lnTo>
                          <a:pt x="27" y="113"/>
                        </a:lnTo>
                        <a:lnTo>
                          <a:pt x="25" y="113"/>
                        </a:lnTo>
                        <a:lnTo>
                          <a:pt x="22" y="113"/>
                        </a:lnTo>
                        <a:lnTo>
                          <a:pt x="19" y="113"/>
                        </a:lnTo>
                        <a:lnTo>
                          <a:pt x="18" y="109"/>
                        </a:lnTo>
                        <a:lnTo>
                          <a:pt x="16" y="107"/>
                        </a:lnTo>
                        <a:lnTo>
                          <a:pt x="15" y="103"/>
                        </a:lnTo>
                        <a:lnTo>
                          <a:pt x="14" y="101"/>
                        </a:lnTo>
                        <a:lnTo>
                          <a:pt x="12" y="95"/>
                        </a:lnTo>
                        <a:lnTo>
                          <a:pt x="9" y="91"/>
                        </a:lnTo>
                        <a:lnTo>
                          <a:pt x="7" y="87"/>
                        </a:lnTo>
                        <a:lnTo>
                          <a:pt x="5" y="83"/>
                        </a:lnTo>
                        <a:lnTo>
                          <a:pt x="2" y="78"/>
                        </a:lnTo>
                        <a:lnTo>
                          <a:pt x="0" y="75"/>
                        </a:lnTo>
                        <a:lnTo>
                          <a:pt x="2" y="70"/>
                        </a:lnTo>
                        <a:lnTo>
                          <a:pt x="6" y="68"/>
                        </a:lnTo>
                        <a:lnTo>
                          <a:pt x="8" y="64"/>
                        </a:lnTo>
                        <a:lnTo>
                          <a:pt x="12" y="61"/>
                        </a:lnTo>
                        <a:lnTo>
                          <a:pt x="14" y="58"/>
                        </a:lnTo>
                        <a:lnTo>
                          <a:pt x="18" y="55"/>
                        </a:lnTo>
                        <a:lnTo>
                          <a:pt x="21" y="52"/>
                        </a:lnTo>
                        <a:lnTo>
                          <a:pt x="25" y="51"/>
                        </a:lnTo>
                        <a:lnTo>
                          <a:pt x="27" y="49"/>
                        </a:lnTo>
                        <a:lnTo>
                          <a:pt x="31" y="46"/>
                        </a:lnTo>
                        <a:lnTo>
                          <a:pt x="34" y="44"/>
                        </a:lnTo>
                        <a:lnTo>
                          <a:pt x="38" y="43"/>
                        </a:lnTo>
                        <a:lnTo>
                          <a:pt x="41" y="40"/>
                        </a:lnTo>
                        <a:lnTo>
                          <a:pt x="45" y="39"/>
                        </a:lnTo>
                        <a:lnTo>
                          <a:pt x="49" y="38"/>
                        </a:lnTo>
                        <a:lnTo>
                          <a:pt x="53" y="37"/>
                        </a:lnTo>
                        <a:lnTo>
                          <a:pt x="56" y="34"/>
                        </a:lnTo>
                        <a:lnTo>
                          <a:pt x="60" y="33"/>
                        </a:lnTo>
                        <a:lnTo>
                          <a:pt x="64" y="32"/>
                        </a:lnTo>
                        <a:lnTo>
                          <a:pt x="67" y="31"/>
                        </a:lnTo>
                        <a:lnTo>
                          <a:pt x="71" y="30"/>
                        </a:lnTo>
                        <a:lnTo>
                          <a:pt x="76" y="30"/>
                        </a:lnTo>
                        <a:lnTo>
                          <a:pt x="79" y="28"/>
                        </a:lnTo>
                        <a:lnTo>
                          <a:pt x="83" y="27"/>
                        </a:lnTo>
                        <a:lnTo>
                          <a:pt x="88" y="27"/>
                        </a:lnTo>
                        <a:lnTo>
                          <a:pt x="91" y="26"/>
                        </a:lnTo>
                        <a:lnTo>
                          <a:pt x="95" y="25"/>
                        </a:lnTo>
                        <a:lnTo>
                          <a:pt x="98" y="25"/>
                        </a:lnTo>
                        <a:lnTo>
                          <a:pt x="103" y="25"/>
                        </a:lnTo>
                        <a:lnTo>
                          <a:pt x="107" y="25"/>
                        </a:lnTo>
                        <a:lnTo>
                          <a:pt x="111" y="24"/>
                        </a:lnTo>
                        <a:lnTo>
                          <a:pt x="116" y="24"/>
                        </a:lnTo>
                        <a:lnTo>
                          <a:pt x="120" y="23"/>
                        </a:lnTo>
                        <a:lnTo>
                          <a:pt x="123" y="23"/>
                        </a:lnTo>
                        <a:lnTo>
                          <a:pt x="127" y="23"/>
                        </a:lnTo>
                        <a:lnTo>
                          <a:pt x="132" y="23"/>
                        </a:lnTo>
                        <a:lnTo>
                          <a:pt x="135" y="23"/>
                        </a:lnTo>
                        <a:lnTo>
                          <a:pt x="140" y="21"/>
                        </a:lnTo>
                        <a:lnTo>
                          <a:pt x="143" y="21"/>
                        </a:lnTo>
                        <a:lnTo>
                          <a:pt x="148" y="21"/>
                        </a:lnTo>
                        <a:lnTo>
                          <a:pt x="152" y="20"/>
                        </a:lnTo>
                        <a:lnTo>
                          <a:pt x="156" y="20"/>
                        </a:lnTo>
                        <a:lnTo>
                          <a:pt x="161" y="20"/>
                        </a:lnTo>
                        <a:lnTo>
                          <a:pt x="165" y="20"/>
                        </a:lnTo>
                        <a:lnTo>
                          <a:pt x="170" y="19"/>
                        </a:lnTo>
                        <a:lnTo>
                          <a:pt x="173" y="19"/>
                        </a:lnTo>
                        <a:lnTo>
                          <a:pt x="177" y="19"/>
                        </a:lnTo>
                        <a:lnTo>
                          <a:pt x="181" y="19"/>
                        </a:lnTo>
                        <a:lnTo>
                          <a:pt x="186" y="19"/>
                        </a:lnTo>
                        <a:lnTo>
                          <a:pt x="190" y="19"/>
                        </a:lnTo>
                        <a:lnTo>
                          <a:pt x="194" y="18"/>
                        </a:lnTo>
                        <a:lnTo>
                          <a:pt x="198" y="18"/>
                        </a:lnTo>
                        <a:lnTo>
                          <a:pt x="202" y="17"/>
                        </a:lnTo>
                        <a:lnTo>
                          <a:pt x="206" y="17"/>
                        </a:lnTo>
                        <a:lnTo>
                          <a:pt x="210" y="15"/>
                        </a:lnTo>
                        <a:lnTo>
                          <a:pt x="215" y="15"/>
                        </a:lnTo>
                        <a:lnTo>
                          <a:pt x="218" y="14"/>
                        </a:lnTo>
                        <a:lnTo>
                          <a:pt x="222" y="14"/>
                        </a:lnTo>
                        <a:lnTo>
                          <a:pt x="225" y="13"/>
                        </a:lnTo>
                        <a:lnTo>
                          <a:pt x="230" y="12"/>
                        </a:lnTo>
                        <a:lnTo>
                          <a:pt x="234" y="12"/>
                        </a:lnTo>
                        <a:lnTo>
                          <a:pt x="237" y="11"/>
                        </a:lnTo>
                        <a:lnTo>
                          <a:pt x="242" y="9"/>
                        </a:lnTo>
                        <a:lnTo>
                          <a:pt x="245" y="9"/>
                        </a:lnTo>
                        <a:lnTo>
                          <a:pt x="249" y="7"/>
                        </a:lnTo>
                        <a:lnTo>
                          <a:pt x="251" y="7"/>
                        </a:lnTo>
                        <a:lnTo>
                          <a:pt x="255" y="7"/>
                        </a:lnTo>
                        <a:lnTo>
                          <a:pt x="257" y="7"/>
                        </a:lnTo>
                        <a:lnTo>
                          <a:pt x="260" y="7"/>
                        </a:lnTo>
                        <a:lnTo>
                          <a:pt x="263" y="6"/>
                        </a:lnTo>
                        <a:lnTo>
                          <a:pt x="266" y="6"/>
                        </a:lnTo>
                        <a:lnTo>
                          <a:pt x="269" y="6"/>
                        </a:lnTo>
                        <a:lnTo>
                          <a:pt x="272" y="5"/>
                        </a:lnTo>
                        <a:lnTo>
                          <a:pt x="275" y="5"/>
                        </a:lnTo>
                        <a:lnTo>
                          <a:pt x="278" y="5"/>
                        </a:lnTo>
                        <a:lnTo>
                          <a:pt x="281" y="5"/>
                        </a:lnTo>
                        <a:lnTo>
                          <a:pt x="283" y="5"/>
                        </a:lnTo>
                        <a:lnTo>
                          <a:pt x="287" y="5"/>
                        </a:lnTo>
                        <a:lnTo>
                          <a:pt x="289" y="5"/>
                        </a:lnTo>
                        <a:lnTo>
                          <a:pt x="293" y="5"/>
                        </a:lnTo>
                        <a:lnTo>
                          <a:pt x="295" y="5"/>
                        </a:lnTo>
                        <a:lnTo>
                          <a:pt x="298" y="5"/>
                        </a:lnTo>
                        <a:lnTo>
                          <a:pt x="301" y="5"/>
                        </a:lnTo>
                        <a:lnTo>
                          <a:pt x="304" y="5"/>
                        </a:lnTo>
                        <a:lnTo>
                          <a:pt x="307" y="5"/>
                        </a:lnTo>
                        <a:lnTo>
                          <a:pt x="311" y="5"/>
                        </a:lnTo>
                        <a:lnTo>
                          <a:pt x="313" y="5"/>
                        </a:lnTo>
                        <a:lnTo>
                          <a:pt x="315" y="5"/>
                        </a:lnTo>
                        <a:lnTo>
                          <a:pt x="319" y="5"/>
                        </a:lnTo>
                        <a:lnTo>
                          <a:pt x="321" y="5"/>
                        </a:lnTo>
                        <a:lnTo>
                          <a:pt x="325" y="5"/>
                        </a:lnTo>
                        <a:lnTo>
                          <a:pt x="329" y="5"/>
                        </a:lnTo>
                        <a:lnTo>
                          <a:pt x="331" y="5"/>
                        </a:lnTo>
                        <a:lnTo>
                          <a:pt x="333" y="5"/>
                        </a:lnTo>
                        <a:lnTo>
                          <a:pt x="337" y="5"/>
                        </a:lnTo>
                        <a:lnTo>
                          <a:pt x="340" y="6"/>
                        </a:lnTo>
                        <a:lnTo>
                          <a:pt x="343" y="5"/>
                        </a:lnTo>
                        <a:lnTo>
                          <a:pt x="346" y="5"/>
                        </a:lnTo>
                        <a:lnTo>
                          <a:pt x="349" y="5"/>
                        </a:lnTo>
                        <a:lnTo>
                          <a:pt x="351" y="5"/>
                        </a:lnTo>
                        <a:lnTo>
                          <a:pt x="355" y="5"/>
                        </a:lnTo>
                        <a:lnTo>
                          <a:pt x="357" y="5"/>
                        </a:lnTo>
                        <a:lnTo>
                          <a:pt x="361" y="5"/>
                        </a:lnTo>
                        <a:lnTo>
                          <a:pt x="364" y="5"/>
                        </a:lnTo>
                        <a:lnTo>
                          <a:pt x="366" y="5"/>
                        </a:lnTo>
                        <a:lnTo>
                          <a:pt x="369" y="5"/>
                        </a:lnTo>
                        <a:lnTo>
                          <a:pt x="371" y="5"/>
                        </a:lnTo>
                        <a:lnTo>
                          <a:pt x="376" y="5"/>
                        </a:lnTo>
                        <a:lnTo>
                          <a:pt x="378" y="5"/>
                        </a:lnTo>
                        <a:lnTo>
                          <a:pt x="382" y="5"/>
                        </a:lnTo>
                        <a:lnTo>
                          <a:pt x="384" y="5"/>
                        </a:lnTo>
                        <a:lnTo>
                          <a:pt x="387" y="5"/>
                        </a:lnTo>
                        <a:lnTo>
                          <a:pt x="390" y="5"/>
                        </a:lnTo>
                        <a:lnTo>
                          <a:pt x="394" y="5"/>
                        </a:lnTo>
                        <a:lnTo>
                          <a:pt x="396" y="5"/>
                        </a:lnTo>
                        <a:lnTo>
                          <a:pt x="400" y="5"/>
                        </a:lnTo>
                        <a:lnTo>
                          <a:pt x="402" y="5"/>
                        </a:lnTo>
                        <a:lnTo>
                          <a:pt x="404" y="5"/>
                        </a:lnTo>
                        <a:lnTo>
                          <a:pt x="407" y="4"/>
                        </a:lnTo>
                        <a:lnTo>
                          <a:pt x="410" y="4"/>
                        </a:lnTo>
                        <a:lnTo>
                          <a:pt x="414" y="2"/>
                        </a:lnTo>
                        <a:lnTo>
                          <a:pt x="418" y="2"/>
                        </a:lnTo>
                        <a:lnTo>
                          <a:pt x="420" y="1"/>
                        </a:lnTo>
                        <a:lnTo>
                          <a:pt x="422" y="1"/>
                        </a:lnTo>
                        <a:lnTo>
                          <a:pt x="426" y="1"/>
                        </a:lnTo>
                        <a:lnTo>
                          <a:pt x="428" y="1"/>
                        </a:lnTo>
                        <a:lnTo>
                          <a:pt x="432" y="0"/>
                        </a:lnTo>
                        <a:lnTo>
                          <a:pt x="435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3" name="Freeform 226">
                    <a:extLst>
                      <a:ext uri="{FF2B5EF4-FFF2-40B4-BE49-F238E27FC236}">
                        <a16:creationId xmlns:a16="http://schemas.microsoft.com/office/drawing/2014/main" id="{DCE7396E-F9EA-4B6C-AB7F-C04C14A171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6" y="1602"/>
                    <a:ext cx="36" cy="166"/>
                  </a:xfrm>
                  <a:custGeom>
                    <a:avLst/>
                    <a:gdLst>
                      <a:gd name="T0" fmla="*/ 0 w 107"/>
                      <a:gd name="T1" fmla="*/ 0 h 499"/>
                      <a:gd name="T2" fmla="*/ 0 w 107"/>
                      <a:gd name="T3" fmla="*/ 0 h 499"/>
                      <a:gd name="T4" fmla="*/ 0 w 107"/>
                      <a:gd name="T5" fmla="*/ 0 h 499"/>
                      <a:gd name="T6" fmla="*/ 0 w 107"/>
                      <a:gd name="T7" fmla="*/ 0 h 499"/>
                      <a:gd name="T8" fmla="*/ 0 w 107"/>
                      <a:gd name="T9" fmla="*/ 0 h 499"/>
                      <a:gd name="T10" fmla="*/ 0 w 107"/>
                      <a:gd name="T11" fmla="*/ 0 h 499"/>
                      <a:gd name="T12" fmla="*/ 0 w 107"/>
                      <a:gd name="T13" fmla="*/ 0 h 499"/>
                      <a:gd name="T14" fmla="*/ 0 w 107"/>
                      <a:gd name="T15" fmla="*/ 0 h 499"/>
                      <a:gd name="T16" fmla="*/ 0 w 107"/>
                      <a:gd name="T17" fmla="*/ 0 h 499"/>
                      <a:gd name="T18" fmla="*/ 0 w 107"/>
                      <a:gd name="T19" fmla="*/ 0 h 499"/>
                      <a:gd name="T20" fmla="*/ 0 w 107"/>
                      <a:gd name="T21" fmla="*/ 0 h 499"/>
                      <a:gd name="T22" fmla="*/ 0 w 107"/>
                      <a:gd name="T23" fmla="*/ 0 h 499"/>
                      <a:gd name="T24" fmla="*/ 0 w 107"/>
                      <a:gd name="T25" fmla="*/ 0 h 499"/>
                      <a:gd name="T26" fmla="*/ 0 w 107"/>
                      <a:gd name="T27" fmla="*/ 0 h 499"/>
                      <a:gd name="T28" fmla="*/ 0 w 107"/>
                      <a:gd name="T29" fmla="*/ 0 h 499"/>
                      <a:gd name="T30" fmla="*/ 0 w 107"/>
                      <a:gd name="T31" fmla="*/ 0 h 499"/>
                      <a:gd name="T32" fmla="*/ 0 w 107"/>
                      <a:gd name="T33" fmla="*/ 0 h 499"/>
                      <a:gd name="T34" fmla="*/ 0 w 107"/>
                      <a:gd name="T35" fmla="*/ 0 h 499"/>
                      <a:gd name="T36" fmla="*/ 0 w 107"/>
                      <a:gd name="T37" fmla="*/ 0 h 499"/>
                      <a:gd name="T38" fmla="*/ 0 w 107"/>
                      <a:gd name="T39" fmla="*/ 0 h 499"/>
                      <a:gd name="T40" fmla="*/ 0 w 107"/>
                      <a:gd name="T41" fmla="*/ 0 h 499"/>
                      <a:gd name="T42" fmla="*/ 0 w 107"/>
                      <a:gd name="T43" fmla="*/ 0 h 499"/>
                      <a:gd name="T44" fmla="*/ 0 w 107"/>
                      <a:gd name="T45" fmla="*/ 0 h 499"/>
                      <a:gd name="T46" fmla="*/ 0 w 107"/>
                      <a:gd name="T47" fmla="*/ 0 h 499"/>
                      <a:gd name="T48" fmla="*/ 0 w 107"/>
                      <a:gd name="T49" fmla="*/ 0 h 499"/>
                      <a:gd name="T50" fmla="*/ 0 w 107"/>
                      <a:gd name="T51" fmla="*/ 0 h 499"/>
                      <a:gd name="T52" fmla="*/ 0 w 107"/>
                      <a:gd name="T53" fmla="*/ 0 h 499"/>
                      <a:gd name="T54" fmla="*/ 0 w 107"/>
                      <a:gd name="T55" fmla="*/ 0 h 499"/>
                      <a:gd name="T56" fmla="*/ 0 w 107"/>
                      <a:gd name="T57" fmla="*/ 0 h 499"/>
                      <a:gd name="T58" fmla="*/ 0 w 107"/>
                      <a:gd name="T59" fmla="*/ 0 h 499"/>
                      <a:gd name="T60" fmla="*/ 0 w 107"/>
                      <a:gd name="T61" fmla="*/ 0 h 499"/>
                      <a:gd name="T62" fmla="*/ 0 w 107"/>
                      <a:gd name="T63" fmla="*/ 0 h 499"/>
                      <a:gd name="T64" fmla="*/ 0 w 107"/>
                      <a:gd name="T65" fmla="*/ 0 h 499"/>
                      <a:gd name="T66" fmla="*/ 0 w 107"/>
                      <a:gd name="T67" fmla="*/ 0 h 499"/>
                      <a:gd name="T68" fmla="*/ 0 w 107"/>
                      <a:gd name="T69" fmla="*/ 0 h 499"/>
                      <a:gd name="T70" fmla="*/ 0 w 107"/>
                      <a:gd name="T71" fmla="*/ 0 h 499"/>
                      <a:gd name="T72" fmla="*/ 0 w 107"/>
                      <a:gd name="T73" fmla="*/ 0 h 499"/>
                      <a:gd name="T74" fmla="*/ 0 w 107"/>
                      <a:gd name="T75" fmla="*/ 0 h 499"/>
                      <a:gd name="T76" fmla="*/ 0 w 107"/>
                      <a:gd name="T77" fmla="*/ 0 h 499"/>
                      <a:gd name="T78" fmla="*/ 0 w 107"/>
                      <a:gd name="T79" fmla="*/ 0 h 499"/>
                      <a:gd name="T80" fmla="*/ 0 w 107"/>
                      <a:gd name="T81" fmla="*/ 0 h 499"/>
                      <a:gd name="T82" fmla="*/ 0 w 107"/>
                      <a:gd name="T83" fmla="*/ 0 h 499"/>
                      <a:gd name="T84" fmla="*/ 0 w 107"/>
                      <a:gd name="T85" fmla="*/ 0 h 499"/>
                      <a:gd name="T86" fmla="*/ 0 w 107"/>
                      <a:gd name="T87" fmla="*/ 0 h 499"/>
                      <a:gd name="T88" fmla="*/ 0 w 107"/>
                      <a:gd name="T89" fmla="*/ 0 h 499"/>
                      <a:gd name="T90" fmla="*/ 0 w 107"/>
                      <a:gd name="T91" fmla="*/ 0 h 499"/>
                      <a:gd name="T92" fmla="*/ 0 w 107"/>
                      <a:gd name="T93" fmla="*/ 0 h 499"/>
                      <a:gd name="T94" fmla="*/ 0 w 107"/>
                      <a:gd name="T95" fmla="*/ 0 h 499"/>
                      <a:gd name="T96" fmla="*/ 0 w 107"/>
                      <a:gd name="T97" fmla="*/ 0 h 499"/>
                      <a:gd name="T98" fmla="*/ 0 w 107"/>
                      <a:gd name="T99" fmla="*/ 0 h 499"/>
                      <a:gd name="T100" fmla="*/ 0 w 107"/>
                      <a:gd name="T101" fmla="*/ 0 h 499"/>
                      <a:gd name="T102" fmla="*/ 0 w 107"/>
                      <a:gd name="T103" fmla="*/ 0 h 499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07"/>
                      <a:gd name="T157" fmla="*/ 0 h 499"/>
                      <a:gd name="T158" fmla="*/ 107 w 107"/>
                      <a:gd name="T159" fmla="*/ 499 h 499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07" h="499">
                        <a:moveTo>
                          <a:pt x="54" y="0"/>
                        </a:moveTo>
                        <a:lnTo>
                          <a:pt x="57" y="2"/>
                        </a:lnTo>
                        <a:lnTo>
                          <a:pt x="61" y="4"/>
                        </a:lnTo>
                        <a:lnTo>
                          <a:pt x="64" y="5"/>
                        </a:lnTo>
                        <a:lnTo>
                          <a:pt x="69" y="7"/>
                        </a:lnTo>
                        <a:lnTo>
                          <a:pt x="71" y="8"/>
                        </a:lnTo>
                        <a:lnTo>
                          <a:pt x="74" y="11"/>
                        </a:lnTo>
                        <a:lnTo>
                          <a:pt x="76" y="12"/>
                        </a:lnTo>
                        <a:lnTo>
                          <a:pt x="80" y="15"/>
                        </a:lnTo>
                        <a:lnTo>
                          <a:pt x="85" y="19"/>
                        </a:lnTo>
                        <a:lnTo>
                          <a:pt x="88" y="24"/>
                        </a:lnTo>
                        <a:lnTo>
                          <a:pt x="89" y="26"/>
                        </a:lnTo>
                        <a:lnTo>
                          <a:pt x="92" y="30"/>
                        </a:lnTo>
                        <a:lnTo>
                          <a:pt x="92" y="32"/>
                        </a:lnTo>
                        <a:lnTo>
                          <a:pt x="94" y="36"/>
                        </a:lnTo>
                        <a:lnTo>
                          <a:pt x="94" y="38"/>
                        </a:lnTo>
                        <a:lnTo>
                          <a:pt x="95" y="40"/>
                        </a:lnTo>
                        <a:lnTo>
                          <a:pt x="95" y="44"/>
                        </a:lnTo>
                        <a:lnTo>
                          <a:pt x="96" y="46"/>
                        </a:lnTo>
                        <a:lnTo>
                          <a:pt x="96" y="50"/>
                        </a:lnTo>
                        <a:lnTo>
                          <a:pt x="96" y="53"/>
                        </a:lnTo>
                        <a:lnTo>
                          <a:pt x="96" y="56"/>
                        </a:lnTo>
                        <a:lnTo>
                          <a:pt x="98" y="59"/>
                        </a:lnTo>
                        <a:lnTo>
                          <a:pt x="96" y="63"/>
                        </a:lnTo>
                        <a:lnTo>
                          <a:pt x="96" y="65"/>
                        </a:lnTo>
                        <a:lnTo>
                          <a:pt x="96" y="69"/>
                        </a:lnTo>
                        <a:lnTo>
                          <a:pt x="96" y="74"/>
                        </a:lnTo>
                        <a:lnTo>
                          <a:pt x="95" y="76"/>
                        </a:lnTo>
                        <a:lnTo>
                          <a:pt x="95" y="81"/>
                        </a:lnTo>
                        <a:lnTo>
                          <a:pt x="94" y="83"/>
                        </a:lnTo>
                        <a:lnTo>
                          <a:pt x="94" y="88"/>
                        </a:lnTo>
                        <a:lnTo>
                          <a:pt x="93" y="90"/>
                        </a:lnTo>
                        <a:lnTo>
                          <a:pt x="92" y="94"/>
                        </a:lnTo>
                        <a:lnTo>
                          <a:pt x="92" y="97"/>
                        </a:lnTo>
                        <a:lnTo>
                          <a:pt x="90" y="101"/>
                        </a:lnTo>
                        <a:lnTo>
                          <a:pt x="89" y="105"/>
                        </a:lnTo>
                        <a:lnTo>
                          <a:pt x="89" y="108"/>
                        </a:lnTo>
                        <a:lnTo>
                          <a:pt x="87" y="112"/>
                        </a:lnTo>
                        <a:lnTo>
                          <a:pt x="87" y="116"/>
                        </a:lnTo>
                        <a:lnTo>
                          <a:pt x="86" y="119"/>
                        </a:lnTo>
                        <a:lnTo>
                          <a:pt x="85" y="122"/>
                        </a:lnTo>
                        <a:lnTo>
                          <a:pt x="85" y="126"/>
                        </a:lnTo>
                        <a:lnTo>
                          <a:pt x="83" y="129"/>
                        </a:lnTo>
                        <a:lnTo>
                          <a:pt x="82" y="133"/>
                        </a:lnTo>
                        <a:lnTo>
                          <a:pt x="82" y="137"/>
                        </a:lnTo>
                        <a:lnTo>
                          <a:pt x="80" y="140"/>
                        </a:lnTo>
                        <a:lnTo>
                          <a:pt x="80" y="144"/>
                        </a:lnTo>
                        <a:lnTo>
                          <a:pt x="79" y="147"/>
                        </a:lnTo>
                        <a:lnTo>
                          <a:pt x="77" y="151"/>
                        </a:lnTo>
                        <a:lnTo>
                          <a:pt x="76" y="154"/>
                        </a:lnTo>
                        <a:lnTo>
                          <a:pt x="76" y="158"/>
                        </a:lnTo>
                        <a:lnTo>
                          <a:pt x="76" y="162"/>
                        </a:lnTo>
                        <a:lnTo>
                          <a:pt x="76" y="165"/>
                        </a:lnTo>
                        <a:lnTo>
                          <a:pt x="75" y="169"/>
                        </a:lnTo>
                        <a:lnTo>
                          <a:pt x="75" y="172"/>
                        </a:lnTo>
                        <a:lnTo>
                          <a:pt x="74" y="175"/>
                        </a:lnTo>
                        <a:lnTo>
                          <a:pt x="74" y="178"/>
                        </a:lnTo>
                        <a:lnTo>
                          <a:pt x="74" y="182"/>
                        </a:lnTo>
                        <a:lnTo>
                          <a:pt x="75" y="184"/>
                        </a:lnTo>
                        <a:lnTo>
                          <a:pt x="75" y="188"/>
                        </a:lnTo>
                        <a:lnTo>
                          <a:pt x="76" y="191"/>
                        </a:lnTo>
                        <a:lnTo>
                          <a:pt x="76" y="195"/>
                        </a:lnTo>
                        <a:lnTo>
                          <a:pt x="77" y="197"/>
                        </a:lnTo>
                        <a:lnTo>
                          <a:pt x="76" y="202"/>
                        </a:lnTo>
                        <a:lnTo>
                          <a:pt x="76" y="207"/>
                        </a:lnTo>
                        <a:lnTo>
                          <a:pt x="76" y="210"/>
                        </a:lnTo>
                        <a:lnTo>
                          <a:pt x="76" y="215"/>
                        </a:lnTo>
                        <a:lnTo>
                          <a:pt x="75" y="220"/>
                        </a:lnTo>
                        <a:lnTo>
                          <a:pt x="74" y="224"/>
                        </a:lnTo>
                        <a:lnTo>
                          <a:pt x="74" y="228"/>
                        </a:lnTo>
                        <a:lnTo>
                          <a:pt x="74" y="233"/>
                        </a:lnTo>
                        <a:lnTo>
                          <a:pt x="74" y="237"/>
                        </a:lnTo>
                        <a:lnTo>
                          <a:pt x="74" y="241"/>
                        </a:lnTo>
                        <a:lnTo>
                          <a:pt x="74" y="246"/>
                        </a:lnTo>
                        <a:lnTo>
                          <a:pt x="74" y="251"/>
                        </a:lnTo>
                        <a:lnTo>
                          <a:pt x="74" y="255"/>
                        </a:lnTo>
                        <a:lnTo>
                          <a:pt x="74" y="259"/>
                        </a:lnTo>
                        <a:lnTo>
                          <a:pt x="74" y="264"/>
                        </a:lnTo>
                        <a:lnTo>
                          <a:pt x="74" y="268"/>
                        </a:lnTo>
                        <a:lnTo>
                          <a:pt x="74" y="272"/>
                        </a:lnTo>
                        <a:lnTo>
                          <a:pt x="74" y="277"/>
                        </a:lnTo>
                        <a:lnTo>
                          <a:pt x="74" y="281"/>
                        </a:lnTo>
                        <a:lnTo>
                          <a:pt x="74" y="285"/>
                        </a:lnTo>
                        <a:lnTo>
                          <a:pt x="74" y="290"/>
                        </a:lnTo>
                        <a:lnTo>
                          <a:pt x="75" y="293"/>
                        </a:lnTo>
                        <a:lnTo>
                          <a:pt x="76" y="298"/>
                        </a:lnTo>
                        <a:lnTo>
                          <a:pt x="76" y="303"/>
                        </a:lnTo>
                        <a:lnTo>
                          <a:pt x="76" y="306"/>
                        </a:lnTo>
                        <a:lnTo>
                          <a:pt x="76" y="311"/>
                        </a:lnTo>
                        <a:lnTo>
                          <a:pt x="76" y="316"/>
                        </a:lnTo>
                        <a:lnTo>
                          <a:pt x="76" y="319"/>
                        </a:lnTo>
                        <a:lnTo>
                          <a:pt x="77" y="324"/>
                        </a:lnTo>
                        <a:lnTo>
                          <a:pt x="77" y="329"/>
                        </a:lnTo>
                        <a:lnTo>
                          <a:pt x="79" y="332"/>
                        </a:lnTo>
                        <a:lnTo>
                          <a:pt x="79" y="336"/>
                        </a:lnTo>
                        <a:lnTo>
                          <a:pt x="79" y="341"/>
                        </a:lnTo>
                        <a:lnTo>
                          <a:pt x="80" y="346"/>
                        </a:lnTo>
                        <a:lnTo>
                          <a:pt x="80" y="349"/>
                        </a:lnTo>
                        <a:lnTo>
                          <a:pt x="81" y="354"/>
                        </a:lnTo>
                        <a:lnTo>
                          <a:pt x="82" y="357"/>
                        </a:lnTo>
                        <a:lnTo>
                          <a:pt x="82" y="362"/>
                        </a:lnTo>
                        <a:lnTo>
                          <a:pt x="82" y="366"/>
                        </a:lnTo>
                        <a:lnTo>
                          <a:pt x="85" y="369"/>
                        </a:lnTo>
                        <a:lnTo>
                          <a:pt x="85" y="374"/>
                        </a:lnTo>
                        <a:lnTo>
                          <a:pt x="85" y="378"/>
                        </a:lnTo>
                        <a:lnTo>
                          <a:pt x="86" y="382"/>
                        </a:lnTo>
                        <a:lnTo>
                          <a:pt x="87" y="387"/>
                        </a:lnTo>
                        <a:lnTo>
                          <a:pt x="87" y="391"/>
                        </a:lnTo>
                        <a:lnTo>
                          <a:pt x="89" y="395"/>
                        </a:lnTo>
                        <a:lnTo>
                          <a:pt x="89" y="400"/>
                        </a:lnTo>
                        <a:lnTo>
                          <a:pt x="90" y="404"/>
                        </a:lnTo>
                        <a:lnTo>
                          <a:pt x="92" y="407"/>
                        </a:lnTo>
                        <a:lnTo>
                          <a:pt x="92" y="412"/>
                        </a:lnTo>
                        <a:lnTo>
                          <a:pt x="93" y="416"/>
                        </a:lnTo>
                        <a:lnTo>
                          <a:pt x="94" y="420"/>
                        </a:lnTo>
                        <a:lnTo>
                          <a:pt x="94" y="424"/>
                        </a:lnTo>
                        <a:lnTo>
                          <a:pt x="95" y="429"/>
                        </a:lnTo>
                        <a:lnTo>
                          <a:pt x="96" y="433"/>
                        </a:lnTo>
                        <a:lnTo>
                          <a:pt x="98" y="437"/>
                        </a:lnTo>
                        <a:lnTo>
                          <a:pt x="99" y="440"/>
                        </a:lnTo>
                        <a:lnTo>
                          <a:pt x="100" y="445"/>
                        </a:lnTo>
                        <a:lnTo>
                          <a:pt x="101" y="449"/>
                        </a:lnTo>
                        <a:lnTo>
                          <a:pt x="102" y="454"/>
                        </a:lnTo>
                        <a:lnTo>
                          <a:pt x="103" y="458"/>
                        </a:lnTo>
                        <a:lnTo>
                          <a:pt x="105" y="462"/>
                        </a:lnTo>
                        <a:lnTo>
                          <a:pt x="106" y="467"/>
                        </a:lnTo>
                        <a:lnTo>
                          <a:pt x="107" y="471"/>
                        </a:lnTo>
                        <a:lnTo>
                          <a:pt x="103" y="474"/>
                        </a:lnTo>
                        <a:lnTo>
                          <a:pt x="99" y="477"/>
                        </a:lnTo>
                        <a:lnTo>
                          <a:pt x="94" y="481"/>
                        </a:lnTo>
                        <a:lnTo>
                          <a:pt x="90" y="484"/>
                        </a:lnTo>
                        <a:lnTo>
                          <a:pt x="87" y="488"/>
                        </a:lnTo>
                        <a:lnTo>
                          <a:pt x="82" y="492"/>
                        </a:lnTo>
                        <a:lnTo>
                          <a:pt x="77" y="494"/>
                        </a:lnTo>
                        <a:lnTo>
                          <a:pt x="74" y="499"/>
                        </a:lnTo>
                        <a:lnTo>
                          <a:pt x="68" y="495"/>
                        </a:lnTo>
                        <a:lnTo>
                          <a:pt x="64" y="493"/>
                        </a:lnTo>
                        <a:lnTo>
                          <a:pt x="58" y="489"/>
                        </a:lnTo>
                        <a:lnTo>
                          <a:pt x="55" y="487"/>
                        </a:lnTo>
                        <a:lnTo>
                          <a:pt x="51" y="483"/>
                        </a:lnTo>
                        <a:lnTo>
                          <a:pt x="48" y="481"/>
                        </a:lnTo>
                        <a:lnTo>
                          <a:pt x="44" y="477"/>
                        </a:lnTo>
                        <a:lnTo>
                          <a:pt x="41" y="475"/>
                        </a:lnTo>
                        <a:lnTo>
                          <a:pt x="37" y="471"/>
                        </a:lnTo>
                        <a:lnTo>
                          <a:pt x="33" y="467"/>
                        </a:lnTo>
                        <a:lnTo>
                          <a:pt x="31" y="463"/>
                        </a:lnTo>
                        <a:lnTo>
                          <a:pt x="29" y="459"/>
                        </a:lnTo>
                        <a:lnTo>
                          <a:pt x="26" y="456"/>
                        </a:lnTo>
                        <a:lnTo>
                          <a:pt x="23" y="451"/>
                        </a:lnTo>
                        <a:lnTo>
                          <a:pt x="20" y="448"/>
                        </a:lnTo>
                        <a:lnTo>
                          <a:pt x="19" y="444"/>
                        </a:lnTo>
                        <a:lnTo>
                          <a:pt x="17" y="439"/>
                        </a:lnTo>
                        <a:lnTo>
                          <a:pt x="16" y="435"/>
                        </a:lnTo>
                        <a:lnTo>
                          <a:pt x="13" y="430"/>
                        </a:lnTo>
                        <a:lnTo>
                          <a:pt x="12" y="426"/>
                        </a:lnTo>
                        <a:lnTo>
                          <a:pt x="11" y="421"/>
                        </a:lnTo>
                        <a:lnTo>
                          <a:pt x="9" y="417"/>
                        </a:lnTo>
                        <a:lnTo>
                          <a:pt x="9" y="412"/>
                        </a:lnTo>
                        <a:lnTo>
                          <a:pt x="7" y="407"/>
                        </a:lnTo>
                        <a:lnTo>
                          <a:pt x="6" y="402"/>
                        </a:lnTo>
                        <a:lnTo>
                          <a:pt x="5" y="398"/>
                        </a:lnTo>
                        <a:lnTo>
                          <a:pt x="4" y="392"/>
                        </a:lnTo>
                        <a:lnTo>
                          <a:pt x="4" y="387"/>
                        </a:lnTo>
                        <a:lnTo>
                          <a:pt x="3" y="382"/>
                        </a:lnTo>
                        <a:lnTo>
                          <a:pt x="3" y="378"/>
                        </a:lnTo>
                        <a:lnTo>
                          <a:pt x="1" y="372"/>
                        </a:lnTo>
                        <a:lnTo>
                          <a:pt x="1" y="367"/>
                        </a:lnTo>
                        <a:lnTo>
                          <a:pt x="1" y="362"/>
                        </a:lnTo>
                        <a:lnTo>
                          <a:pt x="0" y="357"/>
                        </a:lnTo>
                        <a:lnTo>
                          <a:pt x="0" y="351"/>
                        </a:lnTo>
                        <a:lnTo>
                          <a:pt x="0" y="347"/>
                        </a:lnTo>
                        <a:lnTo>
                          <a:pt x="0" y="341"/>
                        </a:lnTo>
                        <a:lnTo>
                          <a:pt x="0" y="336"/>
                        </a:lnTo>
                        <a:lnTo>
                          <a:pt x="0" y="330"/>
                        </a:lnTo>
                        <a:lnTo>
                          <a:pt x="0" y="325"/>
                        </a:lnTo>
                        <a:lnTo>
                          <a:pt x="0" y="319"/>
                        </a:lnTo>
                        <a:lnTo>
                          <a:pt x="0" y="313"/>
                        </a:lnTo>
                        <a:lnTo>
                          <a:pt x="0" y="309"/>
                        </a:lnTo>
                        <a:lnTo>
                          <a:pt x="0" y="304"/>
                        </a:lnTo>
                        <a:lnTo>
                          <a:pt x="0" y="298"/>
                        </a:lnTo>
                        <a:lnTo>
                          <a:pt x="0" y="292"/>
                        </a:lnTo>
                        <a:lnTo>
                          <a:pt x="0" y="287"/>
                        </a:lnTo>
                        <a:lnTo>
                          <a:pt x="1" y="281"/>
                        </a:lnTo>
                        <a:lnTo>
                          <a:pt x="1" y="275"/>
                        </a:lnTo>
                        <a:lnTo>
                          <a:pt x="1" y="271"/>
                        </a:lnTo>
                        <a:lnTo>
                          <a:pt x="1" y="266"/>
                        </a:lnTo>
                        <a:lnTo>
                          <a:pt x="1" y="260"/>
                        </a:lnTo>
                        <a:lnTo>
                          <a:pt x="1" y="255"/>
                        </a:lnTo>
                        <a:lnTo>
                          <a:pt x="1" y="251"/>
                        </a:lnTo>
                        <a:lnTo>
                          <a:pt x="1" y="245"/>
                        </a:lnTo>
                        <a:lnTo>
                          <a:pt x="1" y="240"/>
                        </a:lnTo>
                        <a:lnTo>
                          <a:pt x="1" y="235"/>
                        </a:lnTo>
                        <a:lnTo>
                          <a:pt x="1" y="230"/>
                        </a:lnTo>
                        <a:lnTo>
                          <a:pt x="1" y="224"/>
                        </a:lnTo>
                        <a:lnTo>
                          <a:pt x="1" y="220"/>
                        </a:lnTo>
                        <a:lnTo>
                          <a:pt x="0" y="215"/>
                        </a:lnTo>
                        <a:lnTo>
                          <a:pt x="0" y="210"/>
                        </a:lnTo>
                        <a:lnTo>
                          <a:pt x="0" y="205"/>
                        </a:lnTo>
                        <a:lnTo>
                          <a:pt x="0" y="201"/>
                        </a:lnTo>
                        <a:lnTo>
                          <a:pt x="0" y="197"/>
                        </a:lnTo>
                        <a:lnTo>
                          <a:pt x="0" y="194"/>
                        </a:lnTo>
                        <a:lnTo>
                          <a:pt x="0" y="190"/>
                        </a:lnTo>
                        <a:lnTo>
                          <a:pt x="0" y="188"/>
                        </a:lnTo>
                        <a:lnTo>
                          <a:pt x="0" y="183"/>
                        </a:lnTo>
                        <a:lnTo>
                          <a:pt x="1" y="181"/>
                        </a:lnTo>
                        <a:lnTo>
                          <a:pt x="1" y="177"/>
                        </a:lnTo>
                        <a:lnTo>
                          <a:pt x="1" y="173"/>
                        </a:lnTo>
                        <a:lnTo>
                          <a:pt x="1" y="170"/>
                        </a:lnTo>
                        <a:lnTo>
                          <a:pt x="1" y="166"/>
                        </a:lnTo>
                        <a:lnTo>
                          <a:pt x="1" y="163"/>
                        </a:lnTo>
                        <a:lnTo>
                          <a:pt x="3" y="159"/>
                        </a:lnTo>
                        <a:lnTo>
                          <a:pt x="3" y="156"/>
                        </a:lnTo>
                        <a:lnTo>
                          <a:pt x="3" y="153"/>
                        </a:lnTo>
                        <a:lnTo>
                          <a:pt x="3" y="150"/>
                        </a:lnTo>
                        <a:lnTo>
                          <a:pt x="3" y="146"/>
                        </a:lnTo>
                        <a:lnTo>
                          <a:pt x="3" y="143"/>
                        </a:lnTo>
                        <a:lnTo>
                          <a:pt x="3" y="139"/>
                        </a:lnTo>
                        <a:lnTo>
                          <a:pt x="3" y="135"/>
                        </a:lnTo>
                        <a:lnTo>
                          <a:pt x="4" y="132"/>
                        </a:lnTo>
                        <a:lnTo>
                          <a:pt x="4" y="129"/>
                        </a:lnTo>
                        <a:lnTo>
                          <a:pt x="4" y="126"/>
                        </a:lnTo>
                        <a:lnTo>
                          <a:pt x="4" y="121"/>
                        </a:lnTo>
                        <a:lnTo>
                          <a:pt x="5" y="119"/>
                        </a:lnTo>
                        <a:lnTo>
                          <a:pt x="5" y="115"/>
                        </a:lnTo>
                        <a:lnTo>
                          <a:pt x="5" y="112"/>
                        </a:lnTo>
                        <a:lnTo>
                          <a:pt x="6" y="108"/>
                        </a:lnTo>
                        <a:lnTo>
                          <a:pt x="6" y="106"/>
                        </a:lnTo>
                        <a:lnTo>
                          <a:pt x="6" y="101"/>
                        </a:lnTo>
                        <a:lnTo>
                          <a:pt x="6" y="99"/>
                        </a:lnTo>
                        <a:lnTo>
                          <a:pt x="7" y="95"/>
                        </a:lnTo>
                        <a:lnTo>
                          <a:pt x="9" y="91"/>
                        </a:lnTo>
                        <a:lnTo>
                          <a:pt x="9" y="88"/>
                        </a:lnTo>
                        <a:lnTo>
                          <a:pt x="9" y="86"/>
                        </a:lnTo>
                        <a:lnTo>
                          <a:pt x="9" y="81"/>
                        </a:lnTo>
                        <a:lnTo>
                          <a:pt x="10" y="78"/>
                        </a:lnTo>
                        <a:lnTo>
                          <a:pt x="11" y="75"/>
                        </a:lnTo>
                        <a:lnTo>
                          <a:pt x="11" y="71"/>
                        </a:lnTo>
                        <a:lnTo>
                          <a:pt x="12" y="68"/>
                        </a:lnTo>
                        <a:lnTo>
                          <a:pt x="13" y="65"/>
                        </a:lnTo>
                        <a:lnTo>
                          <a:pt x="13" y="62"/>
                        </a:lnTo>
                        <a:lnTo>
                          <a:pt x="14" y="59"/>
                        </a:lnTo>
                        <a:lnTo>
                          <a:pt x="16" y="56"/>
                        </a:lnTo>
                        <a:lnTo>
                          <a:pt x="17" y="53"/>
                        </a:lnTo>
                        <a:lnTo>
                          <a:pt x="18" y="50"/>
                        </a:lnTo>
                        <a:lnTo>
                          <a:pt x="19" y="48"/>
                        </a:lnTo>
                        <a:lnTo>
                          <a:pt x="20" y="44"/>
                        </a:lnTo>
                        <a:lnTo>
                          <a:pt x="22" y="42"/>
                        </a:lnTo>
                        <a:lnTo>
                          <a:pt x="23" y="38"/>
                        </a:lnTo>
                        <a:lnTo>
                          <a:pt x="24" y="36"/>
                        </a:lnTo>
                        <a:lnTo>
                          <a:pt x="26" y="32"/>
                        </a:lnTo>
                        <a:lnTo>
                          <a:pt x="28" y="30"/>
                        </a:lnTo>
                        <a:lnTo>
                          <a:pt x="29" y="27"/>
                        </a:lnTo>
                        <a:lnTo>
                          <a:pt x="31" y="24"/>
                        </a:lnTo>
                        <a:lnTo>
                          <a:pt x="32" y="21"/>
                        </a:lnTo>
                        <a:lnTo>
                          <a:pt x="35" y="19"/>
                        </a:lnTo>
                        <a:lnTo>
                          <a:pt x="38" y="14"/>
                        </a:lnTo>
                        <a:lnTo>
                          <a:pt x="44" y="10"/>
                        </a:lnTo>
                        <a:lnTo>
                          <a:pt x="45" y="7"/>
                        </a:lnTo>
                        <a:lnTo>
                          <a:pt x="48" y="5"/>
                        </a:lnTo>
                        <a:lnTo>
                          <a:pt x="51" y="2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4" name="Freeform 227">
                    <a:extLst>
                      <a:ext uri="{FF2B5EF4-FFF2-40B4-BE49-F238E27FC236}">
                        <a16:creationId xmlns:a16="http://schemas.microsoft.com/office/drawing/2014/main" id="{82FF0188-9127-4A1C-9F3A-7DADE68D5B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6" y="1551"/>
                    <a:ext cx="53" cy="264"/>
                  </a:xfrm>
                  <a:custGeom>
                    <a:avLst/>
                    <a:gdLst>
                      <a:gd name="T0" fmla="*/ 0 w 159"/>
                      <a:gd name="T1" fmla="*/ 0 h 792"/>
                      <a:gd name="T2" fmla="*/ 0 w 159"/>
                      <a:gd name="T3" fmla="*/ 0 h 792"/>
                      <a:gd name="T4" fmla="*/ 0 w 159"/>
                      <a:gd name="T5" fmla="*/ 0 h 792"/>
                      <a:gd name="T6" fmla="*/ 0 w 159"/>
                      <a:gd name="T7" fmla="*/ 0 h 792"/>
                      <a:gd name="T8" fmla="*/ 0 w 159"/>
                      <a:gd name="T9" fmla="*/ 0 h 792"/>
                      <a:gd name="T10" fmla="*/ 0 w 159"/>
                      <a:gd name="T11" fmla="*/ 0 h 792"/>
                      <a:gd name="T12" fmla="*/ 0 w 159"/>
                      <a:gd name="T13" fmla="*/ 0 h 792"/>
                      <a:gd name="T14" fmla="*/ 0 w 159"/>
                      <a:gd name="T15" fmla="*/ 0 h 792"/>
                      <a:gd name="T16" fmla="*/ 0 w 159"/>
                      <a:gd name="T17" fmla="*/ 0 h 792"/>
                      <a:gd name="T18" fmla="*/ 0 w 159"/>
                      <a:gd name="T19" fmla="*/ 0 h 792"/>
                      <a:gd name="T20" fmla="*/ 0 w 159"/>
                      <a:gd name="T21" fmla="*/ 0 h 792"/>
                      <a:gd name="T22" fmla="*/ 0 w 159"/>
                      <a:gd name="T23" fmla="*/ 0 h 792"/>
                      <a:gd name="T24" fmla="*/ 0 w 159"/>
                      <a:gd name="T25" fmla="*/ 0 h 792"/>
                      <a:gd name="T26" fmla="*/ 0 w 159"/>
                      <a:gd name="T27" fmla="*/ 0 h 792"/>
                      <a:gd name="T28" fmla="*/ 0 w 159"/>
                      <a:gd name="T29" fmla="*/ 0 h 792"/>
                      <a:gd name="T30" fmla="*/ 0 w 159"/>
                      <a:gd name="T31" fmla="*/ 0 h 792"/>
                      <a:gd name="T32" fmla="*/ 0 w 159"/>
                      <a:gd name="T33" fmla="*/ 0 h 792"/>
                      <a:gd name="T34" fmla="*/ 0 w 159"/>
                      <a:gd name="T35" fmla="*/ 0 h 792"/>
                      <a:gd name="T36" fmla="*/ 0 w 159"/>
                      <a:gd name="T37" fmla="*/ 0 h 792"/>
                      <a:gd name="T38" fmla="*/ 0 w 159"/>
                      <a:gd name="T39" fmla="*/ 0 h 792"/>
                      <a:gd name="T40" fmla="*/ 0 w 159"/>
                      <a:gd name="T41" fmla="*/ 0 h 792"/>
                      <a:gd name="T42" fmla="*/ 0 w 159"/>
                      <a:gd name="T43" fmla="*/ 0 h 792"/>
                      <a:gd name="T44" fmla="*/ 0 w 159"/>
                      <a:gd name="T45" fmla="*/ 0 h 792"/>
                      <a:gd name="T46" fmla="*/ 0 w 159"/>
                      <a:gd name="T47" fmla="*/ 0 h 792"/>
                      <a:gd name="T48" fmla="*/ 0 w 159"/>
                      <a:gd name="T49" fmla="*/ 0 h 792"/>
                      <a:gd name="T50" fmla="*/ 0 w 159"/>
                      <a:gd name="T51" fmla="*/ 0 h 792"/>
                      <a:gd name="T52" fmla="*/ 0 w 159"/>
                      <a:gd name="T53" fmla="*/ 0 h 792"/>
                      <a:gd name="T54" fmla="*/ 0 w 159"/>
                      <a:gd name="T55" fmla="*/ 0 h 792"/>
                      <a:gd name="T56" fmla="*/ 0 w 159"/>
                      <a:gd name="T57" fmla="*/ 0 h 792"/>
                      <a:gd name="T58" fmla="*/ 0 w 159"/>
                      <a:gd name="T59" fmla="*/ 0 h 792"/>
                      <a:gd name="T60" fmla="*/ 0 w 159"/>
                      <a:gd name="T61" fmla="*/ 0 h 792"/>
                      <a:gd name="T62" fmla="*/ 0 w 159"/>
                      <a:gd name="T63" fmla="*/ 0 h 792"/>
                      <a:gd name="T64" fmla="*/ 0 w 159"/>
                      <a:gd name="T65" fmla="*/ 0 h 792"/>
                      <a:gd name="T66" fmla="*/ 0 w 159"/>
                      <a:gd name="T67" fmla="*/ 0 h 792"/>
                      <a:gd name="T68" fmla="*/ 0 w 159"/>
                      <a:gd name="T69" fmla="*/ 0 h 792"/>
                      <a:gd name="T70" fmla="*/ 0 w 159"/>
                      <a:gd name="T71" fmla="*/ 0 h 792"/>
                      <a:gd name="T72" fmla="*/ 0 w 159"/>
                      <a:gd name="T73" fmla="*/ 0 h 792"/>
                      <a:gd name="T74" fmla="*/ 0 w 159"/>
                      <a:gd name="T75" fmla="*/ 0 h 792"/>
                      <a:gd name="T76" fmla="*/ 0 w 159"/>
                      <a:gd name="T77" fmla="*/ 0 h 792"/>
                      <a:gd name="T78" fmla="*/ 0 w 159"/>
                      <a:gd name="T79" fmla="*/ 0 h 792"/>
                      <a:gd name="T80" fmla="*/ 0 w 159"/>
                      <a:gd name="T81" fmla="*/ 0 h 792"/>
                      <a:gd name="T82" fmla="*/ 0 w 159"/>
                      <a:gd name="T83" fmla="*/ 0 h 792"/>
                      <a:gd name="T84" fmla="*/ 0 w 159"/>
                      <a:gd name="T85" fmla="*/ 0 h 792"/>
                      <a:gd name="T86" fmla="*/ 0 w 159"/>
                      <a:gd name="T87" fmla="*/ 0 h 79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59"/>
                      <a:gd name="T133" fmla="*/ 0 h 792"/>
                      <a:gd name="T134" fmla="*/ 159 w 159"/>
                      <a:gd name="T135" fmla="*/ 792 h 79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59" h="792">
                        <a:moveTo>
                          <a:pt x="144" y="0"/>
                        </a:moveTo>
                        <a:lnTo>
                          <a:pt x="58" y="8"/>
                        </a:lnTo>
                        <a:lnTo>
                          <a:pt x="60" y="23"/>
                        </a:lnTo>
                        <a:lnTo>
                          <a:pt x="60" y="38"/>
                        </a:lnTo>
                        <a:lnTo>
                          <a:pt x="63" y="52"/>
                        </a:lnTo>
                        <a:lnTo>
                          <a:pt x="64" y="67"/>
                        </a:lnTo>
                        <a:lnTo>
                          <a:pt x="65" y="81"/>
                        </a:lnTo>
                        <a:lnTo>
                          <a:pt x="65" y="95"/>
                        </a:lnTo>
                        <a:lnTo>
                          <a:pt x="66" y="109"/>
                        </a:lnTo>
                        <a:lnTo>
                          <a:pt x="67" y="124"/>
                        </a:lnTo>
                        <a:lnTo>
                          <a:pt x="68" y="137"/>
                        </a:lnTo>
                        <a:lnTo>
                          <a:pt x="70" y="151"/>
                        </a:lnTo>
                        <a:lnTo>
                          <a:pt x="70" y="165"/>
                        </a:lnTo>
                        <a:lnTo>
                          <a:pt x="71" y="179"/>
                        </a:lnTo>
                        <a:lnTo>
                          <a:pt x="71" y="192"/>
                        </a:lnTo>
                        <a:lnTo>
                          <a:pt x="72" y="205"/>
                        </a:lnTo>
                        <a:lnTo>
                          <a:pt x="72" y="219"/>
                        </a:lnTo>
                        <a:lnTo>
                          <a:pt x="73" y="233"/>
                        </a:lnTo>
                        <a:lnTo>
                          <a:pt x="73" y="246"/>
                        </a:lnTo>
                        <a:lnTo>
                          <a:pt x="73" y="258"/>
                        </a:lnTo>
                        <a:lnTo>
                          <a:pt x="73" y="271"/>
                        </a:lnTo>
                        <a:lnTo>
                          <a:pt x="73" y="284"/>
                        </a:lnTo>
                        <a:lnTo>
                          <a:pt x="73" y="297"/>
                        </a:lnTo>
                        <a:lnTo>
                          <a:pt x="73" y="310"/>
                        </a:lnTo>
                        <a:lnTo>
                          <a:pt x="73" y="322"/>
                        </a:lnTo>
                        <a:lnTo>
                          <a:pt x="73" y="335"/>
                        </a:lnTo>
                        <a:lnTo>
                          <a:pt x="72" y="347"/>
                        </a:lnTo>
                        <a:lnTo>
                          <a:pt x="72" y="360"/>
                        </a:lnTo>
                        <a:lnTo>
                          <a:pt x="71" y="372"/>
                        </a:lnTo>
                        <a:lnTo>
                          <a:pt x="71" y="385"/>
                        </a:lnTo>
                        <a:lnTo>
                          <a:pt x="70" y="395"/>
                        </a:lnTo>
                        <a:lnTo>
                          <a:pt x="70" y="407"/>
                        </a:lnTo>
                        <a:lnTo>
                          <a:pt x="68" y="420"/>
                        </a:lnTo>
                        <a:lnTo>
                          <a:pt x="68" y="432"/>
                        </a:lnTo>
                        <a:lnTo>
                          <a:pt x="67" y="443"/>
                        </a:lnTo>
                        <a:lnTo>
                          <a:pt x="66" y="455"/>
                        </a:lnTo>
                        <a:lnTo>
                          <a:pt x="65" y="467"/>
                        </a:lnTo>
                        <a:lnTo>
                          <a:pt x="64" y="479"/>
                        </a:lnTo>
                        <a:lnTo>
                          <a:pt x="63" y="488"/>
                        </a:lnTo>
                        <a:lnTo>
                          <a:pt x="61" y="500"/>
                        </a:lnTo>
                        <a:lnTo>
                          <a:pt x="60" y="512"/>
                        </a:lnTo>
                        <a:lnTo>
                          <a:pt x="58" y="522"/>
                        </a:lnTo>
                        <a:lnTo>
                          <a:pt x="57" y="533"/>
                        </a:lnTo>
                        <a:lnTo>
                          <a:pt x="54" y="544"/>
                        </a:lnTo>
                        <a:lnTo>
                          <a:pt x="53" y="554"/>
                        </a:lnTo>
                        <a:lnTo>
                          <a:pt x="52" y="565"/>
                        </a:lnTo>
                        <a:lnTo>
                          <a:pt x="49" y="576"/>
                        </a:lnTo>
                        <a:lnTo>
                          <a:pt x="47" y="587"/>
                        </a:lnTo>
                        <a:lnTo>
                          <a:pt x="46" y="597"/>
                        </a:lnTo>
                        <a:lnTo>
                          <a:pt x="45" y="608"/>
                        </a:lnTo>
                        <a:lnTo>
                          <a:pt x="42" y="617"/>
                        </a:lnTo>
                        <a:lnTo>
                          <a:pt x="40" y="628"/>
                        </a:lnTo>
                        <a:lnTo>
                          <a:pt x="38" y="638"/>
                        </a:lnTo>
                        <a:lnTo>
                          <a:pt x="34" y="648"/>
                        </a:lnTo>
                        <a:lnTo>
                          <a:pt x="32" y="658"/>
                        </a:lnTo>
                        <a:lnTo>
                          <a:pt x="29" y="667"/>
                        </a:lnTo>
                        <a:lnTo>
                          <a:pt x="27" y="677"/>
                        </a:lnTo>
                        <a:lnTo>
                          <a:pt x="25" y="686"/>
                        </a:lnTo>
                        <a:lnTo>
                          <a:pt x="21" y="696"/>
                        </a:lnTo>
                        <a:lnTo>
                          <a:pt x="19" y="706"/>
                        </a:lnTo>
                        <a:lnTo>
                          <a:pt x="15" y="715"/>
                        </a:lnTo>
                        <a:lnTo>
                          <a:pt x="11" y="724"/>
                        </a:lnTo>
                        <a:lnTo>
                          <a:pt x="9" y="734"/>
                        </a:lnTo>
                        <a:lnTo>
                          <a:pt x="6" y="743"/>
                        </a:lnTo>
                        <a:lnTo>
                          <a:pt x="2" y="752"/>
                        </a:lnTo>
                        <a:lnTo>
                          <a:pt x="0" y="762"/>
                        </a:lnTo>
                        <a:lnTo>
                          <a:pt x="80" y="792"/>
                        </a:lnTo>
                        <a:lnTo>
                          <a:pt x="83" y="782"/>
                        </a:lnTo>
                        <a:lnTo>
                          <a:pt x="86" y="773"/>
                        </a:lnTo>
                        <a:lnTo>
                          <a:pt x="90" y="763"/>
                        </a:lnTo>
                        <a:lnTo>
                          <a:pt x="93" y="754"/>
                        </a:lnTo>
                        <a:lnTo>
                          <a:pt x="96" y="743"/>
                        </a:lnTo>
                        <a:lnTo>
                          <a:pt x="99" y="734"/>
                        </a:lnTo>
                        <a:lnTo>
                          <a:pt x="103" y="723"/>
                        </a:lnTo>
                        <a:lnTo>
                          <a:pt x="105" y="714"/>
                        </a:lnTo>
                        <a:lnTo>
                          <a:pt x="108" y="703"/>
                        </a:lnTo>
                        <a:lnTo>
                          <a:pt x="111" y="692"/>
                        </a:lnTo>
                        <a:lnTo>
                          <a:pt x="115" y="682"/>
                        </a:lnTo>
                        <a:lnTo>
                          <a:pt x="117" y="671"/>
                        </a:lnTo>
                        <a:lnTo>
                          <a:pt x="119" y="661"/>
                        </a:lnTo>
                        <a:lnTo>
                          <a:pt x="122" y="651"/>
                        </a:lnTo>
                        <a:lnTo>
                          <a:pt x="124" y="640"/>
                        </a:lnTo>
                        <a:lnTo>
                          <a:pt x="128" y="629"/>
                        </a:lnTo>
                        <a:lnTo>
                          <a:pt x="129" y="617"/>
                        </a:lnTo>
                        <a:lnTo>
                          <a:pt x="131" y="607"/>
                        </a:lnTo>
                        <a:lnTo>
                          <a:pt x="134" y="595"/>
                        </a:lnTo>
                        <a:lnTo>
                          <a:pt x="136" y="584"/>
                        </a:lnTo>
                        <a:lnTo>
                          <a:pt x="137" y="572"/>
                        </a:lnTo>
                        <a:lnTo>
                          <a:pt x="138" y="562"/>
                        </a:lnTo>
                        <a:lnTo>
                          <a:pt x="141" y="550"/>
                        </a:lnTo>
                        <a:lnTo>
                          <a:pt x="143" y="539"/>
                        </a:lnTo>
                        <a:lnTo>
                          <a:pt x="144" y="526"/>
                        </a:lnTo>
                        <a:lnTo>
                          <a:pt x="146" y="515"/>
                        </a:lnTo>
                        <a:lnTo>
                          <a:pt x="147" y="503"/>
                        </a:lnTo>
                        <a:lnTo>
                          <a:pt x="149" y="492"/>
                        </a:lnTo>
                        <a:lnTo>
                          <a:pt x="150" y="480"/>
                        </a:lnTo>
                        <a:lnTo>
                          <a:pt x="151" y="468"/>
                        </a:lnTo>
                        <a:lnTo>
                          <a:pt x="153" y="456"/>
                        </a:lnTo>
                        <a:lnTo>
                          <a:pt x="154" y="443"/>
                        </a:lnTo>
                        <a:lnTo>
                          <a:pt x="154" y="430"/>
                        </a:lnTo>
                        <a:lnTo>
                          <a:pt x="156" y="418"/>
                        </a:lnTo>
                        <a:lnTo>
                          <a:pt x="156" y="405"/>
                        </a:lnTo>
                        <a:lnTo>
                          <a:pt x="156" y="393"/>
                        </a:lnTo>
                        <a:lnTo>
                          <a:pt x="157" y="380"/>
                        </a:lnTo>
                        <a:lnTo>
                          <a:pt x="157" y="367"/>
                        </a:lnTo>
                        <a:lnTo>
                          <a:pt x="159" y="354"/>
                        </a:lnTo>
                        <a:lnTo>
                          <a:pt x="159" y="342"/>
                        </a:lnTo>
                        <a:lnTo>
                          <a:pt x="159" y="328"/>
                        </a:lnTo>
                        <a:lnTo>
                          <a:pt x="159" y="315"/>
                        </a:lnTo>
                        <a:lnTo>
                          <a:pt x="159" y="302"/>
                        </a:lnTo>
                        <a:lnTo>
                          <a:pt x="159" y="289"/>
                        </a:lnTo>
                        <a:lnTo>
                          <a:pt x="159" y="274"/>
                        </a:lnTo>
                        <a:lnTo>
                          <a:pt x="159" y="260"/>
                        </a:lnTo>
                        <a:lnTo>
                          <a:pt x="159" y="248"/>
                        </a:lnTo>
                        <a:lnTo>
                          <a:pt x="159" y="234"/>
                        </a:lnTo>
                        <a:lnTo>
                          <a:pt x="159" y="220"/>
                        </a:lnTo>
                        <a:lnTo>
                          <a:pt x="159" y="205"/>
                        </a:lnTo>
                        <a:lnTo>
                          <a:pt x="157" y="191"/>
                        </a:lnTo>
                        <a:lnTo>
                          <a:pt x="157" y="177"/>
                        </a:lnTo>
                        <a:lnTo>
                          <a:pt x="156" y="163"/>
                        </a:lnTo>
                        <a:lnTo>
                          <a:pt x="156" y="148"/>
                        </a:lnTo>
                        <a:lnTo>
                          <a:pt x="154" y="134"/>
                        </a:lnTo>
                        <a:lnTo>
                          <a:pt x="154" y="120"/>
                        </a:lnTo>
                        <a:lnTo>
                          <a:pt x="153" y="105"/>
                        </a:lnTo>
                        <a:lnTo>
                          <a:pt x="151" y="90"/>
                        </a:lnTo>
                        <a:lnTo>
                          <a:pt x="151" y="76"/>
                        </a:lnTo>
                        <a:lnTo>
                          <a:pt x="149" y="61"/>
                        </a:lnTo>
                        <a:lnTo>
                          <a:pt x="148" y="45"/>
                        </a:lnTo>
                        <a:lnTo>
                          <a:pt x="147" y="30"/>
                        </a:lnTo>
                        <a:lnTo>
                          <a:pt x="146" y="16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5" name="Freeform 228">
                    <a:extLst>
                      <a:ext uri="{FF2B5EF4-FFF2-40B4-BE49-F238E27FC236}">
                        <a16:creationId xmlns:a16="http://schemas.microsoft.com/office/drawing/2014/main" id="{49CA16C2-6FE1-40E3-8841-E083888562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45" y="1557"/>
                    <a:ext cx="318" cy="269"/>
                  </a:xfrm>
                  <a:custGeom>
                    <a:avLst/>
                    <a:gdLst>
                      <a:gd name="T0" fmla="*/ 0 w 954"/>
                      <a:gd name="T1" fmla="*/ 0 h 808"/>
                      <a:gd name="T2" fmla="*/ 0 w 954"/>
                      <a:gd name="T3" fmla="*/ 0 h 808"/>
                      <a:gd name="T4" fmla="*/ 0 w 954"/>
                      <a:gd name="T5" fmla="*/ 0 h 808"/>
                      <a:gd name="T6" fmla="*/ 0 w 954"/>
                      <a:gd name="T7" fmla="*/ 0 h 808"/>
                      <a:gd name="T8" fmla="*/ 0 w 954"/>
                      <a:gd name="T9" fmla="*/ 0 h 808"/>
                      <a:gd name="T10" fmla="*/ 0 w 954"/>
                      <a:gd name="T11" fmla="*/ 0 h 808"/>
                      <a:gd name="T12" fmla="*/ 0 w 954"/>
                      <a:gd name="T13" fmla="*/ 0 h 808"/>
                      <a:gd name="T14" fmla="*/ 0 w 954"/>
                      <a:gd name="T15" fmla="*/ 0 h 808"/>
                      <a:gd name="T16" fmla="*/ 0 w 954"/>
                      <a:gd name="T17" fmla="*/ 0 h 808"/>
                      <a:gd name="T18" fmla="*/ 0 w 954"/>
                      <a:gd name="T19" fmla="*/ 0 h 808"/>
                      <a:gd name="T20" fmla="*/ 0 w 954"/>
                      <a:gd name="T21" fmla="*/ 0 h 808"/>
                      <a:gd name="T22" fmla="*/ 0 w 954"/>
                      <a:gd name="T23" fmla="*/ 0 h 808"/>
                      <a:gd name="T24" fmla="*/ 0 w 954"/>
                      <a:gd name="T25" fmla="*/ 0 h 808"/>
                      <a:gd name="T26" fmla="*/ 0 w 954"/>
                      <a:gd name="T27" fmla="*/ 0 h 808"/>
                      <a:gd name="T28" fmla="*/ 0 w 954"/>
                      <a:gd name="T29" fmla="*/ 0 h 808"/>
                      <a:gd name="T30" fmla="*/ 0 w 954"/>
                      <a:gd name="T31" fmla="*/ 0 h 808"/>
                      <a:gd name="T32" fmla="*/ 0 w 954"/>
                      <a:gd name="T33" fmla="*/ 0 h 808"/>
                      <a:gd name="T34" fmla="*/ 0 w 954"/>
                      <a:gd name="T35" fmla="*/ 0 h 808"/>
                      <a:gd name="T36" fmla="*/ 0 w 954"/>
                      <a:gd name="T37" fmla="*/ 0 h 808"/>
                      <a:gd name="T38" fmla="*/ 0 w 954"/>
                      <a:gd name="T39" fmla="*/ 0 h 808"/>
                      <a:gd name="T40" fmla="*/ 0 w 954"/>
                      <a:gd name="T41" fmla="*/ 0 h 808"/>
                      <a:gd name="T42" fmla="*/ 0 w 954"/>
                      <a:gd name="T43" fmla="*/ 0 h 808"/>
                      <a:gd name="T44" fmla="*/ 0 w 954"/>
                      <a:gd name="T45" fmla="*/ 0 h 808"/>
                      <a:gd name="T46" fmla="*/ 0 w 954"/>
                      <a:gd name="T47" fmla="*/ 0 h 808"/>
                      <a:gd name="T48" fmla="*/ 0 w 954"/>
                      <a:gd name="T49" fmla="*/ 0 h 808"/>
                      <a:gd name="T50" fmla="*/ 0 w 954"/>
                      <a:gd name="T51" fmla="*/ 0 h 808"/>
                      <a:gd name="T52" fmla="*/ 0 w 954"/>
                      <a:gd name="T53" fmla="*/ 0 h 808"/>
                      <a:gd name="T54" fmla="*/ 0 w 954"/>
                      <a:gd name="T55" fmla="*/ 0 h 808"/>
                      <a:gd name="T56" fmla="*/ 0 w 954"/>
                      <a:gd name="T57" fmla="*/ 0 h 808"/>
                      <a:gd name="T58" fmla="*/ 0 w 954"/>
                      <a:gd name="T59" fmla="*/ 0 h 808"/>
                      <a:gd name="T60" fmla="*/ 0 w 954"/>
                      <a:gd name="T61" fmla="*/ 0 h 808"/>
                      <a:gd name="T62" fmla="*/ 0 w 954"/>
                      <a:gd name="T63" fmla="*/ 0 h 808"/>
                      <a:gd name="T64" fmla="*/ 0 w 954"/>
                      <a:gd name="T65" fmla="*/ 0 h 808"/>
                      <a:gd name="T66" fmla="*/ 0 w 954"/>
                      <a:gd name="T67" fmla="*/ 0 h 808"/>
                      <a:gd name="T68" fmla="*/ 0 w 954"/>
                      <a:gd name="T69" fmla="*/ 0 h 808"/>
                      <a:gd name="T70" fmla="*/ 0 w 954"/>
                      <a:gd name="T71" fmla="*/ 0 h 808"/>
                      <a:gd name="T72" fmla="*/ 0 w 954"/>
                      <a:gd name="T73" fmla="*/ 0 h 808"/>
                      <a:gd name="T74" fmla="*/ 0 w 954"/>
                      <a:gd name="T75" fmla="*/ 0 h 808"/>
                      <a:gd name="T76" fmla="*/ 0 w 954"/>
                      <a:gd name="T77" fmla="*/ 0 h 808"/>
                      <a:gd name="T78" fmla="*/ 0 w 954"/>
                      <a:gd name="T79" fmla="*/ 0 h 808"/>
                      <a:gd name="T80" fmla="*/ 0 w 954"/>
                      <a:gd name="T81" fmla="*/ 0 h 808"/>
                      <a:gd name="T82" fmla="*/ 0 w 954"/>
                      <a:gd name="T83" fmla="*/ 0 h 808"/>
                      <a:gd name="T84" fmla="*/ 0 w 954"/>
                      <a:gd name="T85" fmla="*/ 0 h 808"/>
                      <a:gd name="T86" fmla="*/ 0 w 954"/>
                      <a:gd name="T87" fmla="*/ 0 h 808"/>
                      <a:gd name="T88" fmla="*/ 0 w 954"/>
                      <a:gd name="T89" fmla="*/ 0 h 808"/>
                      <a:gd name="T90" fmla="*/ 0 w 954"/>
                      <a:gd name="T91" fmla="*/ 0 h 808"/>
                      <a:gd name="T92" fmla="*/ 0 w 954"/>
                      <a:gd name="T93" fmla="*/ 0 h 808"/>
                      <a:gd name="T94" fmla="*/ 0 w 954"/>
                      <a:gd name="T95" fmla="*/ 0 h 808"/>
                      <a:gd name="T96" fmla="*/ 0 w 954"/>
                      <a:gd name="T97" fmla="*/ 0 h 808"/>
                      <a:gd name="T98" fmla="*/ 0 w 954"/>
                      <a:gd name="T99" fmla="*/ 0 h 808"/>
                      <a:gd name="T100" fmla="*/ 0 w 954"/>
                      <a:gd name="T101" fmla="*/ 0 h 808"/>
                      <a:gd name="T102" fmla="*/ 0 w 954"/>
                      <a:gd name="T103" fmla="*/ 0 h 808"/>
                      <a:gd name="T104" fmla="*/ 0 w 954"/>
                      <a:gd name="T105" fmla="*/ 0 h 808"/>
                      <a:gd name="T106" fmla="*/ 0 w 954"/>
                      <a:gd name="T107" fmla="*/ 0 h 808"/>
                      <a:gd name="T108" fmla="*/ 0 w 954"/>
                      <a:gd name="T109" fmla="*/ 0 h 808"/>
                      <a:gd name="T110" fmla="*/ 0 w 954"/>
                      <a:gd name="T111" fmla="*/ 0 h 808"/>
                      <a:gd name="T112" fmla="*/ 0 w 954"/>
                      <a:gd name="T113" fmla="*/ 0 h 808"/>
                      <a:gd name="T114" fmla="*/ 0 w 954"/>
                      <a:gd name="T115" fmla="*/ 0 h 808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954"/>
                      <a:gd name="T175" fmla="*/ 0 h 808"/>
                      <a:gd name="T176" fmla="*/ 954 w 954"/>
                      <a:gd name="T177" fmla="*/ 808 h 808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954" h="808">
                        <a:moveTo>
                          <a:pt x="932" y="710"/>
                        </a:moveTo>
                        <a:lnTo>
                          <a:pt x="916" y="711"/>
                        </a:lnTo>
                        <a:lnTo>
                          <a:pt x="899" y="711"/>
                        </a:lnTo>
                        <a:lnTo>
                          <a:pt x="882" y="712"/>
                        </a:lnTo>
                        <a:lnTo>
                          <a:pt x="865" y="712"/>
                        </a:lnTo>
                        <a:lnTo>
                          <a:pt x="849" y="713"/>
                        </a:lnTo>
                        <a:lnTo>
                          <a:pt x="832" y="714"/>
                        </a:lnTo>
                        <a:lnTo>
                          <a:pt x="814" y="714"/>
                        </a:lnTo>
                        <a:lnTo>
                          <a:pt x="799" y="716"/>
                        </a:lnTo>
                        <a:lnTo>
                          <a:pt x="782" y="716"/>
                        </a:lnTo>
                        <a:lnTo>
                          <a:pt x="764" y="717"/>
                        </a:lnTo>
                        <a:lnTo>
                          <a:pt x="748" y="717"/>
                        </a:lnTo>
                        <a:lnTo>
                          <a:pt x="731" y="717"/>
                        </a:lnTo>
                        <a:lnTo>
                          <a:pt x="715" y="717"/>
                        </a:lnTo>
                        <a:lnTo>
                          <a:pt x="698" y="718"/>
                        </a:lnTo>
                        <a:lnTo>
                          <a:pt x="681" y="718"/>
                        </a:lnTo>
                        <a:lnTo>
                          <a:pt x="666" y="719"/>
                        </a:lnTo>
                        <a:lnTo>
                          <a:pt x="648" y="719"/>
                        </a:lnTo>
                        <a:lnTo>
                          <a:pt x="633" y="720"/>
                        </a:lnTo>
                        <a:lnTo>
                          <a:pt x="615" y="720"/>
                        </a:lnTo>
                        <a:lnTo>
                          <a:pt x="600" y="720"/>
                        </a:lnTo>
                        <a:lnTo>
                          <a:pt x="583" y="720"/>
                        </a:lnTo>
                        <a:lnTo>
                          <a:pt x="566" y="720"/>
                        </a:lnTo>
                        <a:lnTo>
                          <a:pt x="552" y="720"/>
                        </a:lnTo>
                        <a:lnTo>
                          <a:pt x="535" y="721"/>
                        </a:lnTo>
                        <a:lnTo>
                          <a:pt x="520" y="721"/>
                        </a:lnTo>
                        <a:lnTo>
                          <a:pt x="503" y="721"/>
                        </a:lnTo>
                        <a:lnTo>
                          <a:pt x="488" y="721"/>
                        </a:lnTo>
                        <a:lnTo>
                          <a:pt x="474" y="721"/>
                        </a:lnTo>
                        <a:lnTo>
                          <a:pt x="458" y="721"/>
                        </a:lnTo>
                        <a:lnTo>
                          <a:pt x="444" y="721"/>
                        </a:lnTo>
                        <a:lnTo>
                          <a:pt x="430" y="721"/>
                        </a:lnTo>
                        <a:lnTo>
                          <a:pt x="414" y="721"/>
                        </a:lnTo>
                        <a:lnTo>
                          <a:pt x="400" y="721"/>
                        </a:lnTo>
                        <a:lnTo>
                          <a:pt x="387" y="720"/>
                        </a:lnTo>
                        <a:lnTo>
                          <a:pt x="372" y="720"/>
                        </a:lnTo>
                        <a:lnTo>
                          <a:pt x="359" y="720"/>
                        </a:lnTo>
                        <a:lnTo>
                          <a:pt x="346" y="720"/>
                        </a:lnTo>
                        <a:lnTo>
                          <a:pt x="333" y="719"/>
                        </a:lnTo>
                        <a:lnTo>
                          <a:pt x="320" y="719"/>
                        </a:lnTo>
                        <a:lnTo>
                          <a:pt x="308" y="719"/>
                        </a:lnTo>
                        <a:lnTo>
                          <a:pt x="295" y="718"/>
                        </a:lnTo>
                        <a:lnTo>
                          <a:pt x="283" y="717"/>
                        </a:lnTo>
                        <a:lnTo>
                          <a:pt x="271" y="717"/>
                        </a:lnTo>
                        <a:lnTo>
                          <a:pt x="260" y="717"/>
                        </a:lnTo>
                        <a:lnTo>
                          <a:pt x="248" y="716"/>
                        </a:lnTo>
                        <a:lnTo>
                          <a:pt x="238" y="714"/>
                        </a:lnTo>
                        <a:lnTo>
                          <a:pt x="228" y="714"/>
                        </a:lnTo>
                        <a:lnTo>
                          <a:pt x="219" y="714"/>
                        </a:lnTo>
                        <a:lnTo>
                          <a:pt x="208" y="713"/>
                        </a:lnTo>
                        <a:lnTo>
                          <a:pt x="200" y="712"/>
                        </a:lnTo>
                        <a:lnTo>
                          <a:pt x="190" y="711"/>
                        </a:lnTo>
                        <a:lnTo>
                          <a:pt x="182" y="711"/>
                        </a:lnTo>
                        <a:lnTo>
                          <a:pt x="174" y="710"/>
                        </a:lnTo>
                        <a:lnTo>
                          <a:pt x="166" y="708"/>
                        </a:lnTo>
                        <a:lnTo>
                          <a:pt x="159" y="707"/>
                        </a:lnTo>
                        <a:lnTo>
                          <a:pt x="152" y="707"/>
                        </a:lnTo>
                        <a:lnTo>
                          <a:pt x="145" y="705"/>
                        </a:lnTo>
                        <a:lnTo>
                          <a:pt x="139" y="705"/>
                        </a:lnTo>
                        <a:lnTo>
                          <a:pt x="134" y="702"/>
                        </a:lnTo>
                        <a:lnTo>
                          <a:pt x="128" y="702"/>
                        </a:lnTo>
                        <a:lnTo>
                          <a:pt x="125" y="700"/>
                        </a:lnTo>
                        <a:lnTo>
                          <a:pt x="120" y="699"/>
                        </a:lnTo>
                        <a:lnTo>
                          <a:pt x="117" y="698"/>
                        </a:lnTo>
                        <a:lnTo>
                          <a:pt x="114" y="697"/>
                        </a:lnTo>
                        <a:lnTo>
                          <a:pt x="113" y="693"/>
                        </a:lnTo>
                        <a:lnTo>
                          <a:pt x="111" y="689"/>
                        </a:lnTo>
                        <a:lnTo>
                          <a:pt x="110" y="687"/>
                        </a:lnTo>
                        <a:lnTo>
                          <a:pt x="108" y="682"/>
                        </a:lnTo>
                        <a:lnTo>
                          <a:pt x="107" y="678"/>
                        </a:lnTo>
                        <a:lnTo>
                          <a:pt x="106" y="674"/>
                        </a:lnTo>
                        <a:lnTo>
                          <a:pt x="105" y="668"/>
                        </a:lnTo>
                        <a:lnTo>
                          <a:pt x="104" y="663"/>
                        </a:lnTo>
                        <a:lnTo>
                          <a:pt x="102" y="656"/>
                        </a:lnTo>
                        <a:lnTo>
                          <a:pt x="101" y="650"/>
                        </a:lnTo>
                        <a:lnTo>
                          <a:pt x="101" y="644"/>
                        </a:lnTo>
                        <a:lnTo>
                          <a:pt x="100" y="636"/>
                        </a:lnTo>
                        <a:lnTo>
                          <a:pt x="99" y="629"/>
                        </a:lnTo>
                        <a:lnTo>
                          <a:pt x="99" y="622"/>
                        </a:lnTo>
                        <a:lnTo>
                          <a:pt x="98" y="613"/>
                        </a:lnTo>
                        <a:lnTo>
                          <a:pt x="96" y="606"/>
                        </a:lnTo>
                        <a:lnTo>
                          <a:pt x="95" y="597"/>
                        </a:lnTo>
                        <a:lnTo>
                          <a:pt x="95" y="589"/>
                        </a:lnTo>
                        <a:lnTo>
                          <a:pt x="94" y="578"/>
                        </a:lnTo>
                        <a:lnTo>
                          <a:pt x="93" y="570"/>
                        </a:lnTo>
                        <a:lnTo>
                          <a:pt x="93" y="559"/>
                        </a:lnTo>
                        <a:lnTo>
                          <a:pt x="92" y="549"/>
                        </a:lnTo>
                        <a:lnTo>
                          <a:pt x="91" y="540"/>
                        </a:lnTo>
                        <a:lnTo>
                          <a:pt x="91" y="529"/>
                        </a:lnTo>
                        <a:lnTo>
                          <a:pt x="91" y="517"/>
                        </a:lnTo>
                        <a:lnTo>
                          <a:pt x="89" y="507"/>
                        </a:lnTo>
                        <a:lnTo>
                          <a:pt x="89" y="496"/>
                        </a:lnTo>
                        <a:lnTo>
                          <a:pt x="89" y="484"/>
                        </a:lnTo>
                        <a:lnTo>
                          <a:pt x="88" y="473"/>
                        </a:lnTo>
                        <a:lnTo>
                          <a:pt x="88" y="462"/>
                        </a:lnTo>
                        <a:lnTo>
                          <a:pt x="88" y="450"/>
                        </a:lnTo>
                        <a:lnTo>
                          <a:pt x="88" y="438"/>
                        </a:lnTo>
                        <a:lnTo>
                          <a:pt x="87" y="425"/>
                        </a:lnTo>
                        <a:lnTo>
                          <a:pt x="87" y="413"/>
                        </a:lnTo>
                        <a:lnTo>
                          <a:pt x="86" y="400"/>
                        </a:lnTo>
                        <a:lnTo>
                          <a:pt x="86" y="388"/>
                        </a:lnTo>
                        <a:lnTo>
                          <a:pt x="86" y="374"/>
                        </a:lnTo>
                        <a:lnTo>
                          <a:pt x="86" y="361"/>
                        </a:lnTo>
                        <a:lnTo>
                          <a:pt x="86" y="348"/>
                        </a:lnTo>
                        <a:lnTo>
                          <a:pt x="86" y="334"/>
                        </a:lnTo>
                        <a:lnTo>
                          <a:pt x="85" y="320"/>
                        </a:lnTo>
                        <a:lnTo>
                          <a:pt x="85" y="307"/>
                        </a:lnTo>
                        <a:lnTo>
                          <a:pt x="85" y="294"/>
                        </a:lnTo>
                        <a:lnTo>
                          <a:pt x="85" y="280"/>
                        </a:lnTo>
                        <a:lnTo>
                          <a:pt x="85" y="267"/>
                        </a:lnTo>
                        <a:lnTo>
                          <a:pt x="85" y="253"/>
                        </a:lnTo>
                        <a:lnTo>
                          <a:pt x="85" y="238"/>
                        </a:lnTo>
                        <a:lnTo>
                          <a:pt x="86" y="226"/>
                        </a:lnTo>
                        <a:lnTo>
                          <a:pt x="86" y="211"/>
                        </a:lnTo>
                        <a:lnTo>
                          <a:pt x="86" y="198"/>
                        </a:lnTo>
                        <a:lnTo>
                          <a:pt x="86" y="184"/>
                        </a:lnTo>
                        <a:lnTo>
                          <a:pt x="86" y="169"/>
                        </a:lnTo>
                        <a:lnTo>
                          <a:pt x="86" y="155"/>
                        </a:lnTo>
                        <a:lnTo>
                          <a:pt x="86" y="141"/>
                        </a:lnTo>
                        <a:lnTo>
                          <a:pt x="86" y="127"/>
                        </a:lnTo>
                        <a:lnTo>
                          <a:pt x="87" y="114"/>
                        </a:lnTo>
                        <a:lnTo>
                          <a:pt x="87" y="99"/>
                        </a:lnTo>
                        <a:lnTo>
                          <a:pt x="87" y="85"/>
                        </a:lnTo>
                        <a:lnTo>
                          <a:pt x="87" y="71"/>
                        </a:lnTo>
                        <a:lnTo>
                          <a:pt x="88" y="58"/>
                        </a:lnTo>
                        <a:lnTo>
                          <a:pt x="88" y="44"/>
                        </a:lnTo>
                        <a:lnTo>
                          <a:pt x="88" y="31"/>
                        </a:lnTo>
                        <a:lnTo>
                          <a:pt x="89" y="18"/>
                        </a:lnTo>
                        <a:lnTo>
                          <a:pt x="91" y="4"/>
                        </a:lnTo>
                        <a:lnTo>
                          <a:pt x="88" y="2"/>
                        </a:lnTo>
                        <a:lnTo>
                          <a:pt x="86" y="1"/>
                        </a:lnTo>
                        <a:lnTo>
                          <a:pt x="83" y="1"/>
                        </a:lnTo>
                        <a:lnTo>
                          <a:pt x="81" y="1"/>
                        </a:lnTo>
                        <a:lnTo>
                          <a:pt x="79" y="1"/>
                        </a:lnTo>
                        <a:lnTo>
                          <a:pt x="76" y="1"/>
                        </a:lnTo>
                        <a:lnTo>
                          <a:pt x="73" y="0"/>
                        </a:lnTo>
                        <a:lnTo>
                          <a:pt x="69" y="0"/>
                        </a:lnTo>
                        <a:lnTo>
                          <a:pt x="66" y="0"/>
                        </a:lnTo>
                        <a:lnTo>
                          <a:pt x="63" y="0"/>
                        </a:lnTo>
                        <a:lnTo>
                          <a:pt x="58" y="0"/>
                        </a:lnTo>
                        <a:lnTo>
                          <a:pt x="55" y="1"/>
                        </a:lnTo>
                        <a:lnTo>
                          <a:pt x="50" y="1"/>
                        </a:lnTo>
                        <a:lnTo>
                          <a:pt x="48" y="1"/>
                        </a:lnTo>
                        <a:lnTo>
                          <a:pt x="43" y="1"/>
                        </a:lnTo>
                        <a:lnTo>
                          <a:pt x="38" y="1"/>
                        </a:lnTo>
                        <a:lnTo>
                          <a:pt x="35" y="2"/>
                        </a:lnTo>
                        <a:lnTo>
                          <a:pt x="30" y="2"/>
                        </a:lnTo>
                        <a:lnTo>
                          <a:pt x="28" y="2"/>
                        </a:lnTo>
                        <a:lnTo>
                          <a:pt x="24" y="3"/>
                        </a:lnTo>
                        <a:lnTo>
                          <a:pt x="21" y="3"/>
                        </a:lnTo>
                        <a:lnTo>
                          <a:pt x="17" y="4"/>
                        </a:lnTo>
                        <a:lnTo>
                          <a:pt x="15" y="4"/>
                        </a:lnTo>
                        <a:lnTo>
                          <a:pt x="12" y="6"/>
                        </a:lnTo>
                        <a:lnTo>
                          <a:pt x="9" y="6"/>
                        </a:lnTo>
                        <a:lnTo>
                          <a:pt x="7" y="6"/>
                        </a:lnTo>
                        <a:lnTo>
                          <a:pt x="5" y="7"/>
                        </a:lnTo>
                        <a:lnTo>
                          <a:pt x="4" y="8"/>
                        </a:lnTo>
                        <a:lnTo>
                          <a:pt x="4" y="10"/>
                        </a:lnTo>
                        <a:lnTo>
                          <a:pt x="4" y="13"/>
                        </a:lnTo>
                        <a:lnTo>
                          <a:pt x="4" y="16"/>
                        </a:lnTo>
                        <a:lnTo>
                          <a:pt x="3" y="20"/>
                        </a:lnTo>
                        <a:lnTo>
                          <a:pt x="3" y="26"/>
                        </a:lnTo>
                        <a:lnTo>
                          <a:pt x="3" y="28"/>
                        </a:lnTo>
                        <a:lnTo>
                          <a:pt x="3" y="31"/>
                        </a:lnTo>
                        <a:lnTo>
                          <a:pt x="3" y="34"/>
                        </a:lnTo>
                        <a:lnTo>
                          <a:pt x="3" y="39"/>
                        </a:lnTo>
                        <a:lnTo>
                          <a:pt x="3" y="41"/>
                        </a:lnTo>
                        <a:lnTo>
                          <a:pt x="3" y="46"/>
                        </a:lnTo>
                        <a:lnTo>
                          <a:pt x="3" y="50"/>
                        </a:lnTo>
                        <a:lnTo>
                          <a:pt x="3" y="53"/>
                        </a:lnTo>
                        <a:lnTo>
                          <a:pt x="3" y="58"/>
                        </a:lnTo>
                        <a:lnTo>
                          <a:pt x="3" y="61"/>
                        </a:lnTo>
                        <a:lnTo>
                          <a:pt x="3" y="66"/>
                        </a:lnTo>
                        <a:lnTo>
                          <a:pt x="3" y="72"/>
                        </a:lnTo>
                        <a:lnTo>
                          <a:pt x="2" y="77"/>
                        </a:lnTo>
                        <a:lnTo>
                          <a:pt x="2" y="82"/>
                        </a:lnTo>
                        <a:lnTo>
                          <a:pt x="2" y="86"/>
                        </a:lnTo>
                        <a:lnTo>
                          <a:pt x="2" y="92"/>
                        </a:lnTo>
                        <a:lnTo>
                          <a:pt x="2" y="98"/>
                        </a:lnTo>
                        <a:lnTo>
                          <a:pt x="2" y="104"/>
                        </a:lnTo>
                        <a:lnTo>
                          <a:pt x="2" y="110"/>
                        </a:lnTo>
                        <a:lnTo>
                          <a:pt x="2" y="117"/>
                        </a:lnTo>
                        <a:lnTo>
                          <a:pt x="0" y="122"/>
                        </a:lnTo>
                        <a:lnTo>
                          <a:pt x="0" y="128"/>
                        </a:lnTo>
                        <a:lnTo>
                          <a:pt x="0" y="134"/>
                        </a:lnTo>
                        <a:lnTo>
                          <a:pt x="0" y="141"/>
                        </a:lnTo>
                        <a:lnTo>
                          <a:pt x="0" y="147"/>
                        </a:lnTo>
                        <a:lnTo>
                          <a:pt x="0" y="154"/>
                        </a:lnTo>
                        <a:lnTo>
                          <a:pt x="0" y="160"/>
                        </a:lnTo>
                        <a:lnTo>
                          <a:pt x="0" y="167"/>
                        </a:lnTo>
                        <a:lnTo>
                          <a:pt x="0" y="174"/>
                        </a:lnTo>
                        <a:lnTo>
                          <a:pt x="0" y="181"/>
                        </a:lnTo>
                        <a:lnTo>
                          <a:pt x="0" y="188"/>
                        </a:lnTo>
                        <a:lnTo>
                          <a:pt x="0" y="196"/>
                        </a:lnTo>
                        <a:lnTo>
                          <a:pt x="0" y="203"/>
                        </a:lnTo>
                        <a:lnTo>
                          <a:pt x="0" y="210"/>
                        </a:lnTo>
                        <a:lnTo>
                          <a:pt x="0" y="218"/>
                        </a:lnTo>
                        <a:lnTo>
                          <a:pt x="0" y="225"/>
                        </a:lnTo>
                        <a:lnTo>
                          <a:pt x="0" y="232"/>
                        </a:lnTo>
                        <a:lnTo>
                          <a:pt x="0" y="240"/>
                        </a:lnTo>
                        <a:lnTo>
                          <a:pt x="0" y="247"/>
                        </a:lnTo>
                        <a:lnTo>
                          <a:pt x="0" y="255"/>
                        </a:lnTo>
                        <a:lnTo>
                          <a:pt x="0" y="262"/>
                        </a:lnTo>
                        <a:lnTo>
                          <a:pt x="0" y="269"/>
                        </a:lnTo>
                        <a:lnTo>
                          <a:pt x="0" y="278"/>
                        </a:lnTo>
                        <a:lnTo>
                          <a:pt x="0" y="286"/>
                        </a:lnTo>
                        <a:lnTo>
                          <a:pt x="0" y="293"/>
                        </a:lnTo>
                        <a:lnTo>
                          <a:pt x="0" y="301"/>
                        </a:lnTo>
                        <a:lnTo>
                          <a:pt x="0" y="308"/>
                        </a:lnTo>
                        <a:lnTo>
                          <a:pt x="0" y="317"/>
                        </a:lnTo>
                        <a:lnTo>
                          <a:pt x="0" y="325"/>
                        </a:lnTo>
                        <a:lnTo>
                          <a:pt x="0" y="332"/>
                        </a:lnTo>
                        <a:lnTo>
                          <a:pt x="0" y="340"/>
                        </a:lnTo>
                        <a:lnTo>
                          <a:pt x="0" y="349"/>
                        </a:lnTo>
                        <a:lnTo>
                          <a:pt x="0" y="364"/>
                        </a:lnTo>
                        <a:lnTo>
                          <a:pt x="0" y="381"/>
                        </a:lnTo>
                        <a:lnTo>
                          <a:pt x="0" y="395"/>
                        </a:lnTo>
                        <a:lnTo>
                          <a:pt x="0" y="410"/>
                        </a:lnTo>
                        <a:lnTo>
                          <a:pt x="0" y="424"/>
                        </a:lnTo>
                        <a:lnTo>
                          <a:pt x="2" y="439"/>
                        </a:lnTo>
                        <a:lnTo>
                          <a:pt x="2" y="452"/>
                        </a:lnTo>
                        <a:lnTo>
                          <a:pt x="3" y="465"/>
                        </a:lnTo>
                        <a:lnTo>
                          <a:pt x="3" y="478"/>
                        </a:lnTo>
                        <a:lnTo>
                          <a:pt x="3" y="490"/>
                        </a:lnTo>
                        <a:lnTo>
                          <a:pt x="3" y="502"/>
                        </a:lnTo>
                        <a:lnTo>
                          <a:pt x="4" y="514"/>
                        </a:lnTo>
                        <a:lnTo>
                          <a:pt x="4" y="524"/>
                        </a:lnTo>
                        <a:lnTo>
                          <a:pt x="5" y="535"/>
                        </a:lnTo>
                        <a:lnTo>
                          <a:pt x="5" y="546"/>
                        </a:lnTo>
                        <a:lnTo>
                          <a:pt x="6" y="556"/>
                        </a:lnTo>
                        <a:lnTo>
                          <a:pt x="6" y="565"/>
                        </a:lnTo>
                        <a:lnTo>
                          <a:pt x="7" y="575"/>
                        </a:lnTo>
                        <a:lnTo>
                          <a:pt x="7" y="584"/>
                        </a:lnTo>
                        <a:lnTo>
                          <a:pt x="9" y="593"/>
                        </a:lnTo>
                        <a:lnTo>
                          <a:pt x="10" y="600"/>
                        </a:lnTo>
                        <a:lnTo>
                          <a:pt x="10" y="609"/>
                        </a:lnTo>
                        <a:lnTo>
                          <a:pt x="11" y="617"/>
                        </a:lnTo>
                        <a:lnTo>
                          <a:pt x="12" y="625"/>
                        </a:lnTo>
                        <a:lnTo>
                          <a:pt x="12" y="631"/>
                        </a:lnTo>
                        <a:lnTo>
                          <a:pt x="13" y="638"/>
                        </a:lnTo>
                        <a:lnTo>
                          <a:pt x="15" y="646"/>
                        </a:lnTo>
                        <a:lnTo>
                          <a:pt x="15" y="651"/>
                        </a:lnTo>
                        <a:lnTo>
                          <a:pt x="16" y="657"/>
                        </a:lnTo>
                        <a:lnTo>
                          <a:pt x="17" y="663"/>
                        </a:lnTo>
                        <a:lnTo>
                          <a:pt x="17" y="669"/>
                        </a:lnTo>
                        <a:lnTo>
                          <a:pt x="19" y="674"/>
                        </a:lnTo>
                        <a:lnTo>
                          <a:pt x="21" y="679"/>
                        </a:lnTo>
                        <a:lnTo>
                          <a:pt x="21" y="685"/>
                        </a:lnTo>
                        <a:lnTo>
                          <a:pt x="22" y="689"/>
                        </a:lnTo>
                        <a:lnTo>
                          <a:pt x="23" y="693"/>
                        </a:lnTo>
                        <a:lnTo>
                          <a:pt x="23" y="697"/>
                        </a:lnTo>
                        <a:lnTo>
                          <a:pt x="25" y="701"/>
                        </a:lnTo>
                        <a:lnTo>
                          <a:pt x="25" y="705"/>
                        </a:lnTo>
                        <a:lnTo>
                          <a:pt x="26" y="708"/>
                        </a:lnTo>
                        <a:lnTo>
                          <a:pt x="28" y="712"/>
                        </a:lnTo>
                        <a:lnTo>
                          <a:pt x="28" y="714"/>
                        </a:lnTo>
                        <a:lnTo>
                          <a:pt x="29" y="718"/>
                        </a:lnTo>
                        <a:lnTo>
                          <a:pt x="30" y="720"/>
                        </a:lnTo>
                        <a:lnTo>
                          <a:pt x="30" y="723"/>
                        </a:lnTo>
                        <a:lnTo>
                          <a:pt x="32" y="726"/>
                        </a:lnTo>
                        <a:lnTo>
                          <a:pt x="32" y="729"/>
                        </a:lnTo>
                        <a:lnTo>
                          <a:pt x="34" y="731"/>
                        </a:lnTo>
                        <a:lnTo>
                          <a:pt x="35" y="735"/>
                        </a:lnTo>
                        <a:lnTo>
                          <a:pt x="37" y="738"/>
                        </a:lnTo>
                        <a:lnTo>
                          <a:pt x="38" y="740"/>
                        </a:lnTo>
                        <a:lnTo>
                          <a:pt x="41" y="744"/>
                        </a:lnTo>
                        <a:lnTo>
                          <a:pt x="43" y="749"/>
                        </a:lnTo>
                        <a:lnTo>
                          <a:pt x="48" y="752"/>
                        </a:lnTo>
                        <a:lnTo>
                          <a:pt x="50" y="757"/>
                        </a:lnTo>
                        <a:lnTo>
                          <a:pt x="55" y="762"/>
                        </a:lnTo>
                        <a:lnTo>
                          <a:pt x="56" y="763"/>
                        </a:lnTo>
                        <a:lnTo>
                          <a:pt x="61" y="765"/>
                        </a:lnTo>
                        <a:lnTo>
                          <a:pt x="63" y="768"/>
                        </a:lnTo>
                        <a:lnTo>
                          <a:pt x="68" y="771"/>
                        </a:lnTo>
                        <a:lnTo>
                          <a:pt x="70" y="773"/>
                        </a:lnTo>
                        <a:lnTo>
                          <a:pt x="73" y="774"/>
                        </a:lnTo>
                        <a:lnTo>
                          <a:pt x="75" y="775"/>
                        </a:lnTo>
                        <a:lnTo>
                          <a:pt x="79" y="775"/>
                        </a:lnTo>
                        <a:lnTo>
                          <a:pt x="81" y="777"/>
                        </a:lnTo>
                        <a:lnTo>
                          <a:pt x="85" y="778"/>
                        </a:lnTo>
                        <a:lnTo>
                          <a:pt x="88" y="780"/>
                        </a:lnTo>
                        <a:lnTo>
                          <a:pt x="92" y="781"/>
                        </a:lnTo>
                        <a:lnTo>
                          <a:pt x="96" y="782"/>
                        </a:lnTo>
                        <a:lnTo>
                          <a:pt x="100" y="783"/>
                        </a:lnTo>
                        <a:lnTo>
                          <a:pt x="105" y="784"/>
                        </a:lnTo>
                        <a:lnTo>
                          <a:pt x="110" y="786"/>
                        </a:lnTo>
                        <a:lnTo>
                          <a:pt x="114" y="786"/>
                        </a:lnTo>
                        <a:lnTo>
                          <a:pt x="119" y="788"/>
                        </a:lnTo>
                        <a:lnTo>
                          <a:pt x="125" y="788"/>
                        </a:lnTo>
                        <a:lnTo>
                          <a:pt x="131" y="790"/>
                        </a:lnTo>
                        <a:lnTo>
                          <a:pt x="137" y="790"/>
                        </a:lnTo>
                        <a:lnTo>
                          <a:pt x="144" y="793"/>
                        </a:lnTo>
                        <a:lnTo>
                          <a:pt x="150" y="793"/>
                        </a:lnTo>
                        <a:lnTo>
                          <a:pt x="157" y="794"/>
                        </a:lnTo>
                        <a:lnTo>
                          <a:pt x="164" y="795"/>
                        </a:lnTo>
                        <a:lnTo>
                          <a:pt x="172" y="796"/>
                        </a:lnTo>
                        <a:lnTo>
                          <a:pt x="181" y="796"/>
                        </a:lnTo>
                        <a:lnTo>
                          <a:pt x="190" y="799"/>
                        </a:lnTo>
                        <a:lnTo>
                          <a:pt x="198" y="799"/>
                        </a:lnTo>
                        <a:lnTo>
                          <a:pt x="208" y="800"/>
                        </a:lnTo>
                        <a:lnTo>
                          <a:pt x="217" y="800"/>
                        </a:lnTo>
                        <a:lnTo>
                          <a:pt x="228" y="801"/>
                        </a:lnTo>
                        <a:lnTo>
                          <a:pt x="238" y="801"/>
                        </a:lnTo>
                        <a:lnTo>
                          <a:pt x="250" y="802"/>
                        </a:lnTo>
                        <a:lnTo>
                          <a:pt x="260" y="803"/>
                        </a:lnTo>
                        <a:lnTo>
                          <a:pt x="273" y="803"/>
                        </a:lnTo>
                        <a:lnTo>
                          <a:pt x="284" y="803"/>
                        </a:lnTo>
                        <a:lnTo>
                          <a:pt x="297" y="805"/>
                        </a:lnTo>
                        <a:lnTo>
                          <a:pt x="310" y="806"/>
                        </a:lnTo>
                        <a:lnTo>
                          <a:pt x="324" y="806"/>
                        </a:lnTo>
                        <a:lnTo>
                          <a:pt x="339" y="806"/>
                        </a:lnTo>
                        <a:lnTo>
                          <a:pt x="352" y="806"/>
                        </a:lnTo>
                        <a:lnTo>
                          <a:pt x="367" y="807"/>
                        </a:lnTo>
                        <a:lnTo>
                          <a:pt x="384" y="808"/>
                        </a:lnTo>
                        <a:lnTo>
                          <a:pt x="399" y="808"/>
                        </a:lnTo>
                        <a:lnTo>
                          <a:pt x="416" y="808"/>
                        </a:lnTo>
                        <a:lnTo>
                          <a:pt x="432" y="808"/>
                        </a:lnTo>
                        <a:lnTo>
                          <a:pt x="451" y="808"/>
                        </a:lnTo>
                        <a:lnTo>
                          <a:pt x="470" y="808"/>
                        </a:lnTo>
                        <a:lnTo>
                          <a:pt x="488" y="808"/>
                        </a:lnTo>
                        <a:lnTo>
                          <a:pt x="508" y="808"/>
                        </a:lnTo>
                        <a:lnTo>
                          <a:pt x="528" y="808"/>
                        </a:lnTo>
                        <a:lnTo>
                          <a:pt x="538" y="808"/>
                        </a:lnTo>
                        <a:lnTo>
                          <a:pt x="546" y="808"/>
                        </a:lnTo>
                        <a:lnTo>
                          <a:pt x="557" y="807"/>
                        </a:lnTo>
                        <a:lnTo>
                          <a:pt x="566" y="807"/>
                        </a:lnTo>
                        <a:lnTo>
                          <a:pt x="575" y="806"/>
                        </a:lnTo>
                        <a:lnTo>
                          <a:pt x="585" y="806"/>
                        </a:lnTo>
                        <a:lnTo>
                          <a:pt x="595" y="806"/>
                        </a:lnTo>
                        <a:lnTo>
                          <a:pt x="604" y="806"/>
                        </a:lnTo>
                        <a:lnTo>
                          <a:pt x="614" y="806"/>
                        </a:lnTo>
                        <a:lnTo>
                          <a:pt x="622" y="806"/>
                        </a:lnTo>
                        <a:lnTo>
                          <a:pt x="632" y="806"/>
                        </a:lnTo>
                        <a:lnTo>
                          <a:pt x="641" y="806"/>
                        </a:lnTo>
                        <a:lnTo>
                          <a:pt x="651" y="806"/>
                        </a:lnTo>
                        <a:lnTo>
                          <a:pt x="660" y="806"/>
                        </a:lnTo>
                        <a:lnTo>
                          <a:pt x="668" y="806"/>
                        </a:lnTo>
                        <a:lnTo>
                          <a:pt x="678" y="806"/>
                        </a:lnTo>
                        <a:lnTo>
                          <a:pt x="686" y="805"/>
                        </a:lnTo>
                        <a:lnTo>
                          <a:pt x="696" y="803"/>
                        </a:lnTo>
                        <a:lnTo>
                          <a:pt x="704" y="803"/>
                        </a:lnTo>
                        <a:lnTo>
                          <a:pt x="713" y="803"/>
                        </a:lnTo>
                        <a:lnTo>
                          <a:pt x="722" y="803"/>
                        </a:lnTo>
                        <a:lnTo>
                          <a:pt x="730" y="803"/>
                        </a:lnTo>
                        <a:lnTo>
                          <a:pt x="738" y="803"/>
                        </a:lnTo>
                        <a:lnTo>
                          <a:pt x="747" y="803"/>
                        </a:lnTo>
                        <a:lnTo>
                          <a:pt x="755" y="802"/>
                        </a:lnTo>
                        <a:lnTo>
                          <a:pt x="763" y="801"/>
                        </a:lnTo>
                        <a:lnTo>
                          <a:pt x="772" y="801"/>
                        </a:lnTo>
                        <a:lnTo>
                          <a:pt x="780" y="801"/>
                        </a:lnTo>
                        <a:lnTo>
                          <a:pt x="787" y="801"/>
                        </a:lnTo>
                        <a:lnTo>
                          <a:pt x="794" y="801"/>
                        </a:lnTo>
                        <a:lnTo>
                          <a:pt x="802" y="801"/>
                        </a:lnTo>
                        <a:lnTo>
                          <a:pt x="810" y="801"/>
                        </a:lnTo>
                        <a:lnTo>
                          <a:pt x="817" y="801"/>
                        </a:lnTo>
                        <a:lnTo>
                          <a:pt x="824" y="800"/>
                        </a:lnTo>
                        <a:lnTo>
                          <a:pt x="830" y="800"/>
                        </a:lnTo>
                        <a:lnTo>
                          <a:pt x="838" y="800"/>
                        </a:lnTo>
                        <a:lnTo>
                          <a:pt x="844" y="799"/>
                        </a:lnTo>
                        <a:lnTo>
                          <a:pt x="850" y="799"/>
                        </a:lnTo>
                        <a:lnTo>
                          <a:pt x="856" y="799"/>
                        </a:lnTo>
                        <a:lnTo>
                          <a:pt x="863" y="799"/>
                        </a:lnTo>
                        <a:lnTo>
                          <a:pt x="868" y="797"/>
                        </a:lnTo>
                        <a:lnTo>
                          <a:pt x="875" y="797"/>
                        </a:lnTo>
                        <a:lnTo>
                          <a:pt x="881" y="797"/>
                        </a:lnTo>
                        <a:lnTo>
                          <a:pt x="885" y="797"/>
                        </a:lnTo>
                        <a:lnTo>
                          <a:pt x="890" y="796"/>
                        </a:lnTo>
                        <a:lnTo>
                          <a:pt x="896" y="796"/>
                        </a:lnTo>
                        <a:lnTo>
                          <a:pt x="901" y="796"/>
                        </a:lnTo>
                        <a:lnTo>
                          <a:pt x="906" y="796"/>
                        </a:lnTo>
                        <a:lnTo>
                          <a:pt x="909" y="796"/>
                        </a:lnTo>
                        <a:lnTo>
                          <a:pt x="914" y="795"/>
                        </a:lnTo>
                        <a:lnTo>
                          <a:pt x="919" y="795"/>
                        </a:lnTo>
                        <a:lnTo>
                          <a:pt x="921" y="795"/>
                        </a:lnTo>
                        <a:lnTo>
                          <a:pt x="925" y="794"/>
                        </a:lnTo>
                        <a:lnTo>
                          <a:pt x="928" y="794"/>
                        </a:lnTo>
                        <a:lnTo>
                          <a:pt x="932" y="794"/>
                        </a:lnTo>
                        <a:lnTo>
                          <a:pt x="935" y="794"/>
                        </a:lnTo>
                        <a:lnTo>
                          <a:pt x="940" y="794"/>
                        </a:lnTo>
                        <a:lnTo>
                          <a:pt x="944" y="794"/>
                        </a:lnTo>
                        <a:lnTo>
                          <a:pt x="947" y="794"/>
                        </a:lnTo>
                        <a:lnTo>
                          <a:pt x="950" y="794"/>
                        </a:lnTo>
                        <a:lnTo>
                          <a:pt x="952" y="793"/>
                        </a:lnTo>
                        <a:lnTo>
                          <a:pt x="954" y="790"/>
                        </a:lnTo>
                        <a:lnTo>
                          <a:pt x="954" y="788"/>
                        </a:lnTo>
                        <a:lnTo>
                          <a:pt x="954" y="786"/>
                        </a:lnTo>
                        <a:lnTo>
                          <a:pt x="954" y="783"/>
                        </a:lnTo>
                        <a:lnTo>
                          <a:pt x="954" y="781"/>
                        </a:lnTo>
                        <a:lnTo>
                          <a:pt x="954" y="777"/>
                        </a:lnTo>
                        <a:lnTo>
                          <a:pt x="953" y="774"/>
                        </a:lnTo>
                        <a:lnTo>
                          <a:pt x="952" y="770"/>
                        </a:lnTo>
                        <a:lnTo>
                          <a:pt x="952" y="767"/>
                        </a:lnTo>
                        <a:lnTo>
                          <a:pt x="951" y="763"/>
                        </a:lnTo>
                        <a:lnTo>
                          <a:pt x="950" y="759"/>
                        </a:lnTo>
                        <a:lnTo>
                          <a:pt x="950" y="755"/>
                        </a:lnTo>
                        <a:lnTo>
                          <a:pt x="948" y="751"/>
                        </a:lnTo>
                        <a:lnTo>
                          <a:pt x="946" y="748"/>
                        </a:lnTo>
                        <a:lnTo>
                          <a:pt x="945" y="743"/>
                        </a:lnTo>
                        <a:lnTo>
                          <a:pt x="944" y="739"/>
                        </a:lnTo>
                        <a:lnTo>
                          <a:pt x="942" y="736"/>
                        </a:lnTo>
                        <a:lnTo>
                          <a:pt x="941" y="732"/>
                        </a:lnTo>
                        <a:lnTo>
                          <a:pt x="939" y="729"/>
                        </a:lnTo>
                        <a:lnTo>
                          <a:pt x="939" y="725"/>
                        </a:lnTo>
                        <a:lnTo>
                          <a:pt x="938" y="723"/>
                        </a:lnTo>
                        <a:lnTo>
                          <a:pt x="937" y="720"/>
                        </a:lnTo>
                        <a:lnTo>
                          <a:pt x="934" y="717"/>
                        </a:lnTo>
                        <a:lnTo>
                          <a:pt x="934" y="714"/>
                        </a:lnTo>
                        <a:lnTo>
                          <a:pt x="934" y="713"/>
                        </a:lnTo>
                        <a:lnTo>
                          <a:pt x="932" y="711"/>
                        </a:lnTo>
                        <a:lnTo>
                          <a:pt x="932" y="71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6" name="Freeform 229">
                    <a:extLst>
                      <a:ext uri="{FF2B5EF4-FFF2-40B4-BE49-F238E27FC236}">
                        <a16:creationId xmlns:a16="http://schemas.microsoft.com/office/drawing/2014/main" id="{DEF620B7-EB91-49C5-B1D0-C08BD7210B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9" y="1590"/>
                    <a:ext cx="202" cy="39"/>
                  </a:xfrm>
                  <a:custGeom>
                    <a:avLst/>
                    <a:gdLst>
                      <a:gd name="T0" fmla="*/ 0 w 605"/>
                      <a:gd name="T1" fmla="*/ 0 h 119"/>
                      <a:gd name="T2" fmla="*/ 0 w 605"/>
                      <a:gd name="T3" fmla="*/ 0 h 119"/>
                      <a:gd name="T4" fmla="*/ 0 w 605"/>
                      <a:gd name="T5" fmla="*/ 0 h 119"/>
                      <a:gd name="T6" fmla="*/ 0 w 605"/>
                      <a:gd name="T7" fmla="*/ 0 h 119"/>
                      <a:gd name="T8" fmla="*/ 0 w 605"/>
                      <a:gd name="T9" fmla="*/ 0 h 119"/>
                      <a:gd name="T10" fmla="*/ 0 w 605"/>
                      <a:gd name="T11" fmla="*/ 0 h 119"/>
                      <a:gd name="T12" fmla="*/ 0 w 605"/>
                      <a:gd name="T13" fmla="*/ 0 h 119"/>
                      <a:gd name="T14" fmla="*/ 0 w 605"/>
                      <a:gd name="T15" fmla="*/ 0 h 119"/>
                      <a:gd name="T16" fmla="*/ 0 w 605"/>
                      <a:gd name="T17" fmla="*/ 0 h 119"/>
                      <a:gd name="T18" fmla="*/ 0 w 605"/>
                      <a:gd name="T19" fmla="*/ 0 h 119"/>
                      <a:gd name="T20" fmla="*/ 0 w 605"/>
                      <a:gd name="T21" fmla="*/ 0 h 119"/>
                      <a:gd name="T22" fmla="*/ 0 w 605"/>
                      <a:gd name="T23" fmla="*/ 0 h 119"/>
                      <a:gd name="T24" fmla="*/ 0 w 605"/>
                      <a:gd name="T25" fmla="*/ 0 h 119"/>
                      <a:gd name="T26" fmla="*/ 0 w 605"/>
                      <a:gd name="T27" fmla="*/ 0 h 119"/>
                      <a:gd name="T28" fmla="*/ 0 w 605"/>
                      <a:gd name="T29" fmla="*/ 0 h 119"/>
                      <a:gd name="T30" fmla="*/ 0 w 605"/>
                      <a:gd name="T31" fmla="*/ 0 h 119"/>
                      <a:gd name="T32" fmla="*/ 0 w 605"/>
                      <a:gd name="T33" fmla="*/ 0 h 119"/>
                      <a:gd name="T34" fmla="*/ 0 w 605"/>
                      <a:gd name="T35" fmla="*/ 0 h 119"/>
                      <a:gd name="T36" fmla="*/ 0 w 605"/>
                      <a:gd name="T37" fmla="*/ 0 h 119"/>
                      <a:gd name="T38" fmla="*/ 0 w 605"/>
                      <a:gd name="T39" fmla="*/ 0 h 119"/>
                      <a:gd name="T40" fmla="*/ 0 w 605"/>
                      <a:gd name="T41" fmla="*/ 0 h 119"/>
                      <a:gd name="T42" fmla="*/ 0 w 605"/>
                      <a:gd name="T43" fmla="*/ 0 h 119"/>
                      <a:gd name="T44" fmla="*/ 0 w 605"/>
                      <a:gd name="T45" fmla="*/ 0 h 119"/>
                      <a:gd name="T46" fmla="*/ 0 w 605"/>
                      <a:gd name="T47" fmla="*/ 0 h 119"/>
                      <a:gd name="T48" fmla="*/ 0 w 605"/>
                      <a:gd name="T49" fmla="*/ 0 h 119"/>
                      <a:gd name="T50" fmla="*/ 0 w 605"/>
                      <a:gd name="T51" fmla="*/ 0 h 119"/>
                      <a:gd name="T52" fmla="*/ 0 w 605"/>
                      <a:gd name="T53" fmla="*/ 0 h 119"/>
                      <a:gd name="T54" fmla="*/ 0 w 605"/>
                      <a:gd name="T55" fmla="*/ 0 h 119"/>
                      <a:gd name="T56" fmla="*/ 0 w 605"/>
                      <a:gd name="T57" fmla="*/ 0 h 119"/>
                      <a:gd name="T58" fmla="*/ 0 w 605"/>
                      <a:gd name="T59" fmla="*/ 0 h 119"/>
                      <a:gd name="T60" fmla="*/ 0 w 605"/>
                      <a:gd name="T61" fmla="*/ 0 h 119"/>
                      <a:gd name="T62" fmla="*/ 0 w 605"/>
                      <a:gd name="T63" fmla="*/ 0 h 119"/>
                      <a:gd name="T64" fmla="*/ 0 w 605"/>
                      <a:gd name="T65" fmla="*/ 0 h 119"/>
                      <a:gd name="T66" fmla="*/ 0 w 605"/>
                      <a:gd name="T67" fmla="*/ 0 h 119"/>
                      <a:gd name="T68" fmla="*/ 0 w 605"/>
                      <a:gd name="T69" fmla="*/ 0 h 119"/>
                      <a:gd name="T70" fmla="*/ 0 w 605"/>
                      <a:gd name="T71" fmla="*/ 0 h 119"/>
                      <a:gd name="T72" fmla="*/ 0 w 605"/>
                      <a:gd name="T73" fmla="*/ 0 h 119"/>
                      <a:gd name="T74" fmla="*/ 0 w 605"/>
                      <a:gd name="T75" fmla="*/ 0 h 119"/>
                      <a:gd name="T76" fmla="*/ 0 w 605"/>
                      <a:gd name="T77" fmla="*/ 0 h 119"/>
                      <a:gd name="T78" fmla="*/ 0 w 605"/>
                      <a:gd name="T79" fmla="*/ 0 h 119"/>
                      <a:gd name="T80" fmla="*/ 0 w 605"/>
                      <a:gd name="T81" fmla="*/ 0 h 119"/>
                      <a:gd name="T82" fmla="*/ 0 w 605"/>
                      <a:gd name="T83" fmla="*/ 0 h 119"/>
                      <a:gd name="T84" fmla="*/ 0 w 605"/>
                      <a:gd name="T85" fmla="*/ 0 h 119"/>
                      <a:gd name="T86" fmla="*/ 0 w 605"/>
                      <a:gd name="T87" fmla="*/ 0 h 119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605"/>
                      <a:gd name="T133" fmla="*/ 0 h 119"/>
                      <a:gd name="T134" fmla="*/ 605 w 605"/>
                      <a:gd name="T135" fmla="*/ 119 h 119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605" h="119">
                        <a:moveTo>
                          <a:pt x="0" y="34"/>
                        </a:moveTo>
                        <a:lnTo>
                          <a:pt x="14" y="119"/>
                        </a:lnTo>
                        <a:lnTo>
                          <a:pt x="23" y="117"/>
                        </a:lnTo>
                        <a:lnTo>
                          <a:pt x="34" y="114"/>
                        </a:lnTo>
                        <a:lnTo>
                          <a:pt x="42" y="112"/>
                        </a:lnTo>
                        <a:lnTo>
                          <a:pt x="52" y="111"/>
                        </a:lnTo>
                        <a:lnTo>
                          <a:pt x="62" y="110"/>
                        </a:lnTo>
                        <a:lnTo>
                          <a:pt x="72" y="108"/>
                        </a:lnTo>
                        <a:lnTo>
                          <a:pt x="80" y="106"/>
                        </a:lnTo>
                        <a:lnTo>
                          <a:pt x="91" y="105"/>
                        </a:lnTo>
                        <a:lnTo>
                          <a:pt x="100" y="104"/>
                        </a:lnTo>
                        <a:lnTo>
                          <a:pt x="110" y="101"/>
                        </a:lnTo>
                        <a:lnTo>
                          <a:pt x="119" y="101"/>
                        </a:lnTo>
                        <a:lnTo>
                          <a:pt x="129" y="99"/>
                        </a:lnTo>
                        <a:lnTo>
                          <a:pt x="138" y="98"/>
                        </a:lnTo>
                        <a:lnTo>
                          <a:pt x="148" y="97"/>
                        </a:lnTo>
                        <a:lnTo>
                          <a:pt x="156" y="97"/>
                        </a:lnTo>
                        <a:lnTo>
                          <a:pt x="166" y="95"/>
                        </a:lnTo>
                        <a:lnTo>
                          <a:pt x="176" y="94"/>
                        </a:lnTo>
                        <a:lnTo>
                          <a:pt x="185" y="94"/>
                        </a:lnTo>
                        <a:lnTo>
                          <a:pt x="194" y="93"/>
                        </a:lnTo>
                        <a:lnTo>
                          <a:pt x="204" y="92"/>
                        </a:lnTo>
                        <a:lnTo>
                          <a:pt x="212" y="92"/>
                        </a:lnTo>
                        <a:lnTo>
                          <a:pt x="221" y="91"/>
                        </a:lnTo>
                        <a:lnTo>
                          <a:pt x="231" y="89"/>
                        </a:lnTo>
                        <a:lnTo>
                          <a:pt x="239" y="89"/>
                        </a:lnTo>
                        <a:lnTo>
                          <a:pt x="249" y="89"/>
                        </a:lnTo>
                        <a:lnTo>
                          <a:pt x="257" y="88"/>
                        </a:lnTo>
                        <a:lnTo>
                          <a:pt x="268" y="88"/>
                        </a:lnTo>
                        <a:lnTo>
                          <a:pt x="276" y="88"/>
                        </a:lnTo>
                        <a:lnTo>
                          <a:pt x="286" y="87"/>
                        </a:lnTo>
                        <a:lnTo>
                          <a:pt x="294" y="87"/>
                        </a:lnTo>
                        <a:lnTo>
                          <a:pt x="303" y="87"/>
                        </a:lnTo>
                        <a:lnTo>
                          <a:pt x="313" y="87"/>
                        </a:lnTo>
                        <a:lnTo>
                          <a:pt x="321" y="86"/>
                        </a:lnTo>
                        <a:lnTo>
                          <a:pt x="329" y="86"/>
                        </a:lnTo>
                        <a:lnTo>
                          <a:pt x="339" y="86"/>
                        </a:lnTo>
                        <a:lnTo>
                          <a:pt x="347" y="86"/>
                        </a:lnTo>
                        <a:lnTo>
                          <a:pt x="356" y="86"/>
                        </a:lnTo>
                        <a:lnTo>
                          <a:pt x="365" y="86"/>
                        </a:lnTo>
                        <a:lnTo>
                          <a:pt x="373" y="86"/>
                        </a:lnTo>
                        <a:lnTo>
                          <a:pt x="383" y="87"/>
                        </a:lnTo>
                        <a:lnTo>
                          <a:pt x="391" y="87"/>
                        </a:lnTo>
                        <a:lnTo>
                          <a:pt x="399" y="88"/>
                        </a:lnTo>
                        <a:lnTo>
                          <a:pt x="409" y="88"/>
                        </a:lnTo>
                        <a:lnTo>
                          <a:pt x="417" y="89"/>
                        </a:lnTo>
                        <a:lnTo>
                          <a:pt x="427" y="89"/>
                        </a:lnTo>
                        <a:lnTo>
                          <a:pt x="435" y="91"/>
                        </a:lnTo>
                        <a:lnTo>
                          <a:pt x="443" y="91"/>
                        </a:lnTo>
                        <a:lnTo>
                          <a:pt x="453" y="92"/>
                        </a:lnTo>
                        <a:lnTo>
                          <a:pt x="461" y="92"/>
                        </a:lnTo>
                        <a:lnTo>
                          <a:pt x="469" y="93"/>
                        </a:lnTo>
                        <a:lnTo>
                          <a:pt x="478" y="94"/>
                        </a:lnTo>
                        <a:lnTo>
                          <a:pt x="487" y="95"/>
                        </a:lnTo>
                        <a:lnTo>
                          <a:pt x="496" y="97"/>
                        </a:lnTo>
                        <a:lnTo>
                          <a:pt x="503" y="97"/>
                        </a:lnTo>
                        <a:lnTo>
                          <a:pt x="512" y="98"/>
                        </a:lnTo>
                        <a:lnTo>
                          <a:pt x="520" y="99"/>
                        </a:lnTo>
                        <a:lnTo>
                          <a:pt x="529" y="100"/>
                        </a:lnTo>
                        <a:lnTo>
                          <a:pt x="537" y="101"/>
                        </a:lnTo>
                        <a:lnTo>
                          <a:pt x="545" y="104"/>
                        </a:lnTo>
                        <a:lnTo>
                          <a:pt x="555" y="104"/>
                        </a:lnTo>
                        <a:lnTo>
                          <a:pt x="563" y="106"/>
                        </a:lnTo>
                        <a:lnTo>
                          <a:pt x="571" y="107"/>
                        </a:lnTo>
                        <a:lnTo>
                          <a:pt x="580" y="110"/>
                        </a:lnTo>
                        <a:lnTo>
                          <a:pt x="589" y="111"/>
                        </a:lnTo>
                        <a:lnTo>
                          <a:pt x="605" y="25"/>
                        </a:lnTo>
                        <a:lnTo>
                          <a:pt x="594" y="23"/>
                        </a:lnTo>
                        <a:lnTo>
                          <a:pt x="586" y="22"/>
                        </a:lnTo>
                        <a:lnTo>
                          <a:pt x="576" y="21"/>
                        </a:lnTo>
                        <a:lnTo>
                          <a:pt x="568" y="18"/>
                        </a:lnTo>
                        <a:lnTo>
                          <a:pt x="558" y="18"/>
                        </a:lnTo>
                        <a:lnTo>
                          <a:pt x="550" y="16"/>
                        </a:lnTo>
                        <a:lnTo>
                          <a:pt x="541" y="15"/>
                        </a:lnTo>
                        <a:lnTo>
                          <a:pt x="532" y="14"/>
                        </a:lnTo>
                        <a:lnTo>
                          <a:pt x="523" y="12"/>
                        </a:lnTo>
                        <a:lnTo>
                          <a:pt x="513" y="11"/>
                        </a:lnTo>
                        <a:lnTo>
                          <a:pt x="505" y="10"/>
                        </a:lnTo>
                        <a:lnTo>
                          <a:pt x="496" y="9"/>
                        </a:lnTo>
                        <a:lnTo>
                          <a:pt x="487" y="8"/>
                        </a:lnTo>
                        <a:lnTo>
                          <a:pt x="478" y="8"/>
                        </a:lnTo>
                        <a:lnTo>
                          <a:pt x="468" y="6"/>
                        </a:lnTo>
                        <a:lnTo>
                          <a:pt x="460" y="5"/>
                        </a:lnTo>
                        <a:lnTo>
                          <a:pt x="450" y="4"/>
                        </a:lnTo>
                        <a:lnTo>
                          <a:pt x="441" y="4"/>
                        </a:lnTo>
                        <a:lnTo>
                          <a:pt x="431" y="3"/>
                        </a:lnTo>
                        <a:lnTo>
                          <a:pt x="423" y="3"/>
                        </a:lnTo>
                        <a:lnTo>
                          <a:pt x="414" y="2"/>
                        </a:lnTo>
                        <a:lnTo>
                          <a:pt x="404" y="2"/>
                        </a:lnTo>
                        <a:lnTo>
                          <a:pt x="395" y="0"/>
                        </a:lnTo>
                        <a:lnTo>
                          <a:pt x="386" y="0"/>
                        </a:lnTo>
                        <a:lnTo>
                          <a:pt x="377" y="0"/>
                        </a:lnTo>
                        <a:lnTo>
                          <a:pt x="369" y="0"/>
                        </a:lnTo>
                        <a:lnTo>
                          <a:pt x="359" y="0"/>
                        </a:lnTo>
                        <a:lnTo>
                          <a:pt x="350" y="0"/>
                        </a:lnTo>
                        <a:lnTo>
                          <a:pt x="340" y="0"/>
                        </a:lnTo>
                        <a:lnTo>
                          <a:pt x="331" y="0"/>
                        </a:lnTo>
                        <a:lnTo>
                          <a:pt x="321" y="0"/>
                        </a:lnTo>
                        <a:lnTo>
                          <a:pt x="312" y="0"/>
                        </a:lnTo>
                        <a:lnTo>
                          <a:pt x="302" y="0"/>
                        </a:lnTo>
                        <a:lnTo>
                          <a:pt x="293" y="0"/>
                        </a:lnTo>
                        <a:lnTo>
                          <a:pt x="283" y="0"/>
                        </a:lnTo>
                        <a:lnTo>
                          <a:pt x="274" y="0"/>
                        </a:lnTo>
                        <a:lnTo>
                          <a:pt x="264" y="0"/>
                        </a:lnTo>
                        <a:lnTo>
                          <a:pt x="255" y="2"/>
                        </a:lnTo>
                        <a:lnTo>
                          <a:pt x="245" y="2"/>
                        </a:lnTo>
                        <a:lnTo>
                          <a:pt x="236" y="3"/>
                        </a:lnTo>
                        <a:lnTo>
                          <a:pt x="226" y="3"/>
                        </a:lnTo>
                        <a:lnTo>
                          <a:pt x="217" y="4"/>
                        </a:lnTo>
                        <a:lnTo>
                          <a:pt x="207" y="5"/>
                        </a:lnTo>
                        <a:lnTo>
                          <a:pt x="197" y="5"/>
                        </a:lnTo>
                        <a:lnTo>
                          <a:pt x="187" y="6"/>
                        </a:lnTo>
                        <a:lnTo>
                          <a:pt x="178" y="8"/>
                        </a:lnTo>
                        <a:lnTo>
                          <a:pt x="168" y="8"/>
                        </a:lnTo>
                        <a:lnTo>
                          <a:pt x="159" y="10"/>
                        </a:lnTo>
                        <a:lnTo>
                          <a:pt x="149" y="10"/>
                        </a:lnTo>
                        <a:lnTo>
                          <a:pt x="138" y="11"/>
                        </a:lnTo>
                        <a:lnTo>
                          <a:pt x="128" y="14"/>
                        </a:lnTo>
                        <a:lnTo>
                          <a:pt x="118" y="14"/>
                        </a:lnTo>
                        <a:lnTo>
                          <a:pt x="109" y="16"/>
                        </a:lnTo>
                        <a:lnTo>
                          <a:pt x="99" y="17"/>
                        </a:lnTo>
                        <a:lnTo>
                          <a:pt x="89" y="18"/>
                        </a:lnTo>
                        <a:lnTo>
                          <a:pt x="80" y="19"/>
                        </a:lnTo>
                        <a:lnTo>
                          <a:pt x="70" y="21"/>
                        </a:lnTo>
                        <a:lnTo>
                          <a:pt x="60" y="23"/>
                        </a:lnTo>
                        <a:lnTo>
                          <a:pt x="49" y="24"/>
                        </a:lnTo>
                        <a:lnTo>
                          <a:pt x="40" y="25"/>
                        </a:lnTo>
                        <a:lnTo>
                          <a:pt x="29" y="28"/>
                        </a:lnTo>
                        <a:lnTo>
                          <a:pt x="20" y="29"/>
                        </a:lnTo>
                        <a:lnTo>
                          <a:pt x="9" y="31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7" name="Freeform 230">
                    <a:extLst>
                      <a:ext uri="{FF2B5EF4-FFF2-40B4-BE49-F238E27FC236}">
                        <a16:creationId xmlns:a16="http://schemas.microsoft.com/office/drawing/2014/main" id="{C607D6C0-5495-4E8F-8434-DC5BDF1BC5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38" y="1833"/>
                    <a:ext cx="380" cy="33"/>
                  </a:xfrm>
                  <a:custGeom>
                    <a:avLst/>
                    <a:gdLst>
                      <a:gd name="T0" fmla="*/ 0 w 1140"/>
                      <a:gd name="T1" fmla="*/ 0 h 99"/>
                      <a:gd name="T2" fmla="*/ 0 w 1140"/>
                      <a:gd name="T3" fmla="*/ 0 h 99"/>
                      <a:gd name="T4" fmla="*/ 0 w 1140"/>
                      <a:gd name="T5" fmla="*/ 0 h 99"/>
                      <a:gd name="T6" fmla="*/ 0 w 1140"/>
                      <a:gd name="T7" fmla="*/ 0 h 99"/>
                      <a:gd name="T8" fmla="*/ 0 w 1140"/>
                      <a:gd name="T9" fmla="*/ 0 h 99"/>
                      <a:gd name="T10" fmla="*/ 0 w 1140"/>
                      <a:gd name="T11" fmla="*/ 0 h 99"/>
                      <a:gd name="T12" fmla="*/ 0 w 1140"/>
                      <a:gd name="T13" fmla="*/ 0 h 99"/>
                      <a:gd name="T14" fmla="*/ 0 w 1140"/>
                      <a:gd name="T15" fmla="*/ 0 h 99"/>
                      <a:gd name="T16" fmla="*/ 0 w 1140"/>
                      <a:gd name="T17" fmla="*/ 0 h 99"/>
                      <a:gd name="T18" fmla="*/ 0 w 1140"/>
                      <a:gd name="T19" fmla="*/ 0 h 99"/>
                      <a:gd name="T20" fmla="*/ 0 w 1140"/>
                      <a:gd name="T21" fmla="*/ 0 h 99"/>
                      <a:gd name="T22" fmla="*/ 0 w 1140"/>
                      <a:gd name="T23" fmla="*/ 0 h 99"/>
                      <a:gd name="T24" fmla="*/ 0 w 1140"/>
                      <a:gd name="T25" fmla="*/ 0 h 99"/>
                      <a:gd name="T26" fmla="*/ 0 w 1140"/>
                      <a:gd name="T27" fmla="*/ 0 h 99"/>
                      <a:gd name="T28" fmla="*/ 0 w 1140"/>
                      <a:gd name="T29" fmla="*/ 0 h 99"/>
                      <a:gd name="T30" fmla="*/ 0 w 1140"/>
                      <a:gd name="T31" fmla="*/ 0 h 99"/>
                      <a:gd name="T32" fmla="*/ 0 w 1140"/>
                      <a:gd name="T33" fmla="*/ 0 h 99"/>
                      <a:gd name="T34" fmla="*/ 0 w 1140"/>
                      <a:gd name="T35" fmla="*/ 0 h 99"/>
                      <a:gd name="T36" fmla="*/ 0 w 1140"/>
                      <a:gd name="T37" fmla="*/ 0 h 99"/>
                      <a:gd name="T38" fmla="*/ 0 w 1140"/>
                      <a:gd name="T39" fmla="*/ 0 h 99"/>
                      <a:gd name="T40" fmla="*/ 0 w 1140"/>
                      <a:gd name="T41" fmla="*/ 0 h 99"/>
                      <a:gd name="T42" fmla="*/ 0 w 1140"/>
                      <a:gd name="T43" fmla="*/ 0 h 99"/>
                      <a:gd name="T44" fmla="*/ 0 w 1140"/>
                      <a:gd name="T45" fmla="*/ 0 h 99"/>
                      <a:gd name="T46" fmla="*/ 0 w 1140"/>
                      <a:gd name="T47" fmla="*/ 0 h 99"/>
                      <a:gd name="T48" fmla="*/ 0 w 1140"/>
                      <a:gd name="T49" fmla="*/ 0 h 99"/>
                      <a:gd name="T50" fmla="*/ 0 w 1140"/>
                      <a:gd name="T51" fmla="*/ 0 h 99"/>
                      <a:gd name="T52" fmla="*/ 0 w 1140"/>
                      <a:gd name="T53" fmla="*/ 0 h 99"/>
                      <a:gd name="T54" fmla="*/ 0 w 1140"/>
                      <a:gd name="T55" fmla="*/ 0 h 99"/>
                      <a:gd name="T56" fmla="*/ 0 w 1140"/>
                      <a:gd name="T57" fmla="*/ 0 h 99"/>
                      <a:gd name="T58" fmla="*/ 0 w 1140"/>
                      <a:gd name="T59" fmla="*/ 0 h 99"/>
                      <a:gd name="T60" fmla="*/ 0 w 1140"/>
                      <a:gd name="T61" fmla="*/ 0 h 99"/>
                      <a:gd name="T62" fmla="*/ 0 w 1140"/>
                      <a:gd name="T63" fmla="*/ 0 h 99"/>
                      <a:gd name="T64" fmla="*/ 0 w 1140"/>
                      <a:gd name="T65" fmla="*/ 0 h 99"/>
                      <a:gd name="T66" fmla="*/ 0 w 1140"/>
                      <a:gd name="T67" fmla="*/ 0 h 99"/>
                      <a:gd name="T68" fmla="*/ 0 w 1140"/>
                      <a:gd name="T69" fmla="*/ 0 h 99"/>
                      <a:gd name="T70" fmla="*/ 0 w 1140"/>
                      <a:gd name="T71" fmla="*/ 0 h 99"/>
                      <a:gd name="T72" fmla="*/ 0 w 1140"/>
                      <a:gd name="T73" fmla="*/ 0 h 99"/>
                      <a:gd name="T74" fmla="*/ 0 w 1140"/>
                      <a:gd name="T75" fmla="*/ 0 h 99"/>
                      <a:gd name="T76" fmla="*/ 0 w 1140"/>
                      <a:gd name="T77" fmla="*/ 0 h 99"/>
                      <a:gd name="T78" fmla="*/ 0 w 1140"/>
                      <a:gd name="T79" fmla="*/ 0 h 99"/>
                      <a:gd name="T80" fmla="*/ 0 w 1140"/>
                      <a:gd name="T81" fmla="*/ 0 h 99"/>
                      <a:gd name="T82" fmla="*/ 0 w 1140"/>
                      <a:gd name="T83" fmla="*/ 0 h 99"/>
                      <a:gd name="T84" fmla="*/ 0 w 1140"/>
                      <a:gd name="T85" fmla="*/ 0 h 99"/>
                      <a:gd name="T86" fmla="*/ 0 w 1140"/>
                      <a:gd name="T87" fmla="*/ 0 h 99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140"/>
                      <a:gd name="T133" fmla="*/ 0 h 99"/>
                      <a:gd name="T134" fmla="*/ 1140 w 1140"/>
                      <a:gd name="T135" fmla="*/ 99 h 99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140" h="99">
                        <a:moveTo>
                          <a:pt x="0" y="13"/>
                        </a:moveTo>
                        <a:lnTo>
                          <a:pt x="3" y="99"/>
                        </a:lnTo>
                        <a:lnTo>
                          <a:pt x="19" y="97"/>
                        </a:lnTo>
                        <a:lnTo>
                          <a:pt x="35" y="97"/>
                        </a:lnTo>
                        <a:lnTo>
                          <a:pt x="52" y="97"/>
                        </a:lnTo>
                        <a:lnTo>
                          <a:pt x="69" y="96"/>
                        </a:lnTo>
                        <a:lnTo>
                          <a:pt x="86" y="94"/>
                        </a:lnTo>
                        <a:lnTo>
                          <a:pt x="102" y="94"/>
                        </a:lnTo>
                        <a:lnTo>
                          <a:pt x="120" y="94"/>
                        </a:lnTo>
                        <a:lnTo>
                          <a:pt x="137" y="94"/>
                        </a:lnTo>
                        <a:lnTo>
                          <a:pt x="154" y="93"/>
                        </a:lnTo>
                        <a:lnTo>
                          <a:pt x="171" y="92"/>
                        </a:lnTo>
                        <a:lnTo>
                          <a:pt x="188" y="92"/>
                        </a:lnTo>
                        <a:lnTo>
                          <a:pt x="204" y="92"/>
                        </a:lnTo>
                        <a:lnTo>
                          <a:pt x="222" y="92"/>
                        </a:lnTo>
                        <a:lnTo>
                          <a:pt x="240" y="91"/>
                        </a:lnTo>
                        <a:lnTo>
                          <a:pt x="256" y="91"/>
                        </a:lnTo>
                        <a:lnTo>
                          <a:pt x="274" y="91"/>
                        </a:lnTo>
                        <a:lnTo>
                          <a:pt x="291" y="90"/>
                        </a:lnTo>
                        <a:lnTo>
                          <a:pt x="309" y="90"/>
                        </a:lnTo>
                        <a:lnTo>
                          <a:pt x="326" y="90"/>
                        </a:lnTo>
                        <a:lnTo>
                          <a:pt x="343" y="90"/>
                        </a:lnTo>
                        <a:lnTo>
                          <a:pt x="361" y="89"/>
                        </a:lnTo>
                        <a:lnTo>
                          <a:pt x="379" y="89"/>
                        </a:lnTo>
                        <a:lnTo>
                          <a:pt x="395" y="87"/>
                        </a:lnTo>
                        <a:lnTo>
                          <a:pt x="413" y="87"/>
                        </a:lnTo>
                        <a:lnTo>
                          <a:pt x="430" y="87"/>
                        </a:lnTo>
                        <a:lnTo>
                          <a:pt x="447" y="87"/>
                        </a:lnTo>
                        <a:lnTo>
                          <a:pt x="465" y="87"/>
                        </a:lnTo>
                        <a:lnTo>
                          <a:pt x="483" y="87"/>
                        </a:lnTo>
                        <a:lnTo>
                          <a:pt x="501" y="87"/>
                        </a:lnTo>
                        <a:lnTo>
                          <a:pt x="519" y="87"/>
                        </a:lnTo>
                        <a:lnTo>
                          <a:pt x="536" y="87"/>
                        </a:lnTo>
                        <a:lnTo>
                          <a:pt x="554" y="87"/>
                        </a:lnTo>
                        <a:lnTo>
                          <a:pt x="572" y="86"/>
                        </a:lnTo>
                        <a:lnTo>
                          <a:pt x="590" y="86"/>
                        </a:lnTo>
                        <a:lnTo>
                          <a:pt x="606" y="86"/>
                        </a:lnTo>
                        <a:lnTo>
                          <a:pt x="625" y="86"/>
                        </a:lnTo>
                        <a:lnTo>
                          <a:pt x="643" y="86"/>
                        </a:lnTo>
                        <a:lnTo>
                          <a:pt x="661" y="86"/>
                        </a:lnTo>
                        <a:lnTo>
                          <a:pt x="679" y="86"/>
                        </a:lnTo>
                        <a:lnTo>
                          <a:pt x="698" y="87"/>
                        </a:lnTo>
                        <a:lnTo>
                          <a:pt x="714" y="87"/>
                        </a:lnTo>
                        <a:lnTo>
                          <a:pt x="733" y="87"/>
                        </a:lnTo>
                        <a:lnTo>
                          <a:pt x="751" y="87"/>
                        </a:lnTo>
                        <a:lnTo>
                          <a:pt x="769" y="87"/>
                        </a:lnTo>
                        <a:lnTo>
                          <a:pt x="787" y="87"/>
                        </a:lnTo>
                        <a:lnTo>
                          <a:pt x="805" y="87"/>
                        </a:lnTo>
                        <a:lnTo>
                          <a:pt x="824" y="87"/>
                        </a:lnTo>
                        <a:lnTo>
                          <a:pt x="843" y="89"/>
                        </a:lnTo>
                        <a:lnTo>
                          <a:pt x="860" y="89"/>
                        </a:lnTo>
                        <a:lnTo>
                          <a:pt x="878" y="89"/>
                        </a:lnTo>
                        <a:lnTo>
                          <a:pt x="896" y="90"/>
                        </a:lnTo>
                        <a:lnTo>
                          <a:pt x="915" y="90"/>
                        </a:lnTo>
                        <a:lnTo>
                          <a:pt x="934" y="90"/>
                        </a:lnTo>
                        <a:lnTo>
                          <a:pt x="952" y="91"/>
                        </a:lnTo>
                        <a:lnTo>
                          <a:pt x="970" y="91"/>
                        </a:lnTo>
                        <a:lnTo>
                          <a:pt x="989" y="92"/>
                        </a:lnTo>
                        <a:lnTo>
                          <a:pt x="1006" y="92"/>
                        </a:lnTo>
                        <a:lnTo>
                          <a:pt x="1024" y="93"/>
                        </a:lnTo>
                        <a:lnTo>
                          <a:pt x="1043" y="94"/>
                        </a:lnTo>
                        <a:lnTo>
                          <a:pt x="1062" y="94"/>
                        </a:lnTo>
                        <a:lnTo>
                          <a:pt x="1080" y="96"/>
                        </a:lnTo>
                        <a:lnTo>
                          <a:pt x="1099" y="97"/>
                        </a:lnTo>
                        <a:lnTo>
                          <a:pt x="1118" y="97"/>
                        </a:lnTo>
                        <a:lnTo>
                          <a:pt x="1136" y="99"/>
                        </a:lnTo>
                        <a:lnTo>
                          <a:pt x="1140" y="13"/>
                        </a:lnTo>
                        <a:lnTo>
                          <a:pt x="1121" y="11"/>
                        </a:lnTo>
                        <a:lnTo>
                          <a:pt x="1102" y="10"/>
                        </a:lnTo>
                        <a:lnTo>
                          <a:pt x="1083" y="9"/>
                        </a:lnTo>
                        <a:lnTo>
                          <a:pt x="1066" y="9"/>
                        </a:lnTo>
                        <a:lnTo>
                          <a:pt x="1047" y="8"/>
                        </a:lnTo>
                        <a:lnTo>
                          <a:pt x="1028" y="7"/>
                        </a:lnTo>
                        <a:lnTo>
                          <a:pt x="1010" y="7"/>
                        </a:lnTo>
                        <a:lnTo>
                          <a:pt x="991" y="7"/>
                        </a:lnTo>
                        <a:lnTo>
                          <a:pt x="972" y="4"/>
                        </a:lnTo>
                        <a:lnTo>
                          <a:pt x="954" y="4"/>
                        </a:lnTo>
                        <a:lnTo>
                          <a:pt x="936" y="4"/>
                        </a:lnTo>
                        <a:lnTo>
                          <a:pt x="917" y="4"/>
                        </a:lnTo>
                        <a:lnTo>
                          <a:pt x="898" y="3"/>
                        </a:lnTo>
                        <a:lnTo>
                          <a:pt x="881" y="2"/>
                        </a:lnTo>
                        <a:lnTo>
                          <a:pt x="863" y="2"/>
                        </a:lnTo>
                        <a:lnTo>
                          <a:pt x="844" y="2"/>
                        </a:lnTo>
                        <a:lnTo>
                          <a:pt x="825" y="1"/>
                        </a:lnTo>
                        <a:lnTo>
                          <a:pt x="807" y="1"/>
                        </a:lnTo>
                        <a:lnTo>
                          <a:pt x="789" y="1"/>
                        </a:lnTo>
                        <a:lnTo>
                          <a:pt x="771" y="1"/>
                        </a:lnTo>
                        <a:lnTo>
                          <a:pt x="752" y="1"/>
                        </a:lnTo>
                        <a:lnTo>
                          <a:pt x="733" y="1"/>
                        </a:lnTo>
                        <a:lnTo>
                          <a:pt x="716" y="1"/>
                        </a:lnTo>
                        <a:lnTo>
                          <a:pt x="698" y="1"/>
                        </a:lnTo>
                        <a:lnTo>
                          <a:pt x="680" y="0"/>
                        </a:lnTo>
                        <a:lnTo>
                          <a:pt x="662" y="0"/>
                        </a:lnTo>
                        <a:lnTo>
                          <a:pt x="643" y="0"/>
                        </a:lnTo>
                        <a:lnTo>
                          <a:pt x="625" y="0"/>
                        </a:lnTo>
                        <a:lnTo>
                          <a:pt x="608" y="0"/>
                        </a:lnTo>
                        <a:lnTo>
                          <a:pt x="590" y="0"/>
                        </a:lnTo>
                        <a:lnTo>
                          <a:pt x="572" y="0"/>
                        </a:lnTo>
                        <a:lnTo>
                          <a:pt x="554" y="1"/>
                        </a:lnTo>
                        <a:lnTo>
                          <a:pt x="536" y="1"/>
                        </a:lnTo>
                        <a:lnTo>
                          <a:pt x="519" y="1"/>
                        </a:lnTo>
                        <a:lnTo>
                          <a:pt x="501" y="1"/>
                        </a:lnTo>
                        <a:lnTo>
                          <a:pt x="483" y="1"/>
                        </a:lnTo>
                        <a:lnTo>
                          <a:pt x="465" y="1"/>
                        </a:lnTo>
                        <a:lnTo>
                          <a:pt x="447" y="1"/>
                        </a:lnTo>
                        <a:lnTo>
                          <a:pt x="430" y="1"/>
                        </a:lnTo>
                        <a:lnTo>
                          <a:pt x="412" y="1"/>
                        </a:lnTo>
                        <a:lnTo>
                          <a:pt x="394" y="1"/>
                        </a:lnTo>
                        <a:lnTo>
                          <a:pt x="376" y="2"/>
                        </a:lnTo>
                        <a:lnTo>
                          <a:pt x="359" y="2"/>
                        </a:lnTo>
                        <a:lnTo>
                          <a:pt x="342" y="3"/>
                        </a:lnTo>
                        <a:lnTo>
                          <a:pt x="324" y="3"/>
                        </a:lnTo>
                        <a:lnTo>
                          <a:pt x="307" y="4"/>
                        </a:lnTo>
                        <a:lnTo>
                          <a:pt x="291" y="4"/>
                        </a:lnTo>
                        <a:lnTo>
                          <a:pt x="273" y="4"/>
                        </a:lnTo>
                        <a:lnTo>
                          <a:pt x="255" y="4"/>
                        </a:lnTo>
                        <a:lnTo>
                          <a:pt x="237" y="4"/>
                        </a:lnTo>
                        <a:lnTo>
                          <a:pt x="221" y="5"/>
                        </a:lnTo>
                        <a:lnTo>
                          <a:pt x="203" y="7"/>
                        </a:lnTo>
                        <a:lnTo>
                          <a:pt x="186" y="7"/>
                        </a:lnTo>
                        <a:lnTo>
                          <a:pt x="169" y="7"/>
                        </a:lnTo>
                        <a:lnTo>
                          <a:pt x="151" y="7"/>
                        </a:lnTo>
                        <a:lnTo>
                          <a:pt x="135" y="8"/>
                        </a:lnTo>
                        <a:lnTo>
                          <a:pt x="118" y="8"/>
                        </a:lnTo>
                        <a:lnTo>
                          <a:pt x="101" y="9"/>
                        </a:lnTo>
                        <a:lnTo>
                          <a:pt x="83" y="9"/>
                        </a:lnTo>
                        <a:lnTo>
                          <a:pt x="68" y="9"/>
                        </a:lnTo>
                        <a:lnTo>
                          <a:pt x="50" y="10"/>
                        </a:lnTo>
                        <a:lnTo>
                          <a:pt x="33" y="11"/>
                        </a:lnTo>
                        <a:lnTo>
                          <a:pt x="17" y="11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8" name="Freeform 231">
                    <a:extLst>
                      <a:ext uri="{FF2B5EF4-FFF2-40B4-BE49-F238E27FC236}">
                        <a16:creationId xmlns:a16="http://schemas.microsoft.com/office/drawing/2014/main" id="{976FE37F-91F3-4C2D-9322-6528E20F77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5" y="1836"/>
                    <a:ext cx="67" cy="128"/>
                  </a:xfrm>
                  <a:custGeom>
                    <a:avLst/>
                    <a:gdLst>
                      <a:gd name="T0" fmla="*/ 0 w 202"/>
                      <a:gd name="T1" fmla="*/ 0 h 383"/>
                      <a:gd name="T2" fmla="*/ 0 w 202"/>
                      <a:gd name="T3" fmla="*/ 0 h 383"/>
                      <a:gd name="T4" fmla="*/ 0 w 202"/>
                      <a:gd name="T5" fmla="*/ 0 h 383"/>
                      <a:gd name="T6" fmla="*/ 0 w 202"/>
                      <a:gd name="T7" fmla="*/ 0 h 383"/>
                      <a:gd name="T8" fmla="*/ 0 w 202"/>
                      <a:gd name="T9" fmla="*/ 0 h 383"/>
                      <a:gd name="T10" fmla="*/ 0 w 202"/>
                      <a:gd name="T11" fmla="*/ 0 h 383"/>
                      <a:gd name="T12" fmla="*/ 0 w 202"/>
                      <a:gd name="T13" fmla="*/ 0 h 383"/>
                      <a:gd name="T14" fmla="*/ 0 w 202"/>
                      <a:gd name="T15" fmla="*/ 0 h 383"/>
                      <a:gd name="T16" fmla="*/ 0 w 202"/>
                      <a:gd name="T17" fmla="*/ 0 h 383"/>
                      <a:gd name="T18" fmla="*/ 0 w 202"/>
                      <a:gd name="T19" fmla="*/ 0 h 383"/>
                      <a:gd name="T20" fmla="*/ 0 w 202"/>
                      <a:gd name="T21" fmla="*/ 0 h 383"/>
                      <a:gd name="T22" fmla="*/ 0 w 202"/>
                      <a:gd name="T23" fmla="*/ 0 h 383"/>
                      <a:gd name="T24" fmla="*/ 0 w 202"/>
                      <a:gd name="T25" fmla="*/ 0 h 383"/>
                      <a:gd name="T26" fmla="*/ 0 w 202"/>
                      <a:gd name="T27" fmla="*/ 0 h 383"/>
                      <a:gd name="T28" fmla="*/ 0 w 202"/>
                      <a:gd name="T29" fmla="*/ 0 h 383"/>
                      <a:gd name="T30" fmla="*/ 0 w 202"/>
                      <a:gd name="T31" fmla="*/ 0 h 383"/>
                      <a:gd name="T32" fmla="*/ 0 w 202"/>
                      <a:gd name="T33" fmla="*/ 0 h 383"/>
                      <a:gd name="T34" fmla="*/ 0 w 202"/>
                      <a:gd name="T35" fmla="*/ 0 h 383"/>
                      <a:gd name="T36" fmla="*/ 0 w 202"/>
                      <a:gd name="T37" fmla="*/ 0 h 383"/>
                      <a:gd name="T38" fmla="*/ 0 w 202"/>
                      <a:gd name="T39" fmla="*/ 0 h 383"/>
                      <a:gd name="T40" fmla="*/ 0 w 202"/>
                      <a:gd name="T41" fmla="*/ 0 h 383"/>
                      <a:gd name="T42" fmla="*/ 0 w 202"/>
                      <a:gd name="T43" fmla="*/ 0 h 383"/>
                      <a:gd name="T44" fmla="*/ 0 w 202"/>
                      <a:gd name="T45" fmla="*/ 0 h 383"/>
                      <a:gd name="T46" fmla="*/ 0 w 202"/>
                      <a:gd name="T47" fmla="*/ 0 h 383"/>
                      <a:gd name="T48" fmla="*/ 0 w 202"/>
                      <a:gd name="T49" fmla="*/ 0 h 383"/>
                      <a:gd name="T50" fmla="*/ 0 w 202"/>
                      <a:gd name="T51" fmla="*/ 0 h 383"/>
                      <a:gd name="T52" fmla="*/ 0 w 202"/>
                      <a:gd name="T53" fmla="*/ 0 h 383"/>
                      <a:gd name="T54" fmla="*/ 0 w 202"/>
                      <a:gd name="T55" fmla="*/ 0 h 383"/>
                      <a:gd name="T56" fmla="*/ 0 w 202"/>
                      <a:gd name="T57" fmla="*/ 0 h 383"/>
                      <a:gd name="T58" fmla="*/ 0 w 202"/>
                      <a:gd name="T59" fmla="*/ 0 h 383"/>
                      <a:gd name="T60" fmla="*/ 0 w 202"/>
                      <a:gd name="T61" fmla="*/ 0 h 383"/>
                      <a:gd name="T62" fmla="*/ 0 w 202"/>
                      <a:gd name="T63" fmla="*/ 0 h 383"/>
                      <a:gd name="T64" fmla="*/ 0 w 202"/>
                      <a:gd name="T65" fmla="*/ 0 h 383"/>
                      <a:gd name="T66" fmla="*/ 0 w 202"/>
                      <a:gd name="T67" fmla="*/ 0 h 383"/>
                      <a:gd name="T68" fmla="*/ 0 w 202"/>
                      <a:gd name="T69" fmla="*/ 0 h 383"/>
                      <a:gd name="T70" fmla="*/ 0 w 202"/>
                      <a:gd name="T71" fmla="*/ 0 h 383"/>
                      <a:gd name="T72" fmla="*/ 0 w 202"/>
                      <a:gd name="T73" fmla="*/ 0 h 383"/>
                      <a:gd name="T74" fmla="*/ 0 w 202"/>
                      <a:gd name="T75" fmla="*/ 0 h 383"/>
                      <a:gd name="T76" fmla="*/ 0 w 202"/>
                      <a:gd name="T77" fmla="*/ 0 h 383"/>
                      <a:gd name="T78" fmla="*/ 0 w 202"/>
                      <a:gd name="T79" fmla="*/ 0 h 383"/>
                      <a:gd name="T80" fmla="*/ 0 w 202"/>
                      <a:gd name="T81" fmla="*/ 0 h 383"/>
                      <a:gd name="T82" fmla="*/ 0 w 202"/>
                      <a:gd name="T83" fmla="*/ 0 h 383"/>
                      <a:gd name="T84" fmla="*/ 0 w 202"/>
                      <a:gd name="T85" fmla="*/ 0 h 383"/>
                      <a:gd name="T86" fmla="*/ 0 w 202"/>
                      <a:gd name="T87" fmla="*/ 0 h 383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202"/>
                      <a:gd name="T133" fmla="*/ 0 h 383"/>
                      <a:gd name="T134" fmla="*/ 202 w 202"/>
                      <a:gd name="T135" fmla="*/ 383 h 383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202" h="383">
                        <a:moveTo>
                          <a:pt x="109" y="6"/>
                        </a:moveTo>
                        <a:lnTo>
                          <a:pt x="104" y="13"/>
                        </a:lnTo>
                        <a:lnTo>
                          <a:pt x="101" y="20"/>
                        </a:lnTo>
                        <a:lnTo>
                          <a:pt x="98" y="27"/>
                        </a:lnTo>
                        <a:lnTo>
                          <a:pt x="96" y="34"/>
                        </a:lnTo>
                        <a:lnTo>
                          <a:pt x="94" y="42"/>
                        </a:lnTo>
                        <a:lnTo>
                          <a:pt x="90" y="49"/>
                        </a:lnTo>
                        <a:lnTo>
                          <a:pt x="88" y="56"/>
                        </a:lnTo>
                        <a:lnTo>
                          <a:pt x="85" y="63"/>
                        </a:lnTo>
                        <a:lnTo>
                          <a:pt x="82" y="69"/>
                        </a:lnTo>
                        <a:lnTo>
                          <a:pt x="79" y="76"/>
                        </a:lnTo>
                        <a:lnTo>
                          <a:pt x="77" y="82"/>
                        </a:lnTo>
                        <a:lnTo>
                          <a:pt x="75" y="88"/>
                        </a:lnTo>
                        <a:lnTo>
                          <a:pt x="72" y="95"/>
                        </a:lnTo>
                        <a:lnTo>
                          <a:pt x="70" y="101"/>
                        </a:lnTo>
                        <a:lnTo>
                          <a:pt x="68" y="108"/>
                        </a:lnTo>
                        <a:lnTo>
                          <a:pt x="65" y="114"/>
                        </a:lnTo>
                        <a:lnTo>
                          <a:pt x="63" y="121"/>
                        </a:lnTo>
                        <a:lnTo>
                          <a:pt x="61" y="126"/>
                        </a:lnTo>
                        <a:lnTo>
                          <a:pt x="58" y="133"/>
                        </a:lnTo>
                        <a:lnTo>
                          <a:pt x="56" y="139"/>
                        </a:lnTo>
                        <a:lnTo>
                          <a:pt x="53" y="145"/>
                        </a:lnTo>
                        <a:lnTo>
                          <a:pt x="52" y="152"/>
                        </a:lnTo>
                        <a:lnTo>
                          <a:pt x="50" y="157"/>
                        </a:lnTo>
                        <a:lnTo>
                          <a:pt x="49" y="164"/>
                        </a:lnTo>
                        <a:lnTo>
                          <a:pt x="46" y="170"/>
                        </a:lnTo>
                        <a:lnTo>
                          <a:pt x="45" y="175"/>
                        </a:lnTo>
                        <a:lnTo>
                          <a:pt x="43" y="180"/>
                        </a:lnTo>
                        <a:lnTo>
                          <a:pt x="42" y="186"/>
                        </a:lnTo>
                        <a:lnTo>
                          <a:pt x="39" y="192"/>
                        </a:lnTo>
                        <a:lnTo>
                          <a:pt x="38" y="198"/>
                        </a:lnTo>
                        <a:lnTo>
                          <a:pt x="37" y="204"/>
                        </a:lnTo>
                        <a:lnTo>
                          <a:pt x="36" y="210"/>
                        </a:lnTo>
                        <a:lnTo>
                          <a:pt x="33" y="215"/>
                        </a:lnTo>
                        <a:lnTo>
                          <a:pt x="32" y="221"/>
                        </a:lnTo>
                        <a:lnTo>
                          <a:pt x="31" y="226"/>
                        </a:lnTo>
                        <a:lnTo>
                          <a:pt x="28" y="232"/>
                        </a:lnTo>
                        <a:lnTo>
                          <a:pt x="28" y="237"/>
                        </a:lnTo>
                        <a:lnTo>
                          <a:pt x="26" y="243"/>
                        </a:lnTo>
                        <a:lnTo>
                          <a:pt x="25" y="248"/>
                        </a:lnTo>
                        <a:lnTo>
                          <a:pt x="23" y="253"/>
                        </a:lnTo>
                        <a:lnTo>
                          <a:pt x="21" y="259"/>
                        </a:lnTo>
                        <a:lnTo>
                          <a:pt x="20" y="264"/>
                        </a:lnTo>
                        <a:lnTo>
                          <a:pt x="20" y="269"/>
                        </a:lnTo>
                        <a:lnTo>
                          <a:pt x="18" y="275"/>
                        </a:lnTo>
                        <a:lnTo>
                          <a:pt x="18" y="281"/>
                        </a:lnTo>
                        <a:lnTo>
                          <a:pt x="15" y="286"/>
                        </a:lnTo>
                        <a:lnTo>
                          <a:pt x="15" y="291"/>
                        </a:lnTo>
                        <a:lnTo>
                          <a:pt x="14" y="297"/>
                        </a:lnTo>
                        <a:lnTo>
                          <a:pt x="13" y="302"/>
                        </a:lnTo>
                        <a:lnTo>
                          <a:pt x="12" y="307"/>
                        </a:lnTo>
                        <a:lnTo>
                          <a:pt x="11" y="312"/>
                        </a:lnTo>
                        <a:lnTo>
                          <a:pt x="11" y="319"/>
                        </a:lnTo>
                        <a:lnTo>
                          <a:pt x="8" y="324"/>
                        </a:lnTo>
                        <a:lnTo>
                          <a:pt x="7" y="329"/>
                        </a:lnTo>
                        <a:lnTo>
                          <a:pt x="7" y="334"/>
                        </a:lnTo>
                        <a:lnTo>
                          <a:pt x="7" y="340"/>
                        </a:lnTo>
                        <a:lnTo>
                          <a:pt x="5" y="345"/>
                        </a:lnTo>
                        <a:lnTo>
                          <a:pt x="5" y="350"/>
                        </a:lnTo>
                        <a:lnTo>
                          <a:pt x="5" y="356"/>
                        </a:lnTo>
                        <a:lnTo>
                          <a:pt x="4" y="362"/>
                        </a:lnTo>
                        <a:lnTo>
                          <a:pt x="2" y="367"/>
                        </a:lnTo>
                        <a:lnTo>
                          <a:pt x="2" y="372"/>
                        </a:lnTo>
                        <a:lnTo>
                          <a:pt x="1" y="378"/>
                        </a:lnTo>
                        <a:lnTo>
                          <a:pt x="0" y="383"/>
                        </a:lnTo>
                        <a:lnTo>
                          <a:pt x="93" y="383"/>
                        </a:lnTo>
                        <a:lnTo>
                          <a:pt x="93" y="378"/>
                        </a:lnTo>
                        <a:lnTo>
                          <a:pt x="94" y="372"/>
                        </a:lnTo>
                        <a:lnTo>
                          <a:pt x="94" y="367"/>
                        </a:lnTo>
                        <a:lnTo>
                          <a:pt x="95" y="362"/>
                        </a:lnTo>
                        <a:lnTo>
                          <a:pt x="96" y="357"/>
                        </a:lnTo>
                        <a:lnTo>
                          <a:pt x="96" y="351"/>
                        </a:lnTo>
                        <a:lnTo>
                          <a:pt x="98" y="347"/>
                        </a:lnTo>
                        <a:lnTo>
                          <a:pt x="98" y="342"/>
                        </a:lnTo>
                        <a:lnTo>
                          <a:pt x="100" y="336"/>
                        </a:lnTo>
                        <a:lnTo>
                          <a:pt x="101" y="331"/>
                        </a:lnTo>
                        <a:lnTo>
                          <a:pt x="101" y="325"/>
                        </a:lnTo>
                        <a:lnTo>
                          <a:pt x="103" y="321"/>
                        </a:lnTo>
                        <a:lnTo>
                          <a:pt x="104" y="315"/>
                        </a:lnTo>
                        <a:lnTo>
                          <a:pt x="107" y="310"/>
                        </a:lnTo>
                        <a:lnTo>
                          <a:pt x="107" y="304"/>
                        </a:lnTo>
                        <a:lnTo>
                          <a:pt x="109" y="299"/>
                        </a:lnTo>
                        <a:lnTo>
                          <a:pt x="109" y="293"/>
                        </a:lnTo>
                        <a:lnTo>
                          <a:pt x="112" y="288"/>
                        </a:lnTo>
                        <a:lnTo>
                          <a:pt x="113" y="284"/>
                        </a:lnTo>
                        <a:lnTo>
                          <a:pt x="114" y="278"/>
                        </a:lnTo>
                        <a:lnTo>
                          <a:pt x="116" y="272"/>
                        </a:lnTo>
                        <a:lnTo>
                          <a:pt x="117" y="266"/>
                        </a:lnTo>
                        <a:lnTo>
                          <a:pt x="119" y="261"/>
                        </a:lnTo>
                        <a:lnTo>
                          <a:pt x="121" y="255"/>
                        </a:lnTo>
                        <a:lnTo>
                          <a:pt x="122" y="249"/>
                        </a:lnTo>
                        <a:lnTo>
                          <a:pt x="125" y="243"/>
                        </a:lnTo>
                        <a:lnTo>
                          <a:pt x="126" y="237"/>
                        </a:lnTo>
                        <a:lnTo>
                          <a:pt x="127" y="233"/>
                        </a:lnTo>
                        <a:lnTo>
                          <a:pt x="129" y="227"/>
                        </a:lnTo>
                        <a:lnTo>
                          <a:pt x="132" y="221"/>
                        </a:lnTo>
                        <a:lnTo>
                          <a:pt x="133" y="215"/>
                        </a:lnTo>
                        <a:lnTo>
                          <a:pt x="134" y="209"/>
                        </a:lnTo>
                        <a:lnTo>
                          <a:pt x="136" y="203"/>
                        </a:lnTo>
                        <a:lnTo>
                          <a:pt x="138" y="197"/>
                        </a:lnTo>
                        <a:lnTo>
                          <a:pt x="140" y="190"/>
                        </a:lnTo>
                        <a:lnTo>
                          <a:pt x="142" y="185"/>
                        </a:lnTo>
                        <a:lnTo>
                          <a:pt x="144" y="178"/>
                        </a:lnTo>
                        <a:lnTo>
                          <a:pt x="145" y="172"/>
                        </a:lnTo>
                        <a:lnTo>
                          <a:pt x="147" y="166"/>
                        </a:lnTo>
                        <a:lnTo>
                          <a:pt x="150" y="160"/>
                        </a:lnTo>
                        <a:lnTo>
                          <a:pt x="152" y="154"/>
                        </a:lnTo>
                        <a:lnTo>
                          <a:pt x="153" y="147"/>
                        </a:lnTo>
                        <a:lnTo>
                          <a:pt x="155" y="141"/>
                        </a:lnTo>
                        <a:lnTo>
                          <a:pt x="158" y="134"/>
                        </a:lnTo>
                        <a:lnTo>
                          <a:pt x="159" y="128"/>
                        </a:lnTo>
                        <a:lnTo>
                          <a:pt x="163" y="121"/>
                        </a:lnTo>
                        <a:lnTo>
                          <a:pt x="164" y="116"/>
                        </a:lnTo>
                        <a:lnTo>
                          <a:pt x="166" y="109"/>
                        </a:lnTo>
                        <a:lnTo>
                          <a:pt x="168" y="103"/>
                        </a:lnTo>
                        <a:lnTo>
                          <a:pt x="171" y="96"/>
                        </a:lnTo>
                        <a:lnTo>
                          <a:pt x="172" y="89"/>
                        </a:lnTo>
                        <a:lnTo>
                          <a:pt x="174" y="83"/>
                        </a:lnTo>
                        <a:lnTo>
                          <a:pt x="177" y="76"/>
                        </a:lnTo>
                        <a:lnTo>
                          <a:pt x="179" y="70"/>
                        </a:lnTo>
                        <a:lnTo>
                          <a:pt x="182" y="63"/>
                        </a:lnTo>
                        <a:lnTo>
                          <a:pt x="184" y="56"/>
                        </a:lnTo>
                        <a:lnTo>
                          <a:pt x="185" y="49"/>
                        </a:lnTo>
                        <a:lnTo>
                          <a:pt x="187" y="43"/>
                        </a:lnTo>
                        <a:lnTo>
                          <a:pt x="190" y="36"/>
                        </a:lnTo>
                        <a:lnTo>
                          <a:pt x="192" y="29"/>
                        </a:lnTo>
                        <a:lnTo>
                          <a:pt x="195" y="21"/>
                        </a:lnTo>
                        <a:lnTo>
                          <a:pt x="197" y="15"/>
                        </a:lnTo>
                        <a:lnTo>
                          <a:pt x="198" y="7"/>
                        </a:lnTo>
                        <a:lnTo>
                          <a:pt x="202" y="0"/>
                        </a:lnTo>
                        <a:lnTo>
                          <a:pt x="109" y="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9" name="Freeform 232">
                    <a:extLst>
                      <a:ext uri="{FF2B5EF4-FFF2-40B4-BE49-F238E27FC236}">
                        <a16:creationId xmlns:a16="http://schemas.microsoft.com/office/drawing/2014/main" id="{EB15E9CC-75F5-44F9-A13D-1BDCF2512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95" y="1837"/>
                    <a:ext cx="64" cy="124"/>
                  </a:xfrm>
                  <a:custGeom>
                    <a:avLst/>
                    <a:gdLst>
                      <a:gd name="T0" fmla="*/ 0 w 193"/>
                      <a:gd name="T1" fmla="*/ 0 h 372"/>
                      <a:gd name="T2" fmla="*/ 0 w 193"/>
                      <a:gd name="T3" fmla="*/ 0 h 372"/>
                      <a:gd name="T4" fmla="*/ 0 w 193"/>
                      <a:gd name="T5" fmla="*/ 0 h 372"/>
                      <a:gd name="T6" fmla="*/ 0 w 193"/>
                      <a:gd name="T7" fmla="*/ 0 h 372"/>
                      <a:gd name="T8" fmla="*/ 0 w 193"/>
                      <a:gd name="T9" fmla="*/ 0 h 372"/>
                      <a:gd name="T10" fmla="*/ 0 w 193"/>
                      <a:gd name="T11" fmla="*/ 0 h 372"/>
                      <a:gd name="T12" fmla="*/ 0 w 193"/>
                      <a:gd name="T13" fmla="*/ 0 h 372"/>
                      <a:gd name="T14" fmla="*/ 0 w 193"/>
                      <a:gd name="T15" fmla="*/ 0 h 372"/>
                      <a:gd name="T16" fmla="*/ 0 w 193"/>
                      <a:gd name="T17" fmla="*/ 0 h 372"/>
                      <a:gd name="T18" fmla="*/ 0 w 193"/>
                      <a:gd name="T19" fmla="*/ 0 h 372"/>
                      <a:gd name="T20" fmla="*/ 0 w 193"/>
                      <a:gd name="T21" fmla="*/ 0 h 372"/>
                      <a:gd name="T22" fmla="*/ 0 w 193"/>
                      <a:gd name="T23" fmla="*/ 0 h 372"/>
                      <a:gd name="T24" fmla="*/ 0 w 193"/>
                      <a:gd name="T25" fmla="*/ 0 h 372"/>
                      <a:gd name="T26" fmla="*/ 0 w 193"/>
                      <a:gd name="T27" fmla="*/ 0 h 372"/>
                      <a:gd name="T28" fmla="*/ 0 w 193"/>
                      <a:gd name="T29" fmla="*/ 0 h 372"/>
                      <a:gd name="T30" fmla="*/ 0 w 193"/>
                      <a:gd name="T31" fmla="*/ 0 h 372"/>
                      <a:gd name="T32" fmla="*/ 0 w 193"/>
                      <a:gd name="T33" fmla="*/ 0 h 372"/>
                      <a:gd name="T34" fmla="*/ 0 w 193"/>
                      <a:gd name="T35" fmla="*/ 0 h 372"/>
                      <a:gd name="T36" fmla="*/ 0 w 193"/>
                      <a:gd name="T37" fmla="*/ 0 h 372"/>
                      <a:gd name="T38" fmla="*/ 0 w 193"/>
                      <a:gd name="T39" fmla="*/ 0 h 372"/>
                      <a:gd name="T40" fmla="*/ 0 w 193"/>
                      <a:gd name="T41" fmla="*/ 0 h 372"/>
                      <a:gd name="T42" fmla="*/ 0 w 193"/>
                      <a:gd name="T43" fmla="*/ 0 h 372"/>
                      <a:gd name="T44" fmla="*/ 0 w 193"/>
                      <a:gd name="T45" fmla="*/ 0 h 372"/>
                      <a:gd name="T46" fmla="*/ 0 w 193"/>
                      <a:gd name="T47" fmla="*/ 0 h 372"/>
                      <a:gd name="T48" fmla="*/ 0 w 193"/>
                      <a:gd name="T49" fmla="*/ 0 h 372"/>
                      <a:gd name="T50" fmla="*/ 0 w 193"/>
                      <a:gd name="T51" fmla="*/ 0 h 372"/>
                      <a:gd name="T52" fmla="*/ 0 w 193"/>
                      <a:gd name="T53" fmla="*/ 0 h 372"/>
                      <a:gd name="T54" fmla="*/ 0 w 193"/>
                      <a:gd name="T55" fmla="*/ 0 h 372"/>
                      <a:gd name="T56" fmla="*/ 0 w 193"/>
                      <a:gd name="T57" fmla="*/ 0 h 372"/>
                      <a:gd name="T58" fmla="*/ 0 w 193"/>
                      <a:gd name="T59" fmla="*/ 0 h 372"/>
                      <a:gd name="T60" fmla="*/ 0 w 193"/>
                      <a:gd name="T61" fmla="*/ 0 h 372"/>
                      <a:gd name="T62" fmla="*/ 0 w 193"/>
                      <a:gd name="T63" fmla="*/ 0 h 372"/>
                      <a:gd name="T64" fmla="*/ 0 w 193"/>
                      <a:gd name="T65" fmla="*/ 0 h 372"/>
                      <a:gd name="T66" fmla="*/ 0 w 193"/>
                      <a:gd name="T67" fmla="*/ 0 h 372"/>
                      <a:gd name="T68" fmla="*/ 0 w 193"/>
                      <a:gd name="T69" fmla="*/ 0 h 372"/>
                      <a:gd name="T70" fmla="*/ 0 w 193"/>
                      <a:gd name="T71" fmla="*/ 0 h 372"/>
                      <a:gd name="T72" fmla="*/ 0 w 193"/>
                      <a:gd name="T73" fmla="*/ 0 h 372"/>
                      <a:gd name="T74" fmla="*/ 0 w 193"/>
                      <a:gd name="T75" fmla="*/ 0 h 372"/>
                      <a:gd name="T76" fmla="*/ 0 w 193"/>
                      <a:gd name="T77" fmla="*/ 0 h 372"/>
                      <a:gd name="T78" fmla="*/ 0 w 193"/>
                      <a:gd name="T79" fmla="*/ 0 h 372"/>
                      <a:gd name="T80" fmla="*/ 0 w 193"/>
                      <a:gd name="T81" fmla="*/ 0 h 372"/>
                      <a:gd name="T82" fmla="*/ 0 w 193"/>
                      <a:gd name="T83" fmla="*/ 0 h 372"/>
                      <a:gd name="T84" fmla="*/ 0 w 193"/>
                      <a:gd name="T85" fmla="*/ 0 h 372"/>
                      <a:gd name="T86" fmla="*/ 0 w 193"/>
                      <a:gd name="T87" fmla="*/ 0 h 37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93"/>
                      <a:gd name="T133" fmla="*/ 0 h 372"/>
                      <a:gd name="T134" fmla="*/ 193 w 193"/>
                      <a:gd name="T135" fmla="*/ 372 h 37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93" h="372">
                        <a:moveTo>
                          <a:pt x="74" y="0"/>
                        </a:moveTo>
                        <a:lnTo>
                          <a:pt x="0" y="49"/>
                        </a:lnTo>
                        <a:lnTo>
                          <a:pt x="3" y="54"/>
                        </a:lnTo>
                        <a:lnTo>
                          <a:pt x="5" y="60"/>
                        </a:lnTo>
                        <a:lnTo>
                          <a:pt x="9" y="66"/>
                        </a:lnTo>
                        <a:lnTo>
                          <a:pt x="11" y="72"/>
                        </a:lnTo>
                        <a:lnTo>
                          <a:pt x="15" y="76"/>
                        </a:lnTo>
                        <a:lnTo>
                          <a:pt x="17" y="82"/>
                        </a:lnTo>
                        <a:lnTo>
                          <a:pt x="21" y="88"/>
                        </a:lnTo>
                        <a:lnTo>
                          <a:pt x="23" y="94"/>
                        </a:lnTo>
                        <a:lnTo>
                          <a:pt x="25" y="99"/>
                        </a:lnTo>
                        <a:lnTo>
                          <a:pt x="28" y="104"/>
                        </a:lnTo>
                        <a:lnTo>
                          <a:pt x="30" y="110"/>
                        </a:lnTo>
                        <a:lnTo>
                          <a:pt x="34" y="114"/>
                        </a:lnTo>
                        <a:lnTo>
                          <a:pt x="36" y="120"/>
                        </a:lnTo>
                        <a:lnTo>
                          <a:pt x="38" y="126"/>
                        </a:lnTo>
                        <a:lnTo>
                          <a:pt x="41" y="131"/>
                        </a:lnTo>
                        <a:lnTo>
                          <a:pt x="43" y="137"/>
                        </a:lnTo>
                        <a:lnTo>
                          <a:pt x="45" y="142"/>
                        </a:lnTo>
                        <a:lnTo>
                          <a:pt x="48" y="148"/>
                        </a:lnTo>
                        <a:lnTo>
                          <a:pt x="50" y="152"/>
                        </a:lnTo>
                        <a:lnTo>
                          <a:pt x="53" y="157"/>
                        </a:lnTo>
                        <a:lnTo>
                          <a:pt x="54" y="162"/>
                        </a:lnTo>
                        <a:lnTo>
                          <a:pt x="56" y="168"/>
                        </a:lnTo>
                        <a:lnTo>
                          <a:pt x="59" y="173"/>
                        </a:lnTo>
                        <a:lnTo>
                          <a:pt x="61" y="178"/>
                        </a:lnTo>
                        <a:lnTo>
                          <a:pt x="63" y="183"/>
                        </a:lnTo>
                        <a:lnTo>
                          <a:pt x="64" y="188"/>
                        </a:lnTo>
                        <a:lnTo>
                          <a:pt x="66" y="194"/>
                        </a:lnTo>
                        <a:lnTo>
                          <a:pt x="68" y="199"/>
                        </a:lnTo>
                        <a:lnTo>
                          <a:pt x="70" y="203"/>
                        </a:lnTo>
                        <a:lnTo>
                          <a:pt x="72" y="209"/>
                        </a:lnTo>
                        <a:lnTo>
                          <a:pt x="74" y="214"/>
                        </a:lnTo>
                        <a:lnTo>
                          <a:pt x="76" y="220"/>
                        </a:lnTo>
                        <a:lnTo>
                          <a:pt x="78" y="225"/>
                        </a:lnTo>
                        <a:lnTo>
                          <a:pt x="79" y="230"/>
                        </a:lnTo>
                        <a:lnTo>
                          <a:pt x="80" y="234"/>
                        </a:lnTo>
                        <a:lnTo>
                          <a:pt x="81" y="239"/>
                        </a:lnTo>
                        <a:lnTo>
                          <a:pt x="83" y="244"/>
                        </a:lnTo>
                        <a:lnTo>
                          <a:pt x="85" y="248"/>
                        </a:lnTo>
                        <a:lnTo>
                          <a:pt x="86" y="253"/>
                        </a:lnTo>
                        <a:lnTo>
                          <a:pt x="87" y="259"/>
                        </a:lnTo>
                        <a:lnTo>
                          <a:pt x="89" y="264"/>
                        </a:lnTo>
                        <a:lnTo>
                          <a:pt x="89" y="269"/>
                        </a:lnTo>
                        <a:lnTo>
                          <a:pt x="92" y="273"/>
                        </a:lnTo>
                        <a:lnTo>
                          <a:pt x="92" y="278"/>
                        </a:lnTo>
                        <a:lnTo>
                          <a:pt x="93" y="283"/>
                        </a:lnTo>
                        <a:lnTo>
                          <a:pt x="94" y="288"/>
                        </a:lnTo>
                        <a:lnTo>
                          <a:pt x="95" y="292"/>
                        </a:lnTo>
                        <a:lnTo>
                          <a:pt x="97" y="297"/>
                        </a:lnTo>
                        <a:lnTo>
                          <a:pt x="97" y="302"/>
                        </a:lnTo>
                        <a:lnTo>
                          <a:pt x="98" y="307"/>
                        </a:lnTo>
                        <a:lnTo>
                          <a:pt x="99" y="311"/>
                        </a:lnTo>
                        <a:lnTo>
                          <a:pt x="99" y="316"/>
                        </a:lnTo>
                        <a:lnTo>
                          <a:pt x="100" y="320"/>
                        </a:lnTo>
                        <a:lnTo>
                          <a:pt x="101" y="324"/>
                        </a:lnTo>
                        <a:lnTo>
                          <a:pt x="101" y="329"/>
                        </a:lnTo>
                        <a:lnTo>
                          <a:pt x="102" y="335"/>
                        </a:lnTo>
                        <a:lnTo>
                          <a:pt x="102" y="339"/>
                        </a:lnTo>
                        <a:lnTo>
                          <a:pt x="104" y="343"/>
                        </a:lnTo>
                        <a:lnTo>
                          <a:pt x="104" y="348"/>
                        </a:lnTo>
                        <a:lnTo>
                          <a:pt x="104" y="353"/>
                        </a:lnTo>
                        <a:lnTo>
                          <a:pt x="105" y="358"/>
                        </a:lnTo>
                        <a:lnTo>
                          <a:pt x="105" y="362"/>
                        </a:lnTo>
                        <a:lnTo>
                          <a:pt x="106" y="367"/>
                        </a:lnTo>
                        <a:lnTo>
                          <a:pt x="106" y="372"/>
                        </a:lnTo>
                        <a:lnTo>
                          <a:pt x="193" y="366"/>
                        </a:lnTo>
                        <a:lnTo>
                          <a:pt x="191" y="360"/>
                        </a:lnTo>
                        <a:lnTo>
                          <a:pt x="191" y="355"/>
                        </a:lnTo>
                        <a:lnTo>
                          <a:pt x="190" y="349"/>
                        </a:lnTo>
                        <a:lnTo>
                          <a:pt x="190" y="345"/>
                        </a:lnTo>
                        <a:lnTo>
                          <a:pt x="190" y="340"/>
                        </a:lnTo>
                        <a:lnTo>
                          <a:pt x="189" y="334"/>
                        </a:lnTo>
                        <a:lnTo>
                          <a:pt x="188" y="329"/>
                        </a:lnTo>
                        <a:lnTo>
                          <a:pt x="188" y="323"/>
                        </a:lnTo>
                        <a:lnTo>
                          <a:pt x="188" y="317"/>
                        </a:lnTo>
                        <a:lnTo>
                          <a:pt x="186" y="313"/>
                        </a:lnTo>
                        <a:lnTo>
                          <a:pt x="186" y="307"/>
                        </a:lnTo>
                        <a:lnTo>
                          <a:pt x="186" y="302"/>
                        </a:lnTo>
                        <a:lnTo>
                          <a:pt x="183" y="297"/>
                        </a:lnTo>
                        <a:lnTo>
                          <a:pt x="182" y="291"/>
                        </a:lnTo>
                        <a:lnTo>
                          <a:pt x="182" y="286"/>
                        </a:lnTo>
                        <a:lnTo>
                          <a:pt x="182" y="282"/>
                        </a:lnTo>
                        <a:lnTo>
                          <a:pt x="180" y="276"/>
                        </a:lnTo>
                        <a:lnTo>
                          <a:pt x="180" y="269"/>
                        </a:lnTo>
                        <a:lnTo>
                          <a:pt x="177" y="264"/>
                        </a:lnTo>
                        <a:lnTo>
                          <a:pt x="177" y="259"/>
                        </a:lnTo>
                        <a:lnTo>
                          <a:pt x="175" y="253"/>
                        </a:lnTo>
                        <a:lnTo>
                          <a:pt x="174" y="247"/>
                        </a:lnTo>
                        <a:lnTo>
                          <a:pt x="172" y="241"/>
                        </a:lnTo>
                        <a:lnTo>
                          <a:pt x="171" y="235"/>
                        </a:lnTo>
                        <a:lnTo>
                          <a:pt x="170" y="231"/>
                        </a:lnTo>
                        <a:lnTo>
                          <a:pt x="168" y="225"/>
                        </a:lnTo>
                        <a:lnTo>
                          <a:pt x="167" y="219"/>
                        </a:lnTo>
                        <a:lnTo>
                          <a:pt x="165" y="214"/>
                        </a:lnTo>
                        <a:lnTo>
                          <a:pt x="163" y="208"/>
                        </a:lnTo>
                        <a:lnTo>
                          <a:pt x="162" y="203"/>
                        </a:lnTo>
                        <a:lnTo>
                          <a:pt x="159" y="197"/>
                        </a:lnTo>
                        <a:lnTo>
                          <a:pt x="158" y="192"/>
                        </a:lnTo>
                        <a:lnTo>
                          <a:pt x="156" y="186"/>
                        </a:lnTo>
                        <a:lnTo>
                          <a:pt x="155" y="180"/>
                        </a:lnTo>
                        <a:lnTo>
                          <a:pt x="152" y="175"/>
                        </a:lnTo>
                        <a:lnTo>
                          <a:pt x="150" y="169"/>
                        </a:lnTo>
                        <a:lnTo>
                          <a:pt x="148" y="163"/>
                        </a:lnTo>
                        <a:lnTo>
                          <a:pt x="146" y="157"/>
                        </a:lnTo>
                        <a:lnTo>
                          <a:pt x="144" y="152"/>
                        </a:lnTo>
                        <a:lnTo>
                          <a:pt x="142" y="145"/>
                        </a:lnTo>
                        <a:lnTo>
                          <a:pt x="139" y="139"/>
                        </a:lnTo>
                        <a:lnTo>
                          <a:pt x="137" y="135"/>
                        </a:lnTo>
                        <a:lnTo>
                          <a:pt x="134" y="127"/>
                        </a:lnTo>
                        <a:lnTo>
                          <a:pt x="132" y="121"/>
                        </a:lnTo>
                        <a:lnTo>
                          <a:pt x="130" y="116"/>
                        </a:lnTo>
                        <a:lnTo>
                          <a:pt x="127" y="110"/>
                        </a:lnTo>
                        <a:lnTo>
                          <a:pt x="125" y="104"/>
                        </a:lnTo>
                        <a:lnTo>
                          <a:pt x="123" y="99"/>
                        </a:lnTo>
                        <a:lnTo>
                          <a:pt x="119" y="92"/>
                        </a:lnTo>
                        <a:lnTo>
                          <a:pt x="117" y="86"/>
                        </a:lnTo>
                        <a:lnTo>
                          <a:pt x="114" y="80"/>
                        </a:lnTo>
                        <a:lnTo>
                          <a:pt x="111" y="74"/>
                        </a:lnTo>
                        <a:lnTo>
                          <a:pt x="108" y="68"/>
                        </a:lnTo>
                        <a:lnTo>
                          <a:pt x="105" y="62"/>
                        </a:lnTo>
                        <a:lnTo>
                          <a:pt x="102" y="56"/>
                        </a:lnTo>
                        <a:lnTo>
                          <a:pt x="99" y="50"/>
                        </a:lnTo>
                        <a:lnTo>
                          <a:pt x="97" y="43"/>
                        </a:lnTo>
                        <a:lnTo>
                          <a:pt x="93" y="37"/>
                        </a:lnTo>
                        <a:lnTo>
                          <a:pt x="89" y="31"/>
                        </a:lnTo>
                        <a:lnTo>
                          <a:pt x="86" y="25"/>
                        </a:lnTo>
                        <a:lnTo>
                          <a:pt x="83" y="18"/>
                        </a:lnTo>
                        <a:lnTo>
                          <a:pt x="80" y="12"/>
                        </a:lnTo>
                        <a:lnTo>
                          <a:pt x="76" y="5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60" name="Freeform 233">
                    <a:extLst>
                      <a:ext uri="{FF2B5EF4-FFF2-40B4-BE49-F238E27FC236}">
                        <a16:creationId xmlns:a16="http://schemas.microsoft.com/office/drawing/2014/main" id="{7A4D907A-8049-4C7A-B5E0-83502BB75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1" y="1875"/>
                    <a:ext cx="25" cy="26"/>
                  </a:xfrm>
                  <a:custGeom>
                    <a:avLst/>
                    <a:gdLst>
                      <a:gd name="T0" fmla="*/ 0 w 77"/>
                      <a:gd name="T1" fmla="*/ 0 h 79"/>
                      <a:gd name="T2" fmla="*/ 0 w 77"/>
                      <a:gd name="T3" fmla="*/ 0 h 79"/>
                      <a:gd name="T4" fmla="*/ 0 w 77"/>
                      <a:gd name="T5" fmla="*/ 0 h 79"/>
                      <a:gd name="T6" fmla="*/ 0 w 77"/>
                      <a:gd name="T7" fmla="*/ 0 h 79"/>
                      <a:gd name="T8" fmla="*/ 0 w 77"/>
                      <a:gd name="T9" fmla="*/ 0 h 79"/>
                      <a:gd name="T10" fmla="*/ 0 w 77"/>
                      <a:gd name="T11" fmla="*/ 0 h 79"/>
                      <a:gd name="T12" fmla="*/ 0 w 77"/>
                      <a:gd name="T13" fmla="*/ 0 h 79"/>
                      <a:gd name="T14" fmla="*/ 0 w 77"/>
                      <a:gd name="T15" fmla="*/ 0 h 79"/>
                      <a:gd name="T16" fmla="*/ 0 w 77"/>
                      <a:gd name="T17" fmla="*/ 0 h 79"/>
                      <a:gd name="T18" fmla="*/ 0 w 77"/>
                      <a:gd name="T19" fmla="*/ 0 h 79"/>
                      <a:gd name="T20" fmla="*/ 0 w 77"/>
                      <a:gd name="T21" fmla="*/ 0 h 79"/>
                      <a:gd name="T22" fmla="*/ 0 w 77"/>
                      <a:gd name="T23" fmla="*/ 0 h 79"/>
                      <a:gd name="T24" fmla="*/ 0 w 77"/>
                      <a:gd name="T25" fmla="*/ 0 h 79"/>
                      <a:gd name="T26" fmla="*/ 0 w 77"/>
                      <a:gd name="T27" fmla="*/ 0 h 79"/>
                      <a:gd name="T28" fmla="*/ 0 w 77"/>
                      <a:gd name="T29" fmla="*/ 0 h 79"/>
                      <a:gd name="T30" fmla="*/ 0 w 77"/>
                      <a:gd name="T31" fmla="*/ 0 h 79"/>
                      <a:gd name="T32" fmla="*/ 0 w 77"/>
                      <a:gd name="T33" fmla="*/ 0 h 79"/>
                      <a:gd name="T34" fmla="*/ 0 w 77"/>
                      <a:gd name="T35" fmla="*/ 0 h 79"/>
                      <a:gd name="T36" fmla="*/ 0 w 77"/>
                      <a:gd name="T37" fmla="*/ 0 h 79"/>
                      <a:gd name="T38" fmla="*/ 0 w 77"/>
                      <a:gd name="T39" fmla="*/ 0 h 79"/>
                      <a:gd name="T40" fmla="*/ 0 w 77"/>
                      <a:gd name="T41" fmla="*/ 0 h 79"/>
                      <a:gd name="T42" fmla="*/ 0 w 77"/>
                      <a:gd name="T43" fmla="*/ 0 h 79"/>
                      <a:gd name="T44" fmla="*/ 0 w 77"/>
                      <a:gd name="T45" fmla="*/ 0 h 79"/>
                      <a:gd name="T46" fmla="*/ 0 w 77"/>
                      <a:gd name="T47" fmla="*/ 0 h 79"/>
                      <a:gd name="T48" fmla="*/ 0 w 77"/>
                      <a:gd name="T49" fmla="*/ 0 h 79"/>
                      <a:gd name="T50" fmla="*/ 0 w 77"/>
                      <a:gd name="T51" fmla="*/ 0 h 79"/>
                      <a:gd name="T52" fmla="*/ 0 w 77"/>
                      <a:gd name="T53" fmla="*/ 0 h 79"/>
                      <a:gd name="T54" fmla="*/ 0 w 77"/>
                      <a:gd name="T55" fmla="*/ 0 h 79"/>
                      <a:gd name="T56" fmla="*/ 0 w 77"/>
                      <a:gd name="T57" fmla="*/ 0 h 79"/>
                      <a:gd name="T58" fmla="*/ 0 w 77"/>
                      <a:gd name="T59" fmla="*/ 0 h 79"/>
                      <a:gd name="T60" fmla="*/ 0 w 77"/>
                      <a:gd name="T61" fmla="*/ 0 h 79"/>
                      <a:gd name="T62" fmla="*/ 0 w 77"/>
                      <a:gd name="T63" fmla="*/ 0 h 79"/>
                      <a:gd name="T64" fmla="*/ 0 w 77"/>
                      <a:gd name="T65" fmla="*/ 0 h 7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9"/>
                      <a:gd name="T101" fmla="*/ 77 w 77"/>
                      <a:gd name="T102" fmla="*/ 79 h 7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9">
                        <a:moveTo>
                          <a:pt x="38" y="79"/>
                        </a:moveTo>
                        <a:lnTo>
                          <a:pt x="41" y="78"/>
                        </a:lnTo>
                        <a:lnTo>
                          <a:pt x="45" y="78"/>
                        </a:lnTo>
                        <a:lnTo>
                          <a:pt x="49" y="76"/>
                        </a:lnTo>
                        <a:lnTo>
                          <a:pt x="53" y="75"/>
                        </a:lnTo>
                        <a:lnTo>
                          <a:pt x="57" y="73"/>
                        </a:lnTo>
                        <a:lnTo>
                          <a:pt x="59" y="72"/>
                        </a:lnTo>
                        <a:lnTo>
                          <a:pt x="63" y="69"/>
                        </a:lnTo>
                        <a:lnTo>
                          <a:pt x="65" y="67"/>
                        </a:lnTo>
                        <a:lnTo>
                          <a:pt x="67" y="63"/>
                        </a:lnTo>
                        <a:lnTo>
                          <a:pt x="70" y="61"/>
                        </a:lnTo>
                        <a:lnTo>
                          <a:pt x="72" y="57"/>
                        </a:lnTo>
                        <a:lnTo>
                          <a:pt x="74" y="55"/>
                        </a:lnTo>
                        <a:lnTo>
                          <a:pt x="74" y="51"/>
                        </a:lnTo>
                        <a:lnTo>
                          <a:pt x="77" y="47"/>
                        </a:lnTo>
                        <a:lnTo>
                          <a:pt x="77" y="43"/>
                        </a:lnTo>
                        <a:lnTo>
                          <a:pt x="77" y="40"/>
                        </a:lnTo>
                        <a:lnTo>
                          <a:pt x="77" y="36"/>
                        </a:lnTo>
                        <a:lnTo>
                          <a:pt x="77" y="31"/>
                        </a:lnTo>
                        <a:lnTo>
                          <a:pt x="74" y="28"/>
                        </a:lnTo>
                        <a:lnTo>
                          <a:pt x="74" y="24"/>
                        </a:lnTo>
                        <a:lnTo>
                          <a:pt x="72" y="21"/>
                        </a:lnTo>
                        <a:lnTo>
                          <a:pt x="70" y="18"/>
                        </a:lnTo>
                        <a:lnTo>
                          <a:pt x="67" y="15"/>
                        </a:lnTo>
                        <a:lnTo>
                          <a:pt x="65" y="12"/>
                        </a:lnTo>
                        <a:lnTo>
                          <a:pt x="63" y="10"/>
                        </a:lnTo>
                        <a:lnTo>
                          <a:pt x="59" y="7"/>
                        </a:lnTo>
                        <a:lnTo>
                          <a:pt x="57" y="5"/>
                        </a:lnTo>
                        <a:lnTo>
                          <a:pt x="53" y="3"/>
                        </a:lnTo>
                        <a:lnTo>
                          <a:pt x="49" y="3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29" y="0"/>
                        </a:lnTo>
                        <a:lnTo>
                          <a:pt x="26" y="3"/>
                        </a:lnTo>
                        <a:lnTo>
                          <a:pt x="22" y="3"/>
                        </a:lnTo>
                        <a:lnTo>
                          <a:pt x="19" y="5"/>
                        </a:lnTo>
                        <a:lnTo>
                          <a:pt x="16" y="7"/>
                        </a:lnTo>
                        <a:lnTo>
                          <a:pt x="14" y="10"/>
                        </a:lnTo>
                        <a:lnTo>
                          <a:pt x="11" y="12"/>
                        </a:lnTo>
                        <a:lnTo>
                          <a:pt x="8" y="15"/>
                        </a:lnTo>
                        <a:lnTo>
                          <a:pt x="6" y="18"/>
                        </a:lnTo>
                        <a:lnTo>
                          <a:pt x="3" y="21"/>
                        </a:lnTo>
                        <a:lnTo>
                          <a:pt x="3" y="24"/>
                        </a:lnTo>
                        <a:lnTo>
                          <a:pt x="1" y="28"/>
                        </a:lnTo>
                        <a:lnTo>
                          <a:pt x="1" y="31"/>
                        </a:lnTo>
                        <a:lnTo>
                          <a:pt x="0" y="36"/>
                        </a:lnTo>
                        <a:lnTo>
                          <a:pt x="0" y="40"/>
                        </a:lnTo>
                        <a:lnTo>
                          <a:pt x="0" y="43"/>
                        </a:lnTo>
                        <a:lnTo>
                          <a:pt x="1" y="47"/>
                        </a:lnTo>
                        <a:lnTo>
                          <a:pt x="1" y="51"/>
                        </a:lnTo>
                        <a:lnTo>
                          <a:pt x="3" y="55"/>
                        </a:lnTo>
                        <a:lnTo>
                          <a:pt x="3" y="57"/>
                        </a:lnTo>
                        <a:lnTo>
                          <a:pt x="6" y="61"/>
                        </a:lnTo>
                        <a:lnTo>
                          <a:pt x="8" y="63"/>
                        </a:lnTo>
                        <a:lnTo>
                          <a:pt x="11" y="67"/>
                        </a:lnTo>
                        <a:lnTo>
                          <a:pt x="14" y="69"/>
                        </a:lnTo>
                        <a:lnTo>
                          <a:pt x="16" y="72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6"/>
                        </a:lnTo>
                        <a:lnTo>
                          <a:pt x="29" y="78"/>
                        </a:lnTo>
                        <a:lnTo>
                          <a:pt x="34" y="78"/>
                        </a:lnTo>
                        <a:lnTo>
                          <a:pt x="38" y="7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61" name="Freeform 234">
                    <a:extLst>
                      <a:ext uri="{FF2B5EF4-FFF2-40B4-BE49-F238E27FC236}">
                        <a16:creationId xmlns:a16="http://schemas.microsoft.com/office/drawing/2014/main" id="{33CD599F-76AE-48B0-B12F-EEBA8D5A20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2" y="1877"/>
                    <a:ext cx="26" cy="25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8" y="77"/>
                        </a:moveTo>
                        <a:lnTo>
                          <a:pt x="43" y="76"/>
                        </a:lnTo>
                        <a:lnTo>
                          <a:pt x="46" y="76"/>
                        </a:lnTo>
                        <a:lnTo>
                          <a:pt x="50" y="75"/>
                        </a:lnTo>
                        <a:lnTo>
                          <a:pt x="53" y="74"/>
                        </a:lnTo>
                        <a:lnTo>
                          <a:pt x="56" y="71"/>
                        </a:lnTo>
                        <a:lnTo>
                          <a:pt x="59" y="70"/>
                        </a:lnTo>
                        <a:lnTo>
                          <a:pt x="63" y="68"/>
                        </a:lnTo>
                        <a:lnTo>
                          <a:pt x="67" y="65"/>
                        </a:lnTo>
                        <a:lnTo>
                          <a:pt x="69" y="62"/>
                        </a:lnTo>
                        <a:lnTo>
                          <a:pt x="71" y="59"/>
                        </a:lnTo>
                        <a:lnTo>
                          <a:pt x="72" y="56"/>
                        </a:lnTo>
                        <a:lnTo>
                          <a:pt x="74" y="54"/>
                        </a:lnTo>
                        <a:lnTo>
                          <a:pt x="75" y="49"/>
                        </a:lnTo>
                        <a:lnTo>
                          <a:pt x="76" y="46"/>
                        </a:lnTo>
                        <a:lnTo>
                          <a:pt x="77" y="42"/>
                        </a:lnTo>
                        <a:lnTo>
                          <a:pt x="77" y="38"/>
                        </a:lnTo>
                        <a:lnTo>
                          <a:pt x="77" y="33"/>
                        </a:lnTo>
                        <a:lnTo>
                          <a:pt x="76" y="31"/>
                        </a:lnTo>
                        <a:lnTo>
                          <a:pt x="75" y="26"/>
                        </a:lnTo>
                        <a:lnTo>
                          <a:pt x="74" y="23"/>
                        </a:lnTo>
                        <a:lnTo>
                          <a:pt x="72" y="19"/>
                        </a:lnTo>
                        <a:lnTo>
                          <a:pt x="71" y="16"/>
                        </a:lnTo>
                        <a:lnTo>
                          <a:pt x="69" y="13"/>
                        </a:lnTo>
                        <a:lnTo>
                          <a:pt x="67" y="11"/>
                        </a:lnTo>
                        <a:lnTo>
                          <a:pt x="63" y="8"/>
                        </a:lnTo>
                        <a:lnTo>
                          <a:pt x="59" y="6"/>
                        </a:lnTo>
                        <a:lnTo>
                          <a:pt x="56" y="5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6" y="0"/>
                        </a:lnTo>
                        <a:lnTo>
                          <a:pt x="43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3" y="2"/>
                        </a:lnTo>
                        <a:lnTo>
                          <a:pt x="20" y="5"/>
                        </a:lnTo>
                        <a:lnTo>
                          <a:pt x="17" y="6"/>
                        </a:lnTo>
                        <a:lnTo>
                          <a:pt x="13" y="8"/>
                        </a:lnTo>
                        <a:lnTo>
                          <a:pt x="11" y="11"/>
                        </a:lnTo>
                        <a:lnTo>
                          <a:pt x="8" y="13"/>
                        </a:lnTo>
                        <a:lnTo>
                          <a:pt x="6" y="16"/>
                        </a:lnTo>
                        <a:lnTo>
                          <a:pt x="5" y="19"/>
                        </a:lnTo>
                        <a:lnTo>
                          <a:pt x="2" y="23"/>
                        </a:lnTo>
                        <a:lnTo>
                          <a:pt x="1" y="26"/>
                        </a:lnTo>
                        <a:lnTo>
                          <a:pt x="0" y="31"/>
                        </a:lnTo>
                        <a:lnTo>
                          <a:pt x="0" y="33"/>
                        </a:lnTo>
                        <a:lnTo>
                          <a:pt x="0" y="38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1" y="49"/>
                        </a:lnTo>
                        <a:lnTo>
                          <a:pt x="2" y="54"/>
                        </a:lnTo>
                        <a:lnTo>
                          <a:pt x="5" y="56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5"/>
                        </a:lnTo>
                        <a:lnTo>
                          <a:pt x="13" y="68"/>
                        </a:lnTo>
                        <a:lnTo>
                          <a:pt x="17" y="70"/>
                        </a:lnTo>
                        <a:lnTo>
                          <a:pt x="20" y="71"/>
                        </a:lnTo>
                        <a:lnTo>
                          <a:pt x="23" y="74"/>
                        </a:lnTo>
                        <a:lnTo>
                          <a:pt x="26" y="75"/>
                        </a:lnTo>
                        <a:lnTo>
                          <a:pt x="31" y="76"/>
                        </a:lnTo>
                        <a:lnTo>
                          <a:pt x="34" y="76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62" name="Freeform 235">
                    <a:extLst>
                      <a:ext uri="{FF2B5EF4-FFF2-40B4-BE49-F238E27FC236}">
                        <a16:creationId xmlns:a16="http://schemas.microsoft.com/office/drawing/2014/main" id="{38BBB167-8A7A-40E0-A69F-ED522332DB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1" y="1876"/>
                    <a:ext cx="26" cy="26"/>
                  </a:xfrm>
                  <a:custGeom>
                    <a:avLst/>
                    <a:gdLst>
                      <a:gd name="T0" fmla="*/ 0 w 78"/>
                      <a:gd name="T1" fmla="*/ 0 h 77"/>
                      <a:gd name="T2" fmla="*/ 0 w 78"/>
                      <a:gd name="T3" fmla="*/ 0 h 77"/>
                      <a:gd name="T4" fmla="*/ 0 w 78"/>
                      <a:gd name="T5" fmla="*/ 0 h 77"/>
                      <a:gd name="T6" fmla="*/ 0 w 78"/>
                      <a:gd name="T7" fmla="*/ 0 h 77"/>
                      <a:gd name="T8" fmla="*/ 0 w 78"/>
                      <a:gd name="T9" fmla="*/ 0 h 77"/>
                      <a:gd name="T10" fmla="*/ 0 w 78"/>
                      <a:gd name="T11" fmla="*/ 0 h 77"/>
                      <a:gd name="T12" fmla="*/ 0 w 78"/>
                      <a:gd name="T13" fmla="*/ 0 h 77"/>
                      <a:gd name="T14" fmla="*/ 0 w 78"/>
                      <a:gd name="T15" fmla="*/ 0 h 77"/>
                      <a:gd name="T16" fmla="*/ 0 w 78"/>
                      <a:gd name="T17" fmla="*/ 0 h 77"/>
                      <a:gd name="T18" fmla="*/ 0 w 78"/>
                      <a:gd name="T19" fmla="*/ 0 h 77"/>
                      <a:gd name="T20" fmla="*/ 0 w 78"/>
                      <a:gd name="T21" fmla="*/ 0 h 77"/>
                      <a:gd name="T22" fmla="*/ 0 w 78"/>
                      <a:gd name="T23" fmla="*/ 0 h 77"/>
                      <a:gd name="T24" fmla="*/ 0 w 78"/>
                      <a:gd name="T25" fmla="*/ 0 h 77"/>
                      <a:gd name="T26" fmla="*/ 0 w 78"/>
                      <a:gd name="T27" fmla="*/ 0 h 77"/>
                      <a:gd name="T28" fmla="*/ 0 w 78"/>
                      <a:gd name="T29" fmla="*/ 0 h 77"/>
                      <a:gd name="T30" fmla="*/ 0 w 78"/>
                      <a:gd name="T31" fmla="*/ 0 h 77"/>
                      <a:gd name="T32" fmla="*/ 0 w 78"/>
                      <a:gd name="T33" fmla="*/ 0 h 77"/>
                      <a:gd name="T34" fmla="*/ 0 w 78"/>
                      <a:gd name="T35" fmla="*/ 0 h 77"/>
                      <a:gd name="T36" fmla="*/ 0 w 78"/>
                      <a:gd name="T37" fmla="*/ 0 h 77"/>
                      <a:gd name="T38" fmla="*/ 0 w 78"/>
                      <a:gd name="T39" fmla="*/ 0 h 77"/>
                      <a:gd name="T40" fmla="*/ 0 w 78"/>
                      <a:gd name="T41" fmla="*/ 0 h 77"/>
                      <a:gd name="T42" fmla="*/ 0 w 78"/>
                      <a:gd name="T43" fmla="*/ 0 h 77"/>
                      <a:gd name="T44" fmla="*/ 0 w 78"/>
                      <a:gd name="T45" fmla="*/ 0 h 77"/>
                      <a:gd name="T46" fmla="*/ 0 w 78"/>
                      <a:gd name="T47" fmla="*/ 0 h 77"/>
                      <a:gd name="T48" fmla="*/ 0 w 78"/>
                      <a:gd name="T49" fmla="*/ 0 h 77"/>
                      <a:gd name="T50" fmla="*/ 0 w 78"/>
                      <a:gd name="T51" fmla="*/ 0 h 77"/>
                      <a:gd name="T52" fmla="*/ 0 w 78"/>
                      <a:gd name="T53" fmla="*/ 0 h 77"/>
                      <a:gd name="T54" fmla="*/ 0 w 78"/>
                      <a:gd name="T55" fmla="*/ 0 h 77"/>
                      <a:gd name="T56" fmla="*/ 0 w 78"/>
                      <a:gd name="T57" fmla="*/ 0 h 77"/>
                      <a:gd name="T58" fmla="*/ 0 w 78"/>
                      <a:gd name="T59" fmla="*/ 0 h 77"/>
                      <a:gd name="T60" fmla="*/ 0 w 78"/>
                      <a:gd name="T61" fmla="*/ 0 h 77"/>
                      <a:gd name="T62" fmla="*/ 0 w 78"/>
                      <a:gd name="T63" fmla="*/ 0 h 77"/>
                      <a:gd name="T64" fmla="*/ 0 w 78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7"/>
                      <a:gd name="T101" fmla="*/ 78 w 78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7">
                        <a:moveTo>
                          <a:pt x="41" y="77"/>
                        </a:moveTo>
                        <a:lnTo>
                          <a:pt x="43" y="76"/>
                        </a:lnTo>
                        <a:lnTo>
                          <a:pt x="48" y="76"/>
                        </a:lnTo>
                        <a:lnTo>
                          <a:pt x="51" y="75"/>
                        </a:lnTo>
                        <a:lnTo>
                          <a:pt x="55" y="73"/>
                        </a:lnTo>
                        <a:lnTo>
                          <a:pt x="57" y="71"/>
                        </a:lnTo>
                        <a:lnTo>
                          <a:pt x="61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9" y="61"/>
                        </a:lnTo>
                        <a:lnTo>
                          <a:pt x="71" y="59"/>
                        </a:lnTo>
                        <a:lnTo>
                          <a:pt x="74" y="56"/>
                        </a:lnTo>
                        <a:lnTo>
                          <a:pt x="75" y="53"/>
                        </a:lnTo>
                        <a:lnTo>
                          <a:pt x="76" y="48"/>
                        </a:lnTo>
                        <a:lnTo>
                          <a:pt x="77" y="45"/>
                        </a:lnTo>
                        <a:lnTo>
                          <a:pt x="78" y="41"/>
                        </a:lnTo>
                        <a:lnTo>
                          <a:pt x="78" y="38"/>
                        </a:lnTo>
                        <a:lnTo>
                          <a:pt x="78" y="34"/>
                        </a:lnTo>
                        <a:lnTo>
                          <a:pt x="77" y="31"/>
                        </a:lnTo>
                        <a:lnTo>
                          <a:pt x="76" y="26"/>
                        </a:lnTo>
                        <a:lnTo>
                          <a:pt x="75" y="22"/>
                        </a:lnTo>
                        <a:lnTo>
                          <a:pt x="74" y="19"/>
                        </a:lnTo>
                        <a:lnTo>
                          <a:pt x="71" y="15"/>
                        </a:lnTo>
                        <a:lnTo>
                          <a:pt x="69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1" y="4"/>
                        </a:lnTo>
                        <a:lnTo>
                          <a:pt x="57" y="3"/>
                        </a:lnTo>
                        <a:lnTo>
                          <a:pt x="55" y="2"/>
                        </a:lnTo>
                        <a:lnTo>
                          <a:pt x="51" y="0"/>
                        </a:lnTo>
                        <a:lnTo>
                          <a:pt x="48" y="0"/>
                        </a:lnTo>
                        <a:lnTo>
                          <a:pt x="43" y="0"/>
                        </a:lnTo>
                        <a:lnTo>
                          <a:pt x="41" y="0"/>
                        </a:lnTo>
                        <a:lnTo>
                          <a:pt x="36" y="0"/>
                        </a:lnTo>
                        <a:lnTo>
                          <a:pt x="31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20" y="3"/>
                        </a:lnTo>
                        <a:lnTo>
                          <a:pt x="18" y="4"/>
                        </a:lnTo>
                        <a:lnTo>
                          <a:pt x="16" y="7"/>
                        </a:lnTo>
                        <a:lnTo>
                          <a:pt x="13" y="10"/>
                        </a:lnTo>
                        <a:lnTo>
                          <a:pt x="10" y="13"/>
                        </a:lnTo>
                        <a:lnTo>
                          <a:pt x="7" y="15"/>
                        </a:lnTo>
                        <a:lnTo>
                          <a:pt x="5" y="19"/>
                        </a:lnTo>
                        <a:lnTo>
                          <a:pt x="4" y="22"/>
                        </a:lnTo>
                        <a:lnTo>
                          <a:pt x="3" y="26"/>
                        </a:lnTo>
                        <a:lnTo>
                          <a:pt x="1" y="31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1" y="45"/>
                        </a:lnTo>
                        <a:lnTo>
                          <a:pt x="3" y="48"/>
                        </a:lnTo>
                        <a:lnTo>
                          <a:pt x="4" y="53"/>
                        </a:lnTo>
                        <a:lnTo>
                          <a:pt x="5" y="56"/>
                        </a:lnTo>
                        <a:lnTo>
                          <a:pt x="7" y="59"/>
                        </a:lnTo>
                        <a:lnTo>
                          <a:pt x="10" y="61"/>
                        </a:lnTo>
                        <a:lnTo>
                          <a:pt x="13" y="65"/>
                        </a:lnTo>
                        <a:lnTo>
                          <a:pt x="16" y="67"/>
                        </a:lnTo>
                        <a:lnTo>
                          <a:pt x="18" y="70"/>
                        </a:lnTo>
                        <a:lnTo>
                          <a:pt x="20" y="71"/>
                        </a:lnTo>
                        <a:lnTo>
                          <a:pt x="25" y="73"/>
                        </a:lnTo>
                        <a:lnTo>
                          <a:pt x="27" y="75"/>
                        </a:lnTo>
                        <a:lnTo>
                          <a:pt x="31" y="76"/>
                        </a:lnTo>
                        <a:lnTo>
                          <a:pt x="36" y="76"/>
                        </a:lnTo>
                        <a:lnTo>
                          <a:pt x="41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63" name="Freeform 236">
                    <a:extLst>
                      <a:ext uri="{FF2B5EF4-FFF2-40B4-BE49-F238E27FC236}">
                        <a16:creationId xmlns:a16="http://schemas.microsoft.com/office/drawing/2014/main" id="{9721D82C-551C-4C7B-9613-3782570490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11" y="1877"/>
                    <a:ext cx="26" cy="26"/>
                  </a:xfrm>
                  <a:custGeom>
                    <a:avLst/>
                    <a:gdLst>
                      <a:gd name="T0" fmla="*/ 0 w 76"/>
                      <a:gd name="T1" fmla="*/ 0 h 78"/>
                      <a:gd name="T2" fmla="*/ 0 w 76"/>
                      <a:gd name="T3" fmla="*/ 0 h 78"/>
                      <a:gd name="T4" fmla="*/ 0 w 76"/>
                      <a:gd name="T5" fmla="*/ 0 h 78"/>
                      <a:gd name="T6" fmla="*/ 0 w 76"/>
                      <a:gd name="T7" fmla="*/ 0 h 78"/>
                      <a:gd name="T8" fmla="*/ 0 w 76"/>
                      <a:gd name="T9" fmla="*/ 0 h 78"/>
                      <a:gd name="T10" fmla="*/ 0 w 76"/>
                      <a:gd name="T11" fmla="*/ 0 h 78"/>
                      <a:gd name="T12" fmla="*/ 0 w 76"/>
                      <a:gd name="T13" fmla="*/ 0 h 78"/>
                      <a:gd name="T14" fmla="*/ 0 w 76"/>
                      <a:gd name="T15" fmla="*/ 0 h 78"/>
                      <a:gd name="T16" fmla="*/ 0 w 76"/>
                      <a:gd name="T17" fmla="*/ 0 h 78"/>
                      <a:gd name="T18" fmla="*/ 0 w 76"/>
                      <a:gd name="T19" fmla="*/ 0 h 78"/>
                      <a:gd name="T20" fmla="*/ 0 w 76"/>
                      <a:gd name="T21" fmla="*/ 0 h 78"/>
                      <a:gd name="T22" fmla="*/ 0 w 76"/>
                      <a:gd name="T23" fmla="*/ 0 h 78"/>
                      <a:gd name="T24" fmla="*/ 0 w 76"/>
                      <a:gd name="T25" fmla="*/ 0 h 78"/>
                      <a:gd name="T26" fmla="*/ 0 w 76"/>
                      <a:gd name="T27" fmla="*/ 0 h 78"/>
                      <a:gd name="T28" fmla="*/ 0 w 76"/>
                      <a:gd name="T29" fmla="*/ 0 h 78"/>
                      <a:gd name="T30" fmla="*/ 0 w 76"/>
                      <a:gd name="T31" fmla="*/ 0 h 78"/>
                      <a:gd name="T32" fmla="*/ 0 w 76"/>
                      <a:gd name="T33" fmla="*/ 0 h 78"/>
                      <a:gd name="T34" fmla="*/ 0 w 76"/>
                      <a:gd name="T35" fmla="*/ 0 h 78"/>
                      <a:gd name="T36" fmla="*/ 0 w 76"/>
                      <a:gd name="T37" fmla="*/ 0 h 78"/>
                      <a:gd name="T38" fmla="*/ 0 w 76"/>
                      <a:gd name="T39" fmla="*/ 0 h 78"/>
                      <a:gd name="T40" fmla="*/ 0 w 76"/>
                      <a:gd name="T41" fmla="*/ 0 h 78"/>
                      <a:gd name="T42" fmla="*/ 0 w 76"/>
                      <a:gd name="T43" fmla="*/ 0 h 78"/>
                      <a:gd name="T44" fmla="*/ 0 w 76"/>
                      <a:gd name="T45" fmla="*/ 0 h 78"/>
                      <a:gd name="T46" fmla="*/ 0 w 76"/>
                      <a:gd name="T47" fmla="*/ 0 h 78"/>
                      <a:gd name="T48" fmla="*/ 0 w 76"/>
                      <a:gd name="T49" fmla="*/ 0 h 78"/>
                      <a:gd name="T50" fmla="*/ 0 w 76"/>
                      <a:gd name="T51" fmla="*/ 0 h 78"/>
                      <a:gd name="T52" fmla="*/ 0 w 76"/>
                      <a:gd name="T53" fmla="*/ 0 h 78"/>
                      <a:gd name="T54" fmla="*/ 0 w 76"/>
                      <a:gd name="T55" fmla="*/ 0 h 78"/>
                      <a:gd name="T56" fmla="*/ 0 w 76"/>
                      <a:gd name="T57" fmla="*/ 0 h 78"/>
                      <a:gd name="T58" fmla="*/ 0 w 76"/>
                      <a:gd name="T59" fmla="*/ 0 h 78"/>
                      <a:gd name="T60" fmla="*/ 0 w 76"/>
                      <a:gd name="T61" fmla="*/ 0 h 78"/>
                      <a:gd name="T62" fmla="*/ 0 w 76"/>
                      <a:gd name="T63" fmla="*/ 0 h 78"/>
                      <a:gd name="T64" fmla="*/ 0 w 76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6"/>
                      <a:gd name="T100" fmla="*/ 0 h 78"/>
                      <a:gd name="T101" fmla="*/ 76 w 76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6" h="78">
                        <a:moveTo>
                          <a:pt x="38" y="78"/>
                        </a:moveTo>
                        <a:lnTo>
                          <a:pt x="41" y="77"/>
                        </a:lnTo>
                        <a:lnTo>
                          <a:pt x="45" y="77"/>
                        </a:lnTo>
                        <a:lnTo>
                          <a:pt x="50" y="76"/>
                        </a:lnTo>
                        <a:lnTo>
                          <a:pt x="53" y="75"/>
                        </a:lnTo>
                        <a:lnTo>
                          <a:pt x="55" y="73"/>
                        </a:lnTo>
                        <a:lnTo>
                          <a:pt x="59" y="71"/>
                        </a:lnTo>
                        <a:lnTo>
                          <a:pt x="63" y="69"/>
                        </a:lnTo>
                        <a:lnTo>
                          <a:pt x="65" y="67"/>
                        </a:lnTo>
                        <a:lnTo>
                          <a:pt x="67" y="64"/>
                        </a:lnTo>
                        <a:lnTo>
                          <a:pt x="70" y="61"/>
                        </a:lnTo>
                        <a:lnTo>
                          <a:pt x="71" y="57"/>
                        </a:lnTo>
                        <a:lnTo>
                          <a:pt x="73" y="55"/>
                        </a:lnTo>
                        <a:lnTo>
                          <a:pt x="74" y="51"/>
                        </a:lnTo>
                        <a:lnTo>
                          <a:pt x="76" y="46"/>
                        </a:lnTo>
                        <a:lnTo>
                          <a:pt x="76" y="43"/>
                        </a:lnTo>
                        <a:lnTo>
                          <a:pt x="76" y="39"/>
                        </a:lnTo>
                        <a:lnTo>
                          <a:pt x="76" y="36"/>
                        </a:lnTo>
                        <a:lnTo>
                          <a:pt x="76" y="31"/>
                        </a:lnTo>
                        <a:lnTo>
                          <a:pt x="74" y="27"/>
                        </a:lnTo>
                        <a:lnTo>
                          <a:pt x="73" y="24"/>
                        </a:lnTo>
                        <a:lnTo>
                          <a:pt x="71" y="20"/>
                        </a:lnTo>
                        <a:lnTo>
                          <a:pt x="70" y="17"/>
                        </a:lnTo>
                        <a:lnTo>
                          <a:pt x="67" y="14"/>
                        </a:lnTo>
                        <a:lnTo>
                          <a:pt x="65" y="12"/>
                        </a:lnTo>
                        <a:lnTo>
                          <a:pt x="63" y="8"/>
                        </a:lnTo>
                        <a:lnTo>
                          <a:pt x="59" y="7"/>
                        </a:lnTo>
                        <a:lnTo>
                          <a:pt x="55" y="5"/>
                        </a:lnTo>
                        <a:lnTo>
                          <a:pt x="53" y="2"/>
                        </a:lnTo>
                        <a:lnTo>
                          <a:pt x="50" y="2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29" y="0"/>
                        </a:lnTo>
                        <a:lnTo>
                          <a:pt x="26" y="2"/>
                        </a:lnTo>
                        <a:lnTo>
                          <a:pt x="22" y="2"/>
                        </a:lnTo>
                        <a:lnTo>
                          <a:pt x="19" y="5"/>
                        </a:lnTo>
                        <a:lnTo>
                          <a:pt x="15" y="7"/>
                        </a:lnTo>
                        <a:lnTo>
                          <a:pt x="13" y="8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6" y="17"/>
                        </a:lnTo>
                        <a:lnTo>
                          <a:pt x="3" y="20"/>
                        </a:lnTo>
                        <a:lnTo>
                          <a:pt x="2" y="24"/>
                        </a:lnTo>
                        <a:lnTo>
                          <a:pt x="1" y="27"/>
                        </a:lnTo>
                        <a:lnTo>
                          <a:pt x="0" y="31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0" y="46"/>
                        </a:lnTo>
                        <a:lnTo>
                          <a:pt x="1" y="51"/>
                        </a:lnTo>
                        <a:lnTo>
                          <a:pt x="2" y="55"/>
                        </a:lnTo>
                        <a:lnTo>
                          <a:pt x="3" y="57"/>
                        </a:lnTo>
                        <a:lnTo>
                          <a:pt x="6" y="61"/>
                        </a:lnTo>
                        <a:lnTo>
                          <a:pt x="7" y="64"/>
                        </a:lnTo>
                        <a:lnTo>
                          <a:pt x="10" y="67"/>
                        </a:lnTo>
                        <a:lnTo>
                          <a:pt x="13" y="69"/>
                        </a:lnTo>
                        <a:lnTo>
                          <a:pt x="15" y="71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6"/>
                        </a:lnTo>
                        <a:lnTo>
                          <a:pt x="29" y="77"/>
                        </a:lnTo>
                        <a:lnTo>
                          <a:pt x="34" y="77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64" name="Freeform 237">
                    <a:extLst>
                      <a:ext uri="{FF2B5EF4-FFF2-40B4-BE49-F238E27FC236}">
                        <a16:creationId xmlns:a16="http://schemas.microsoft.com/office/drawing/2014/main" id="{C4461119-E795-4087-B152-E9DB1C0099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60" y="1876"/>
                    <a:ext cx="26" cy="26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9" y="77"/>
                        </a:moveTo>
                        <a:lnTo>
                          <a:pt x="42" y="76"/>
                        </a:lnTo>
                        <a:lnTo>
                          <a:pt x="46" y="76"/>
                        </a:lnTo>
                        <a:lnTo>
                          <a:pt x="49" y="75"/>
                        </a:lnTo>
                        <a:lnTo>
                          <a:pt x="53" y="73"/>
                        </a:lnTo>
                        <a:lnTo>
                          <a:pt x="55" y="71"/>
                        </a:lnTo>
                        <a:lnTo>
                          <a:pt x="59" y="70"/>
                        </a:lnTo>
                        <a:lnTo>
                          <a:pt x="63" y="67"/>
                        </a:lnTo>
                        <a:lnTo>
                          <a:pt x="66" y="65"/>
                        </a:lnTo>
                        <a:lnTo>
                          <a:pt x="67" y="61"/>
                        </a:lnTo>
                        <a:lnTo>
                          <a:pt x="70" y="59"/>
                        </a:lnTo>
                        <a:lnTo>
                          <a:pt x="72" y="56"/>
                        </a:lnTo>
                        <a:lnTo>
                          <a:pt x="73" y="53"/>
                        </a:lnTo>
                        <a:lnTo>
                          <a:pt x="74" y="48"/>
                        </a:lnTo>
                        <a:lnTo>
                          <a:pt x="77" y="45"/>
                        </a:lnTo>
                        <a:lnTo>
                          <a:pt x="77" y="41"/>
                        </a:lnTo>
                        <a:lnTo>
                          <a:pt x="77" y="38"/>
                        </a:lnTo>
                        <a:lnTo>
                          <a:pt x="77" y="34"/>
                        </a:lnTo>
                        <a:lnTo>
                          <a:pt x="77" y="31"/>
                        </a:lnTo>
                        <a:lnTo>
                          <a:pt x="74" y="26"/>
                        </a:lnTo>
                        <a:lnTo>
                          <a:pt x="73" y="22"/>
                        </a:lnTo>
                        <a:lnTo>
                          <a:pt x="72" y="19"/>
                        </a:lnTo>
                        <a:lnTo>
                          <a:pt x="70" y="15"/>
                        </a:lnTo>
                        <a:lnTo>
                          <a:pt x="67" y="13"/>
                        </a:lnTo>
                        <a:lnTo>
                          <a:pt x="66" y="10"/>
                        </a:lnTo>
                        <a:lnTo>
                          <a:pt x="63" y="7"/>
                        </a:lnTo>
                        <a:lnTo>
                          <a:pt x="59" y="4"/>
                        </a:lnTo>
                        <a:lnTo>
                          <a:pt x="55" y="3"/>
                        </a:lnTo>
                        <a:lnTo>
                          <a:pt x="53" y="2"/>
                        </a:lnTo>
                        <a:lnTo>
                          <a:pt x="49" y="0"/>
                        </a:lnTo>
                        <a:lnTo>
                          <a:pt x="46" y="0"/>
                        </a:lnTo>
                        <a:lnTo>
                          <a:pt x="42" y="0"/>
                        </a:lnTo>
                        <a:lnTo>
                          <a:pt x="39" y="0"/>
                        </a:lnTo>
                        <a:lnTo>
                          <a:pt x="35" y="0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3" y="2"/>
                        </a:lnTo>
                        <a:lnTo>
                          <a:pt x="20" y="3"/>
                        </a:lnTo>
                        <a:lnTo>
                          <a:pt x="16" y="4"/>
                        </a:lnTo>
                        <a:lnTo>
                          <a:pt x="13" y="7"/>
                        </a:lnTo>
                        <a:lnTo>
                          <a:pt x="11" y="10"/>
                        </a:lnTo>
                        <a:lnTo>
                          <a:pt x="8" y="13"/>
                        </a:lnTo>
                        <a:lnTo>
                          <a:pt x="6" y="15"/>
                        </a:lnTo>
                        <a:lnTo>
                          <a:pt x="4" y="19"/>
                        </a:lnTo>
                        <a:lnTo>
                          <a:pt x="3" y="22"/>
                        </a:lnTo>
                        <a:lnTo>
                          <a:pt x="1" y="26"/>
                        </a:lnTo>
                        <a:lnTo>
                          <a:pt x="1" y="31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1" y="45"/>
                        </a:lnTo>
                        <a:lnTo>
                          <a:pt x="1" y="48"/>
                        </a:lnTo>
                        <a:lnTo>
                          <a:pt x="3" y="53"/>
                        </a:lnTo>
                        <a:lnTo>
                          <a:pt x="4" y="56"/>
                        </a:lnTo>
                        <a:lnTo>
                          <a:pt x="6" y="59"/>
                        </a:lnTo>
                        <a:lnTo>
                          <a:pt x="8" y="61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lnTo>
                          <a:pt x="16" y="70"/>
                        </a:lnTo>
                        <a:lnTo>
                          <a:pt x="20" y="71"/>
                        </a:lnTo>
                        <a:lnTo>
                          <a:pt x="23" y="73"/>
                        </a:lnTo>
                        <a:lnTo>
                          <a:pt x="27" y="75"/>
                        </a:lnTo>
                        <a:lnTo>
                          <a:pt x="30" y="76"/>
                        </a:lnTo>
                        <a:lnTo>
                          <a:pt x="35" y="76"/>
                        </a:lnTo>
                        <a:lnTo>
                          <a:pt x="39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65" name="Freeform 238">
                    <a:extLst>
                      <a:ext uri="{FF2B5EF4-FFF2-40B4-BE49-F238E27FC236}">
                        <a16:creationId xmlns:a16="http://schemas.microsoft.com/office/drawing/2014/main" id="{F80B9375-67CB-4808-8DC7-F75247192B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12" y="1877"/>
                    <a:ext cx="26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w 78"/>
                      <a:gd name="T25" fmla="*/ 0 h 78"/>
                      <a:gd name="T26" fmla="*/ 0 w 78"/>
                      <a:gd name="T27" fmla="*/ 0 h 78"/>
                      <a:gd name="T28" fmla="*/ 0 w 78"/>
                      <a:gd name="T29" fmla="*/ 0 h 78"/>
                      <a:gd name="T30" fmla="*/ 0 w 78"/>
                      <a:gd name="T31" fmla="*/ 0 h 78"/>
                      <a:gd name="T32" fmla="*/ 0 w 78"/>
                      <a:gd name="T33" fmla="*/ 0 h 78"/>
                      <a:gd name="T34" fmla="*/ 0 w 78"/>
                      <a:gd name="T35" fmla="*/ 0 h 78"/>
                      <a:gd name="T36" fmla="*/ 0 w 78"/>
                      <a:gd name="T37" fmla="*/ 0 h 78"/>
                      <a:gd name="T38" fmla="*/ 0 w 78"/>
                      <a:gd name="T39" fmla="*/ 0 h 78"/>
                      <a:gd name="T40" fmla="*/ 0 w 78"/>
                      <a:gd name="T41" fmla="*/ 0 h 78"/>
                      <a:gd name="T42" fmla="*/ 0 w 78"/>
                      <a:gd name="T43" fmla="*/ 0 h 78"/>
                      <a:gd name="T44" fmla="*/ 0 w 78"/>
                      <a:gd name="T45" fmla="*/ 0 h 78"/>
                      <a:gd name="T46" fmla="*/ 0 w 78"/>
                      <a:gd name="T47" fmla="*/ 0 h 78"/>
                      <a:gd name="T48" fmla="*/ 0 w 78"/>
                      <a:gd name="T49" fmla="*/ 0 h 78"/>
                      <a:gd name="T50" fmla="*/ 0 w 78"/>
                      <a:gd name="T51" fmla="*/ 0 h 78"/>
                      <a:gd name="T52" fmla="*/ 0 w 78"/>
                      <a:gd name="T53" fmla="*/ 0 h 78"/>
                      <a:gd name="T54" fmla="*/ 0 w 78"/>
                      <a:gd name="T55" fmla="*/ 0 h 78"/>
                      <a:gd name="T56" fmla="*/ 0 w 78"/>
                      <a:gd name="T57" fmla="*/ 0 h 78"/>
                      <a:gd name="T58" fmla="*/ 0 w 78"/>
                      <a:gd name="T59" fmla="*/ 0 h 78"/>
                      <a:gd name="T60" fmla="*/ 0 w 78"/>
                      <a:gd name="T61" fmla="*/ 0 h 78"/>
                      <a:gd name="T62" fmla="*/ 0 w 78"/>
                      <a:gd name="T63" fmla="*/ 0 h 78"/>
                      <a:gd name="T64" fmla="*/ 0 w 78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8"/>
                      <a:gd name="T101" fmla="*/ 78 w 78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8">
                        <a:moveTo>
                          <a:pt x="39" y="78"/>
                        </a:moveTo>
                        <a:lnTo>
                          <a:pt x="43" y="77"/>
                        </a:lnTo>
                        <a:lnTo>
                          <a:pt x="46" y="77"/>
                        </a:lnTo>
                        <a:lnTo>
                          <a:pt x="50" y="76"/>
                        </a:lnTo>
                        <a:lnTo>
                          <a:pt x="55" y="75"/>
                        </a:lnTo>
                        <a:lnTo>
                          <a:pt x="57" y="73"/>
                        </a:lnTo>
                        <a:lnTo>
                          <a:pt x="61" y="71"/>
                        </a:lnTo>
                        <a:lnTo>
                          <a:pt x="63" y="69"/>
                        </a:lnTo>
                        <a:lnTo>
                          <a:pt x="67" y="67"/>
                        </a:lnTo>
                        <a:lnTo>
                          <a:pt x="68" y="64"/>
                        </a:lnTo>
                        <a:lnTo>
                          <a:pt x="70" y="61"/>
                        </a:lnTo>
                        <a:lnTo>
                          <a:pt x="74" y="57"/>
                        </a:lnTo>
                        <a:lnTo>
                          <a:pt x="75" y="55"/>
                        </a:lnTo>
                        <a:lnTo>
                          <a:pt x="76" y="51"/>
                        </a:lnTo>
                        <a:lnTo>
                          <a:pt x="77" y="46"/>
                        </a:lnTo>
                        <a:lnTo>
                          <a:pt x="78" y="43"/>
                        </a:lnTo>
                        <a:lnTo>
                          <a:pt x="78" y="39"/>
                        </a:lnTo>
                        <a:lnTo>
                          <a:pt x="78" y="36"/>
                        </a:lnTo>
                        <a:lnTo>
                          <a:pt x="77" y="31"/>
                        </a:lnTo>
                        <a:lnTo>
                          <a:pt x="76" y="27"/>
                        </a:lnTo>
                        <a:lnTo>
                          <a:pt x="75" y="24"/>
                        </a:lnTo>
                        <a:lnTo>
                          <a:pt x="74" y="20"/>
                        </a:lnTo>
                        <a:lnTo>
                          <a:pt x="70" y="17"/>
                        </a:lnTo>
                        <a:lnTo>
                          <a:pt x="68" y="14"/>
                        </a:lnTo>
                        <a:lnTo>
                          <a:pt x="67" y="12"/>
                        </a:lnTo>
                        <a:lnTo>
                          <a:pt x="63" y="8"/>
                        </a:lnTo>
                        <a:lnTo>
                          <a:pt x="61" y="7"/>
                        </a:lnTo>
                        <a:lnTo>
                          <a:pt x="57" y="5"/>
                        </a:lnTo>
                        <a:lnTo>
                          <a:pt x="55" y="2"/>
                        </a:lnTo>
                        <a:lnTo>
                          <a:pt x="50" y="2"/>
                        </a:lnTo>
                        <a:lnTo>
                          <a:pt x="46" y="0"/>
                        </a:lnTo>
                        <a:lnTo>
                          <a:pt x="43" y="0"/>
                        </a:lnTo>
                        <a:lnTo>
                          <a:pt x="39" y="0"/>
                        </a:lnTo>
                        <a:lnTo>
                          <a:pt x="36" y="0"/>
                        </a:lnTo>
                        <a:lnTo>
                          <a:pt x="31" y="0"/>
                        </a:lnTo>
                        <a:lnTo>
                          <a:pt x="27" y="2"/>
                        </a:lnTo>
                        <a:lnTo>
                          <a:pt x="24" y="2"/>
                        </a:lnTo>
                        <a:lnTo>
                          <a:pt x="20" y="5"/>
                        </a:lnTo>
                        <a:lnTo>
                          <a:pt x="18" y="7"/>
                        </a:lnTo>
                        <a:lnTo>
                          <a:pt x="14" y="8"/>
                        </a:lnTo>
                        <a:lnTo>
                          <a:pt x="12" y="12"/>
                        </a:lnTo>
                        <a:lnTo>
                          <a:pt x="8" y="14"/>
                        </a:lnTo>
                        <a:lnTo>
                          <a:pt x="7" y="17"/>
                        </a:lnTo>
                        <a:lnTo>
                          <a:pt x="5" y="20"/>
                        </a:lnTo>
                        <a:lnTo>
                          <a:pt x="4" y="24"/>
                        </a:lnTo>
                        <a:lnTo>
                          <a:pt x="2" y="27"/>
                        </a:lnTo>
                        <a:lnTo>
                          <a:pt x="1" y="31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1" y="46"/>
                        </a:lnTo>
                        <a:lnTo>
                          <a:pt x="2" y="51"/>
                        </a:lnTo>
                        <a:lnTo>
                          <a:pt x="4" y="55"/>
                        </a:lnTo>
                        <a:lnTo>
                          <a:pt x="5" y="57"/>
                        </a:lnTo>
                        <a:lnTo>
                          <a:pt x="7" y="61"/>
                        </a:lnTo>
                        <a:lnTo>
                          <a:pt x="8" y="64"/>
                        </a:lnTo>
                        <a:lnTo>
                          <a:pt x="12" y="67"/>
                        </a:lnTo>
                        <a:lnTo>
                          <a:pt x="14" y="69"/>
                        </a:lnTo>
                        <a:lnTo>
                          <a:pt x="18" y="71"/>
                        </a:lnTo>
                        <a:lnTo>
                          <a:pt x="20" y="73"/>
                        </a:lnTo>
                        <a:lnTo>
                          <a:pt x="24" y="75"/>
                        </a:lnTo>
                        <a:lnTo>
                          <a:pt x="27" y="76"/>
                        </a:lnTo>
                        <a:lnTo>
                          <a:pt x="31" y="77"/>
                        </a:lnTo>
                        <a:lnTo>
                          <a:pt x="36" y="77"/>
                        </a:lnTo>
                        <a:lnTo>
                          <a:pt x="39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66" name="Freeform 239">
                    <a:extLst>
                      <a:ext uri="{FF2B5EF4-FFF2-40B4-BE49-F238E27FC236}">
                        <a16:creationId xmlns:a16="http://schemas.microsoft.com/office/drawing/2014/main" id="{116CCDD6-AA69-443D-8001-87838F9A79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62" y="1876"/>
                    <a:ext cx="25" cy="26"/>
                  </a:xfrm>
                  <a:custGeom>
                    <a:avLst/>
                    <a:gdLst>
                      <a:gd name="T0" fmla="*/ 0 w 75"/>
                      <a:gd name="T1" fmla="*/ 0 h 78"/>
                      <a:gd name="T2" fmla="*/ 0 w 75"/>
                      <a:gd name="T3" fmla="*/ 0 h 78"/>
                      <a:gd name="T4" fmla="*/ 0 w 75"/>
                      <a:gd name="T5" fmla="*/ 0 h 78"/>
                      <a:gd name="T6" fmla="*/ 0 w 75"/>
                      <a:gd name="T7" fmla="*/ 0 h 78"/>
                      <a:gd name="T8" fmla="*/ 0 w 75"/>
                      <a:gd name="T9" fmla="*/ 0 h 78"/>
                      <a:gd name="T10" fmla="*/ 0 w 75"/>
                      <a:gd name="T11" fmla="*/ 0 h 78"/>
                      <a:gd name="T12" fmla="*/ 0 w 75"/>
                      <a:gd name="T13" fmla="*/ 0 h 78"/>
                      <a:gd name="T14" fmla="*/ 0 w 75"/>
                      <a:gd name="T15" fmla="*/ 0 h 78"/>
                      <a:gd name="T16" fmla="*/ 0 w 75"/>
                      <a:gd name="T17" fmla="*/ 0 h 78"/>
                      <a:gd name="T18" fmla="*/ 0 w 75"/>
                      <a:gd name="T19" fmla="*/ 0 h 78"/>
                      <a:gd name="T20" fmla="*/ 0 w 75"/>
                      <a:gd name="T21" fmla="*/ 0 h 78"/>
                      <a:gd name="T22" fmla="*/ 0 w 75"/>
                      <a:gd name="T23" fmla="*/ 0 h 78"/>
                      <a:gd name="T24" fmla="*/ 0 w 75"/>
                      <a:gd name="T25" fmla="*/ 0 h 78"/>
                      <a:gd name="T26" fmla="*/ 0 w 75"/>
                      <a:gd name="T27" fmla="*/ 0 h 78"/>
                      <a:gd name="T28" fmla="*/ 0 w 75"/>
                      <a:gd name="T29" fmla="*/ 0 h 78"/>
                      <a:gd name="T30" fmla="*/ 0 w 75"/>
                      <a:gd name="T31" fmla="*/ 0 h 78"/>
                      <a:gd name="T32" fmla="*/ 0 w 75"/>
                      <a:gd name="T33" fmla="*/ 0 h 78"/>
                      <a:gd name="T34" fmla="*/ 0 w 75"/>
                      <a:gd name="T35" fmla="*/ 0 h 78"/>
                      <a:gd name="T36" fmla="*/ 0 w 75"/>
                      <a:gd name="T37" fmla="*/ 0 h 78"/>
                      <a:gd name="T38" fmla="*/ 0 w 75"/>
                      <a:gd name="T39" fmla="*/ 0 h 78"/>
                      <a:gd name="T40" fmla="*/ 0 w 75"/>
                      <a:gd name="T41" fmla="*/ 0 h 78"/>
                      <a:gd name="T42" fmla="*/ 0 w 75"/>
                      <a:gd name="T43" fmla="*/ 0 h 78"/>
                      <a:gd name="T44" fmla="*/ 0 w 75"/>
                      <a:gd name="T45" fmla="*/ 0 h 78"/>
                      <a:gd name="T46" fmla="*/ 0 w 75"/>
                      <a:gd name="T47" fmla="*/ 0 h 78"/>
                      <a:gd name="T48" fmla="*/ 0 w 75"/>
                      <a:gd name="T49" fmla="*/ 0 h 78"/>
                      <a:gd name="T50" fmla="*/ 0 w 75"/>
                      <a:gd name="T51" fmla="*/ 0 h 78"/>
                      <a:gd name="T52" fmla="*/ 0 w 75"/>
                      <a:gd name="T53" fmla="*/ 0 h 78"/>
                      <a:gd name="T54" fmla="*/ 0 w 75"/>
                      <a:gd name="T55" fmla="*/ 0 h 78"/>
                      <a:gd name="T56" fmla="*/ 0 w 75"/>
                      <a:gd name="T57" fmla="*/ 0 h 78"/>
                      <a:gd name="T58" fmla="*/ 0 w 75"/>
                      <a:gd name="T59" fmla="*/ 0 h 78"/>
                      <a:gd name="T60" fmla="*/ 0 w 75"/>
                      <a:gd name="T61" fmla="*/ 0 h 78"/>
                      <a:gd name="T62" fmla="*/ 0 w 75"/>
                      <a:gd name="T63" fmla="*/ 0 h 78"/>
                      <a:gd name="T64" fmla="*/ 0 w 75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5"/>
                      <a:gd name="T100" fmla="*/ 0 h 78"/>
                      <a:gd name="T101" fmla="*/ 75 w 75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5" h="78">
                        <a:moveTo>
                          <a:pt x="38" y="78"/>
                        </a:moveTo>
                        <a:lnTo>
                          <a:pt x="41" y="78"/>
                        </a:lnTo>
                        <a:lnTo>
                          <a:pt x="45" y="77"/>
                        </a:lnTo>
                        <a:lnTo>
                          <a:pt x="48" y="76"/>
                        </a:lnTo>
                        <a:lnTo>
                          <a:pt x="52" y="75"/>
                        </a:lnTo>
                        <a:lnTo>
                          <a:pt x="54" y="72"/>
                        </a:lnTo>
                        <a:lnTo>
                          <a:pt x="58" y="71"/>
                        </a:lnTo>
                        <a:lnTo>
                          <a:pt x="61" y="69"/>
                        </a:lnTo>
                        <a:lnTo>
                          <a:pt x="65" y="66"/>
                        </a:lnTo>
                        <a:lnTo>
                          <a:pt x="66" y="63"/>
                        </a:lnTo>
                        <a:lnTo>
                          <a:pt x="68" y="60"/>
                        </a:lnTo>
                        <a:lnTo>
                          <a:pt x="70" y="57"/>
                        </a:lnTo>
                        <a:lnTo>
                          <a:pt x="72" y="53"/>
                        </a:lnTo>
                        <a:lnTo>
                          <a:pt x="73" y="51"/>
                        </a:lnTo>
                        <a:lnTo>
                          <a:pt x="75" y="46"/>
                        </a:lnTo>
                        <a:lnTo>
                          <a:pt x="75" y="42"/>
                        </a:lnTo>
                        <a:lnTo>
                          <a:pt x="75" y="39"/>
                        </a:lnTo>
                        <a:lnTo>
                          <a:pt x="75" y="35"/>
                        </a:lnTo>
                        <a:lnTo>
                          <a:pt x="75" y="31"/>
                        </a:lnTo>
                        <a:lnTo>
                          <a:pt x="73" y="26"/>
                        </a:lnTo>
                        <a:lnTo>
                          <a:pt x="72" y="23"/>
                        </a:lnTo>
                        <a:lnTo>
                          <a:pt x="70" y="20"/>
                        </a:lnTo>
                        <a:lnTo>
                          <a:pt x="68" y="18"/>
                        </a:lnTo>
                        <a:lnTo>
                          <a:pt x="66" y="14"/>
                        </a:lnTo>
                        <a:lnTo>
                          <a:pt x="65" y="12"/>
                        </a:lnTo>
                        <a:lnTo>
                          <a:pt x="61" y="9"/>
                        </a:lnTo>
                        <a:lnTo>
                          <a:pt x="58" y="7"/>
                        </a:lnTo>
                        <a:lnTo>
                          <a:pt x="54" y="4"/>
                        </a:lnTo>
                        <a:lnTo>
                          <a:pt x="52" y="2"/>
                        </a:lnTo>
                        <a:lnTo>
                          <a:pt x="48" y="2"/>
                        </a:lnTo>
                        <a:lnTo>
                          <a:pt x="45" y="1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3" y="0"/>
                        </a:lnTo>
                        <a:lnTo>
                          <a:pt x="29" y="1"/>
                        </a:lnTo>
                        <a:lnTo>
                          <a:pt x="24" y="2"/>
                        </a:lnTo>
                        <a:lnTo>
                          <a:pt x="22" y="2"/>
                        </a:lnTo>
                        <a:lnTo>
                          <a:pt x="19" y="4"/>
                        </a:lnTo>
                        <a:lnTo>
                          <a:pt x="15" y="7"/>
                        </a:lnTo>
                        <a:lnTo>
                          <a:pt x="13" y="9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4" y="18"/>
                        </a:lnTo>
                        <a:lnTo>
                          <a:pt x="3" y="20"/>
                        </a:lnTo>
                        <a:lnTo>
                          <a:pt x="2" y="23"/>
                        </a:lnTo>
                        <a:lnTo>
                          <a:pt x="0" y="26"/>
                        </a:lnTo>
                        <a:lnTo>
                          <a:pt x="0" y="31"/>
                        </a:lnTo>
                        <a:lnTo>
                          <a:pt x="0" y="35"/>
                        </a:lnTo>
                        <a:lnTo>
                          <a:pt x="0" y="39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0" y="51"/>
                        </a:lnTo>
                        <a:lnTo>
                          <a:pt x="2" y="53"/>
                        </a:lnTo>
                        <a:lnTo>
                          <a:pt x="3" y="57"/>
                        </a:lnTo>
                        <a:lnTo>
                          <a:pt x="4" y="60"/>
                        </a:lnTo>
                        <a:lnTo>
                          <a:pt x="7" y="63"/>
                        </a:lnTo>
                        <a:lnTo>
                          <a:pt x="10" y="66"/>
                        </a:lnTo>
                        <a:lnTo>
                          <a:pt x="13" y="69"/>
                        </a:lnTo>
                        <a:lnTo>
                          <a:pt x="15" y="71"/>
                        </a:lnTo>
                        <a:lnTo>
                          <a:pt x="19" y="72"/>
                        </a:lnTo>
                        <a:lnTo>
                          <a:pt x="22" y="75"/>
                        </a:lnTo>
                        <a:lnTo>
                          <a:pt x="24" y="76"/>
                        </a:lnTo>
                        <a:lnTo>
                          <a:pt x="29" y="77"/>
                        </a:lnTo>
                        <a:lnTo>
                          <a:pt x="33" y="78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67" name="Freeform 240">
                    <a:extLst>
                      <a:ext uri="{FF2B5EF4-FFF2-40B4-BE49-F238E27FC236}">
                        <a16:creationId xmlns:a16="http://schemas.microsoft.com/office/drawing/2014/main" id="{DE1D0C51-B025-4CB8-8DAF-81F24F3E19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86" y="1906"/>
                    <a:ext cx="26" cy="26"/>
                  </a:xfrm>
                  <a:custGeom>
                    <a:avLst/>
                    <a:gdLst>
                      <a:gd name="T0" fmla="*/ 0 w 77"/>
                      <a:gd name="T1" fmla="*/ 0 h 78"/>
                      <a:gd name="T2" fmla="*/ 0 w 77"/>
                      <a:gd name="T3" fmla="*/ 0 h 78"/>
                      <a:gd name="T4" fmla="*/ 0 w 77"/>
                      <a:gd name="T5" fmla="*/ 0 h 78"/>
                      <a:gd name="T6" fmla="*/ 0 w 77"/>
                      <a:gd name="T7" fmla="*/ 0 h 78"/>
                      <a:gd name="T8" fmla="*/ 0 w 77"/>
                      <a:gd name="T9" fmla="*/ 0 h 78"/>
                      <a:gd name="T10" fmla="*/ 0 w 77"/>
                      <a:gd name="T11" fmla="*/ 0 h 78"/>
                      <a:gd name="T12" fmla="*/ 0 w 77"/>
                      <a:gd name="T13" fmla="*/ 0 h 78"/>
                      <a:gd name="T14" fmla="*/ 0 w 77"/>
                      <a:gd name="T15" fmla="*/ 0 h 78"/>
                      <a:gd name="T16" fmla="*/ 0 w 77"/>
                      <a:gd name="T17" fmla="*/ 0 h 78"/>
                      <a:gd name="T18" fmla="*/ 0 w 77"/>
                      <a:gd name="T19" fmla="*/ 0 h 78"/>
                      <a:gd name="T20" fmla="*/ 0 w 77"/>
                      <a:gd name="T21" fmla="*/ 0 h 78"/>
                      <a:gd name="T22" fmla="*/ 0 w 77"/>
                      <a:gd name="T23" fmla="*/ 0 h 78"/>
                      <a:gd name="T24" fmla="*/ 0 w 77"/>
                      <a:gd name="T25" fmla="*/ 0 h 78"/>
                      <a:gd name="T26" fmla="*/ 0 w 77"/>
                      <a:gd name="T27" fmla="*/ 0 h 78"/>
                      <a:gd name="T28" fmla="*/ 0 w 77"/>
                      <a:gd name="T29" fmla="*/ 0 h 78"/>
                      <a:gd name="T30" fmla="*/ 0 w 77"/>
                      <a:gd name="T31" fmla="*/ 0 h 78"/>
                      <a:gd name="T32" fmla="*/ 0 w 77"/>
                      <a:gd name="T33" fmla="*/ 0 h 78"/>
                      <a:gd name="T34" fmla="*/ 0 w 77"/>
                      <a:gd name="T35" fmla="*/ 0 h 78"/>
                      <a:gd name="T36" fmla="*/ 0 w 77"/>
                      <a:gd name="T37" fmla="*/ 0 h 78"/>
                      <a:gd name="T38" fmla="*/ 0 w 77"/>
                      <a:gd name="T39" fmla="*/ 0 h 78"/>
                      <a:gd name="T40" fmla="*/ 0 w 77"/>
                      <a:gd name="T41" fmla="*/ 0 h 78"/>
                      <a:gd name="T42" fmla="*/ 0 w 77"/>
                      <a:gd name="T43" fmla="*/ 0 h 78"/>
                      <a:gd name="T44" fmla="*/ 0 w 77"/>
                      <a:gd name="T45" fmla="*/ 0 h 78"/>
                      <a:gd name="T46" fmla="*/ 0 w 77"/>
                      <a:gd name="T47" fmla="*/ 0 h 78"/>
                      <a:gd name="T48" fmla="*/ 0 w 77"/>
                      <a:gd name="T49" fmla="*/ 0 h 78"/>
                      <a:gd name="T50" fmla="*/ 0 w 77"/>
                      <a:gd name="T51" fmla="*/ 0 h 78"/>
                      <a:gd name="T52" fmla="*/ 0 w 77"/>
                      <a:gd name="T53" fmla="*/ 0 h 78"/>
                      <a:gd name="T54" fmla="*/ 0 w 77"/>
                      <a:gd name="T55" fmla="*/ 0 h 78"/>
                      <a:gd name="T56" fmla="*/ 0 w 77"/>
                      <a:gd name="T57" fmla="*/ 0 h 78"/>
                      <a:gd name="T58" fmla="*/ 0 w 77"/>
                      <a:gd name="T59" fmla="*/ 0 h 78"/>
                      <a:gd name="T60" fmla="*/ 0 w 77"/>
                      <a:gd name="T61" fmla="*/ 0 h 78"/>
                      <a:gd name="T62" fmla="*/ 0 w 77"/>
                      <a:gd name="T63" fmla="*/ 0 h 78"/>
                      <a:gd name="T64" fmla="*/ 0 w 77"/>
                      <a:gd name="T65" fmla="*/ 0 h 7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8"/>
                      <a:gd name="T101" fmla="*/ 77 w 77"/>
                      <a:gd name="T102" fmla="*/ 78 h 7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8">
                        <a:moveTo>
                          <a:pt x="38" y="78"/>
                        </a:moveTo>
                        <a:lnTo>
                          <a:pt x="41" y="77"/>
                        </a:lnTo>
                        <a:lnTo>
                          <a:pt x="45" y="76"/>
                        </a:lnTo>
                        <a:lnTo>
                          <a:pt x="50" y="76"/>
                        </a:lnTo>
                        <a:lnTo>
                          <a:pt x="53" y="73"/>
                        </a:lnTo>
                        <a:lnTo>
                          <a:pt x="56" y="72"/>
                        </a:lnTo>
                        <a:lnTo>
                          <a:pt x="59" y="70"/>
                        </a:lnTo>
                        <a:lnTo>
                          <a:pt x="63" y="67"/>
                        </a:lnTo>
                        <a:lnTo>
                          <a:pt x="65" y="65"/>
                        </a:lnTo>
                        <a:lnTo>
                          <a:pt x="67" y="63"/>
                        </a:lnTo>
                        <a:lnTo>
                          <a:pt x="70" y="60"/>
                        </a:lnTo>
                        <a:lnTo>
                          <a:pt x="71" y="56"/>
                        </a:lnTo>
                        <a:lnTo>
                          <a:pt x="73" y="53"/>
                        </a:lnTo>
                        <a:lnTo>
                          <a:pt x="74" y="50"/>
                        </a:lnTo>
                        <a:lnTo>
                          <a:pt x="76" y="46"/>
                        </a:lnTo>
                        <a:lnTo>
                          <a:pt x="76" y="42"/>
                        </a:lnTo>
                        <a:lnTo>
                          <a:pt x="77" y="39"/>
                        </a:lnTo>
                        <a:lnTo>
                          <a:pt x="76" y="35"/>
                        </a:lnTo>
                        <a:lnTo>
                          <a:pt x="76" y="29"/>
                        </a:lnTo>
                        <a:lnTo>
                          <a:pt x="74" y="27"/>
                        </a:lnTo>
                        <a:lnTo>
                          <a:pt x="73" y="24"/>
                        </a:lnTo>
                        <a:lnTo>
                          <a:pt x="71" y="20"/>
                        </a:lnTo>
                        <a:lnTo>
                          <a:pt x="70" y="16"/>
                        </a:lnTo>
                        <a:lnTo>
                          <a:pt x="67" y="14"/>
                        </a:lnTo>
                        <a:lnTo>
                          <a:pt x="65" y="12"/>
                        </a:lnTo>
                        <a:lnTo>
                          <a:pt x="63" y="8"/>
                        </a:lnTo>
                        <a:lnTo>
                          <a:pt x="59" y="6"/>
                        </a:lnTo>
                        <a:lnTo>
                          <a:pt x="56" y="5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2" y="2"/>
                        </a:lnTo>
                        <a:lnTo>
                          <a:pt x="20" y="5"/>
                        </a:lnTo>
                        <a:lnTo>
                          <a:pt x="16" y="6"/>
                        </a:lnTo>
                        <a:lnTo>
                          <a:pt x="13" y="8"/>
                        </a:lnTo>
                        <a:lnTo>
                          <a:pt x="10" y="12"/>
                        </a:lnTo>
                        <a:lnTo>
                          <a:pt x="7" y="14"/>
                        </a:lnTo>
                        <a:lnTo>
                          <a:pt x="4" y="16"/>
                        </a:lnTo>
                        <a:lnTo>
                          <a:pt x="3" y="20"/>
                        </a:lnTo>
                        <a:lnTo>
                          <a:pt x="2" y="24"/>
                        </a:lnTo>
                        <a:lnTo>
                          <a:pt x="1" y="27"/>
                        </a:lnTo>
                        <a:lnTo>
                          <a:pt x="0" y="29"/>
                        </a:lnTo>
                        <a:lnTo>
                          <a:pt x="0" y="35"/>
                        </a:lnTo>
                        <a:lnTo>
                          <a:pt x="0" y="39"/>
                        </a:lnTo>
                        <a:lnTo>
                          <a:pt x="0" y="42"/>
                        </a:lnTo>
                        <a:lnTo>
                          <a:pt x="0" y="46"/>
                        </a:lnTo>
                        <a:lnTo>
                          <a:pt x="1" y="50"/>
                        </a:lnTo>
                        <a:lnTo>
                          <a:pt x="2" y="53"/>
                        </a:lnTo>
                        <a:lnTo>
                          <a:pt x="3" y="56"/>
                        </a:lnTo>
                        <a:lnTo>
                          <a:pt x="4" y="60"/>
                        </a:lnTo>
                        <a:lnTo>
                          <a:pt x="7" y="63"/>
                        </a:lnTo>
                        <a:lnTo>
                          <a:pt x="10" y="65"/>
                        </a:lnTo>
                        <a:lnTo>
                          <a:pt x="13" y="67"/>
                        </a:lnTo>
                        <a:lnTo>
                          <a:pt x="16" y="70"/>
                        </a:lnTo>
                        <a:lnTo>
                          <a:pt x="20" y="72"/>
                        </a:lnTo>
                        <a:lnTo>
                          <a:pt x="22" y="73"/>
                        </a:lnTo>
                        <a:lnTo>
                          <a:pt x="26" y="76"/>
                        </a:lnTo>
                        <a:lnTo>
                          <a:pt x="31" y="76"/>
                        </a:lnTo>
                        <a:lnTo>
                          <a:pt x="34" y="77"/>
                        </a:lnTo>
                        <a:lnTo>
                          <a:pt x="38" y="78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68" name="Freeform 241">
                    <a:extLst>
                      <a:ext uri="{FF2B5EF4-FFF2-40B4-BE49-F238E27FC236}">
                        <a16:creationId xmlns:a16="http://schemas.microsoft.com/office/drawing/2014/main" id="{A55B3381-C3A7-4178-BD7E-D4C0939EA5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38" y="1906"/>
                    <a:ext cx="27" cy="25"/>
                  </a:xfrm>
                  <a:custGeom>
                    <a:avLst/>
                    <a:gdLst>
                      <a:gd name="T0" fmla="*/ 0 w 79"/>
                      <a:gd name="T1" fmla="*/ 0 h 76"/>
                      <a:gd name="T2" fmla="*/ 0 w 79"/>
                      <a:gd name="T3" fmla="*/ 0 h 76"/>
                      <a:gd name="T4" fmla="*/ 0 w 79"/>
                      <a:gd name="T5" fmla="*/ 0 h 76"/>
                      <a:gd name="T6" fmla="*/ 0 w 79"/>
                      <a:gd name="T7" fmla="*/ 0 h 76"/>
                      <a:gd name="T8" fmla="*/ 0 w 79"/>
                      <a:gd name="T9" fmla="*/ 0 h 76"/>
                      <a:gd name="T10" fmla="*/ 0 w 79"/>
                      <a:gd name="T11" fmla="*/ 0 h 76"/>
                      <a:gd name="T12" fmla="*/ 0 w 79"/>
                      <a:gd name="T13" fmla="*/ 0 h 76"/>
                      <a:gd name="T14" fmla="*/ 0 w 79"/>
                      <a:gd name="T15" fmla="*/ 0 h 76"/>
                      <a:gd name="T16" fmla="*/ 0 w 79"/>
                      <a:gd name="T17" fmla="*/ 0 h 76"/>
                      <a:gd name="T18" fmla="*/ 0 w 79"/>
                      <a:gd name="T19" fmla="*/ 0 h 76"/>
                      <a:gd name="T20" fmla="*/ 0 w 79"/>
                      <a:gd name="T21" fmla="*/ 0 h 76"/>
                      <a:gd name="T22" fmla="*/ 0 w 79"/>
                      <a:gd name="T23" fmla="*/ 0 h 76"/>
                      <a:gd name="T24" fmla="*/ 0 w 79"/>
                      <a:gd name="T25" fmla="*/ 0 h 76"/>
                      <a:gd name="T26" fmla="*/ 0 w 79"/>
                      <a:gd name="T27" fmla="*/ 0 h 76"/>
                      <a:gd name="T28" fmla="*/ 0 w 79"/>
                      <a:gd name="T29" fmla="*/ 0 h 76"/>
                      <a:gd name="T30" fmla="*/ 0 w 79"/>
                      <a:gd name="T31" fmla="*/ 0 h 76"/>
                      <a:gd name="T32" fmla="*/ 0 w 79"/>
                      <a:gd name="T33" fmla="*/ 0 h 76"/>
                      <a:gd name="T34" fmla="*/ 0 w 79"/>
                      <a:gd name="T35" fmla="*/ 0 h 76"/>
                      <a:gd name="T36" fmla="*/ 0 w 79"/>
                      <a:gd name="T37" fmla="*/ 0 h 76"/>
                      <a:gd name="T38" fmla="*/ 0 w 79"/>
                      <a:gd name="T39" fmla="*/ 0 h 76"/>
                      <a:gd name="T40" fmla="*/ 0 w 79"/>
                      <a:gd name="T41" fmla="*/ 0 h 76"/>
                      <a:gd name="T42" fmla="*/ 0 w 79"/>
                      <a:gd name="T43" fmla="*/ 0 h 76"/>
                      <a:gd name="T44" fmla="*/ 0 w 79"/>
                      <a:gd name="T45" fmla="*/ 0 h 76"/>
                      <a:gd name="T46" fmla="*/ 0 w 79"/>
                      <a:gd name="T47" fmla="*/ 0 h 76"/>
                      <a:gd name="T48" fmla="*/ 0 w 79"/>
                      <a:gd name="T49" fmla="*/ 0 h 76"/>
                      <a:gd name="T50" fmla="*/ 0 w 79"/>
                      <a:gd name="T51" fmla="*/ 0 h 76"/>
                      <a:gd name="T52" fmla="*/ 0 w 79"/>
                      <a:gd name="T53" fmla="*/ 0 h 76"/>
                      <a:gd name="T54" fmla="*/ 0 w 79"/>
                      <a:gd name="T55" fmla="*/ 0 h 76"/>
                      <a:gd name="T56" fmla="*/ 0 w 79"/>
                      <a:gd name="T57" fmla="*/ 0 h 76"/>
                      <a:gd name="T58" fmla="*/ 0 w 79"/>
                      <a:gd name="T59" fmla="*/ 0 h 76"/>
                      <a:gd name="T60" fmla="*/ 0 w 79"/>
                      <a:gd name="T61" fmla="*/ 0 h 76"/>
                      <a:gd name="T62" fmla="*/ 0 w 79"/>
                      <a:gd name="T63" fmla="*/ 0 h 76"/>
                      <a:gd name="T64" fmla="*/ 0 w 79"/>
                      <a:gd name="T65" fmla="*/ 0 h 7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9"/>
                      <a:gd name="T100" fmla="*/ 0 h 76"/>
                      <a:gd name="T101" fmla="*/ 79 w 79"/>
                      <a:gd name="T102" fmla="*/ 76 h 7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9" h="76">
                        <a:moveTo>
                          <a:pt x="40" y="76"/>
                        </a:moveTo>
                        <a:lnTo>
                          <a:pt x="43" y="76"/>
                        </a:lnTo>
                        <a:lnTo>
                          <a:pt x="47" y="76"/>
                        </a:lnTo>
                        <a:lnTo>
                          <a:pt x="50" y="73"/>
                        </a:lnTo>
                        <a:lnTo>
                          <a:pt x="54" y="73"/>
                        </a:lnTo>
                        <a:lnTo>
                          <a:pt x="56" y="71"/>
                        </a:lnTo>
                        <a:lnTo>
                          <a:pt x="61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9" y="61"/>
                        </a:lnTo>
                        <a:lnTo>
                          <a:pt x="72" y="58"/>
                        </a:lnTo>
                        <a:lnTo>
                          <a:pt x="73" y="56"/>
                        </a:lnTo>
                        <a:lnTo>
                          <a:pt x="74" y="53"/>
                        </a:lnTo>
                        <a:lnTo>
                          <a:pt x="76" y="48"/>
                        </a:lnTo>
                        <a:lnTo>
                          <a:pt x="76" y="45"/>
                        </a:lnTo>
                        <a:lnTo>
                          <a:pt x="77" y="40"/>
                        </a:lnTo>
                        <a:lnTo>
                          <a:pt x="79" y="38"/>
                        </a:lnTo>
                        <a:lnTo>
                          <a:pt x="77" y="33"/>
                        </a:lnTo>
                        <a:lnTo>
                          <a:pt x="76" y="29"/>
                        </a:lnTo>
                        <a:lnTo>
                          <a:pt x="76" y="25"/>
                        </a:lnTo>
                        <a:lnTo>
                          <a:pt x="74" y="22"/>
                        </a:lnTo>
                        <a:lnTo>
                          <a:pt x="73" y="19"/>
                        </a:lnTo>
                        <a:lnTo>
                          <a:pt x="72" y="15"/>
                        </a:lnTo>
                        <a:lnTo>
                          <a:pt x="69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1" y="5"/>
                        </a:lnTo>
                        <a:lnTo>
                          <a:pt x="56" y="3"/>
                        </a:lnTo>
                        <a:lnTo>
                          <a:pt x="54" y="2"/>
                        </a:lnTo>
                        <a:lnTo>
                          <a:pt x="50" y="0"/>
                        </a:lnTo>
                        <a:lnTo>
                          <a:pt x="47" y="0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5" y="0"/>
                        </a:lnTo>
                        <a:lnTo>
                          <a:pt x="31" y="0"/>
                        </a:lnTo>
                        <a:lnTo>
                          <a:pt x="28" y="0"/>
                        </a:lnTo>
                        <a:lnTo>
                          <a:pt x="24" y="2"/>
                        </a:lnTo>
                        <a:lnTo>
                          <a:pt x="21" y="3"/>
                        </a:lnTo>
                        <a:lnTo>
                          <a:pt x="17" y="5"/>
                        </a:lnTo>
                        <a:lnTo>
                          <a:pt x="15" y="7"/>
                        </a:lnTo>
                        <a:lnTo>
                          <a:pt x="12" y="10"/>
                        </a:lnTo>
                        <a:lnTo>
                          <a:pt x="9" y="13"/>
                        </a:lnTo>
                        <a:lnTo>
                          <a:pt x="6" y="15"/>
                        </a:lnTo>
                        <a:lnTo>
                          <a:pt x="5" y="19"/>
                        </a:lnTo>
                        <a:lnTo>
                          <a:pt x="3" y="22"/>
                        </a:lnTo>
                        <a:lnTo>
                          <a:pt x="2" y="25"/>
                        </a:lnTo>
                        <a:lnTo>
                          <a:pt x="0" y="29"/>
                        </a:lnTo>
                        <a:lnTo>
                          <a:pt x="0" y="33"/>
                        </a:lnTo>
                        <a:lnTo>
                          <a:pt x="0" y="38"/>
                        </a:lnTo>
                        <a:lnTo>
                          <a:pt x="0" y="40"/>
                        </a:lnTo>
                        <a:lnTo>
                          <a:pt x="0" y="45"/>
                        </a:lnTo>
                        <a:lnTo>
                          <a:pt x="2" y="48"/>
                        </a:lnTo>
                        <a:lnTo>
                          <a:pt x="3" y="53"/>
                        </a:lnTo>
                        <a:lnTo>
                          <a:pt x="5" y="56"/>
                        </a:lnTo>
                        <a:lnTo>
                          <a:pt x="6" y="58"/>
                        </a:lnTo>
                        <a:lnTo>
                          <a:pt x="9" y="61"/>
                        </a:lnTo>
                        <a:lnTo>
                          <a:pt x="12" y="65"/>
                        </a:lnTo>
                        <a:lnTo>
                          <a:pt x="15" y="67"/>
                        </a:lnTo>
                        <a:lnTo>
                          <a:pt x="17" y="70"/>
                        </a:lnTo>
                        <a:lnTo>
                          <a:pt x="21" y="71"/>
                        </a:lnTo>
                        <a:lnTo>
                          <a:pt x="24" y="73"/>
                        </a:lnTo>
                        <a:lnTo>
                          <a:pt x="28" y="73"/>
                        </a:lnTo>
                        <a:lnTo>
                          <a:pt x="31" y="76"/>
                        </a:lnTo>
                        <a:lnTo>
                          <a:pt x="35" y="76"/>
                        </a:lnTo>
                        <a:lnTo>
                          <a:pt x="40" y="7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69" name="Freeform 242">
                    <a:extLst>
                      <a:ext uri="{FF2B5EF4-FFF2-40B4-BE49-F238E27FC236}">
                        <a16:creationId xmlns:a16="http://schemas.microsoft.com/office/drawing/2014/main" id="{4F1EAC20-53F4-4EE8-A8AC-38ADBE7C1F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7" y="1905"/>
                    <a:ext cx="27" cy="26"/>
                  </a:xfrm>
                  <a:custGeom>
                    <a:avLst/>
                    <a:gdLst>
                      <a:gd name="T0" fmla="*/ 0 w 79"/>
                      <a:gd name="T1" fmla="*/ 0 h 79"/>
                      <a:gd name="T2" fmla="*/ 0 w 79"/>
                      <a:gd name="T3" fmla="*/ 0 h 79"/>
                      <a:gd name="T4" fmla="*/ 0 w 79"/>
                      <a:gd name="T5" fmla="*/ 0 h 79"/>
                      <a:gd name="T6" fmla="*/ 0 w 79"/>
                      <a:gd name="T7" fmla="*/ 0 h 79"/>
                      <a:gd name="T8" fmla="*/ 0 w 79"/>
                      <a:gd name="T9" fmla="*/ 0 h 79"/>
                      <a:gd name="T10" fmla="*/ 0 w 79"/>
                      <a:gd name="T11" fmla="*/ 0 h 79"/>
                      <a:gd name="T12" fmla="*/ 0 w 79"/>
                      <a:gd name="T13" fmla="*/ 0 h 79"/>
                      <a:gd name="T14" fmla="*/ 0 w 79"/>
                      <a:gd name="T15" fmla="*/ 0 h 79"/>
                      <a:gd name="T16" fmla="*/ 0 w 79"/>
                      <a:gd name="T17" fmla="*/ 0 h 79"/>
                      <a:gd name="T18" fmla="*/ 0 w 79"/>
                      <a:gd name="T19" fmla="*/ 0 h 79"/>
                      <a:gd name="T20" fmla="*/ 0 w 79"/>
                      <a:gd name="T21" fmla="*/ 0 h 79"/>
                      <a:gd name="T22" fmla="*/ 0 w 79"/>
                      <a:gd name="T23" fmla="*/ 0 h 79"/>
                      <a:gd name="T24" fmla="*/ 0 w 79"/>
                      <a:gd name="T25" fmla="*/ 0 h 79"/>
                      <a:gd name="T26" fmla="*/ 0 w 79"/>
                      <a:gd name="T27" fmla="*/ 0 h 79"/>
                      <a:gd name="T28" fmla="*/ 0 w 79"/>
                      <a:gd name="T29" fmla="*/ 0 h 79"/>
                      <a:gd name="T30" fmla="*/ 0 w 79"/>
                      <a:gd name="T31" fmla="*/ 0 h 79"/>
                      <a:gd name="T32" fmla="*/ 0 w 79"/>
                      <a:gd name="T33" fmla="*/ 0 h 79"/>
                      <a:gd name="T34" fmla="*/ 0 w 79"/>
                      <a:gd name="T35" fmla="*/ 0 h 79"/>
                      <a:gd name="T36" fmla="*/ 0 w 79"/>
                      <a:gd name="T37" fmla="*/ 0 h 79"/>
                      <a:gd name="T38" fmla="*/ 0 w 79"/>
                      <a:gd name="T39" fmla="*/ 0 h 79"/>
                      <a:gd name="T40" fmla="*/ 0 w 79"/>
                      <a:gd name="T41" fmla="*/ 0 h 79"/>
                      <a:gd name="T42" fmla="*/ 0 w 79"/>
                      <a:gd name="T43" fmla="*/ 0 h 79"/>
                      <a:gd name="T44" fmla="*/ 0 w 79"/>
                      <a:gd name="T45" fmla="*/ 0 h 79"/>
                      <a:gd name="T46" fmla="*/ 0 w 79"/>
                      <a:gd name="T47" fmla="*/ 0 h 79"/>
                      <a:gd name="T48" fmla="*/ 0 w 79"/>
                      <a:gd name="T49" fmla="*/ 0 h 79"/>
                      <a:gd name="T50" fmla="*/ 0 w 79"/>
                      <a:gd name="T51" fmla="*/ 0 h 79"/>
                      <a:gd name="T52" fmla="*/ 0 w 79"/>
                      <a:gd name="T53" fmla="*/ 0 h 79"/>
                      <a:gd name="T54" fmla="*/ 0 w 79"/>
                      <a:gd name="T55" fmla="*/ 0 h 79"/>
                      <a:gd name="T56" fmla="*/ 0 w 79"/>
                      <a:gd name="T57" fmla="*/ 0 h 79"/>
                      <a:gd name="T58" fmla="*/ 0 w 79"/>
                      <a:gd name="T59" fmla="*/ 0 h 79"/>
                      <a:gd name="T60" fmla="*/ 0 w 79"/>
                      <a:gd name="T61" fmla="*/ 0 h 79"/>
                      <a:gd name="T62" fmla="*/ 0 w 79"/>
                      <a:gd name="T63" fmla="*/ 0 h 79"/>
                      <a:gd name="T64" fmla="*/ 0 w 79"/>
                      <a:gd name="T65" fmla="*/ 0 h 7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9"/>
                      <a:gd name="T100" fmla="*/ 0 h 79"/>
                      <a:gd name="T101" fmla="*/ 79 w 79"/>
                      <a:gd name="T102" fmla="*/ 79 h 7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9" h="79">
                        <a:moveTo>
                          <a:pt x="40" y="79"/>
                        </a:moveTo>
                        <a:lnTo>
                          <a:pt x="43" y="79"/>
                        </a:lnTo>
                        <a:lnTo>
                          <a:pt x="47" y="78"/>
                        </a:lnTo>
                        <a:lnTo>
                          <a:pt x="52" y="76"/>
                        </a:lnTo>
                        <a:lnTo>
                          <a:pt x="54" y="75"/>
                        </a:lnTo>
                        <a:lnTo>
                          <a:pt x="57" y="73"/>
                        </a:lnTo>
                        <a:lnTo>
                          <a:pt x="61" y="70"/>
                        </a:lnTo>
                        <a:lnTo>
                          <a:pt x="63" y="68"/>
                        </a:lnTo>
                        <a:lnTo>
                          <a:pt x="67" y="67"/>
                        </a:lnTo>
                        <a:lnTo>
                          <a:pt x="69" y="63"/>
                        </a:lnTo>
                        <a:lnTo>
                          <a:pt x="72" y="61"/>
                        </a:lnTo>
                        <a:lnTo>
                          <a:pt x="73" y="59"/>
                        </a:lnTo>
                        <a:lnTo>
                          <a:pt x="75" y="55"/>
                        </a:lnTo>
                        <a:lnTo>
                          <a:pt x="76" y="50"/>
                        </a:lnTo>
                        <a:lnTo>
                          <a:pt x="78" y="48"/>
                        </a:lnTo>
                        <a:lnTo>
                          <a:pt x="78" y="43"/>
                        </a:lnTo>
                        <a:lnTo>
                          <a:pt x="79" y="41"/>
                        </a:lnTo>
                        <a:lnTo>
                          <a:pt x="78" y="35"/>
                        </a:lnTo>
                        <a:lnTo>
                          <a:pt x="78" y="31"/>
                        </a:lnTo>
                        <a:lnTo>
                          <a:pt x="76" y="28"/>
                        </a:lnTo>
                        <a:lnTo>
                          <a:pt x="75" y="25"/>
                        </a:lnTo>
                        <a:lnTo>
                          <a:pt x="73" y="21"/>
                        </a:lnTo>
                        <a:lnTo>
                          <a:pt x="72" y="18"/>
                        </a:lnTo>
                        <a:lnTo>
                          <a:pt x="69" y="15"/>
                        </a:lnTo>
                        <a:lnTo>
                          <a:pt x="67" y="12"/>
                        </a:lnTo>
                        <a:lnTo>
                          <a:pt x="63" y="10"/>
                        </a:lnTo>
                        <a:lnTo>
                          <a:pt x="61" y="8"/>
                        </a:lnTo>
                        <a:lnTo>
                          <a:pt x="57" y="5"/>
                        </a:lnTo>
                        <a:lnTo>
                          <a:pt x="54" y="4"/>
                        </a:lnTo>
                        <a:lnTo>
                          <a:pt x="52" y="3"/>
                        </a:lnTo>
                        <a:lnTo>
                          <a:pt x="47" y="2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6" y="0"/>
                        </a:lnTo>
                        <a:lnTo>
                          <a:pt x="31" y="2"/>
                        </a:lnTo>
                        <a:lnTo>
                          <a:pt x="28" y="3"/>
                        </a:lnTo>
                        <a:lnTo>
                          <a:pt x="24" y="4"/>
                        </a:lnTo>
                        <a:lnTo>
                          <a:pt x="21" y="5"/>
                        </a:lnTo>
                        <a:lnTo>
                          <a:pt x="18" y="8"/>
                        </a:lnTo>
                        <a:lnTo>
                          <a:pt x="15" y="10"/>
                        </a:lnTo>
                        <a:lnTo>
                          <a:pt x="12" y="12"/>
                        </a:lnTo>
                        <a:lnTo>
                          <a:pt x="10" y="15"/>
                        </a:lnTo>
                        <a:lnTo>
                          <a:pt x="8" y="18"/>
                        </a:lnTo>
                        <a:lnTo>
                          <a:pt x="5" y="21"/>
                        </a:lnTo>
                        <a:lnTo>
                          <a:pt x="4" y="25"/>
                        </a:lnTo>
                        <a:lnTo>
                          <a:pt x="3" y="28"/>
                        </a:lnTo>
                        <a:lnTo>
                          <a:pt x="2" y="31"/>
                        </a:lnTo>
                        <a:lnTo>
                          <a:pt x="0" y="35"/>
                        </a:lnTo>
                        <a:lnTo>
                          <a:pt x="0" y="41"/>
                        </a:lnTo>
                        <a:lnTo>
                          <a:pt x="0" y="43"/>
                        </a:lnTo>
                        <a:lnTo>
                          <a:pt x="2" y="48"/>
                        </a:lnTo>
                        <a:lnTo>
                          <a:pt x="3" y="50"/>
                        </a:lnTo>
                        <a:lnTo>
                          <a:pt x="4" y="55"/>
                        </a:lnTo>
                        <a:lnTo>
                          <a:pt x="5" y="59"/>
                        </a:lnTo>
                        <a:lnTo>
                          <a:pt x="8" y="61"/>
                        </a:lnTo>
                        <a:lnTo>
                          <a:pt x="10" y="63"/>
                        </a:lnTo>
                        <a:lnTo>
                          <a:pt x="12" y="67"/>
                        </a:lnTo>
                        <a:lnTo>
                          <a:pt x="15" y="68"/>
                        </a:lnTo>
                        <a:lnTo>
                          <a:pt x="18" y="70"/>
                        </a:lnTo>
                        <a:lnTo>
                          <a:pt x="21" y="73"/>
                        </a:lnTo>
                        <a:lnTo>
                          <a:pt x="24" y="75"/>
                        </a:lnTo>
                        <a:lnTo>
                          <a:pt x="28" y="76"/>
                        </a:lnTo>
                        <a:lnTo>
                          <a:pt x="31" y="78"/>
                        </a:lnTo>
                        <a:lnTo>
                          <a:pt x="36" y="79"/>
                        </a:lnTo>
                        <a:lnTo>
                          <a:pt x="40" y="7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0" name="Freeform 243">
                    <a:extLst>
                      <a:ext uri="{FF2B5EF4-FFF2-40B4-BE49-F238E27FC236}">
                        <a16:creationId xmlns:a16="http://schemas.microsoft.com/office/drawing/2014/main" id="{F5B33D2F-77CA-411A-9D6D-9A7FE0227C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36" y="1906"/>
                    <a:ext cx="26" cy="25"/>
                  </a:xfrm>
                  <a:custGeom>
                    <a:avLst/>
                    <a:gdLst>
                      <a:gd name="T0" fmla="*/ 0 w 78"/>
                      <a:gd name="T1" fmla="*/ 0 h 76"/>
                      <a:gd name="T2" fmla="*/ 0 w 78"/>
                      <a:gd name="T3" fmla="*/ 0 h 76"/>
                      <a:gd name="T4" fmla="*/ 0 w 78"/>
                      <a:gd name="T5" fmla="*/ 0 h 76"/>
                      <a:gd name="T6" fmla="*/ 0 w 78"/>
                      <a:gd name="T7" fmla="*/ 0 h 76"/>
                      <a:gd name="T8" fmla="*/ 0 w 78"/>
                      <a:gd name="T9" fmla="*/ 0 h 76"/>
                      <a:gd name="T10" fmla="*/ 0 w 78"/>
                      <a:gd name="T11" fmla="*/ 0 h 76"/>
                      <a:gd name="T12" fmla="*/ 0 w 78"/>
                      <a:gd name="T13" fmla="*/ 0 h 76"/>
                      <a:gd name="T14" fmla="*/ 0 w 78"/>
                      <a:gd name="T15" fmla="*/ 0 h 76"/>
                      <a:gd name="T16" fmla="*/ 0 w 78"/>
                      <a:gd name="T17" fmla="*/ 0 h 76"/>
                      <a:gd name="T18" fmla="*/ 0 w 78"/>
                      <a:gd name="T19" fmla="*/ 0 h 76"/>
                      <a:gd name="T20" fmla="*/ 0 w 78"/>
                      <a:gd name="T21" fmla="*/ 0 h 76"/>
                      <a:gd name="T22" fmla="*/ 0 w 78"/>
                      <a:gd name="T23" fmla="*/ 0 h 76"/>
                      <a:gd name="T24" fmla="*/ 0 w 78"/>
                      <a:gd name="T25" fmla="*/ 0 h 76"/>
                      <a:gd name="T26" fmla="*/ 0 w 78"/>
                      <a:gd name="T27" fmla="*/ 0 h 76"/>
                      <a:gd name="T28" fmla="*/ 0 w 78"/>
                      <a:gd name="T29" fmla="*/ 0 h 76"/>
                      <a:gd name="T30" fmla="*/ 0 w 78"/>
                      <a:gd name="T31" fmla="*/ 0 h 76"/>
                      <a:gd name="T32" fmla="*/ 0 w 78"/>
                      <a:gd name="T33" fmla="*/ 0 h 76"/>
                      <a:gd name="T34" fmla="*/ 0 w 78"/>
                      <a:gd name="T35" fmla="*/ 0 h 76"/>
                      <a:gd name="T36" fmla="*/ 0 w 78"/>
                      <a:gd name="T37" fmla="*/ 0 h 76"/>
                      <a:gd name="T38" fmla="*/ 0 w 78"/>
                      <a:gd name="T39" fmla="*/ 0 h 76"/>
                      <a:gd name="T40" fmla="*/ 0 w 78"/>
                      <a:gd name="T41" fmla="*/ 0 h 76"/>
                      <a:gd name="T42" fmla="*/ 0 w 78"/>
                      <a:gd name="T43" fmla="*/ 0 h 76"/>
                      <a:gd name="T44" fmla="*/ 0 w 78"/>
                      <a:gd name="T45" fmla="*/ 0 h 76"/>
                      <a:gd name="T46" fmla="*/ 0 w 78"/>
                      <a:gd name="T47" fmla="*/ 0 h 76"/>
                      <a:gd name="T48" fmla="*/ 0 w 78"/>
                      <a:gd name="T49" fmla="*/ 0 h 76"/>
                      <a:gd name="T50" fmla="*/ 0 w 78"/>
                      <a:gd name="T51" fmla="*/ 0 h 76"/>
                      <a:gd name="T52" fmla="*/ 0 w 78"/>
                      <a:gd name="T53" fmla="*/ 0 h 76"/>
                      <a:gd name="T54" fmla="*/ 0 w 78"/>
                      <a:gd name="T55" fmla="*/ 0 h 76"/>
                      <a:gd name="T56" fmla="*/ 0 w 78"/>
                      <a:gd name="T57" fmla="*/ 0 h 76"/>
                      <a:gd name="T58" fmla="*/ 0 w 78"/>
                      <a:gd name="T59" fmla="*/ 0 h 76"/>
                      <a:gd name="T60" fmla="*/ 0 w 78"/>
                      <a:gd name="T61" fmla="*/ 0 h 76"/>
                      <a:gd name="T62" fmla="*/ 0 w 78"/>
                      <a:gd name="T63" fmla="*/ 0 h 76"/>
                      <a:gd name="T64" fmla="*/ 0 w 78"/>
                      <a:gd name="T65" fmla="*/ 0 h 7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6"/>
                      <a:gd name="T101" fmla="*/ 78 w 78"/>
                      <a:gd name="T102" fmla="*/ 76 h 7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6">
                        <a:moveTo>
                          <a:pt x="40" y="76"/>
                        </a:moveTo>
                        <a:lnTo>
                          <a:pt x="43" y="76"/>
                        </a:lnTo>
                        <a:lnTo>
                          <a:pt x="47" y="76"/>
                        </a:lnTo>
                        <a:lnTo>
                          <a:pt x="50" y="73"/>
                        </a:lnTo>
                        <a:lnTo>
                          <a:pt x="54" y="73"/>
                        </a:lnTo>
                        <a:lnTo>
                          <a:pt x="57" y="71"/>
                        </a:lnTo>
                        <a:lnTo>
                          <a:pt x="60" y="70"/>
                        </a:lnTo>
                        <a:lnTo>
                          <a:pt x="63" y="67"/>
                        </a:lnTo>
                        <a:lnTo>
                          <a:pt x="67" y="65"/>
                        </a:lnTo>
                        <a:lnTo>
                          <a:pt x="68" y="63"/>
                        </a:lnTo>
                        <a:lnTo>
                          <a:pt x="70" y="59"/>
                        </a:lnTo>
                        <a:lnTo>
                          <a:pt x="73" y="56"/>
                        </a:lnTo>
                        <a:lnTo>
                          <a:pt x="75" y="53"/>
                        </a:lnTo>
                        <a:lnTo>
                          <a:pt x="75" y="50"/>
                        </a:lnTo>
                        <a:lnTo>
                          <a:pt x="78" y="45"/>
                        </a:lnTo>
                        <a:lnTo>
                          <a:pt x="78" y="41"/>
                        </a:lnTo>
                        <a:lnTo>
                          <a:pt x="78" y="38"/>
                        </a:lnTo>
                        <a:lnTo>
                          <a:pt x="78" y="34"/>
                        </a:lnTo>
                        <a:lnTo>
                          <a:pt x="78" y="29"/>
                        </a:lnTo>
                        <a:lnTo>
                          <a:pt x="75" y="26"/>
                        </a:lnTo>
                        <a:lnTo>
                          <a:pt x="75" y="22"/>
                        </a:lnTo>
                        <a:lnTo>
                          <a:pt x="73" y="19"/>
                        </a:lnTo>
                        <a:lnTo>
                          <a:pt x="70" y="15"/>
                        </a:lnTo>
                        <a:lnTo>
                          <a:pt x="68" y="13"/>
                        </a:lnTo>
                        <a:lnTo>
                          <a:pt x="67" y="10"/>
                        </a:lnTo>
                        <a:lnTo>
                          <a:pt x="63" y="7"/>
                        </a:lnTo>
                        <a:lnTo>
                          <a:pt x="60" y="6"/>
                        </a:lnTo>
                        <a:lnTo>
                          <a:pt x="57" y="3"/>
                        </a:lnTo>
                        <a:lnTo>
                          <a:pt x="54" y="2"/>
                        </a:lnTo>
                        <a:lnTo>
                          <a:pt x="50" y="1"/>
                        </a:lnTo>
                        <a:lnTo>
                          <a:pt x="47" y="0"/>
                        </a:lnTo>
                        <a:lnTo>
                          <a:pt x="43" y="0"/>
                        </a:lnTo>
                        <a:lnTo>
                          <a:pt x="40" y="0"/>
                        </a:lnTo>
                        <a:lnTo>
                          <a:pt x="35" y="0"/>
                        </a:lnTo>
                        <a:lnTo>
                          <a:pt x="31" y="0"/>
                        </a:lnTo>
                        <a:lnTo>
                          <a:pt x="27" y="1"/>
                        </a:lnTo>
                        <a:lnTo>
                          <a:pt x="24" y="2"/>
                        </a:lnTo>
                        <a:lnTo>
                          <a:pt x="21" y="3"/>
                        </a:lnTo>
                        <a:lnTo>
                          <a:pt x="17" y="6"/>
                        </a:lnTo>
                        <a:lnTo>
                          <a:pt x="13" y="7"/>
                        </a:lnTo>
                        <a:lnTo>
                          <a:pt x="11" y="10"/>
                        </a:lnTo>
                        <a:lnTo>
                          <a:pt x="9" y="13"/>
                        </a:lnTo>
                        <a:lnTo>
                          <a:pt x="6" y="15"/>
                        </a:lnTo>
                        <a:lnTo>
                          <a:pt x="4" y="19"/>
                        </a:lnTo>
                        <a:lnTo>
                          <a:pt x="4" y="22"/>
                        </a:lnTo>
                        <a:lnTo>
                          <a:pt x="2" y="26"/>
                        </a:lnTo>
                        <a:lnTo>
                          <a:pt x="2" y="29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2" y="45"/>
                        </a:lnTo>
                        <a:lnTo>
                          <a:pt x="2" y="50"/>
                        </a:lnTo>
                        <a:lnTo>
                          <a:pt x="4" y="53"/>
                        </a:lnTo>
                        <a:lnTo>
                          <a:pt x="4" y="56"/>
                        </a:lnTo>
                        <a:lnTo>
                          <a:pt x="6" y="59"/>
                        </a:lnTo>
                        <a:lnTo>
                          <a:pt x="9" y="63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lnTo>
                          <a:pt x="17" y="70"/>
                        </a:lnTo>
                        <a:lnTo>
                          <a:pt x="21" y="71"/>
                        </a:lnTo>
                        <a:lnTo>
                          <a:pt x="24" y="73"/>
                        </a:lnTo>
                        <a:lnTo>
                          <a:pt x="27" y="73"/>
                        </a:lnTo>
                        <a:lnTo>
                          <a:pt x="31" y="76"/>
                        </a:lnTo>
                        <a:lnTo>
                          <a:pt x="35" y="76"/>
                        </a:lnTo>
                        <a:lnTo>
                          <a:pt x="40" y="7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1" name="Freeform 244">
                    <a:extLst>
                      <a:ext uri="{FF2B5EF4-FFF2-40B4-BE49-F238E27FC236}">
                        <a16:creationId xmlns:a16="http://schemas.microsoft.com/office/drawing/2014/main" id="{0DEECCDD-F918-4505-8F0A-BF68E360E3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88" y="1906"/>
                    <a:ext cx="26" cy="26"/>
                  </a:xfrm>
                  <a:custGeom>
                    <a:avLst/>
                    <a:gdLst>
                      <a:gd name="T0" fmla="*/ 0 w 78"/>
                      <a:gd name="T1" fmla="*/ 0 h 77"/>
                      <a:gd name="T2" fmla="*/ 0 w 78"/>
                      <a:gd name="T3" fmla="*/ 0 h 77"/>
                      <a:gd name="T4" fmla="*/ 0 w 78"/>
                      <a:gd name="T5" fmla="*/ 0 h 77"/>
                      <a:gd name="T6" fmla="*/ 0 w 78"/>
                      <a:gd name="T7" fmla="*/ 0 h 77"/>
                      <a:gd name="T8" fmla="*/ 0 w 78"/>
                      <a:gd name="T9" fmla="*/ 0 h 77"/>
                      <a:gd name="T10" fmla="*/ 0 w 78"/>
                      <a:gd name="T11" fmla="*/ 0 h 77"/>
                      <a:gd name="T12" fmla="*/ 0 w 78"/>
                      <a:gd name="T13" fmla="*/ 0 h 77"/>
                      <a:gd name="T14" fmla="*/ 0 w 78"/>
                      <a:gd name="T15" fmla="*/ 0 h 77"/>
                      <a:gd name="T16" fmla="*/ 0 w 78"/>
                      <a:gd name="T17" fmla="*/ 0 h 77"/>
                      <a:gd name="T18" fmla="*/ 0 w 78"/>
                      <a:gd name="T19" fmla="*/ 0 h 77"/>
                      <a:gd name="T20" fmla="*/ 0 w 78"/>
                      <a:gd name="T21" fmla="*/ 0 h 77"/>
                      <a:gd name="T22" fmla="*/ 0 w 78"/>
                      <a:gd name="T23" fmla="*/ 0 h 77"/>
                      <a:gd name="T24" fmla="*/ 0 w 78"/>
                      <a:gd name="T25" fmla="*/ 0 h 77"/>
                      <a:gd name="T26" fmla="*/ 0 w 78"/>
                      <a:gd name="T27" fmla="*/ 0 h 77"/>
                      <a:gd name="T28" fmla="*/ 0 w 78"/>
                      <a:gd name="T29" fmla="*/ 0 h 77"/>
                      <a:gd name="T30" fmla="*/ 0 w 78"/>
                      <a:gd name="T31" fmla="*/ 0 h 77"/>
                      <a:gd name="T32" fmla="*/ 0 w 78"/>
                      <a:gd name="T33" fmla="*/ 0 h 77"/>
                      <a:gd name="T34" fmla="*/ 0 w 78"/>
                      <a:gd name="T35" fmla="*/ 0 h 77"/>
                      <a:gd name="T36" fmla="*/ 0 w 78"/>
                      <a:gd name="T37" fmla="*/ 0 h 77"/>
                      <a:gd name="T38" fmla="*/ 0 w 78"/>
                      <a:gd name="T39" fmla="*/ 0 h 77"/>
                      <a:gd name="T40" fmla="*/ 0 w 78"/>
                      <a:gd name="T41" fmla="*/ 0 h 77"/>
                      <a:gd name="T42" fmla="*/ 0 w 78"/>
                      <a:gd name="T43" fmla="*/ 0 h 77"/>
                      <a:gd name="T44" fmla="*/ 0 w 78"/>
                      <a:gd name="T45" fmla="*/ 0 h 77"/>
                      <a:gd name="T46" fmla="*/ 0 w 78"/>
                      <a:gd name="T47" fmla="*/ 0 h 77"/>
                      <a:gd name="T48" fmla="*/ 0 w 78"/>
                      <a:gd name="T49" fmla="*/ 0 h 77"/>
                      <a:gd name="T50" fmla="*/ 0 w 78"/>
                      <a:gd name="T51" fmla="*/ 0 h 77"/>
                      <a:gd name="T52" fmla="*/ 0 w 78"/>
                      <a:gd name="T53" fmla="*/ 0 h 77"/>
                      <a:gd name="T54" fmla="*/ 0 w 78"/>
                      <a:gd name="T55" fmla="*/ 0 h 77"/>
                      <a:gd name="T56" fmla="*/ 0 w 78"/>
                      <a:gd name="T57" fmla="*/ 0 h 77"/>
                      <a:gd name="T58" fmla="*/ 0 w 78"/>
                      <a:gd name="T59" fmla="*/ 0 h 77"/>
                      <a:gd name="T60" fmla="*/ 0 w 78"/>
                      <a:gd name="T61" fmla="*/ 0 h 77"/>
                      <a:gd name="T62" fmla="*/ 0 w 78"/>
                      <a:gd name="T63" fmla="*/ 0 h 77"/>
                      <a:gd name="T64" fmla="*/ 0 w 78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8"/>
                      <a:gd name="T100" fmla="*/ 0 h 77"/>
                      <a:gd name="T101" fmla="*/ 78 w 78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8" h="77">
                        <a:moveTo>
                          <a:pt x="38" y="77"/>
                        </a:moveTo>
                        <a:lnTo>
                          <a:pt x="41" y="76"/>
                        </a:lnTo>
                        <a:lnTo>
                          <a:pt x="45" y="75"/>
                        </a:lnTo>
                        <a:lnTo>
                          <a:pt x="50" y="75"/>
                        </a:lnTo>
                        <a:lnTo>
                          <a:pt x="53" y="72"/>
                        </a:lnTo>
                        <a:lnTo>
                          <a:pt x="56" y="71"/>
                        </a:lnTo>
                        <a:lnTo>
                          <a:pt x="60" y="69"/>
                        </a:lnTo>
                        <a:lnTo>
                          <a:pt x="63" y="66"/>
                        </a:lnTo>
                        <a:lnTo>
                          <a:pt x="65" y="64"/>
                        </a:lnTo>
                        <a:lnTo>
                          <a:pt x="67" y="62"/>
                        </a:lnTo>
                        <a:lnTo>
                          <a:pt x="70" y="59"/>
                        </a:lnTo>
                        <a:lnTo>
                          <a:pt x="71" y="56"/>
                        </a:lnTo>
                        <a:lnTo>
                          <a:pt x="73" y="53"/>
                        </a:lnTo>
                        <a:lnTo>
                          <a:pt x="76" y="49"/>
                        </a:lnTo>
                        <a:lnTo>
                          <a:pt x="76" y="45"/>
                        </a:lnTo>
                        <a:lnTo>
                          <a:pt x="77" y="41"/>
                        </a:lnTo>
                        <a:lnTo>
                          <a:pt x="78" y="38"/>
                        </a:lnTo>
                        <a:lnTo>
                          <a:pt x="77" y="34"/>
                        </a:lnTo>
                        <a:lnTo>
                          <a:pt x="76" y="28"/>
                        </a:lnTo>
                        <a:lnTo>
                          <a:pt x="76" y="26"/>
                        </a:lnTo>
                        <a:lnTo>
                          <a:pt x="73" y="23"/>
                        </a:lnTo>
                        <a:lnTo>
                          <a:pt x="71" y="19"/>
                        </a:lnTo>
                        <a:lnTo>
                          <a:pt x="70" y="17"/>
                        </a:lnTo>
                        <a:lnTo>
                          <a:pt x="67" y="13"/>
                        </a:lnTo>
                        <a:lnTo>
                          <a:pt x="65" y="11"/>
                        </a:lnTo>
                        <a:lnTo>
                          <a:pt x="63" y="8"/>
                        </a:lnTo>
                        <a:lnTo>
                          <a:pt x="60" y="6"/>
                        </a:lnTo>
                        <a:lnTo>
                          <a:pt x="56" y="4"/>
                        </a:lnTo>
                        <a:lnTo>
                          <a:pt x="53" y="2"/>
                        </a:lnTo>
                        <a:lnTo>
                          <a:pt x="50" y="1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1" y="0"/>
                        </a:lnTo>
                        <a:lnTo>
                          <a:pt x="26" y="1"/>
                        </a:lnTo>
                        <a:lnTo>
                          <a:pt x="22" y="2"/>
                        </a:lnTo>
                        <a:lnTo>
                          <a:pt x="20" y="4"/>
                        </a:lnTo>
                        <a:lnTo>
                          <a:pt x="16" y="6"/>
                        </a:lnTo>
                        <a:lnTo>
                          <a:pt x="13" y="8"/>
                        </a:lnTo>
                        <a:lnTo>
                          <a:pt x="11" y="11"/>
                        </a:lnTo>
                        <a:lnTo>
                          <a:pt x="8" y="13"/>
                        </a:lnTo>
                        <a:lnTo>
                          <a:pt x="6" y="17"/>
                        </a:lnTo>
                        <a:lnTo>
                          <a:pt x="5" y="19"/>
                        </a:lnTo>
                        <a:lnTo>
                          <a:pt x="2" y="23"/>
                        </a:lnTo>
                        <a:lnTo>
                          <a:pt x="1" y="26"/>
                        </a:lnTo>
                        <a:lnTo>
                          <a:pt x="0" y="28"/>
                        </a:lnTo>
                        <a:lnTo>
                          <a:pt x="0" y="34"/>
                        </a:lnTo>
                        <a:lnTo>
                          <a:pt x="0" y="38"/>
                        </a:lnTo>
                        <a:lnTo>
                          <a:pt x="0" y="41"/>
                        </a:lnTo>
                        <a:lnTo>
                          <a:pt x="0" y="45"/>
                        </a:lnTo>
                        <a:lnTo>
                          <a:pt x="1" y="49"/>
                        </a:lnTo>
                        <a:lnTo>
                          <a:pt x="2" y="53"/>
                        </a:lnTo>
                        <a:lnTo>
                          <a:pt x="5" y="56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4"/>
                        </a:lnTo>
                        <a:lnTo>
                          <a:pt x="13" y="66"/>
                        </a:lnTo>
                        <a:lnTo>
                          <a:pt x="16" y="69"/>
                        </a:lnTo>
                        <a:lnTo>
                          <a:pt x="20" y="71"/>
                        </a:lnTo>
                        <a:lnTo>
                          <a:pt x="22" y="72"/>
                        </a:lnTo>
                        <a:lnTo>
                          <a:pt x="26" y="75"/>
                        </a:lnTo>
                        <a:lnTo>
                          <a:pt x="31" y="75"/>
                        </a:lnTo>
                        <a:lnTo>
                          <a:pt x="34" y="76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2" name="Freeform 245">
                    <a:extLst>
                      <a:ext uri="{FF2B5EF4-FFF2-40B4-BE49-F238E27FC236}">
                        <a16:creationId xmlns:a16="http://schemas.microsoft.com/office/drawing/2014/main" id="{FA0A313F-B42A-4DA6-9577-2C2F50B7F9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9" y="1907"/>
                    <a:ext cx="25" cy="25"/>
                  </a:xfrm>
                  <a:custGeom>
                    <a:avLst/>
                    <a:gdLst>
                      <a:gd name="T0" fmla="*/ 0 w 77"/>
                      <a:gd name="T1" fmla="*/ 0 h 77"/>
                      <a:gd name="T2" fmla="*/ 0 w 77"/>
                      <a:gd name="T3" fmla="*/ 0 h 77"/>
                      <a:gd name="T4" fmla="*/ 0 w 77"/>
                      <a:gd name="T5" fmla="*/ 0 h 77"/>
                      <a:gd name="T6" fmla="*/ 0 w 77"/>
                      <a:gd name="T7" fmla="*/ 0 h 77"/>
                      <a:gd name="T8" fmla="*/ 0 w 77"/>
                      <a:gd name="T9" fmla="*/ 0 h 77"/>
                      <a:gd name="T10" fmla="*/ 0 w 77"/>
                      <a:gd name="T11" fmla="*/ 0 h 77"/>
                      <a:gd name="T12" fmla="*/ 0 w 77"/>
                      <a:gd name="T13" fmla="*/ 0 h 77"/>
                      <a:gd name="T14" fmla="*/ 0 w 77"/>
                      <a:gd name="T15" fmla="*/ 0 h 77"/>
                      <a:gd name="T16" fmla="*/ 0 w 77"/>
                      <a:gd name="T17" fmla="*/ 0 h 77"/>
                      <a:gd name="T18" fmla="*/ 0 w 77"/>
                      <a:gd name="T19" fmla="*/ 0 h 77"/>
                      <a:gd name="T20" fmla="*/ 0 w 77"/>
                      <a:gd name="T21" fmla="*/ 0 h 77"/>
                      <a:gd name="T22" fmla="*/ 0 w 77"/>
                      <a:gd name="T23" fmla="*/ 0 h 77"/>
                      <a:gd name="T24" fmla="*/ 0 w 77"/>
                      <a:gd name="T25" fmla="*/ 0 h 77"/>
                      <a:gd name="T26" fmla="*/ 0 w 77"/>
                      <a:gd name="T27" fmla="*/ 0 h 77"/>
                      <a:gd name="T28" fmla="*/ 0 w 77"/>
                      <a:gd name="T29" fmla="*/ 0 h 77"/>
                      <a:gd name="T30" fmla="*/ 0 w 77"/>
                      <a:gd name="T31" fmla="*/ 0 h 77"/>
                      <a:gd name="T32" fmla="*/ 0 w 77"/>
                      <a:gd name="T33" fmla="*/ 0 h 77"/>
                      <a:gd name="T34" fmla="*/ 0 w 77"/>
                      <a:gd name="T35" fmla="*/ 0 h 77"/>
                      <a:gd name="T36" fmla="*/ 0 w 77"/>
                      <a:gd name="T37" fmla="*/ 0 h 77"/>
                      <a:gd name="T38" fmla="*/ 0 w 77"/>
                      <a:gd name="T39" fmla="*/ 0 h 77"/>
                      <a:gd name="T40" fmla="*/ 0 w 77"/>
                      <a:gd name="T41" fmla="*/ 0 h 77"/>
                      <a:gd name="T42" fmla="*/ 0 w 77"/>
                      <a:gd name="T43" fmla="*/ 0 h 77"/>
                      <a:gd name="T44" fmla="*/ 0 w 77"/>
                      <a:gd name="T45" fmla="*/ 0 h 77"/>
                      <a:gd name="T46" fmla="*/ 0 w 77"/>
                      <a:gd name="T47" fmla="*/ 0 h 77"/>
                      <a:gd name="T48" fmla="*/ 0 w 77"/>
                      <a:gd name="T49" fmla="*/ 0 h 77"/>
                      <a:gd name="T50" fmla="*/ 0 w 77"/>
                      <a:gd name="T51" fmla="*/ 0 h 77"/>
                      <a:gd name="T52" fmla="*/ 0 w 77"/>
                      <a:gd name="T53" fmla="*/ 0 h 77"/>
                      <a:gd name="T54" fmla="*/ 0 w 77"/>
                      <a:gd name="T55" fmla="*/ 0 h 77"/>
                      <a:gd name="T56" fmla="*/ 0 w 77"/>
                      <a:gd name="T57" fmla="*/ 0 h 77"/>
                      <a:gd name="T58" fmla="*/ 0 w 77"/>
                      <a:gd name="T59" fmla="*/ 0 h 77"/>
                      <a:gd name="T60" fmla="*/ 0 w 77"/>
                      <a:gd name="T61" fmla="*/ 0 h 77"/>
                      <a:gd name="T62" fmla="*/ 0 w 77"/>
                      <a:gd name="T63" fmla="*/ 0 h 77"/>
                      <a:gd name="T64" fmla="*/ 0 w 77"/>
                      <a:gd name="T65" fmla="*/ 0 h 7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77"/>
                      <a:gd name="T100" fmla="*/ 0 h 77"/>
                      <a:gd name="T101" fmla="*/ 77 w 77"/>
                      <a:gd name="T102" fmla="*/ 77 h 7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77" h="77">
                        <a:moveTo>
                          <a:pt x="38" y="77"/>
                        </a:moveTo>
                        <a:lnTo>
                          <a:pt x="41" y="77"/>
                        </a:lnTo>
                        <a:lnTo>
                          <a:pt x="45" y="76"/>
                        </a:lnTo>
                        <a:lnTo>
                          <a:pt x="48" y="75"/>
                        </a:lnTo>
                        <a:lnTo>
                          <a:pt x="53" y="75"/>
                        </a:lnTo>
                        <a:lnTo>
                          <a:pt x="56" y="73"/>
                        </a:lnTo>
                        <a:lnTo>
                          <a:pt x="59" y="70"/>
                        </a:lnTo>
                        <a:lnTo>
                          <a:pt x="61" y="67"/>
                        </a:lnTo>
                        <a:lnTo>
                          <a:pt x="65" y="66"/>
                        </a:lnTo>
                        <a:lnTo>
                          <a:pt x="67" y="62"/>
                        </a:lnTo>
                        <a:lnTo>
                          <a:pt x="70" y="60"/>
                        </a:lnTo>
                        <a:lnTo>
                          <a:pt x="71" y="57"/>
                        </a:lnTo>
                        <a:lnTo>
                          <a:pt x="73" y="53"/>
                        </a:lnTo>
                        <a:lnTo>
                          <a:pt x="74" y="50"/>
                        </a:lnTo>
                        <a:lnTo>
                          <a:pt x="76" y="45"/>
                        </a:lnTo>
                        <a:lnTo>
                          <a:pt x="76" y="42"/>
                        </a:lnTo>
                        <a:lnTo>
                          <a:pt x="77" y="38"/>
                        </a:lnTo>
                        <a:lnTo>
                          <a:pt x="76" y="35"/>
                        </a:lnTo>
                        <a:lnTo>
                          <a:pt x="76" y="30"/>
                        </a:lnTo>
                        <a:lnTo>
                          <a:pt x="74" y="26"/>
                        </a:lnTo>
                        <a:lnTo>
                          <a:pt x="73" y="23"/>
                        </a:lnTo>
                        <a:lnTo>
                          <a:pt x="71" y="19"/>
                        </a:lnTo>
                        <a:lnTo>
                          <a:pt x="70" y="17"/>
                        </a:lnTo>
                        <a:lnTo>
                          <a:pt x="67" y="13"/>
                        </a:lnTo>
                        <a:lnTo>
                          <a:pt x="65" y="11"/>
                        </a:lnTo>
                        <a:lnTo>
                          <a:pt x="61" y="9"/>
                        </a:lnTo>
                        <a:lnTo>
                          <a:pt x="59" y="6"/>
                        </a:lnTo>
                        <a:lnTo>
                          <a:pt x="56" y="4"/>
                        </a:lnTo>
                        <a:lnTo>
                          <a:pt x="53" y="3"/>
                        </a:lnTo>
                        <a:lnTo>
                          <a:pt x="48" y="2"/>
                        </a:lnTo>
                        <a:lnTo>
                          <a:pt x="45" y="0"/>
                        </a:lnTo>
                        <a:lnTo>
                          <a:pt x="41" y="0"/>
                        </a:lnTo>
                        <a:lnTo>
                          <a:pt x="38" y="0"/>
                        </a:lnTo>
                        <a:lnTo>
                          <a:pt x="33" y="0"/>
                        </a:lnTo>
                        <a:lnTo>
                          <a:pt x="31" y="0"/>
                        </a:lnTo>
                        <a:lnTo>
                          <a:pt x="26" y="2"/>
                        </a:lnTo>
                        <a:lnTo>
                          <a:pt x="22" y="3"/>
                        </a:lnTo>
                        <a:lnTo>
                          <a:pt x="19" y="4"/>
                        </a:lnTo>
                        <a:lnTo>
                          <a:pt x="15" y="6"/>
                        </a:lnTo>
                        <a:lnTo>
                          <a:pt x="13" y="9"/>
                        </a:lnTo>
                        <a:lnTo>
                          <a:pt x="10" y="11"/>
                        </a:lnTo>
                        <a:lnTo>
                          <a:pt x="7" y="13"/>
                        </a:lnTo>
                        <a:lnTo>
                          <a:pt x="4" y="17"/>
                        </a:lnTo>
                        <a:lnTo>
                          <a:pt x="3" y="19"/>
                        </a:lnTo>
                        <a:lnTo>
                          <a:pt x="2" y="23"/>
                        </a:lnTo>
                        <a:lnTo>
                          <a:pt x="0" y="26"/>
                        </a:lnTo>
                        <a:lnTo>
                          <a:pt x="0" y="30"/>
                        </a:lnTo>
                        <a:lnTo>
                          <a:pt x="0" y="35"/>
                        </a:lnTo>
                        <a:lnTo>
                          <a:pt x="0" y="38"/>
                        </a:lnTo>
                        <a:lnTo>
                          <a:pt x="0" y="42"/>
                        </a:lnTo>
                        <a:lnTo>
                          <a:pt x="0" y="45"/>
                        </a:lnTo>
                        <a:lnTo>
                          <a:pt x="0" y="50"/>
                        </a:lnTo>
                        <a:lnTo>
                          <a:pt x="2" y="53"/>
                        </a:lnTo>
                        <a:lnTo>
                          <a:pt x="3" y="57"/>
                        </a:lnTo>
                        <a:lnTo>
                          <a:pt x="4" y="60"/>
                        </a:lnTo>
                        <a:lnTo>
                          <a:pt x="7" y="62"/>
                        </a:lnTo>
                        <a:lnTo>
                          <a:pt x="10" y="66"/>
                        </a:lnTo>
                        <a:lnTo>
                          <a:pt x="13" y="67"/>
                        </a:lnTo>
                        <a:lnTo>
                          <a:pt x="15" y="70"/>
                        </a:lnTo>
                        <a:lnTo>
                          <a:pt x="19" y="73"/>
                        </a:lnTo>
                        <a:lnTo>
                          <a:pt x="22" y="75"/>
                        </a:lnTo>
                        <a:lnTo>
                          <a:pt x="26" y="75"/>
                        </a:lnTo>
                        <a:lnTo>
                          <a:pt x="31" y="76"/>
                        </a:lnTo>
                        <a:lnTo>
                          <a:pt x="33" y="77"/>
                        </a:lnTo>
                        <a:lnTo>
                          <a:pt x="38" y="77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3" name="Freeform 246">
                    <a:extLst>
                      <a:ext uri="{FF2B5EF4-FFF2-40B4-BE49-F238E27FC236}">
                        <a16:creationId xmlns:a16="http://schemas.microsoft.com/office/drawing/2014/main" id="{A8ADC753-1EE5-4C17-8621-04C19E15D2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91" y="1538"/>
                    <a:ext cx="19" cy="9"/>
                  </a:xfrm>
                  <a:custGeom>
                    <a:avLst/>
                    <a:gdLst>
                      <a:gd name="T0" fmla="*/ 0 w 56"/>
                      <a:gd name="T1" fmla="*/ 0 h 27"/>
                      <a:gd name="T2" fmla="*/ 0 w 56"/>
                      <a:gd name="T3" fmla="*/ 0 h 27"/>
                      <a:gd name="T4" fmla="*/ 0 w 56"/>
                      <a:gd name="T5" fmla="*/ 0 h 27"/>
                      <a:gd name="T6" fmla="*/ 0 w 56"/>
                      <a:gd name="T7" fmla="*/ 0 h 27"/>
                      <a:gd name="T8" fmla="*/ 0 w 56"/>
                      <a:gd name="T9" fmla="*/ 0 h 27"/>
                      <a:gd name="T10" fmla="*/ 0 w 56"/>
                      <a:gd name="T11" fmla="*/ 0 h 27"/>
                      <a:gd name="T12" fmla="*/ 0 w 56"/>
                      <a:gd name="T13" fmla="*/ 0 h 27"/>
                      <a:gd name="T14" fmla="*/ 0 w 56"/>
                      <a:gd name="T15" fmla="*/ 0 h 27"/>
                      <a:gd name="T16" fmla="*/ 0 w 56"/>
                      <a:gd name="T17" fmla="*/ 0 h 27"/>
                      <a:gd name="T18" fmla="*/ 0 w 56"/>
                      <a:gd name="T19" fmla="*/ 0 h 27"/>
                      <a:gd name="T20" fmla="*/ 0 w 56"/>
                      <a:gd name="T21" fmla="*/ 0 h 27"/>
                      <a:gd name="T22" fmla="*/ 0 w 56"/>
                      <a:gd name="T23" fmla="*/ 0 h 27"/>
                      <a:gd name="T24" fmla="*/ 0 w 56"/>
                      <a:gd name="T25" fmla="*/ 0 h 27"/>
                      <a:gd name="T26" fmla="*/ 0 w 56"/>
                      <a:gd name="T27" fmla="*/ 0 h 27"/>
                      <a:gd name="T28" fmla="*/ 0 w 56"/>
                      <a:gd name="T29" fmla="*/ 0 h 27"/>
                      <a:gd name="T30" fmla="*/ 0 w 56"/>
                      <a:gd name="T31" fmla="*/ 0 h 27"/>
                      <a:gd name="T32" fmla="*/ 0 w 56"/>
                      <a:gd name="T33" fmla="*/ 0 h 27"/>
                      <a:gd name="T34" fmla="*/ 0 w 56"/>
                      <a:gd name="T35" fmla="*/ 0 h 27"/>
                      <a:gd name="T36" fmla="*/ 0 w 56"/>
                      <a:gd name="T37" fmla="*/ 0 h 27"/>
                      <a:gd name="T38" fmla="*/ 0 w 56"/>
                      <a:gd name="T39" fmla="*/ 0 h 27"/>
                      <a:gd name="T40" fmla="*/ 0 w 56"/>
                      <a:gd name="T41" fmla="*/ 0 h 27"/>
                      <a:gd name="T42" fmla="*/ 0 w 56"/>
                      <a:gd name="T43" fmla="*/ 0 h 27"/>
                      <a:gd name="T44" fmla="*/ 0 w 56"/>
                      <a:gd name="T45" fmla="*/ 0 h 27"/>
                      <a:gd name="T46" fmla="*/ 0 w 56"/>
                      <a:gd name="T47" fmla="*/ 0 h 27"/>
                      <a:gd name="T48" fmla="*/ 0 w 56"/>
                      <a:gd name="T49" fmla="*/ 0 h 27"/>
                      <a:gd name="T50" fmla="*/ 0 w 56"/>
                      <a:gd name="T51" fmla="*/ 0 h 27"/>
                      <a:gd name="T52" fmla="*/ 0 w 56"/>
                      <a:gd name="T53" fmla="*/ 0 h 27"/>
                      <a:gd name="T54" fmla="*/ 0 w 56"/>
                      <a:gd name="T55" fmla="*/ 0 h 27"/>
                      <a:gd name="T56" fmla="*/ 0 w 56"/>
                      <a:gd name="T57" fmla="*/ 0 h 27"/>
                      <a:gd name="T58" fmla="*/ 0 w 56"/>
                      <a:gd name="T59" fmla="*/ 0 h 27"/>
                      <a:gd name="T60" fmla="*/ 0 w 56"/>
                      <a:gd name="T61" fmla="*/ 0 h 27"/>
                      <a:gd name="T62" fmla="*/ 0 w 56"/>
                      <a:gd name="T63" fmla="*/ 0 h 27"/>
                      <a:gd name="T64" fmla="*/ 0 w 56"/>
                      <a:gd name="T65" fmla="*/ 0 h 27"/>
                      <a:gd name="T66" fmla="*/ 0 w 56"/>
                      <a:gd name="T67" fmla="*/ 0 h 27"/>
                      <a:gd name="T68" fmla="*/ 0 w 56"/>
                      <a:gd name="T69" fmla="*/ 0 h 27"/>
                      <a:gd name="T70" fmla="*/ 0 w 56"/>
                      <a:gd name="T71" fmla="*/ 0 h 27"/>
                      <a:gd name="T72" fmla="*/ 0 w 56"/>
                      <a:gd name="T73" fmla="*/ 0 h 27"/>
                      <a:gd name="T74" fmla="*/ 0 w 56"/>
                      <a:gd name="T75" fmla="*/ 0 h 27"/>
                      <a:gd name="T76" fmla="*/ 0 w 56"/>
                      <a:gd name="T77" fmla="*/ 0 h 27"/>
                      <a:gd name="T78" fmla="*/ 0 w 56"/>
                      <a:gd name="T79" fmla="*/ 0 h 27"/>
                      <a:gd name="T80" fmla="*/ 0 w 56"/>
                      <a:gd name="T81" fmla="*/ 0 h 27"/>
                      <a:gd name="T82" fmla="*/ 0 w 56"/>
                      <a:gd name="T83" fmla="*/ 0 h 2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6"/>
                      <a:gd name="T127" fmla="*/ 0 h 27"/>
                      <a:gd name="T128" fmla="*/ 56 w 56"/>
                      <a:gd name="T129" fmla="*/ 27 h 2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6" h="27">
                        <a:moveTo>
                          <a:pt x="51" y="0"/>
                        </a:moveTo>
                        <a:lnTo>
                          <a:pt x="51" y="4"/>
                        </a:lnTo>
                        <a:lnTo>
                          <a:pt x="51" y="8"/>
                        </a:lnTo>
                        <a:lnTo>
                          <a:pt x="51" y="12"/>
                        </a:lnTo>
                        <a:lnTo>
                          <a:pt x="53" y="15"/>
                        </a:lnTo>
                        <a:lnTo>
                          <a:pt x="53" y="19"/>
                        </a:lnTo>
                        <a:lnTo>
                          <a:pt x="54" y="22"/>
                        </a:lnTo>
                        <a:lnTo>
                          <a:pt x="55" y="25"/>
                        </a:lnTo>
                        <a:lnTo>
                          <a:pt x="56" y="27"/>
                        </a:lnTo>
                        <a:lnTo>
                          <a:pt x="51" y="27"/>
                        </a:lnTo>
                        <a:lnTo>
                          <a:pt x="48" y="27"/>
                        </a:lnTo>
                        <a:lnTo>
                          <a:pt x="44" y="27"/>
                        </a:lnTo>
                        <a:lnTo>
                          <a:pt x="41" y="27"/>
                        </a:lnTo>
                        <a:lnTo>
                          <a:pt x="37" y="26"/>
                        </a:lnTo>
                        <a:lnTo>
                          <a:pt x="34" y="25"/>
                        </a:lnTo>
                        <a:lnTo>
                          <a:pt x="29" y="23"/>
                        </a:lnTo>
                        <a:lnTo>
                          <a:pt x="26" y="22"/>
                        </a:lnTo>
                        <a:lnTo>
                          <a:pt x="23" y="20"/>
                        </a:lnTo>
                        <a:lnTo>
                          <a:pt x="19" y="18"/>
                        </a:lnTo>
                        <a:lnTo>
                          <a:pt x="16" y="14"/>
                        </a:lnTo>
                        <a:lnTo>
                          <a:pt x="13" y="12"/>
                        </a:lnTo>
                        <a:lnTo>
                          <a:pt x="9" y="9"/>
                        </a:lnTo>
                        <a:lnTo>
                          <a:pt x="6" y="7"/>
                        </a:lnTo>
                        <a:lnTo>
                          <a:pt x="3" y="4"/>
                        </a:lnTo>
                        <a:lnTo>
                          <a:pt x="0" y="2"/>
                        </a:lnTo>
                        <a:lnTo>
                          <a:pt x="3" y="1"/>
                        </a:lnTo>
                        <a:lnTo>
                          <a:pt x="6" y="1"/>
                        </a:lnTo>
                        <a:lnTo>
                          <a:pt x="9" y="1"/>
                        </a:lnTo>
                        <a:lnTo>
                          <a:pt x="13" y="1"/>
                        </a:lnTo>
                        <a:lnTo>
                          <a:pt x="16" y="1"/>
                        </a:lnTo>
                        <a:lnTo>
                          <a:pt x="19" y="1"/>
                        </a:lnTo>
                        <a:lnTo>
                          <a:pt x="23" y="1"/>
                        </a:lnTo>
                        <a:lnTo>
                          <a:pt x="26" y="1"/>
                        </a:lnTo>
                        <a:lnTo>
                          <a:pt x="29" y="0"/>
                        </a:lnTo>
                        <a:lnTo>
                          <a:pt x="31" y="0"/>
                        </a:lnTo>
                        <a:lnTo>
                          <a:pt x="35" y="0"/>
                        </a:lnTo>
                        <a:lnTo>
                          <a:pt x="40" y="0"/>
                        </a:lnTo>
                        <a:lnTo>
                          <a:pt x="42" y="0"/>
                        </a:lnTo>
                        <a:lnTo>
                          <a:pt x="44" y="0"/>
                        </a:lnTo>
                        <a:lnTo>
                          <a:pt x="48" y="0"/>
                        </a:lnTo>
                        <a:lnTo>
                          <a:pt x="51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4" name="Freeform 247">
                    <a:extLst>
                      <a:ext uri="{FF2B5EF4-FFF2-40B4-BE49-F238E27FC236}">
                        <a16:creationId xmlns:a16="http://schemas.microsoft.com/office/drawing/2014/main" id="{DDB137DA-C2CA-4BF5-A419-F9D805C7EB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54" y="1538"/>
                    <a:ext cx="326" cy="47"/>
                  </a:xfrm>
                  <a:custGeom>
                    <a:avLst/>
                    <a:gdLst>
                      <a:gd name="T0" fmla="*/ 0 w 976"/>
                      <a:gd name="T1" fmla="*/ 0 h 139"/>
                      <a:gd name="T2" fmla="*/ 0 w 976"/>
                      <a:gd name="T3" fmla="*/ 0 h 139"/>
                      <a:gd name="T4" fmla="*/ 0 w 976"/>
                      <a:gd name="T5" fmla="*/ 0 h 139"/>
                      <a:gd name="T6" fmla="*/ 0 w 976"/>
                      <a:gd name="T7" fmla="*/ 0 h 139"/>
                      <a:gd name="T8" fmla="*/ 0 w 976"/>
                      <a:gd name="T9" fmla="*/ 0 h 139"/>
                      <a:gd name="T10" fmla="*/ 0 w 976"/>
                      <a:gd name="T11" fmla="*/ 0 h 139"/>
                      <a:gd name="T12" fmla="*/ 0 w 976"/>
                      <a:gd name="T13" fmla="*/ 0 h 139"/>
                      <a:gd name="T14" fmla="*/ 0 w 976"/>
                      <a:gd name="T15" fmla="*/ 0 h 139"/>
                      <a:gd name="T16" fmla="*/ 0 w 976"/>
                      <a:gd name="T17" fmla="*/ 0 h 139"/>
                      <a:gd name="T18" fmla="*/ 0 w 976"/>
                      <a:gd name="T19" fmla="*/ 0 h 139"/>
                      <a:gd name="T20" fmla="*/ 0 w 976"/>
                      <a:gd name="T21" fmla="*/ 0 h 139"/>
                      <a:gd name="T22" fmla="*/ 0 w 976"/>
                      <a:gd name="T23" fmla="*/ 0 h 139"/>
                      <a:gd name="T24" fmla="*/ 0 w 976"/>
                      <a:gd name="T25" fmla="*/ 0 h 139"/>
                      <a:gd name="T26" fmla="*/ 0 w 976"/>
                      <a:gd name="T27" fmla="*/ 0 h 139"/>
                      <a:gd name="T28" fmla="*/ 0 w 976"/>
                      <a:gd name="T29" fmla="*/ 0 h 139"/>
                      <a:gd name="T30" fmla="*/ 0 w 976"/>
                      <a:gd name="T31" fmla="*/ 0 h 139"/>
                      <a:gd name="T32" fmla="*/ 0 w 976"/>
                      <a:gd name="T33" fmla="*/ 0 h 139"/>
                      <a:gd name="T34" fmla="*/ 0 w 976"/>
                      <a:gd name="T35" fmla="*/ 0 h 139"/>
                      <a:gd name="T36" fmla="*/ 0 w 976"/>
                      <a:gd name="T37" fmla="*/ 0 h 139"/>
                      <a:gd name="T38" fmla="*/ 0 w 976"/>
                      <a:gd name="T39" fmla="*/ 0 h 139"/>
                      <a:gd name="T40" fmla="*/ 0 w 976"/>
                      <a:gd name="T41" fmla="*/ 0 h 139"/>
                      <a:gd name="T42" fmla="*/ 0 w 976"/>
                      <a:gd name="T43" fmla="*/ 0 h 139"/>
                      <a:gd name="T44" fmla="*/ 0 w 976"/>
                      <a:gd name="T45" fmla="*/ 0 h 139"/>
                      <a:gd name="T46" fmla="*/ 0 w 976"/>
                      <a:gd name="T47" fmla="*/ 0 h 139"/>
                      <a:gd name="T48" fmla="*/ 0 w 976"/>
                      <a:gd name="T49" fmla="*/ 0 h 139"/>
                      <a:gd name="T50" fmla="*/ 0 w 976"/>
                      <a:gd name="T51" fmla="*/ 0 h 139"/>
                      <a:gd name="T52" fmla="*/ 0 w 976"/>
                      <a:gd name="T53" fmla="*/ 0 h 139"/>
                      <a:gd name="T54" fmla="*/ 0 w 976"/>
                      <a:gd name="T55" fmla="*/ 0 h 139"/>
                      <a:gd name="T56" fmla="*/ 0 w 976"/>
                      <a:gd name="T57" fmla="*/ 0 h 139"/>
                      <a:gd name="T58" fmla="*/ 0 w 976"/>
                      <a:gd name="T59" fmla="*/ 0 h 139"/>
                      <a:gd name="T60" fmla="*/ 0 w 976"/>
                      <a:gd name="T61" fmla="*/ 0 h 139"/>
                      <a:gd name="T62" fmla="*/ 0 w 976"/>
                      <a:gd name="T63" fmla="*/ 0 h 139"/>
                      <a:gd name="T64" fmla="*/ 0 w 976"/>
                      <a:gd name="T65" fmla="*/ 0 h 139"/>
                      <a:gd name="T66" fmla="*/ 0 w 976"/>
                      <a:gd name="T67" fmla="*/ 0 h 139"/>
                      <a:gd name="T68" fmla="*/ 0 w 976"/>
                      <a:gd name="T69" fmla="*/ 0 h 139"/>
                      <a:gd name="T70" fmla="*/ 0 w 976"/>
                      <a:gd name="T71" fmla="*/ 0 h 139"/>
                      <a:gd name="T72" fmla="*/ 0 w 976"/>
                      <a:gd name="T73" fmla="*/ 0 h 139"/>
                      <a:gd name="T74" fmla="*/ 0 w 976"/>
                      <a:gd name="T75" fmla="*/ 0 h 139"/>
                      <a:gd name="T76" fmla="*/ 0 w 976"/>
                      <a:gd name="T77" fmla="*/ 0 h 139"/>
                      <a:gd name="T78" fmla="*/ 0 w 976"/>
                      <a:gd name="T79" fmla="*/ 0 h 139"/>
                      <a:gd name="T80" fmla="*/ 0 w 976"/>
                      <a:gd name="T81" fmla="*/ 0 h 139"/>
                      <a:gd name="T82" fmla="*/ 0 w 976"/>
                      <a:gd name="T83" fmla="*/ 0 h 139"/>
                      <a:gd name="T84" fmla="*/ 0 w 976"/>
                      <a:gd name="T85" fmla="*/ 0 h 139"/>
                      <a:gd name="T86" fmla="*/ 0 w 976"/>
                      <a:gd name="T87" fmla="*/ 0 h 139"/>
                      <a:gd name="T88" fmla="*/ 0 w 976"/>
                      <a:gd name="T89" fmla="*/ 0 h 139"/>
                      <a:gd name="T90" fmla="*/ 0 w 976"/>
                      <a:gd name="T91" fmla="*/ 0 h 139"/>
                      <a:gd name="T92" fmla="*/ 0 w 976"/>
                      <a:gd name="T93" fmla="*/ 0 h 139"/>
                      <a:gd name="T94" fmla="*/ 0 w 976"/>
                      <a:gd name="T95" fmla="*/ 0 h 139"/>
                      <a:gd name="T96" fmla="*/ 0 w 976"/>
                      <a:gd name="T97" fmla="*/ 0 h 139"/>
                      <a:gd name="T98" fmla="*/ 0 w 976"/>
                      <a:gd name="T99" fmla="*/ 0 h 139"/>
                      <a:gd name="T100" fmla="*/ 0 w 976"/>
                      <a:gd name="T101" fmla="*/ 0 h 139"/>
                      <a:gd name="T102" fmla="*/ 0 w 976"/>
                      <a:gd name="T103" fmla="*/ 0 h 139"/>
                      <a:gd name="T104" fmla="*/ 0 w 976"/>
                      <a:gd name="T105" fmla="*/ 0 h 139"/>
                      <a:gd name="T106" fmla="*/ 0 w 976"/>
                      <a:gd name="T107" fmla="*/ 0 h 139"/>
                      <a:gd name="T108" fmla="*/ 0 w 976"/>
                      <a:gd name="T109" fmla="*/ 0 h 139"/>
                      <a:gd name="T110" fmla="*/ 0 w 976"/>
                      <a:gd name="T111" fmla="*/ 0 h 139"/>
                      <a:gd name="T112" fmla="*/ 0 w 976"/>
                      <a:gd name="T113" fmla="*/ 0 h 139"/>
                      <a:gd name="T114" fmla="*/ 0 w 976"/>
                      <a:gd name="T115" fmla="*/ 0 h 139"/>
                      <a:gd name="T116" fmla="*/ 0 w 976"/>
                      <a:gd name="T117" fmla="*/ 0 h 139"/>
                      <a:gd name="T118" fmla="*/ 0 w 976"/>
                      <a:gd name="T119" fmla="*/ 0 h 139"/>
                      <a:gd name="T120" fmla="*/ 0 w 976"/>
                      <a:gd name="T121" fmla="*/ 0 h 139"/>
                      <a:gd name="T122" fmla="*/ 0 w 976"/>
                      <a:gd name="T123" fmla="*/ 0 h 139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976"/>
                      <a:gd name="T187" fmla="*/ 0 h 139"/>
                      <a:gd name="T188" fmla="*/ 976 w 976"/>
                      <a:gd name="T189" fmla="*/ 139 h 139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976" h="139">
                        <a:moveTo>
                          <a:pt x="811" y="11"/>
                        </a:moveTo>
                        <a:lnTo>
                          <a:pt x="812" y="11"/>
                        </a:lnTo>
                        <a:lnTo>
                          <a:pt x="816" y="11"/>
                        </a:lnTo>
                        <a:lnTo>
                          <a:pt x="818" y="11"/>
                        </a:lnTo>
                        <a:lnTo>
                          <a:pt x="822" y="12"/>
                        </a:lnTo>
                        <a:lnTo>
                          <a:pt x="824" y="12"/>
                        </a:lnTo>
                        <a:lnTo>
                          <a:pt x="829" y="12"/>
                        </a:lnTo>
                        <a:lnTo>
                          <a:pt x="827" y="13"/>
                        </a:lnTo>
                        <a:lnTo>
                          <a:pt x="824" y="14"/>
                        </a:lnTo>
                        <a:lnTo>
                          <a:pt x="821" y="16"/>
                        </a:lnTo>
                        <a:lnTo>
                          <a:pt x="818" y="18"/>
                        </a:lnTo>
                        <a:lnTo>
                          <a:pt x="816" y="18"/>
                        </a:lnTo>
                        <a:lnTo>
                          <a:pt x="812" y="20"/>
                        </a:lnTo>
                        <a:lnTo>
                          <a:pt x="810" y="21"/>
                        </a:lnTo>
                        <a:lnTo>
                          <a:pt x="808" y="23"/>
                        </a:lnTo>
                        <a:lnTo>
                          <a:pt x="804" y="24"/>
                        </a:lnTo>
                        <a:lnTo>
                          <a:pt x="802" y="25"/>
                        </a:lnTo>
                        <a:lnTo>
                          <a:pt x="798" y="26"/>
                        </a:lnTo>
                        <a:lnTo>
                          <a:pt x="795" y="27"/>
                        </a:lnTo>
                        <a:lnTo>
                          <a:pt x="792" y="29"/>
                        </a:lnTo>
                        <a:lnTo>
                          <a:pt x="790" y="30"/>
                        </a:lnTo>
                        <a:lnTo>
                          <a:pt x="785" y="31"/>
                        </a:lnTo>
                        <a:lnTo>
                          <a:pt x="783" y="32"/>
                        </a:lnTo>
                        <a:lnTo>
                          <a:pt x="779" y="33"/>
                        </a:lnTo>
                        <a:lnTo>
                          <a:pt x="777" y="33"/>
                        </a:lnTo>
                        <a:lnTo>
                          <a:pt x="772" y="35"/>
                        </a:lnTo>
                        <a:lnTo>
                          <a:pt x="770" y="36"/>
                        </a:lnTo>
                        <a:lnTo>
                          <a:pt x="766" y="36"/>
                        </a:lnTo>
                        <a:lnTo>
                          <a:pt x="764" y="36"/>
                        </a:lnTo>
                        <a:lnTo>
                          <a:pt x="761" y="36"/>
                        </a:lnTo>
                        <a:lnTo>
                          <a:pt x="758" y="36"/>
                        </a:lnTo>
                        <a:lnTo>
                          <a:pt x="755" y="35"/>
                        </a:lnTo>
                        <a:lnTo>
                          <a:pt x="752" y="33"/>
                        </a:lnTo>
                        <a:lnTo>
                          <a:pt x="750" y="32"/>
                        </a:lnTo>
                        <a:lnTo>
                          <a:pt x="748" y="31"/>
                        </a:lnTo>
                        <a:lnTo>
                          <a:pt x="746" y="29"/>
                        </a:lnTo>
                        <a:lnTo>
                          <a:pt x="744" y="26"/>
                        </a:lnTo>
                        <a:lnTo>
                          <a:pt x="741" y="24"/>
                        </a:lnTo>
                        <a:lnTo>
                          <a:pt x="740" y="21"/>
                        </a:lnTo>
                        <a:lnTo>
                          <a:pt x="735" y="24"/>
                        </a:lnTo>
                        <a:lnTo>
                          <a:pt x="732" y="25"/>
                        </a:lnTo>
                        <a:lnTo>
                          <a:pt x="727" y="27"/>
                        </a:lnTo>
                        <a:lnTo>
                          <a:pt x="723" y="30"/>
                        </a:lnTo>
                        <a:lnTo>
                          <a:pt x="721" y="32"/>
                        </a:lnTo>
                        <a:lnTo>
                          <a:pt x="719" y="33"/>
                        </a:lnTo>
                        <a:lnTo>
                          <a:pt x="716" y="36"/>
                        </a:lnTo>
                        <a:lnTo>
                          <a:pt x="715" y="38"/>
                        </a:lnTo>
                        <a:lnTo>
                          <a:pt x="712" y="40"/>
                        </a:lnTo>
                        <a:lnTo>
                          <a:pt x="710" y="43"/>
                        </a:lnTo>
                        <a:lnTo>
                          <a:pt x="708" y="45"/>
                        </a:lnTo>
                        <a:lnTo>
                          <a:pt x="707" y="46"/>
                        </a:lnTo>
                        <a:lnTo>
                          <a:pt x="704" y="46"/>
                        </a:lnTo>
                        <a:lnTo>
                          <a:pt x="702" y="46"/>
                        </a:lnTo>
                        <a:lnTo>
                          <a:pt x="698" y="44"/>
                        </a:lnTo>
                        <a:lnTo>
                          <a:pt x="695" y="42"/>
                        </a:lnTo>
                        <a:lnTo>
                          <a:pt x="691" y="39"/>
                        </a:lnTo>
                        <a:lnTo>
                          <a:pt x="688" y="38"/>
                        </a:lnTo>
                        <a:lnTo>
                          <a:pt x="684" y="36"/>
                        </a:lnTo>
                        <a:lnTo>
                          <a:pt x="681" y="32"/>
                        </a:lnTo>
                        <a:lnTo>
                          <a:pt x="678" y="31"/>
                        </a:lnTo>
                        <a:lnTo>
                          <a:pt x="676" y="30"/>
                        </a:lnTo>
                        <a:lnTo>
                          <a:pt x="672" y="27"/>
                        </a:lnTo>
                        <a:lnTo>
                          <a:pt x="670" y="26"/>
                        </a:lnTo>
                        <a:lnTo>
                          <a:pt x="666" y="24"/>
                        </a:lnTo>
                        <a:lnTo>
                          <a:pt x="664" y="23"/>
                        </a:lnTo>
                        <a:lnTo>
                          <a:pt x="661" y="20"/>
                        </a:lnTo>
                        <a:lnTo>
                          <a:pt x="658" y="18"/>
                        </a:lnTo>
                        <a:lnTo>
                          <a:pt x="656" y="23"/>
                        </a:lnTo>
                        <a:lnTo>
                          <a:pt x="653" y="29"/>
                        </a:lnTo>
                        <a:lnTo>
                          <a:pt x="652" y="32"/>
                        </a:lnTo>
                        <a:lnTo>
                          <a:pt x="650" y="38"/>
                        </a:lnTo>
                        <a:lnTo>
                          <a:pt x="650" y="42"/>
                        </a:lnTo>
                        <a:lnTo>
                          <a:pt x="649" y="45"/>
                        </a:lnTo>
                        <a:lnTo>
                          <a:pt x="647" y="49"/>
                        </a:lnTo>
                        <a:lnTo>
                          <a:pt x="647" y="52"/>
                        </a:lnTo>
                        <a:lnTo>
                          <a:pt x="647" y="55"/>
                        </a:lnTo>
                        <a:lnTo>
                          <a:pt x="647" y="58"/>
                        </a:lnTo>
                        <a:lnTo>
                          <a:pt x="647" y="61"/>
                        </a:lnTo>
                        <a:lnTo>
                          <a:pt x="650" y="63"/>
                        </a:lnTo>
                        <a:lnTo>
                          <a:pt x="650" y="67"/>
                        </a:lnTo>
                        <a:lnTo>
                          <a:pt x="653" y="70"/>
                        </a:lnTo>
                        <a:lnTo>
                          <a:pt x="657" y="71"/>
                        </a:lnTo>
                        <a:lnTo>
                          <a:pt x="661" y="74"/>
                        </a:lnTo>
                        <a:lnTo>
                          <a:pt x="664" y="74"/>
                        </a:lnTo>
                        <a:lnTo>
                          <a:pt x="669" y="74"/>
                        </a:lnTo>
                        <a:lnTo>
                          <a:pt x="671" y="74"/>
                        </a:lnTo>
                        <a:lnTo>
                          <a:pt x="674" y="74"/>
                        </a:lnTo>
                        <a:lnTo>
                          <a:pt x="677" y="74"/>
                        </a:lnTo>
                        <a:lnTo>
                          <a:pt x="681" y="74"/>
                        </a:lnTo>
                        <a:lnTo>
                          <a:pt x="683" y="73"/>
                        </a:lnTo>
                        <a:lnTo>
                          <a:pt x="685" y="73"/>
                        </a:lnTo>
                        <a:lnTo>
                          <a:pt x="688" y="71"/>
                        </a:lnTo>
                        <a:lnTo>
                          <a:pt x="691" y="71"/>
                        </a:lnTo>
                        <a:lnTo>
                          <a:pt x="695" y="70"/>
                        </a:lnTo>
                        <a:lnTo>
                          <a:pt x="697" y="69"/>
                        </a:lnTo>
                        <a:lnTo>
                          <a:pt x="701" y="68"/>
                        </a:lnTo>
                        <a:lnTo>
                          <a:pt x="704" y="67"/>
                        </a:lnTo>
                        <a:lnTo>
                          <a:pt x="707" y="65"/>
                        </a:lnTo>
                        <a:lnTo>
                          <a:pt x="710" y="65"/>
                        </a:lnTo>
                        <a:lnTo>
                          <a:pt x="714" y="64"/>
                        </a:lnTo>
                        <a:lnTo>
                          <a:pt x="717" y="63"/>
                        </a:lnTo>
                        <a:lnTo>
                          <a:pt x="720" y="62"/>
                        </a:lnTo>
                        <a:lnTo>
                          <a:pt x="723" y="61"/>
                        </a:lnTo>
                        <a:lnTo>
                          <a:pt x="726" y="59"/>
                        </a:lnTo>
                        <a:lnTo>
                          <a:pt x="729" y="58"/>
                        </a:lnTo>
                        <a:lnTo>
                          <a:pt x="733" y="58"/>
                        </a:lnTo>
                        <a:lnTo>
                          <a:pt x="736" y="57"/>
                        </a:lnTo>
                        <a:lnTo>
                          <a:pt x="739" y="56"/>
                        </a:lnTo>
                        <a:lnTo>
                          <a:pt x="741" y="56"/>
                        </a:lnTo>
                        <a:lnTo>
                          <a:pt x="744" y="55"/>
                        </a:lnTo>
                        <a:lnTo>
                          <a:pt x="747" y="55"/>
                        </a:lnTo>
                        <a:lnTo>
                          <a:pt x="751" y="54"/>
                        </a:lnTo>
                        <a:lnTo>
                          <a:pt x="753" y="54"/>
                        </a:lnTo>
                        <a:lnTo>
                          <a:pt x="758" y="52"/>
                        </a:lnTo>
                        <a:lnTo>
                          <a:pt x="763" y="54"/>
                        </a:lnTo>
                        <a:lnTo>
                          <a:pt x="766" y="54"/>
                        </a:lnTo>
                        <a:lnTo>
                          <a:pt x="770" y="55"/>
                        </a:lnTo>
                        <a:lnTo>
                          <a:pt x="772" y="56"/>
                        </a:lnTo>
                        <a:lnTo>
                          <a:pt x="774" y="59"/>
                        </a:lnTo>
                        <a:lnTo>
                          <a:pt x="774" y="63"/>
                        </a:lnTo>
                        <a:lnTo>
                          <a:pt x="777" y="65"/>
                        </a:lnTo>
                        <a:lnTo>
                          <a:pt x="777" y="68"/>
                        </a:lnTo>
                        <a:lnTo>
                          <a:pt x="779" y="71"/>
                        </a:lnTo>
                        <a:lnTo>
                          <a:pt x="780" y="74"/>
                        </a:lnTo>
                        <a:lnTo>
                          <a:pt x="782" y="77"/>
                        </a:lnTo>
                        <a:lnTo>
                          <a:pt x="784" y="80"/>
                        </a:lnTo>
                        <a:lnTo>
                          <a:pt x="786" y="82"/>
                        </a:lnTo>
                        <a:lnTo>
                          <a:pt x="790" y="83"/>
                        </a:lnTo>
                        <a:lnTo>
                          <a:pt x="792" y="86"/>
                        </a:lnTo>
                        <a:lnTo>
                          <a:pt x="795" y="87"/>
                        </a:lnTo>
                        <a:lnTo>
                          <a:pt x="798" y="88"/>
                        </a:lnTo>
                        <a:lnTo>
                          <a:pt x="801" y="88"/>
                        </a:lnTo>
                        <a:lnTo>
                          <a:pt x="804" y="90"/>
                        </a:lnTo>
                        <a:lnTo>
                          <a:pt x="808" y="90"/>
                        </a:lnTo>
                        <a:lnTo>
                          <a:pt x="812" y="92"/>
                        </a:lnTo>
                        <a:lnTo>
                          <a:pt x="816" y="92"/>
                        </a:lnTo>
                        <a:lnTo>
                          <a:pt x="820" y="92"/>
                        </a:lnTo>
                        <a:lnTo>
                          <a:pt x="823" y="90"/>
                        </a:lnTo>
                        <a:lnTo>
                          <a:pt x="828" y="89"/>
                        </a:lnTo>
                        <a:lnTo>
                          <a:pt x="831" y="88"/>
                        </a:lnTo>
                        <a:lnTo>
                          <a:pt x="836" y="86"/>
                        </a:lnTo>
                        <a:lnTo>
                          <a:pt x="840" y="83"/>
                        </a:lnTo>
                        <a:lnTo>
                          <a:pt x="846" y="82"/>
                        </a:lnTo>
                        <a:lnTo>
                          <a:pt x="849" y="78"/>
                        </a:lnTo>
                        <a:lnTo>
                          <a:pt x="853" y="76"/>
                        </a:lnTo>
                        <a:lnTo>
                          <a:pt x="857" y="71"/>
                        </a:lnTo>
                        <a:lnTo>
                          <a:pt x="862" y="68"/>
                        </a:lnTo>
                        <a:lnTo>
                          <a:pt x="867" y="63"/>
                        </a:lnTo>
                        <a:lnTo>
                          <a:pt x="871" y="58"/>
                        </a:lnTo>
                        <a:lnTo>
                          <a:pt x="873" y="56"/>
                        </a:lnTo>
                        <a:lnTo>
                          <a:pt x="875" y="54"/>
                        </a:lnTo>
                        <a:lnTo>
                          <a:pt x="878" y="50"/>
                        </a:lnTo>
                        <a:lnTo>
                          <a:pt x="880" y="48"/>
                        </a:lnTo>
                        <a:lnTo>
                          <a:pt x="878" y="45"/>
                        </a:lnTo>
                        <a:lnTo>
                          <a:pt x="875" y="44"/>
                        </a:lnTo>
                        <a:lnTo>
                          <a:pt x="873" y="43"/>
                        </a:lnTo>
                        <a:lnTo>
                          <a:pt x="868" y="43"/>
                        </a:lnTo>
                        <a:lnTo>
                          <a:pt x="865" y="43"/>
                        </a:lnTo>
                        <a:lnTo>
                          <a:pt x="860" y="43"/>
                        </a:lnTo>
                        <a:lnTo>
                          <a:pt x="855" y="43"/>
                        </a:lnTo>
                        <a:lnTo>
                          <a:pt x="850" y="43"/>
                        </a:lnTo>
                        <a:lnTo>
                          <a:pt x="847" y="43"/>
                        </a:lnTo>
                        <a:lnTo>
                          <a:pt x="844" y="43"/>
                        </a:lnTo>
                        <a:lnTo>
                          <a:pt x="842" y="43"/>
                        </a:lnTo>
                        <a:lnTo>
                          <a:pt x="840" y="44"/>
                        </a:lnTo>
                        <a:lnTo>
                          <a:pt x="835" y="44"/>
                        </a:lnTo>
                        <a:lnTo>
                          <a:pt x="830" y="44"/>
                        </a:lnTo>
                        <a:lnTo>
                          <a:pt x="825" y="43"/>
                        </a:lnTo>
                        <a:lnTo>
                          <a:pt x="823" y="43"/>
                        </a:lnTo>
                        <a:lnTo>
                          <a:pt x="820" y="40"/>
                        </a:lnTo>
                        <a:lnTo>
                          <a:pt x="820" y="39"/>
                        </a:lnTo>
                        <a:lnTo>
                          <a:pt x="821" y="37"/>
                        </a:lnTo>
                        <a:lnTo>
                          <a:pt x="822" y="33"/>
                        </a:lnTo>
                        <a:lnTo>
                          <a:pt x="824" y="31"/>
                        </a:lnTo>
                        <a:lnTo>
                          <a:pt x="827" y="30"/>
                        </a:lnTo>
                        <a:lnTo>
                          <a:pt x="829" y="25"/>
                        </a:lnTo>
                        <a:lnTo>
                          <a:pt x="833" y="23"/>
                        </a:lnTo>
                        <a:lnTo>
                          <a:pt x="834" y="19"/>
                        </a:lnTo>
                        <a:lnTo>
                          <a:pt x="836" y="17"/>
                        </a:lnTo>
                        <a:lnTo>
                          <a:pt x="837" y="14"/>
                        </a:lnTo>
                        <a:lnTo>
                          <a:pt x="839" y="12"/>
                        </a:lnTo>
                        <a:lnTo>
                          <a:pt x="842" y="12"/>
                        </a:lnTo>
                        <a:lnTo>
                          <a:pt x="847" y="12"/>
                        </a:lnTo>
                        <a:lnTo>
                          <a:pt x="852" y="12"/>
                        </a:lnTo>
                        <a:lnTo>
                          <a:pt x="857" y="13"/>
                        </a:lnTo>
                        <a:lnTo>
                          <a:pt x="860" y="13"/>
                        </a:lnTo>
                        <a:lnTo>
                          <a:pt x="862" y="13"/>
                        </a:lnTo>
                        <a:lnTo>
                          <a:pt x="865" y="13"/>
                        </a:lnTo>
                        <a:lnTo>
                          <a:pt x="868" y="13"/>
                        </a:lnTo>
                        <a:lnTo>
                          <a:pt x="871" y="13"/>
                        </a:lnTo>
                        <a:lnTo>
                          <a:pt x="873" y="14"/>
                        </a:lnTo>
                        <a:lnTo>
                          <a:pt x="875" y="14"/>
                        </a:lnTo>
                        <a:lnTo>
                          <a:pt x="879" y="16"/>
                        </a:lnTo>
                        <a:lnTo>
                          <a:pt x="881" y="16"/>
                        </a:lnTo>
                        <a:lnTo>
                          <a:pt x="885" y="16"/>
                        </a:lnTo>
                        <a:lnTo>
                          <a:pt x="888" y="16"/>
                        </a:lnTo>
                        <a:lnTo>
                          <a:pt x="891" y="16"/>
                        </a:lnTo>
                        <a:lnTo>
                          <a:pt x="893" y="16"/>
                        </a:lnTo>
                        <a:lnTo>
                          <a:pt x="895" y="16"/>
                        </a:lnTo>
                        <a:lnTo>
                          <a:pt x="899" y="16"/>
                        </a:lnTo>
                        <a:lnTo>
                          <a:pt x="901" y="16"/>
                        </a:lnTo>
                        <a:lnTo>
                          <a:pt x="904" y="16"/>
                        </a:lnTo>
                        <a:lnTo>
                          <a:pt x="907" y="16"/>
                        </a:lnTo>
                        <a:lnTo>
                          <a:pt x="910" y="16"/>
                        </a:lnTo>
                        <a:lnTo>
                          <a:pt x="913" y="16"/>
                        </a:lnTo>
                        <a:lnTo>
                          <a:pt x="916" y="16"/>
                        </a:lnTo>
                        <a:lnTo>
                          <a:pt x="918" y="17"/>
                        </a:lnTo>
                        <a:lnTo>
                          <a:pt x="922" y="17"/>
                        </a:lnTo>
                        <a:lnTo>
                          <a:pt x="924" y="18"/>
                        </a:lnTo>
                        <a:lnTo>
                          <a:pt x="929" y="18"/>
                        </a:lnTo>
                        <a:lnTo>
                          <a:pt x="935" y="18"/>
                        </a:lnTo>
                        <a:lnTo>
                          <a:pt x="939" y="18"/>
                        </a:lnTo>
                        <a:lnTo>
                          <a:pt x="944" y="18"/>
                        </a:lnTo>
                        <a:lnTo>
                          <a:pt x="949" y="18"/>
                        </a:lnTo>
                        <a:lnTo>
                          <a:pt x="954" y="18"/>
                        </a:lnTo>
                        <a:lnTo>
                          <a:pt x="956" y="18"/>
                        </a:lnTo>
                        <a:lnTo>
                          <a:pt x="961" y="19"/>
                        </a:lnTo>
                        <a:lnTo>
                          <a:pt x="964" y="19"/>
                        </a:lnTo>
                        <a:lnTo>
                          <a:pt x="967" y="19"/>
                        </a:lnTo>
                        <a:lnTo>
                          <a:pt x="969" y="19"/>
                        </a:lnTo>
                        <a:lnTo>
                          <a:pt x="971" y="20"/>
                        </a:lnTo>
                        <a:lnTo>
                          <a:pt x="974" y="20"/>
                        </a:lnTo>
                        <a:lnTo>
                          <a:pt x="976" y="20"/>
                        </a:lnTo>
                        <a:lnTo>
                          <a:pt x="973" y="106"/>
                        </a:lnTo>
                        <a:lnTo>
                          <a:pt x="806" y="97"/>
                        </a:lnTo>
                        <a:lnTo>
                          <a:pt x="793" y="96"/>
                        </a:lnTo>
                        <a:lnTo>
                          <a:pt x="782" y="96"/>
                        </a:lnTo>
                        <a:lnTo>
                          <a:pt x="770" y="95"/>
                        </a:lnTo>
                        <a:lnTo>
                          <a:pt x="757" y="95"/>
                        </a:lnTo>
                        <a:lnTo>
                          <a:pt x="744" y="94"/>
                        </a:lnTo>
                        <a:lnTo>
                          <a:pt x="732" y="94"/>
                        </a:lnTo>
                        <a:lnTo>
                          <a:pt x="719" y="93"/>
                        </a:lnTo>
                        <a:lnTo>
                          <a:pt x="706" y="92"/>
                        </a:lnTo>
                        <a:lnTo>
                          <a:pt x="694" y="92"/>
                        </a:lnTo>
                        <a:lnTo>
                          <a:pt x="681" y="90"/>
                        </a:lnTo>
                        <a:lnTo>
                          <a:pt x="668" y="89"/>
                        </a:lnTo>
                        <a:lnTo>
                          <a:pt x="656" y="88"/>
                        </a:lnTo>
                        <a:lnTo>
                          <a:pt x="643" y="88"/>
                        </a:lnTo>
                        <a:lnTo>
                          <a:pt x="630" y="88"/>
                        </a:lnTo>
                        <a:lnTo>
                          <a:pt x="618" y="87"/>
                        </a:lnTo>
                        <a:lnTo>
                          <a:pt x="606" y="87"/>
                        </a:lnTo>
                        <a:lnTo>
                          <a:pt x="593" y="86"/>
                        </a:lnTo>
                        <a:lnTo>
                          <a:pt x="580" y="86"/>
                        </a:lnTo>
                        <a:lnTo>
                          <a:pt x="568" y="86"/>
                        </a:lnTo>
                        <a:lnTo>
                          <a:pt x="555" y="86"/>
                        </a:lnTo>
                        <a:lnTo>
                          <a:pt x="543" y="84"/>
                        </a:lnTo>
                        <a:lnTo>
                          <a:pt x="530" y="84"/>
                        </a:lnTo>
                        <a:lnTo>
                          <a:pt x="518" y="84"/>
                        </a:lnTo>
                        <a:lnTo>
                          <a:pt x="505" y="84"/>
                        </a:lnTo>
                        <a:lnTo>
                          <a:pt x="492" y="84"/>
                        </a:lnTo>
                        <a:lnTo>
                          <a:pt x="480" y="84"/>
                        </a:lnTo>
                        <a:lnTo>
                          <a:pt x="468" y="84"/>
                        </a:lnTo>
                        <a:lnTo>
                          <a:pt x="455" y="84"/>
                        </a:lnTo>
                        <a:lnTo>
                          <a:pt x="442" y="84"/>
                        </a:lnTo>
                        <a:lnTo>
                          <a:pt x="430" y="84"/>
                        </a:lnTo>
                        <a:lnTo>
                          <a:pt x="418" y="86"/>
                        </a:lnTo>
                        <a:lnTo>
                          <a:pt x="407" y="86"/>
                        </a:lnTo>
                        <a:lnTo>
                          <a:pt x="394" y="86"/>
                        </a:lnTo>
                        <a:lnTo>
                          <a:pt x="382" y="86"/>
                        </a:lnTo>
                        <a:lnTo>
                          <a:pt x="369" y="86"/>
                        </a:lnTo>
                        <a:lnTo>
                          <a:pt x="357" y="87"/>
                        </a:lnTo>
                        <a:lnTo>
                          <a:pt x="344" y="87"/>
                        </a:lnTo>
                        <a:lnTo>
                          <a:pt x="332" y="88"/>
                        </a:lnTo>
                        <a:lnTo>
                          <a:pt x="320" y="88"/>
                        </a:lnTo>
                        <a:lnTo>
                          <a:pt x="308" y="90"/>
                        </a:lnTo>
                        <a:lnTo>
                          <a:pt x="295" y="90"/>
                        </a:lnTo>
                        <a:lnTo>
                          <a:pt x="283" y="92"/>
                        </a:lnTo>
                        <a:lnTo>
                          <a:pt x="270" y="93"/>
                        </a:lnTo>
                        <a:lnTo>
                          <a:pt x="258" y="94"/>
                        </a:lnTo>
                        <a:lnTo>
                          <a:pt x="245" y="95"/>
                        </a:lnTo>
                        <a:lnTo>
                          <a:pt x="235" y="96"/>
                        </a:lnTo>
                        <a:lnTo>
                          <a:pt x="223" y="99"/>
                        </a:lnTo>
                        <a:lnTo>
                          <a:pt x="210" y="100"/>
                        </a:lnTo>
                        <a:lnTo>
                          <a:pt x="198" y="101"/>
                        </a:lnTo>
                        <a:lnTo>
                          <a:pt x="186" y="103"/>
                        </a:lnTo>
                        <a:lnTo>
                          <a:pt x="174" y="105"/>
                        </a:lnTo>
                        <a:lnTo>
                          <a:pt x="162" y="106"/>
                        </a:lnTo>
                        <a:lnTo>
                          <a:pt x="150" y="108"/>
                        </a:lnTo>
                        <a:lnTo>
                          <a:pt x="138" y="111"/>
                        </a:lnTo>
                        <a:lnTo>
                          <a:pt x="127" y="113"/>
                        </a:lnTo>
                        <a:lnTo>
                          <a:pt x="116" y="115"/>
                        </a:lnTo>
                        <a:lnTo>
                          <a:pt x="103" y="118"/>
                        </a:lnTo>
                        <a:lnTo>
                          <a:pt x="92" y="120"/>
                        </a:lnTo>
                        <a:lnTo>
                          <a:pt x="80" y="124"/>
                        </a:lnTo>
                        <a:lnTo>
                          <a:pt x="70" y="126"/>
                        </a:lnTo>
                        <a:lnTo>
                          <a:pt x="58" y="130"/>
                        </a:lnTo>
                        <a:lnTo>
                          <a:pt x="46" y="132"/>
                        </a:lnTo>
                        <a:lnTo>
                          <a:pt x="35" y="134"/>
                        </a:lnTo>
                        <a:lnTo>
                          <a:pt x="23" y="139"/>
                        </a:lnTo>
                        <a:lnTo>
                          <a:pt x="0" y="56"/>
                        </a:lnTo>
                        <a:lnTo>
                          <a:pt x="4" y="54"/>
                        </a:lnTo>
                        <a:lnTo>
                          <a:pt x="10" y="52"/>
                        </a:lnTo>
                        <a:lnTo>
                          <a:pt x="13" y="51"/>
                        </a:lnTo>
                        <a:lnTo>
                          <a:pt x="15" y="50"/>
                        </a:lnTo>
                        <a:lnTo>
                          <a:pt x="17" y="50"/>
                        </a:lnTo>
                        <a:lnTo>
                          <a:pt x="21" y="49"/>
                        </a:lnTo>
                        <a:lnTo>
                          <a:pt x="26" y="48"/>
                        </a:lnTo>
                        <a:lnTo>
                          <a:pt x="30" y="46"/>
                        </a:lnTo>
                        <a:lnTo>
                          <a:pt x="33" y="45"/>
                        </a:lnTo>
                        <a:lnTo>
                          <a:pt x="36" y="45"/>
                        </a:lnTo>
                        <a:lnTo>
                          <a:pt x="39" y="44"/>
                        </a:lnTo>
                        <a:lnTo>
                          <a:pt x="42" y="44"/>
                        </a:lnTo>
                        <a:lnTo>
                          <a:pt x="45" y="43"/>
                        </a:lnTo>
                        <a:lnTo>
                          <a:pt x="47" y="43"/>
                        </a:lnTo>
                        <a:lnTo>
                          <a:pt x="49" y="42"/>
                        </a:lnTo>
                        <a:lnTo>
                          <a:pt x="53" y="40"/>
                        </a:lnTo>
                        <a:lnTo>
                          <a:pt x="55" y="40"/>
                        </a:lnTo>
                        <a:lnTo>
                          <a:pt x="58" y="39"/>
                        </a:lnTo>
                        <a:lnTo>
                          <a:pt x="60" y="38"/>
                        </a:lnTo>
                        <a:lnTo>
                          <a:pt x="64" y="38"/>
                        </a:lnTo>
                        <a:lnTo>
                          <a:pt x="66" y="37"/>
                        </a:lnTo>
                        <a:lnTo>
                          <a:pt x="68" y="37"/>
                        </a:lnTo>
                        <a:lnTo>
                          <a:pt x="71" y="36"/>
                        </a:lnTo>
                        <a:lnTo>
                          <a:pt x="74" y="36"/>
                        </a:lnTo>
                        <a:lnTo>
                          <a:pt x="77" y="35"/>
                        </a:lnTo>
                        <a:lnTo>
                          <a:pt x="80" y="35"/>
                        </a:lnTo>
                        <a:lnTo>
                          <a:pt x="83" y="33"/>
                        </a:lnTo>
                        <a:lnTo>
                          <a:pt x="86" y="33"/>
                        </a:lnTo>
                        <a:lnTo>
                          <a:pt x="89" y="32"/>
                        </a:lnTo>
                        <a:lnTo>
                          <a:pt x="91" y="32"/>
                        </a:lnTo>
                        <a:lnTo>
                          <a:pt x="93" y="31"/>
                        </a:lnTo>
                        <a:lnTo>
                          <a:pt x="96" y="31"/>
                        </a:lnTo>
                        <a:lnTo>
                          <a:pt x="98" y="30"/>
                        </a:lnTo>
                        <a:lnTo>
                          <a:pt x="100" y="30"/>
                        </a:lnTo>
                        <a:lnTo>
                          <a:pt x="104" y="29"/>
                        </a:lnTo>
                        <a:lnTo>
                          <a:pt x="108" y="29"/>
                        </a:lnTo>
                        <a:lnTo>
                          <a:pt x="110" y="27"/>
                        </a:lnTo>
                        <a:lnTo>
                          <a:pt x="112" y="27"/>
                        </a:lnTo>
                        <a:lnTo>
                          <a:pt x="115" y="27"/>
                        </a:lnTo>
                        <a:lnTo>
                          <a:pt x="118" y="26"/>
                        </a:lnTo>
                        <a:lnTo>
                          <a:pt x="121" y="26"/>
                        </a:lnTo>
                        <a:lnTo>
                          <a:pt x="123" y="25"/>
                        </a:lnTo>
                        <a:lnTo>
                          <a:pt x="127" y="25"/>
                        </a:lnTo>
                        <a:lnTo>
                          <a:pt x="129" y="25"/>
                        </a:lnTo>
                        <a:lnTo>
                          <a:pt x="131" y="24"/>
                        </a:lnTo>
                        <a:lnTo>
                          <a:pt x="134" y="24"/>
                        </a:lnTo>
                        <a:lnTo>
                          <a:pt x="136" y="23"/>
                        </a:lnTo>
                        <a:lnTo>
                          <a:pt x="140" y="23"/>
                        </a:lnTo>
                        <a:lnTo>
                          <a:pt x="142" y="21"/>
                        </a:lnTo>
                        <a:lnTo>
                          <a:pt x="144" y="21"/>
                        </a:lnTo>
                        <a:lnTo>
                          <a:pt x="148" y="20"/>
                        </a:lnTo>
                        <a:lnTo>
                          <a:pt x="150" y="20"/>
                        </a:lnTo>
                        <a:lnTo>
                          <a:pt x="153" y="20"/>
                        </a:lnTo>
                        <a:lnTo>
                          <a:pt x="156" y="20"/>
                        </a:lnTo>
                        <a:lnTo>
                          <a:pt x="159" y="20"/>
                        </a:lnTo>
                        <a:lnTo>
                          <a:pt x="162" y="20"/>
                        </a:lnTo>
                        <a:lnTo>
                          <a:pt x="165" y="19"/>
                        </a:lnTo>
                        <a:lnTo>
                          <a:pt x="167" y="18"/>
                        </a:lnTo>
                        <a:lnTo>
                          <a:pt x="170" y="18"/>
                        </a:lnTo>
                        <a:lnTo>
                          <a:pt x="173" y="18"/>
                        </a:lnTo>
                        <a:lnTo>
                          <a:pt x="173" y="20"/>
                        </a:lnTo>
                        <a:lnTo>
                          <a:pt x="174" y="24"/>
                        </a:lnTo>
                        <a:lnTo>
                          <a:pt x="175" y="26"/>
                        </a:lnTo>
                        <a:lnTo>
                          <a:pt x="176" y="30"/>
                        </a:lnTo>
                        <a:lnTo>
                          <a:pt x="176" y="32"/>
                        </a:lnTo>
                        <a:lnTo>
                          <a:pt x="178" y="36"/>
                        </a:lnTo>
                        <a:lnTo>
                          <a:pt x="179" y="38"/>
                        </a:lnTo>
                        <a:lnTo>
                          <a:pt x="179" y="43"/>
                        </a:lnTo>
                        <a:lnTo>
                          <a:pt x="184" y="43"/>
                        </a:lnTo>
                        <a:lnTo>
                          <a:pt x="187" y="43"/>
                        </a:lnTo>
                        <a:lnTo>
                          <a:pt x="192" y="43"/>
                        </a:lnTo>
                        <a:lnTo>
                          <a:pt x="197" y="43"/>
                        </a:lnTo>
                        <a:lnTo>
                          <a:pt x="200" y="43"/>
                        </a:lnTo>
                        <a:lnTo>
                          <a:pt x="205" y="43"/>
                        </a:lnTo>
                        <a:lnTo>
                          <a:pt x="210" y="43"/>
                        </a:lnTo>
                        <a:lnTo>
                          <a:pt x="214" y="43"/>
                        </a:lnTo>
                        <a:lnTo>
                          <a:pt x="214" y="39"/>
                        </a:lnTo>
                        <a:lnTo>
                          <a:pt x="217" y="36"/>
                        </a:lnTo>
                        <a:lnTo>
                          <a:pt x="219" y="33"/>
                        </a:lnTo>
                        <a:lnTo>
                          <a:pt x="220" y="32"/>
                        </a:lnTo>
                        <a:lnTo>
                          <a:pt x="224" y="27"/>
                        </a:lnTo>
                        <a:lnTo>
                          <a:pt x="227" y="25"/>
                        </a:lnTo>
                        <a:lnTo>
                          <a:pt x="230" y="24"/>
                        </a:lnTo>
                        <a:lnTo>
                          <a:pt x="233" y="23"/>
                        </a:lnTo>
                        <a:lnTo>
                          <a:pt x="237" y="23"/>
                        </a:lnTo>
                        <a:lnTo>
                          <a:pt x="241" y="23"/>
                        </a:lnTo>
                        <a:lnTo>
                          <a:pt x="243" y="23"/>
                        </a:lnTo>
                        <a:lnTo>
                          <a:pt x="245" y="25"/>
                        </a:lnTo>
                        <a:lnTo>
                          <a:pt x="248" y="26"/>
                        </a:lnTo>
                        <a:lnTo>
                          <a:pt x="250" y="30"/>
                        </a:lnTo>
                        <a:lnTo>
                          <a:pt x="252" y="32"/>
                        </a:lnTo>
                        <a:lnTo>
                          <a:pt x="256" y="36"/>
                        </a:lnTo>
                        <a:lnTo>
                          <a:pt x="258" y="38"/>
                        </a:lnTo>
                        <a:lnTo>
                          <a:pt x="262" y="43"/>
                        </a:lnTo>
                        <a:lnTo>
                          <a:pt x="264" y="46"/>
                        </a:lnTo>
                        <a:lnTo>
                          <a:pt x="267" y="50"/>
                        </a:lnTo>
                        <a:lnTo>
                          <a:pt x="269" y="54"/>
                        </a:lnTo>
                        <a:lnTo>
                          <a:pt x="273" y="58"/>
                        </a:lnTo>
                        <a:lnTo>
                          <a:pt x="275" y="62"/>
                        </a:lnTo>
                        <a:lnTo>
                          <a:pt x="277" y="65"/>
                        </a:lnTo>
                        <a:lnTo>
                          <a:pt x="281" y="69"/>
                        </a:lnTo>
                        <a:lnTo>
                          <a:pt x="284" y="73"/>
                        </a:lnTo>
                        <a:lnTo>
                          <a:pt x="287" y="75"/>
                        </a:lnTo>
                        <a:lnTo>
                          <a:pt x="290" y="78"/>
                        </a:lnTo>
                        <a:lnTo>
                          <a:pt x="293" y="81"/>
                        </a:lnTo>
                        <a:lnTo>
                          <a:pt x="297" y="82"/>
                        </a:lnTo>
                        <a:lnTo>
                          <a:pt x="301" y="83"/>
                        </a:lnTo>
                        <a:lnTo>
                          <a:pt x="305" y="83"/>
                        </a:lnTo>
                        <a:lnTo>
                          <a:pt x="308" y="83"/>
                        </a:lnTo>
                        <a:lnTo>
                          <a:pt x="314" y="83"/>
                        </a:lnTo>
                        <a:lnTo>
                          <a:pt x="315" y="81"/>
                        </a:lnTo>
                        <a:lnTo>
                          <a:pt x="316" y="77"/>
                        </a:lnTo>
                        <a:lnTo>
                          <a:pt x="319" y="75"/>
                        </a:lnTo>
                        <a:lnTo>
                          <a:pt x="320" y="73"/>
                        </a:lnTo>
                        <a:lnTo>
                          <a:pt x="321" y="70"/>
                        </a:lnTo>
                        <a:lnTo>
                          <a:pt x="321" y="67"/>
                        </a:lnTo>
                        <a:lnTo>
                          <a:pt x="322" y="64"/>
                        </a:lnTo>
                        <a:lnTo>
                          <a:pt x="324" y="62"/>
                        </a:lnTo>
                        <a:lnTo>
                          <a:pt x="324" y="59"/>
                        </a:lnTo>
                        <a:lnTo>
                          <a:pt x="324" y="57"/>
                        </a:lnTo>
                        <a:lnTo>
                          <a:pt x="324" y="54"/>
                        </a:lnTo>
                        <a:lnTo>
                          <a:pt x="324" y="51"/>
                        </a:lnTo>
                        <a:lnTo>
                          <a:pt x="324" y="46"/>
                        </a:lnTo>
                        <a:lnTo>
                          <a:pt x="324" y="42"/>
                        </a:lnTo>
                        <a:lnTo>
                          <a:pt x="321" y="36"/>
                        </a:lnTo>
                        <a:lnTo>
                          <a:pt x="320" y="31"/>
                        </a:lnTo>
                        <a:lnTo>
                          <a:pt x="318" y="26"/>
                        </a:lnTo>
                        <a:lnTo>
                          <a:pt x="315" y="21"/>
                        </a:lnTo>
                        <a:lnTo>
                          <a:pt x="311" y="18"/>
                        </a:lnTo>
                        <a:lnTo>
                          <a:pt x="308" y="12"/>
                        </a:lnTo>
                        <a:lnTo>
                          <a:pt x="303" y="8"/>
                        </a:lnTo>
                        <a:lnTo>
                          <a:pt x="300" y="5"/>
                        </a:lnTo>
                        <a:lnTo>
                          <a:pt x="303" y="5"/>
                        </a:lnTo>
                        <a:lnTo>
                          <a:pt x="307" y="4"/>
                        </a:lnTo>
                        <a:lnTo>
                          <a:pt x="309" y="2"/>
                        </a:lnTo>
                        <a:lnTo>
                          <a:pt x="314" y="2"/>
                        </a:lnTo>
                        <a:lnTo>
                          <a:pt x="316" y="2"/>
                        </a:lnTo>
                        <a:lnTo>
                          <a:pt x="320" y="2"/>
                        </a:lnTo>
                        <a:lnTo>
                          <a:pt x="324" y="2"/>
                        </a:lnTo>
                        <a:lnTo>
                          <a:pt x="327" y="2"/>
                        </a:lnTo>
                        <a:lnTo>
                          <a:pt x="331" y="2"/>
                        </a:lnTo>
                        <a:lnTo>
                          <a:pt x="334" y="2"/>
                        </a:lnTo>
                        <a:lnTo>
                          <a:pt x="337" y="1"/>
                        </a:lnTo>
                        <a:lnTo>
                          <a:pt x="341" y="1"/>
                        </a:lnTo>
                        <a:lnTo>
                          <a:pt x="344" y="1"/>
                        </a:lnTo>
                        <a:lnTo>
                          <a:pt x="347" y="1"/>
                        </a:lnTo>
                        <a:lnTo>
                          <a:pt x="351" y="1"/>
                        </a:lnTo>
                        <a:lnTo>
                          <a:pt x="354" y="1"/>
                        </a:lnTo>
                        <a:lnTo>
                          <a:pt x="353" y="4"/>
                        </a:lnTo>
                        <a:lnTo>
                          <a:pt x="352" y="6"/>
                        </a:lnTo>
                        <a:lnTo>
                          <a:pt x="350" y="10"/>
                        </a:lnTo>
                        <a:lnTo>
                          <a:pt x="348" y="13"/>
                        </a:lnTo>
                        <a:lnTo>
                          <a:pt x="353" y="16"/>
                        </a:lnTo>
                        <a:lnTo>
                          <a:pt x="357" y="18"/>
                        </a:lnTo>
                        <a:lnTo>
                          <a:pt x="360" y="19"/>
                        </a:lnTo>
                        <a:lnTo>
                          <a:pt x="364" y="21"/>
                        </a:lnTo>
                        <a:lnTo>
                          <a:pt x="366" y="23"/>
                        </a:lnTo>
                        <a:lnTo>
                          <a:pt x="370" y="26"/>
                        </a:lnTo>
                        <a:lnTo>
                          <a:pt x="373" y="27"/>
                        </a:lnTo>
                        <a:lnTo>
                          <a:pt x="378" y="31"/>
                        </a:lnTo>
                        <a:lnTo>
                          <a:pt x="379" y="33"/>
                        </a:lnTo>
                        <a:lnTo>
                          <a:pt x="382" y="37"/>
                        </a:lnTo>
                        <a:lnTo>
                          <a:pt x="384" y="39"/>
                        </a:lnTo>
                        <a:lnTo>
                          <a:pt x="386" y="43"/>
                        </a:lnTo>
                        <a:lnTo>
                          <a:pt x="391" y="48"/>
                        </a:lnTo>
                        <a:lnTo>
                          <a:pt x="396" y="52"/>
                        </a:lnTo>
                        <a:lnTo>
                          <a:pt x="401" y="56"/>
                        </a:lnTo>
                        <a:lnTo>
                          <a:pt x="407" y="58"/>
                        </a:lnTo>
                        <a:lnTo>
                          <a:pt x="409" y="59"/>
                        </a:lnTo>
                        <a:lnTo>
                          <a:pt x="411" y="61"/>
                        </a:lnTo>
                        <a:lnTo>
                          <a:pt x="415" y="62"/>
                        </a:lnTo>
                        <a:lnTo>
                          <a:pt x="417" y="63"/>
                        </a:lnTo>
                        <a:lnTo>
                          <a:pt x="420" y="63"/>
                        </a:lnTo>
                        <a:lnTo>
                          <a:pt x="422" y="64"/>
                        </a:lnTo>
                        <a:lnTo>
                          <a:pt x="424" y="64"/>
                        </a:lnTo>
                        <a:lnTo>
                          <a:pt x="428" y="64"/>
                        </a:lnTo>
                        <a:lnTo>
                          <a:pt x="430" y="64"/>
                        </a:lnTo>
                        <a:lnTo>
                          <a:pt x="434" y="64"/>
                        </a:lnTo>
                        <a:lnTo>
                          <a:pt x="436" y="64"/>
                        </a:lnTo>
                        <a:lnTo>
                          <a:pt x="440" y="65"/>
                        </a:lnTo>
                        <a:lnTo>
                          <a:pt x="442" y="64"/>
                        </a:lnTo>
                        <a:lnTo>
                          <a:pt x="445" y="64"/>
                        </a:lnTo>
                        <a:lnTo>
                          <a:pt x="448" y="63"/>
                        </a:lnTo>
                        <a:lnTo>
                          <a:pt x="451" y="63"/>
                        </a:lnTo>
                        <a:lnTo>
                          <a:pt x="453" y="62"/>
                        </a:lnTo>
                        <a:lnTo>
                          <a:pt x="455" y="62"/>
                        </a:lnTo>
                        <a:lnTo>
                          <a:pt x="458" y="61"/>
                        </a:lnTo>
                        <a:lnTo>
                          <a:pt x="461" y="61"/>
                        </a:lnTo>
                        <a:lnTo>
                          <a:pt x="466" y="57"/>
                        </a:lnTo>
                        <a:lnTo>
                          <a:pt x="471" y="55"/>
                        </a:lnTo>
                        <a:lnTo>
                          <a:pt x="475" y="52"/>
                        </a:lnTo>
                        <a:lnTo>
                          <a:pt x="480" y="49"/>
                        </a:lnTo>
                        <a:lnTo>
                          <a:pt x="485" y="45"/>
                        </a:lnTo>
                        <a:lnTo>
                          <a:pt x="488" y="42"/>
                        </a:lnTo>
                        <a:lnTo>
                          <a:pt x="493" y="38"/>
                        </a:lnTo>
                        <a:lnTo>
                          <a:pt x="497" y="35"/>
                        </a:lnTo>
                        <a:lnTo>
                          <a:pt x="499" y="30"/>
                        </a:lnTo>
                        <a:lnTo>
                          <a:pt x="503" y="25"/>
                        </a:lnTo>
                        <a:lnTo>
                          <a:pt x="505" y="21"/>
                        </a:lnTo>
                        <a:lnTo>
                          <a:pt x="507" y="18"/>
                        </a:lnTo>
                        <a:lnTo>
                          <a:pt x="509" y="12"/>
                        </a:lnTo>
                        <a:lnTo>
                          <a:pt x="510" y="7"/>
                        </a:lnTo>
                        <a:lnTo>
                          <a:pt x="511" y="4"/>
                        </a:lnTo>
                        <a:lnTo>
                          <a:pt x="511" y="0"/>
                        </a:lnTo>
                        <a:lnTo>
                          <a:pt x="515" y="0"/>
                        </a:lnTo>
                        <a:lnTo>
                          <a:pt x="518" y="0"/>
                        </a:lnTo>
                        <a:lnTo>
                          <a:pt x="523" y="0"/>
                        </a:lnTo>
                        <a:lnTo>
                          <a:pt x="528" y="0"/>
                        </a:lnTo>
                        <a:lnTo>
                          <a:pt x="531" y="0"/>
                        </a:lnTo>
                        <a:lnTo>
                          <a:pt x="535" y="0"/>
                        </a:lnTo>
                        <a:lnTo>
                          <a:pt x="538" y="0"/>
                        </a:lnTo>
                        <a:lnTo>
                          <a:pt x="544" y="0"/>
                        </a:lnTo>
                        <a:lnTo>
                          <a:pt x="538" y="2"/>
                        </a:lnTo>
                        <a:lnTo>
                          <a:pt x="536" y="5"/>
                        </a:lnTo>
                        <a:lnTo>
                          <a:pt x="534" y="7"/>
                        </a:lnTo>
                        <a:lnTo>
                          <a:pt x="531" y="10"/>
                        </a:lnTo>
                        <a:lnTo>
                          <a:pt x="526" y="16"/>
                        </a:lnTo>
                        <a:lnTo>
                          <a:pt x="522" y="20"/>
                        </a:lnTo>
                        <a:lnTo>
                          <a:pt x="518" y="24"/>
                        </a:lnTo>
                        <a:lnTo>
                          <a:pt x="517" y="29"/>
                        </a:lnTo>
                        <a:lnTo>
                          <a:pt x="516" y="33"/>
                        </a:lnTo>
                        <a:lnTo>
                          <a:pt x="516" y="38"/>
                        </a:lnTo>
                        <a:lnTo>
                          <a:pt x="516" y="40"/>
                        </a:lnTo>
                        <a:lnTo>
                          <a:pt x="516" y="45"/>
                        </a:lnTo>
                        <a:lnTo>
                          <a:pt x="518" y="48"/>
                        </a:lnTo>
                        <a:lnTo>
                          <a:pt x="521" y="51"/>
                        </a:lnTo>
                        <a:lnTo>
                          <a:pt x="523" y="54"/>
                        </a:lnTo>
                        <a:lnTo>
                          <a:pt x="525" y="57"/>
                        </a:lnTo>
                        <a:lnTo>
                          <a:pt x="529" y="59"/>
                        </a:lnTo>
                        <a:lnTo>
                          <a:pt x="534" y="62"/>
                        </a:lnTo>
                        <a:lnTo>
                          <a:pt x="536" y="63"/>
                        </a:lnTo>
                        <a:lnTo>
                          <a:pt x="541" y="65"/>
                        </a:lnTo>
                        <a:lnTo>
                          <a:pt x="545" y="67"/>
                        </a:lnTo>
                        <a:lnTo>
                          <a:pt x="549" y="68"/>
                        </a:lnTo>
                        <a:lnTo>
                          <a:pt x="554" y="69"/>
                        </a:lnTo>
                        <a:lnTo>
                          <a:pt x="558" y="70"/>
                        </a:lnTo>
                        <a:lnTo>
                          <a:pt x="564" y="70"/>
                        </a:lnTo>
                        <a:lnTo>
                          <a:pt x="569" y="71"/>
                        </a:lnTo>
                        <a:lnTo>
                          <a:pt x="573" y="71"/>
                        </a:lnTo>
                        <a:lnTo>
                          <a:pt x="577" y="71"/>
                        </a:lnTo>
                        <a:lnTo>
                          <a:pt x="582" y="71"/>
                        </a:lnTo>
                        <a:lnTo>
                          <a:pt x="586" y="71"/>
                        </a:lnTo>
                        <a:lnTo>
                          <a:pt x="589" y="70"/>
                        </a:lnTo>
                        <a:lnTo>
                          <a:pt x="593" y="70"/>
                        </a:lnTo>
                        <a:lnTo>
                          <a:pt x="595" y="69"/>
                        </a:lnTo>
                        <a:lnTo>
                          <a:pt x="599" y="68"/>
                        </a:lnTo>
                        <a:lnTo>
                          <a:pt x="598" y="64"/>
                        </a:lnTo>
                        <a:lnTo>
                          <a:pt x="596" y="61"/>
                        </a:lnTo>
                        <a:lnTo>
                          <a:pt x="596" y="58"/>
                        </a:lnTo>
                        <a:lnTo>
                          <a:pt x="596" y="56"/>
                        </a:lnTo>
                        <a:lnTo>
                          <a:pt x="595" y="52"/>
                        </a:lnTo>
                        <a:lnTo>
                          <a:pt x="595" y="50"/>
                        </a:lnTo>
                        <a:lnTo>
                          <a:pt x="594" y="48"/>
                        </a:lnTo>
                        <a:lnTo>
                          <a:pt x="594" y="45"/>
                        </a:lnTo>
                        <a:lnTo>
                          <a:pt x="593" y="40"/>
                        </a:lnTo>
                        <a:lnTo>
                          <a:pt x="592" y="37"/>
                        </a:lnTo>
                        <a:lnTo>
                          <a:pt x="591" y="33"/>
                        </a:lnTo>
                        <a:lnTo>
                          <a:pt x="591" y="31"/>
                        </a:lnTo>
                        <a:lnTo>
                          <a:pt x="589" y="27"/>
                        </a:lnTo>
                        <a:lnTo>
                          <a:pt x="588" y="26"/>
                        </a:lnTo>
                        <a:lnTo>
                          <a:pt x="587" y="24"/>
                        </a:lnTo>
                        <a:lnTo>
                          <a:pt x="586" y="23"/>
                        </a:lnTo>
                        <a:lnTo>
                          <a:pt x="583" y="20"/>
                        </a:lnTo>
                        <a:lnTo>
                          <a:pt x="582" y="19"/>
                        </a:lnTo>
                        <a:lnTo>
                          <a:pt x="577" y="18"/>
                        </a:lnTo>
                        <a:lnTo>
                          <a:pt x="575" y="17"/>
                        </a:lnTo>
                        <a:lnTo>
                          <a:pt x="572" y="16"/>
                        </a:lnTo>
                        <a:lnTo>
                          <a:pt x="569" y="14"/>
                        </a:lnTo>
                        <a:lnTo>
                          <a:pt x="564" y="12"/>
                        </a:lnTo>
                        <a:lnTo>
                          <a:pt x="562" y="8"/>
                        </a:lnTo>
                        <a:lnTo>
                          <a:pt x="558" y="6"/>
                        </a:lnTo>
                        <a:lnTo>
                          <a:pt x="556" y="5"/>
                        </a:lnTo>
                        <a:lnTo>
                          <a:pt x="554" y="2"/>
                        </a:lnTo>
                        <a:lnTo>
                          <a:pt x="551" y="0"/>
                        </a:lnTo>
                        <a:lnTo>
                          <a:pt x="556" y="0"/>
                        </a:lnTo>
                        <a:lnTo>
                          <a:pt x="560" y="0"/>
                        </a:lnTo>
                        <a:lnTo>
                          <a:pt x="564" y="0"/>
                        </a:lnTo>
                        <a:lnTo>
                          <a:pt x="568" y="0"/>
                        </a:lnTo>
                        <a:lnTo>
                          <a:pt x="572" y="0"/>
                        </a:lnTo>
                        <a:lnTo>
                          <a:pt x="576" y="0"/>
                        </a:lnTo>
                        <a:lnTo>
                          <a:pt x="580" y="0"/>
                        </a:lnTo>
                        <a:lnTo>
                          <a:pt x="585" y="0"/>
                        </a:lnTo>
                        <a:lnTo>
                          <a:pt x="588" y="0"/>
                        </a:lnTo>
                        <a:lnTo>
                          <a:pt x="592" y="0"/>
                        </a:lnTo>
                        <a:lnTo>
                          <a:pt x="596" y="0"/>
                        </a:lnTo>
                        <a:lnTo>
                          <a:pt x="600" y="0"/>
                        </a:lnTo>
                        <a:lnTo>
                          <a:pt x="605" y="0"/>
                        </a:lnTo>
                        <a:lnTo>
                          <a:pt x="608" y="0"/>
                        </a:lnTo>
                        <a:lnTo>
                          <a:pt x="612" y="0"/>
                        </a:lnTo>
                        <a:lnTo>
                          <a:pt x="617" y="1"/>
                        </a:lnTo>
                        <a:lnTo>
                          <a:pt x="620" y="1"/>
                        </a:lnTo>
                        <a:lnTo>
                          <a:pt x="625" y="1"/>
                        </a:lnTo>
                        <a:lnTo>
                          <a:pt x="628" y="1"/>
                        </a:lnTo>
                        <a:lnTo>
                          <a:pt x="632" y="2"/>
                        </a:lnTo>
                        <a:lnTo>
                          <a:pt x="637" y="2"/>
                        </a:lnTo>
                        <a:lnTo>
                          <a:pt x="640" y="2"/>
                        </a:lnTo>
                        <a:lnTo>
                          <a:pt x="645" y="2"/>
                        </a:lnTo>
                        <a:lnTo>
                          <a:pt x="650" y="2"/>
                        </a:lnTo>
                        <a:lnTo>
                          <a:pt x="652" y="2"/>
                        </a:lnTo>
                        <a:lnTo>
                          <a:pt x="657" y="2"/>
                        </a:lnTo>
                        <a:lnTo>
                          <a:pt x="661" y="2"/>
                        </a:lnTo>
                        <a:lnTo>
                          <a:pt x="665" y="2"/>
                        </a:lnTo>
                        <a:lnTo>
                          <a:pt x="669" y="2"/>
                        </a:lnTo>
                        <a:lnTo>
                          <a:pt x="672" y="4"/>
                        </a:lnTo>
                        <a:lnTo>
                          <a:pt x="678" y="4"/>
                        </a:lnTo>
                        <a:lnTo>
                          <a:pt x="682" y="5"/>
                        </a:lnTo>
                        <a:lnTo>
                          <a:pt x="685" y="5"/>
                        </a:lnTo>
                        <a:lnTo>
                          <a:pt x="689" y="5"/>
                        </a:lnTo>
                        <a:lnTo>
                          <a:pt x="694" y="5"/>
                        </a:lnTo>
                        <a:lnTo>
                          <a:pt x="697" y="5"/>
                        </a:lnTo>
                        <a:lnTo>
                          <a:pt x="701" y="5"/>
                        </a:lnTo>
                        <a:lnTo>
                          <a:pt x="706" y="5"/>
                        </a:lnTo>
                        <a:lnTo>
                          <a:pt x="709" y="5"/>
                        </a:lnTo>
                        <a:lnTo>
                          <a:pt x="714" y="5"/>
                        </a:lnTo>
                        <a:lnTo>
                          <a:pt x="717" y="5"/>
                        </a:lnTo>
                        <a:lnTo>
                          <a:pt x="721" y="5"/>
                        </a:lnTo>
                        <a:lnTo>
                          <a:pt x="726" y="6"/>
                        </a:lnTo>
                        <a:lnTo>
                          <a:pt x="731" y="6"/>
                        </a:lnTo>
                        <a:lnTo>
                          <a:pt x="734" y="6"/>
                        </a:lnTo>
                        <a:lnTo>
                          <a:pt x="738" y="6"/>
                        </a:lnTo>
                        <a:lnTo>
                          <a:pt x="741" y="7"/>
                        </a:lnTo>
                        <a:lnTo>
                          <a:pt x="746" y="7"/>
                        </a:lnTo>
                        <a:lnTo>
                          <a:pt x="751" y="7"/>
                        </a:lnTo>
                        <a:lnTo>
                          <a:pt x="754" y="7"/>
                        </a:lnTo>
                        <a:lnTo>
                          <a:pt x="759" y="7"/>
                        </a:lnTo>
                        <a:lnTo>
                          <a:pt x="763" y="7"/>
                        </a:lnTo>
                        <a:lnTo>
                          <a:pt x="766" y="7"/>
                        </a:lnTo>
                        <a:lnTo>
                          <a:pt x="770" y="8"/>
                        </a:lnTo>
                        <a:lnTo>
                          <a:pt x="774" y="8"/>
                        </a:lnTo>
                        <a:lnTo>
                          <a:pt x="779" y="10"/>
                        </a:lnTo>
                        <a:lnTo>
                          <a:pt x="783" y="10"/>
                        </a:lnTo>
                        <a:lnTo>
                          <a:pt x="786" y="10"/>
                        </a:lnTo>
                        <a:lnTo>
                          <a:pt x="791" y="10"/>
                        </a:lnTo>
                        <a:lnTo>
                          <a:pt x="795" y="10"/>
                        </a:lnTo>
                        <a:lnTo>
                          <a:pt x="799" y="10"/>
                        </a:lnTo>
                        <a:lnTo>
                          <a:pt x="803" y="10"/>
                        </a:lnTo>
                        <a:lnTo>
                          <a:pt x="808" y="11"/>
                        </a:lnTo>
                        <a:lnTo>
                          <a:pt x="811" y="11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5" name="Freeform 248">
                    <a:extLst>
                      <a:ext uri="{FF2B5EF4-FFF2-40B4-BE49-F238E27FC236}">
                        <a16:creationId xmlns:a16="http://schemas.microsoft.com/office/drawing/2014/main" id="{D236BD8F-98A2-4D0D-A734-C17A9128E7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20" y="1690"/>
                    <a:ext cx="4" cy="4"/>
                  </a:xfrm>
                  <a:custGeom>
                    <a:avLst/>
                    <a:gdLst>
                      <a:gd name="T0" fmla="*/ 0 w 13"/>
                      <a:gd name="T1" fmla="*/ 0 h 14"/>
                      <a:gd name="T2" fmla="*/ 0 w 13"/>
                      <a:gd name="T3" fmla="*/ 0 h 14"/>
                      <a:gd name="T4" fmla="*/ 0 w 13"/>
                      <a:gd name="T5" fmla="*/ 0 h 14"/>
                      <a:gd name="T6" fmla="*/ 0 w 13"/>
                      <a:gd name="T7" fmla="*/ 0 h 14"/>
                      <a:gd name="T8" fmla="*/ 0 w 13"/>
                      <a:gd name="T9" fmla="*/ 0 h 14"/>
                      <a:gd name="T10" fmla="*/ 0 w 13"/>
                      <a:gd name="T11" fmla="*/ 0 h 14"/>
                      <a:gd name="T12" fmla="*/ 0 w 13"/>
                      <a:gd name="T13" fmla="*/ 0 h 14"/>
                      <a:gd name="T14" fmla="*/ 0 w 13"/>
                      <a:gd name="T15" fmla="*/ 0 h 14"/>
                      <a:gd name="T16" fmla="*/ 0 w 13"/>
                      <a:gd name="T17" fmla="*/ 0 h 14"/>
                      <a:gd name="T18" fmla="*/ 0 w 13"/>
                      <a:gd name="T19" fmla="*/ 0 h 14"/>
                      <a:gd name="T20" fmla="*/ 0 w 13"/>
                      <a:gd name="T21" fmla="*/ 0 h 14"/>
                      <a:gd name="T22" fmla="*/ 0 w 13"/>
                      <a:gd name="T23" fmla="*/ 0 h 14"/>
                      <a:gd name="T24" fmla="*/ 0 w 13"/>
                      <a:gd name="T25" fmla="*/ 0 h 14"/>
                      <a:gd name="T26" fmla="*/ 0 w 13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"/>
                      <a:gd name="T43" fmla="*/ 0 h 14"/>
                      <a:gd name="T44" fmla="*/ 13 w 13"/>
                      <a:gd name="T45" fmla="*/ 14 h 1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" h="14">
                        <a:moveTo>
                          <a:pt x="13" y="14"/>
                        </a:moveTo>
                        <a:lnTo>
                          <a:pt x="8" y="11"/>
                        </a:lnTo>
                        <a:lnTo>
                          <a:pt x="5" y="8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2" y="2"/>
                        </a:lnTo>
                        <a:lnTo>
                          <a:pt x="6" y="1"/>
                        </a:lnTo>
                        <a:lnTo>
                          <a:pt x="9" y="0"/>
                        </a:lnTo>
                        <a:lnTo>
                          <a:pt x="13" y="0"/>
                        </a:lnTo>
                        <a:lnTo>
                          <a:pt x="13" y="2"/>
                        </a:lnTo>
                        <a:lnTo>
                          <a:pt x="13" y="7"/>
                        </a:lnTo>
                        <a:lnTo>
                          <a:pt x="13" y="10"/>
                        </a:lnTo>
                        <a:lnTo>
                          <a:pt x="13" y="1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6" name="Freeform 249">
                    <a:extLst>
                      <a:ext uri="{FF2B5EF4-FFF2-40B4-BE49-F238E27FC236}">
                        <a16:creationId xmlns:a16="http://schemas.microsoft.com/office/drawing/2014/main" id="{45917193-C217-4516-871D-A4737ABA18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5" y="1942"/>
                    <a:ext cx="475" cy="36"/>
                  </a:xfrm>
                  <a:custGeom>
                    <a:avLst/>
                    <a:gdLst>
                      <a:gd name="T0" fmla="*/ 0 w 1425"/>
                      <a:gd name="T1" fmla="*/ 0 h 109"/>
                      <a:gd name="T2" fmla="*/ 0 w 1425"/>
                      <a:gd name="T3" fmla="*/ 0 h 109"/>
                      <a:gd name="T4" fmla="*/ 0 w 1425"/>
                      <a:gd name="T5" fmla="*/ 0 h 109"/>
                      <a:gd name="T6" fmla="*/ 0 w 1425"/>
                      <a:gd name="T7" fmla="*/ 0 h 109"/>
                      <a:gd name="T8" fmla="*/ 0 w 1425"/>
                      <a:gd name="T9" fmla="*/ 0 h 109"/>
                      <a:gd name="T10" fmla="*/ 0 w 1425"/>
                      <a:gd name="T11" fmla="*/ 0 h 109"/>
                      <a:gd name="T12" fmla="*/ 0 w 1425"/>
                      <a:gd name="T13" fmla="*/ 0 h 109"/>
                      <a:gd name="T14" fmla="*/ 0 w 1425"/>
                      <a:gd name="T15" fmla="*/ 0 h 109"/>
                      <a:gd name="T16" fmla="*/ 0 w 1425"/>
                      <a:gd name="T17" fmla="*/ 0 h 109"/>
                      <a:gd name="T18" fmla="*/ 0 w 1425"/>
                      <a:gd name="T19" fmla="*/ 0 h 109"/>
                      <a:gd name="T20" fmla="*/ 0 w 1425"/>
                      <a:gd name="T21" fmla="*/ 0 h 109"/>
                      <a:gd name="T22" fmla="*/ 0 w 1425"/>
                      <a:gd name="T23" fmla="*/ 0 h 109"/>
                      <a:gd name="T24" fmla="*/ 0 w 1425"/>
                      <a:gd name="T25" fmla="*/ 0 h 109"/>
                      <a:gd name="T26" fmla="*/ 0 w 1425"/>
                      <a:gd name="T27" fmla="*/ 0 h 109"/>
                      <a:gd name="T28" fmla="*/ 0 w 1425"/>
                      <a:gd name="T29" fmla="*/ 0 h 109"/>
                      <a:gd name="T30" fmla="*/ 0 w 1425"/>
                      <a:gd name="T31" fmla="*/ 0 h 109"/>
                      <a:gd name="T32" fmla="*/ 0 w 1425"/>
                      <a:gd name="T33" fmla="*/ 0 h 109"/>
                      <a:gd name="T34" fmla="*/ 0 w 1425"/>
                      <a:gd name="T35" fmla="*/ 0 h 109"/>
                      <a:gd name="T36" fmla="*/ 0 w 1425"/>
                      <a:gd name="T37" fmla="*/ 0 h 109"/>
                      <a:gd name="T38" fmla="*/ 0 w 1425"/>
                      <a:gd name="T39" fmla="*/ 0 h 109"/>
                      <a:gd name="T40" fmla="*/ 0 w 1425"/>
                      <a:gd name="T41" fmla="*/ 0 h 109"/>
                      <a:gd name="T42" fmla="*/ 0 w 1425"/>
                      <a:gd name="T43" fmla="*/ 0 h 109"/>
                      <a:gd name="T44" fmla="*/ 0 w 1425"/>
                      <a:gd name="T45" fmla="*/ 0 h 109"/>
                      <a:gd name="T46" fmla="*/ 0 w 1425"/>
                      <a:gd name="T47" fmla="*/ 0 h 109"/>
                      <a:gd name="T48" fmla="*/ 0 w 1425"/>
                      <a:gd name="T49" fmla="*/ 0 h 109"/>
                      <a:gd name="T50" fmla="*/ 0 w 1425"/>
                      <a:gd name="T51" fmla="*/ 0 h 109"/>
                      <a:gd name="T52" fmla="*/ 0 w 1425"/>
                      <a:gd name="T53" fmla="*/ 0 h 109"/>
                      <a:gd name="T54" fmla="*/ 0 w 1425"/>
                      <a:gd name="T55" fmla="*/ 0 h 109"/>
                      <a:gd name="T56" fmla="*/ 0 w 1425"/>
                      <a:gd name="T57" fmla="*/ 0 h 109"/>
                      <a:gd name="T58" fmla="*/ 0 w 1425"/>
                      <a:gd name="T59" fmla="*/ 0 h 109"/>
                      <a:gd name="T60" fmla="*/ 0 w 1425"/>
                      <a:gd name="T61" fmla="*/ 0 h 109"/>
                      <a:gd name="T62" fmla="*/ 0 w 1425"/>
                      <a:gd name="T63" fmla="*/ 0 h 109"/>
                      <a:gd name="T64" fmla="*/ 0 w 1425"/>
                      <a:gd name="T65" fmla="*/ 0 h 109"/>
                      <a:gd name="T66" fmla="*/ 0 w 1425"/>
                      <a:gd name="T67" fmla="*/ 0 h 109"/>
                      <a:gd name="T68" fmla="*/ 0 w 1425"/>
                      <a:gd name="T69" fmla="*/ 0 h 109"/>
                      <a:gd name="T70" fmla="*/ 0 w 1425"/>
                      <a:gd name="T71" fmla="*/ 0 h 109"/>
                      <a:gd name="T72" fmla="*/ 0 w 1425"/>
                      <a:gd name="T73" fmla="*/ 0 h 109"/>
                      <a:gd name="T74" fmla="*/ 0 w 1425"/>
                      <a:gd name="T75" fmla="*/ 0 h 109"/>
                      <a:gd name="T76" fmla="*/ 0 w 1425"/>
                      <a:gd name="T77" fmla="*/ 0 h 109"/>
                      <a:gd name="T78" fmla="*/ 0 w 1425"/>
                      <a:gd name="T79" fmla="*/ 0 h 109"/>
                      <a:gd name="T80" fmla="*/ 0 w 1425"/>
                      <a:gd name="T81" fmla="*/ 0 h 109"/>
                      <a:gd name="T82" fmla="*/ 0 w 1425"/>
                      <a:gd name="T83" fmla="*/ 0 h 109"/>
                      <a:gd name="T84" fmla="*/ 0 w 1425"/>
                      <a:gd name="T85" fmla="*/ 0 h 109"/>
                      <a:gd name="T86" fmla="*/ 0 w 1425"/>
                      <a:gd name="T87" fmla="*/ 0 h 109"/>
                      <a:gd name="T88" fmla="*/ 0 w 1425"/>
                      <a:gd name="T89" fmla="*/ 0 h 109"/>
                      <a:gd name="T90" fmla="*/ 0 w 1425"/>
                      <a:gd name="T91" fmla="*/ 0 h 109"/>
                      <a:gd name="T92" fmla="*/ 0 w 1425"/>
                      <a:gd name="T93" fmla="*/ 0 h 109"/>
                      <a:gd name="T94" fmla="*/ 0 w 1425"/>
                      <a:gd name="T95" fmla="*/ 0 h 109"/>
                      <a:gd name="T96" fmla="*/ 0 w 1425"/>
                      <a:gd name="T97" fmla="*/ 0 h 109"/>
                      <a:gd name="T98" fmla="*/ 0 w 1425"/>
                      <a:gd name="T99" fmla="*/ 0 h 109"/>
                      <a:gd name="T100" fmla="*/ 0 w 1425"/>
                      <a:gd name="T101" fmla="*/ 0 h 109"/>
                      <a:gd name="T102" fmla="*/ 0 w 1425"/>
                      <a:gd name="T103" fmla="*/ 0 h 109"/>
                      <a:gd name="T104" fmla="*/ 0 w 1425"/>
                      <a:gd name="T105" fmla="*/ 0 h 109"/>
                      <a:gd name="T106" fmla="*/ 0 w 1425"/>
                      <a:gd name="T107" fmla="*/ 0 h 109"/>
                      <a:gd name="T108" fmla="*/ 0 w 1425"/>
                      <a:gd name="T109" fmla="*/ 0 h 109"/>
                      <a:gd name="T110" fmla="*/ 0 w 1425"/>
                      <a:gd name="T111" fmla="*/ 0 h 109"/>
                      <a:gd name="T112" fmla="*/ 0 w 1425"/>
                      <a:gd name="T113" fmla="*/ 0 h 109"/>
                      <a:gd name="T114" fmla="*/ 0 w 1425"/>
                      <a:gd name="T115" fmla="*/ 0 h 109"/>
                      <a:gd name="T116" fmla="*/ 0 w 1425"/>
                      <a:gd name="T117" fmla="*/ 0 h 109"/>
                      <a:gd name="T118" fmla="*/ 0 w 1425"/>
                      <a:gd name="T119" fmla="*/ 0 h 109"/>
                      <a:gd name="T120" fmla="*/ 0 w 1425"/>
                      <a:gd name="T121" fmla="*/ 0 h 109"/>
                      <a:gd name="T122" fmla="*/ 0 w 1425"/>
                      <a:gd name="T123" fmla="*/ 0 h 109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1425"/>
                      <a:gd name="T187" fmla="*/ 0 h 109"/>
                      <a:gd name="T188" fmla="*/ 1425 w 1425"/>
                      <a:gd name="T189" fmla="*/ 109 h 109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1425" h="109">
                        <a:moveTo>
                          <a:pt x="13" y="6"/>
                        </a:moveTo>
                        <a:lnTo>
                          <a:pt x="14" y="6"/>
                        </a:lnTo>
                        <a:lnTo>
                          <a:pt x="17" y="6"/>
                        </a:lnTo>
                        <a:lnTo>
                          <a:pt x="20" y="6"/>
                        </a:lnTo>
                        <a:lnTo>
                          <a:pt x="24" y="6"/>
                        </a:lnTo>
                        <a:lnTo>
                          <a:pt x="28" y="7"/>
                        </a:lnTo>
                        <a:lnTo>
                          <a:pt x="31" y="7"/>
                        </a:lnTo>
                        <a:lnTo>
                          <a:pt x="34" y="8"/>
                        </a:lnTo>
                        <a:lnTo>
                          <a:pt x="37" y="8"/>
                        </a:lnTo>
                        <a:lnTo>
                          <a:pt x="40" y="8"/>
                        </a:lnTo>
                        <a:lnTo>
                          <a:pt x="44" y="8"/>
                        </a:lnTo>
                        <a:lnTo>
                          <a:pt x="47" y="9"/>
                        </a:lnTo>
                        <a:lnTo>
                          <a:pt x="51" y="9"/>
                        </a:lnTo>
                        <a:lnTo>
                          <a:pt x="55" y="10"/>
                        </a:lnTo>
                        <a:lnTo>
                          <a:pt x="58" y="10"/>
                        </a:lnTo>
                        <a:lnTo>
                          <a:pt x="63" y="10"/>
                        </a:lnTo>
                        <a:lnTo>
                          <a:pt x="68" y="10"/>
                        </a:lnTo>
                        <a:lnTo>
                          <a:pt x="71" y="12"/>
                        </a:lnTo>
                        <a:lnTo>
                          <a:pt x="76" y="12"/>
                        </a:lnTo>
                        <a:lnTo>
                          <a:pt x="81" y="13"/>
                        </a:lnTo>
                        <a:lnTo>
                          <a:pt x="85" y="13"/>
                        </a:lnTo>
                        <a:lnTo>
                          <a:pt x="90" y="13"/>
                        </a:lnTo>
                        <a:lnTo>
                          <a:pt x="95" y="14"/>
                        </a:lnTo>
                        <a:lnTo>
                          <a:pt x="101" y="14"/>
                        </a:lnTo>
                        <a:lnTo>
                          <a:pt x="104" y="15"/>
                        </a:lnTo>
                        <a:lnTo>
                          <a:pt x="112" y="15"/>
                        </a:lnTo>
                        <a:lnTo>
                          <a:pt x="116" y="15"/>
                        </a:lnTo>
                        <a:lnTo>
                          <a:pt x="121" y="16"/>
                        </a:lnTo>
                        <a:lnTo>
                          <a:pt x="126" y="16"/>
                        </a:lnTo>
                        <a:lnTo>
                          <a:pt x="132" y="18"/>
                        </a:lnTo>
                        <a:lnTo>
                          <a:pt x="136" y="18"/>
                        </a:lnTo>
                        <a:lnTo>
                          <a:pt x="142" y="18"/>
                        </a:lnTo>
                        <a:lnTo>
                          <a:pt x="147" y="18"/>
                        </a:lnTo>
                        <a:lnTo>
                          <a:pt x="153" y="19"/>
                        </a:lnTo>
                        <a:lnTo>
                          <a:pt x="159" y="19"/>
                        </a:lnTo>
                        <a:lnTo>
                          <a:pt x="165" y="19"/>
                        </a:lnTo>
                        <a:lnTo>
                          <a:pt x="170" y="20"/>
                        </a:lnTo>
                        <a:lnTo>
                          <a:pt x="176" y="20"/>
                        </a:lnTo>
                        <a:lnTo>
                          <a:pt x="182" y="20"/>
                        </a:lnTo>
                        <a:lnTo>
                          <a:pt x="187" y="21"/>
                        </a:lnTo>
                        <a:lnTo>
                          <a:pt x="193" y="21"/>
                        </a:lnTo>
                        <a:lnTo>
                          <a:pt x="199" y="21"/>
                        </a:lnTo>
                        <a:lnTo>
                          <a:pt x="204" y="21"/>
                        </a:lnTo>
                        <a:lnTo>
                          <a:pt x="210" y="21"/>
                        </a:lnTo>
                        <a:lnTo>
                          <a:pt x="215" y="21"/>
                        </a:lnTo>
                        <a:lnTo>
                          <a:pt x="221" y="22"/>
                        </a:lnTo>
                        <a:lnTo>
                          <a:pt x="225" y="22"/>
                        </a:lnTo>
                        <a:lnTo>
                          <a:pt x="231" y="22"/>
                        </a:lnTo>
                        <a:lnTo>
                          <a:pt x="237" y="22"/>
                        </a:lnTo>
                        <a:lnTo>
                          <a:pt x="243" y="22"/>
                        </a:lnTo>
                        <a:lnTo>
                          <a:pt x="248" y="22"/>
                        </a:lnTo>
                        <a:lnTo>
                          <a:pt x="253" y="22"/>
                        </a:lnTo>
                        <a:lnTo>
                          <a:pt x="259" y="22"/>
                        </a:lnTo>
                        <a:lnTo>
                          <a:pt x="263" y="22"/>
                        </a:lnTo>
                        <a:lnTo>
                          <a:pt x="268" y="22"/>
                        </a:lnTo>
                        <a:lnTo>
                          <a:pt x="274" y="22"/>
                        </a:lnTo>
                        <a:lnTo>
                          <a:pt x="279" y="22"/>
                        </a:lnTo>
                        <a:lnTo>
                          <a:pt x="284" y="22"/>
                        </a:lnTo>
                        <a:lnTo>
                          <a:pt x="288" y="21"/>
                        </a:lnTo>
                        <a:lnTo>
                          <a:pt x="292" y="21"/>
                        </a:lnTo>
                        <a:lnTo>
                          <a:pt x="294" y="21"/>
                        </a:lnTo>
                        <a:lnTo>
                          <a:pt x="297" y="21"/>
                        </a:lnTo>
                        <a:lnTo>
                          <a:pt x="299" y="21"/>
                        </a:lnTo>
                        <a:lnTo>
                          <a:pt x="303" y="21"/>
                        </a:lnTo>
                        <a:lnTo>
                          <a:pt x="305" y="20"/>
                        </a:lnTo>
                        <a:lnTo>
                          <a:pt x="306" y="20"/>
                        </a:lnTo>
                        <a:lnTo>
                          <a:pt x="310" y="20"/>
                        </a:lnTo>
                        <a:lnTo>
                          <a:pt x="313" y="20"/>
                        </a:lnTo>
                        <a:lnTo>
                          <a:pt x="316" y="20"/>
                        </a:lnTo>
                        <a:lnTo>
                          <a:pt x="319" y="20"/>
                        </a:lnTo>
                        <a:lnTo>
                          <a:pt x="322" y="20"/>
                        </a:lnTo>
                        <a:lnTo>
                          <a:pt x="324" y="20"/>
                        </a:lnTo>
                        <a:lnTo>
                          <a:pt x="327" y="19"/>
                        </a:lnTo>
                        <a:lnTo>
                          <a:pt x="330" y="19"/>
                        </a:lnTo>
                        <a:lnTo>
                          <a:pt x="335" y="19"/>
                        </a:lnTo>
                        <a:lnTo>
                          <a:pt x="337" y="19"/>
                        </a:lnTo>
                        <a:lnTo>
                          <a:pt x="339" y="19"/>
                        </a:lnTo>
                        <a:lnTo>
                          <a:pt x="344" y="19"/>
                        </a:lnTo>
                        <a:lnTo>
                          <a:pt x="346" y="19"/>
                        </a:lnTo>
                        <a:lnTo>
                          <a:pt x="351" y="19"/>
                        </a:lnTo>
                        <a:lnTo>
                          <a:pt x="355" y="18"/>
                        </a:lnTo>
                        <a:lnTo>
                          <a:pt x="357" y="18"/>
                        </a:lnTo>
                        <a:lnTo>
                          <a:pt x="361" y="18"/>
                        </a:lnTo>
                        <a:lnTo>
                          <a:pt x="364" y="18"/>
                        </a:lnTo>
                        <a:lnTo>
                          <a:pt x="369" y="18"/>
                        </a:lnTo>
                        <a:lnTo>
                          <a:pt x="373" y="18"/>
                        </a:lnTo>
                        <a:lnTo>
                          <a:pt x="376" y="18"/>
                        </a:lnTo>
                        <a:lnTo>
                          <a:pt x="381" y="18"/>
                        </a:lnTo>
                        <a:lnTo>
                          <a:pt x="384" y="18"/>
                        </a:lnTo>
                        <a:lnTo>
                          <a:pt x="388" y="18"/>
                        </a:lnTo>
                        <a:lnTo>
                          <a:pt x="392" y="18"/>
                        </a:lnTo>
                        <a:lnTo>
                          <a:pt x="396" y="18"/>
                        </a:lnTo>
                        <a:lnTo>
                          <a:pt x="400" y="16"/>
                        </a:lnTo>
                        <a:lnTo>
                          <a:pt x="403" y="16"/>
                        </a:lnTo>
                        <a:lnTo>
                          <a:pt x="408" y="16"/>
                        </a:lnTo>
                        <a:lnTo>
                          <a:pt x="412" y="16"/>
                        </a:lnTo>
                        <a:lnTo>
                          <a:pt x="415" y="16"/>
                        </a:lnTo>
                        <a:lnTo>
                          <a:pt x="420" y="16"/>
                        </a:lnTo>
                        <a:lnTo>
                          <a:pt x="425" y="16"/>
                        </a:lnTo>
                        <a:lnTo>
                          <a:pt x="428" y="16"/>
                        </a:lnTo>
                        <a:lnTo>
                          <a:pt x="433" y="16"/>
                        </a:lnTo>
                        <a:lnTo>
                          <a:pt x="438" y="16"/>
                        </a:lnTo>
                        <a:lnTo>
                          <a:pt x="441" y="16"/>
                        </a:lnTo>
                        <a:lnTo>
                          <a:pt x="446" y="16"/>
                        </a:lnTo>
                        <a:lnTo>
                          <a:pt x="451" y="15"/>
                        </a:lnTo>
                        <a:lnTo>
                          <a:pt x="456" y="15"/>
                        </a:lnTo>
                        <a:lnTo>
                          <a:pt x="459" y="15"/>
                        </a:lnTo>
                        <a:lnTo>
                          <a:pt x="463" y="15"/>
                        </a:lnTo>
                        <a:lnTo>
                          <a:pt x="469" y="15"/>
                        </a:lnTo>
                        <a:lnTo>
                          <a:pt x="472" y="15"/>
                        </a:lnTo>
                        <a:lnTo>
                          <a:pt x="477" y="15"/>
                        </a:lnTo>
                        <a:lnTo>
                          <a:pt x="482" y="15"/>
                        </a:lnTo>
                        <a:lnTo>
                          <a:pt x="486" y="15"/>
                        </a:lnTo>
                        <a:lnTo>
                          <a:pt x="490" y="15"/>
                        </a:lnTo>
                        <a:lnTo>
                          <a:pt x="495" y="15"/>
                        </a:lnTo>
                        <a:lnTo>
                          <a:pt x="500" y="15"/>
                        </a:lnTo>
                        <a:lnTo>
                          <a:pt x="504" y="15"/>
                        </a:lnTo>
                        <a:lnTo>
                          <a:pt x="509" y="15"/>
                        </a:lnTo>
                        <a:lnTo>
                          <a:pt x="514" y="15"/>
                        </a:lnTo>
                        <a:lnTo>
                          <a:pt x="519" y="15"/>
                        </a:lnTo>
                        <a:lnTo>
                          <a:pt x="516" y="16"/>
                        </a:lnTo>
                        <a:lnTo>
                          <a:pt x="513" y="18"/>
                        </a:lnTo>
                        <a:lnTo>
                          <a:pt x="510" y="18"/>
                        </a:lnTo>
                        <a:lnTo>
                          <a:pt x="507" y="20"/>
                        </a:lnTo>
                        <a:lnTo>
                          <a:pt x="504" y="21"/>
                        </a:lnTo>
                        <a:lnTo>
                          <a:pt x="501" y="21"/>
                        </a:lnTo>
                        <a:lnTo>
                          <a:pt x="498" y="24"/>
                        </a:lnTo>
                        <a:lnTo>
                          <a:pt x="497" y="25"/>
                        </a:lnTo>
                        <a:lnTo>
                          <a:pt x="491" y="27"/>
                        </a:lnTo>
                        <a:lnTo>
                          <a:pt x="488" y="29"/>
                        </a:lnTo>
                        <a:lnTo>
                          <a:pt x="483" y="33"/>
                        </a:lnTo>
                        <a:lnTo>
                          <a:pt x="479" y="37"/>
                        </a:lnTo>
                        <a:lnTo>
                          <a:pt x="476" y="40"/>
                        </a:lnTo>
                        <a:lnTo>
                          <a:pt x="473" y="45"/>
                        </a:lnTo>
                        <a:lnTo>
                          <a:pt x="471" y="46"/>
                        </a:lnTo>
                        <a:lnTo>
                          <a:pt x="471" y="48"/>
                        </a:lnTo>
                        <a:lnTo>
                          <a:pt x="470" y="51"/>
                        </a:lnTo>
                        <a:lnTo>
                          <a:pt x="469" y="54"/>
                        </a:lnTo>
                        <a:lnTo>
                          <a:pt x="469" y="56"/>
                        </a:lnTo>
                        <a:lnTo>
                          <a:pt x="469" y="59"/>
                        </a:lnTo>
                        <a:lnTo>
                          <a:pt x="467" y="62"/>
                        </a:lnTo>
                        <a:lnTo>
                          <a:pt x="467" y="65"/>
                        </a:lnTo>
                        <a:lnTo>
                          <a:pt x="467" y="69"/>
                        </a:lnTo>
                        <a:lnTo>
                          <a:pt x="467" y="71"/>
                        </a:lnTo>
                        <a:lnTo>
                          <a:pt x="469" y="75"/>
                        </a:lnTo>
                        <a:lnTo>
                          <a:pt x="469" y="79"/>
                        </a:lnTo>
                        <a:lnTo>
                          <a:pt x="471" y="78"/>
                        </a:lnTo>
                        <a:lnTo>
                          <a:pt x="473" y="78"/>
                        </a:lnTo>
                        <a:lnTo>
                          <a:pt x="476" y="77"/>
                        </a:lnTo>
                        <a:lnTo>
                          <a:pt x="479" y="77"/>
                        </a:lnTo>
                        <a:lnTo>
                          <a:pt x="482" y="76"/>
                        </a:lnTo>
                        <a:lnTo>
                          <a:pt x="484" y="76"/>
                        </a:lnTo>
                        <a:lnTo>
                          <a:pt x="486" y="76"/>
                        </a:lnTo>
                        <a:lnTo>
                          <a:pt x="490" y="75"/>
                        </a:lnTo>
                        <a:lnTo>
                          <a:pt x="495" y="73"/>
                        </a:lnTo>
                        <a:lnTo>
                          <a:pt x="500" y="71"/>
                        </a:lnTo>
                        <a:lnTo>
                          <a:pt x="504" y="71"/>
                        </a:lnTo>
                        <a:lnTo>
                          <a:pt x="510" y="70"/>
                        </a:lnTo>
                        <a:lnTo>
                          <a:pt x="515" y="67"/>
                        </a:lnTo>
                        <a:lnTo>
                          <a:pt x="519" y="66"/>
                        </a:lnTo>
                        <a:lnTo>
                          <a:pt x="524" y="64"/>
                        </a:lnTo>
                        <a:lnTo>
                          <a:pt x="529" y="63"/>
                        </a:lnTo>
                        <a:lnTo>
                          <a:pt x="534" y="60"/>
                        </a:lnTo>
                        <a:lnTo>
                          <a:pt x="539" y="59"/>
                        </a:lnTo>
                        <a:lnTo>
                          <a:pt x="543" y="56"/>
                        </a:lnTo>
                        <a:lnTo>
                          <a:pt x="548" y="54"/>
                        </a:lnTo>
                        <a:lnTo>
                          <a:pt x="552" y="52"/>
                        </a:lnTo>
                        <a:lnTo>
                          <a:pt x="556" y="51"/>
                        </a:lnTo>
                        <a:lnTo>
                          <a:pt x="562" y="48"/>
                        </a:lnTo>
                        <a:lnTo>
                          <a:pt x="567" y="46"/>
                        </a:lnTo>
                        <a:lnTo>
                          <a:pt x="571" y="44"/>
                        </a:lnTo>
                        <a:lnTo>
                          <a:pt x="577" y="41"/>
                        </a:lnTo>
                        <a:lnTo>
                          <a:pt x="581" y="39"/>
                        </a:lnTo>
                        <a:lnTo>
                          <a:pt x="586" y="38"/>
                        </a:lnTo>
                        <a:lnTo>
                          <a:pt x="591" y="35"/>
                        </a:lnTo>
                        <a:lnTo>
                          <a:pt x="596" y="34"/>
                        </a:lnTo>
                        <a:lnTo>
                          <a:pt x="600" y="33"/>
                        </a:lnTo>
                        <a:lnTo>
                          <a:pt x="606" y="31"/>
                        </a:lnTo>
                        <a:lnTo>
                          <a:pt x="611" y="29"/>
                        </a:lnTo>
                        <a:lnTo>
                          <a:pt x="616" y="28"/>
                        </a:lnTo>
                        <a:lnTo>
                          <a:pt x="619" y="27"/>
                        </a:lnTo>
                        <a:lnTo>
                          <a:pt x="622" y="27"/>
                        </a:lnTo>
                        <a:lnTo>
                          <a:pt x="625" y="26"/>
                        </a:lnTo>
                        <a:lnTo>
                          <a:pt x="628" y="26"/>
                        </a:lnTo>
                        <a:lnTo>
                          <a:pt x="625" y="24"/>
                        </a:lnTo>
                        <a:lnTo>
                          <a:pt x="624" y="21"/>
                        </a:lnTo>
                        <a:lnTo>
                          <a:pt x="621" y="18"/>
                        </a:lnTo>
                        <a:lnTo>
                          <a:pt x="618" y="14"/>
                        </a:lnTo>
                        <a:lnTo>
                          <a:pt x="621" y="13"/>
                        </a:lnTo>
                        <a:lnTo>
                          <a:pt x="625" y="13"/>
                        </a:lnTo>
                        <a:lnTo>
                          <a:pt x="628" y="13"/>
                        </a:lnTo>
                        <a:lnTo>
                          <a:pt x="632" y="13"/>
                        </a:lnTo>
                        <a:lnTo>
                          <a:pt x="637" y="13"/>
                        </a:lnTo>
                        <a:lnTo>
                          <a:pt x="641" y="13"/>
                        </a:lnTo>
                        <a:lnTo>
                          <a:pt x="644" y="13"/>
                        </a:lnTo>
                        <a:lnTo>
                          <a:pt x="648" y="13"/>
                        </a:lnTo>
                        <a:lnTo>
                          <a:pt x="651" y="13"/>
                        </a:lnTo>
                        <a:lnTo>
                          <a:pt x="656" y="13"/>
                        </a:lnTo>
                        <a:lnTo>
                          <a:pt x="660" y="13"/>
                        </a:lnTo>
                        <a:lnTo>
                          <a:pt x="663" y="13"/>
                        </a:lnTo>
                        <a:lnTo>
                          <a:pt x="667" y="13"/>
                        </a:lnTo>
                        <a:lnTo>
                          <a:pt x="670" y="13"/>
                        </a:lnTo>
                        <a:lnTo>
                          <a:pt x="674" y="13"/>
                        </a:lnTo>
                        <a:lnTo>
                          <a:pt x="679" y="13"/>
                        </a:lnTo>
                        <a:lnTo>
                          <a:pt x="682" y="13"/>
                        </a:lnTo>
                        <a:lnTo>
                          <a:pt x="686" y="13"/>
                        </a:lnTo>
                        <a:lnTo>
                          <a:pt x="689" y="13"/>
                        </a:lnTo>
                        <a:lnTo>
                          <a:pt x="693" y="13"/>
                        </a:lnTo>
                        <a:lnTo>
                          <a:pt x="696" y="13"/>
                        </a:lnTo>
                        <a:lnTo>
                          <a:pt x="700" y="13"/>
                        </a:lnTo>
                        <a:lnTo>
                          <a:pt x="704" y="13"/>
                        </a:lnTo>
                        <a:lnTo>
                          <a:pt x="707" y="13"/>
                        </a:lnTo>
                        <a:lnTo>
                          <a:pt x="711" y="13"/>
                        </a:lnTo>
                        <a:lnTo>
                          <a:pt x="714" y="13"/>
                        </a:lnTo>
                        <a:lnTo>
                          <a:pt x="718" y="13"/>
                        </a:lnTo>
                        <a:lnTo>
                          <a:pt x="721" y="13"/>
                        </a:lnTo>
                        <a:lnTo>
                          <a:pt x="724" y="13"/>
                        </a:lnTo>
                        <a:lnTo>
                          <a:pt x="729" y="13"/>
                        </a:lnTo>
                        <a:lnTo>
                          <a:pt x="731" y="13"/>
                        </a:lnTo>
                        <a:lnTo>
                          <a:pt x="734" y="14"/>
                        </a:lnTo>
                        <a:lnTo>
                          <a:pt x="738" y="14"/>
                        </a:lnTo>
                        <a:lnTo>
                          <a:pt x="742" y="14"/>
                        </a:lnTo>
                        <a:lnTo>
                          <a:pt x="744" y="14"/>
                        </a:lnTo>
                        <a:lnTo>
                          <a:pt x="746" y="14"/>
                        </a:lnTo>
                        <a:lnTo>
                          <a:pt x="750" y="14"/>
                        </a:lnTo>
                        <a:lnTo>
                          <a:pt x="753" y="14"/>
                        </a:lnTo>
                        <a:lnTo>
                          <a:pt x="756" y="14"/>
                        </a:lnTo>
                        <a:lnTo>
                          <a:pt x="759" y="14"/>
                        </a:lnTo>
                        <a:lnTo>
                          <a:pt x="762" y="14"/>
                        </a:lnTo>
                        <a:lnTo>
                          <a:pt x="764" y="14"/>
                        </a:lnTo>
                        <a:lnTo>
                          <a:pt x="766" y="14"/>
                        </a:lnTo>
                        <a:lnTo>
                          <a:pt x="770" y="15"/>
                        </a:lnTo>
                        <a:lnTo>
                          <a:pt x="772" y="15"/>
                        </a:lnTo>
                        <a:lnTo>
                          <a:pt x="775" y="15"/>
                        </a:lnTo>
                        <a:lnTo>
                          <a:pt x="778" y="15"/>
                        </a:lnTo>
                        <a:lnTo>
                          <a:pt x="781" y="15"/>
                        </a:lnTo>
                        <a:lnTo>
                          <a:pt x="785" y="15"/>
                        </a:lnTo>
                        <a:lnTo>
                          <a:pt x="790" y="15"/>
                        </a:lnTo>
                        <a:lnTo>
                          <a:pt x="795" y="15"/>
                        </a:lnTo>
                        <a:lnTo>
                          <a:pt x="800" y="16"/>
                        </a:lnTo>
                        <a:lnTo>
                          <a:pt x="804" y="16"/>
                        </a:lnTo>
                        <a:lnTo>
                          <a:pt x="808" y="16"/>
                        </a:lnTo>
                        <a:lnTo>
                          <a:pt x="813" y="18"/>
                        </a:lnTo>
                        <a:lnTo>
                          <a:pt x="816" y="18"/>
                        </a:lnTo>
                        <a:lnTo>
                          <a:pt x="815" y="21"/>
                        </a:lnTo>
                        <a:lnTo>
                          <a:pt x="816" y="25"/>
                        </a:lnTo>
                        <a:lnTo>
                          <a:pt x="816" y="28"/>
                        </a:lnTo>
                        <a:lnTo>
                          <a:pt x="818" y="33"/>
                        </a:lnTo>
                        <a:lnTo>
                          <a:pt x="820" y="37"/>
                        </a:lnTo>
                        <a:lnTo>
                          <a:pt x="821" y="41"/>
                        </a:lnTo>
                        <a:lnTo>
                          <a:pt x="823" y="45"/>
                        </a:lnTo>
                        <a:lnTo>
                          <a:pt x="827" y="48"/>
                        </a:lnTo>
                        <a:lnTo>
                          <a:pt x="829" y="52"/>
                        </a:lnTo>
                        <a:lnTo>
                          <a:pt x="833" y="56"/>
                        </a:lnTo>
                        <a:lnTo>
                          <a:pt x="835" y="59"/>
                        </a:lnTo>
                        <a:lnTo>
                          <a:pt x="840" y="64"/>
                        </a:lnTo>
                        <a:lnTo>
                          <a:pt x="842" y="66"/>
                        </a:lnTo>
                        <a:lnTo>
                          <a:pt x="847" y="70"/>
                        </a:lnTo>
                        <a:lnTo>
                          <a:pt x="852" y="73"/>
                        </a:lnTo>
                        <a:lnTo>
                          <a:pt x="855" y="76"/>
                        </a:lnTo>
                        <a:lnTo>
                          <a:pt x="860" y="79"/>
                        </a:lnTo>
                        <a:lnTo>
                          <a:pt x="865" y="82"/>
                        </a:lnTo>
                        <a:lnTo>
                          <a:pt x="870" y="83"/>
                        </a:lnTo>
                        <a:lnTo>
                          <a:pt x="874" y="85"/>
                        </a:lnTo>
                        <a:lnTo>
                          <a:pt x="878" y="86"/>
                        </a:lnTo>
                        <a:lnTo>
                          <a:pt x="884" y="89"/>
                        </a:lnTo>
                        <a:lnTo>
                          <a:pt x="889" y="89"/>
                        </a:lnTo>
                        <a:lnTo>
                          <a:pt x="893" y="91"/>
                        </a:lnTo>
                        <a:lnTo>
                          <a:pt x="898" y="91"/>
                        </a:lnTo>
                        <a:lnTo>
                          <a:pt x="902" y="91"/>
                        </a:lnTo>
                        <a:lnTo>
                          <a:pt x="906" y="91"/>
                        </a:lnTo>
                        <a:lnTo>
                          <a:pt x="911" y="91"/>
                        </a:lnTo>
                        <a:lnTo>
                          <a:pt x="915" y="89"/>
                        </a:lnTo>
                        <a:lnTo>
                          <a:pt x="920" y="89"/>
                        </a:lnTo>
                        <a:lnTo>
                          <a:pt x="923" y="86"/>
                        </a:lnTo>
                        <a:lnTo>
                          <a:pt x="927" y="85"/>
                        </a:lnTo>
                        <a:lnTo>
                          <a:pt x="925" y="83"/>
                        </a:lnTo>
                        <a:lnTo>
                          <a:pt x="924" y="79"/>
                        </a:lnTo>
                        <a:lnTo>
                          <a:pt x="923" y="77"/>
                        </a:lnTo>
                        <a:lnTo>
                          <a:pt x="922" y="75"/>
                        </a:lnTo>
                        <a:lnTo>
                          <a:pt x="920" y="70"/>
                        </a:lnTo>
                        <a:lnTo>
                          <a:pt x="917" y="65"/>
                        </a:lnTo>
                        <a:lnTo>
                          <a:pt x="915" y="62"/>
                        </a:lnTo>
                        <a:lnTo>
                          <a:pt x="911" y="56"/>
                        </a:lnTo>
                        <a:lnTo>
                          <a:pt x="909" y="52"/>
                        </a:lnTo>
                        <a:lnTo>
                          <a:pt x="906" y="48"/>
                        </a:lnTo>
                        <a:lnTo>
                          <a:pt x="902" y="44"/>
                        </a:lnTo>
                        <a:lnTo>
                          <a:pt x="898" y="40"/>
                        </a:lnTo>
                        <a:lnTo>
                          <a:pt x="895" y="37"/>
                        </a:lnTo>
                        <a:lnTo>
                          <a:pt x="891" y="33"/>
                        </a:lnTo>
                        <a:lnTo>
                          <a:pt x="889" y="31"/>
                        </a:lnTo>
                        <a:lnTo>
                          <a:pt x="884" y="27"/>
                        </a:lnTo>
                        <a:lnTo>
                          <a:pt x="879" y="25"/>
                        </a:lnTo>
                        <a:lnTo>
                          <a:pt x="876" y="22"/>
                        </a:lnTo>
                        <a:lnTo>
                          <a:pt x="878" y="22"/>
                        </a:lnTo>
                        <a:lnTo>
                          <a:pt x="880" y="22"/>
                        </a:lnTo>
                        <a:lnTo>
                          <a:pt x="884" y="22"/>
                        </a:lnTo>
                        <a:lnTo>
                          <a:pt x="886" y="22"/>
                        </a:lnTo>
                        <a:lnTo>
                          <a:pt x="890" y="22"/>
                        </a:lnTo>
                        <a:lnTo>
                          <a:pt x="892" y="22"/>
                        </a:lnTo>
                        <a:lnTo>
                          <a:pt x="896" y="22"/>
                        </a:lnTo>
                        <a:lnTo>
                          <a:pt x="898" y="22"/>
                        </a:lnTo>
                        <a:lnTo>
                          <a:pt x="902" y="22"/>
                        </a:lnTo>
                        <a:lnTo>
                          <a:pt x="904" y="22"/>
                        </a:lnTo>
                        <a:lnTo>
                          <a:pt x="908" y="22"/>
                        </a:lnTo>
                        <a:lnTo>
                          <a:pt x="911" y="22"/>
                        </a:lnTo>
                        <a:lnTo>
                          <a:pt x="915" y="22"/>
                        </a:lnTo>
                        <a:lnTo>
                          <a:pt x="918" y="22"/>
                        </a:lnTo>
                        <a:lnTo>
                          <a:pt x="922" y="22"/>
                        </a:lnTo>
                        <a:lnTo>
                          <a:pt x="925" y="22"/>
                        </a:lnTo>
                        <a:lnTo>
                          <a:pt x="928" y="21"/>
                        </a:lnTo>
                        <a:lnTo>
                          <a:pt x="931" y="21"/>
                        </a:lnTo>
                        <a:lnTo>
                          <a:pt x="935" y="21"/>
                        </a:lnTo>
                        <a:lnTo>
                          <a:pt x="940" y="21"/>
                        </a:lnTo>
                        <a:lnTo>
                          <a:pt x="942" y="21"/>
                        </a:lnTo>
                        <a:lnTo>
                          <a:pt x="947" y="21"/>
                        </a:lnTo>
                        <a:lnTo>
                          <a:pt x="949" y="21"/>
                        </a:lnTo>
                        <a:lnTo>
                          <a:pt x="954" y="21"/>
                        </a:lnTo>
                        <a:lnTo>
                          <a:pt x="956" y="21"/>
                        </a:lnTo>
                        <a:lnTo>
                          <a:pt x="961" y="21"/>
                        </a:lnTo>
                        <a:lnTo>
                          <a:pt x="965" y="21"/>
                        </a:lnTo>
                        <a:lnTo>
                          <a:pt x="969" y="21"/>
                        </a:lnTo>
                        <a:lnTo>
                          <a:pt x="972" y="21"/>
                        </a:lnTo>
                        <a:lnTo>
                          <a:pt x="976" y="21"/>
                        </a:lnTo>
                        <a:lnTo>
                          <a:pt x="980" y="21"/>
                        </a:lnTo>
                        <a:lnTo>
                          <a:pt x="985" y="21"/>
                        </a:lnTo>
                        <a:lnTo>
                          <a:pt x="988" y="21"/>
                        </a:lnTo>
                        <a:lnTo>
                          <a:pt x="992" y="21"/>
                        </a:lnTo>
                        <a:lnTo>
                          <a:pt x="995" y="21"/>
                        </a:lnTo>
                        <a:lnTo>
                          <a:pt x="1000" y="21"/>
                        </a:lnTo>
                        <a:lnTo>
                          <a:pt x="1004" y="20"/>
                        </a:lnTo>
                        <a:lnTo>
                          <a:pt x="1007" y="20"/>
                        </a:lnTo>
                        <a:lnTo>
                          <a:pt x="1012" y="20"/>
                        </a:lnTo>
                        <a:lnTo>
                          <a:pt x="1017" y="20"/>
                        </a:lnTo>
                        <a:lnTo>
                          <a:pt x="1020" y="20"/>
                        </a:lnTo>
                        <a:lnTo>
                          <a:pt x="1025" y="20"/>
                        </a:lnTo>
                        <a:lnTo>
                          <a:pt x="1029" y="20"/>
                        </a:lnTo>
                        <a:lnTo>
                          <a:pt x="1033" y="20"/>
                        </a:lnTo>
                        <a:lnTo>
                          <a:pt x="1038" y="20"/>
                        </a:lnTo>
                        <a:lnTo>
                          <a:pt x="1042" y="20"/>
                        </a:lnTo>
                        <a:lnTo>
                          <a:pt x="1047" y="20"/>
                        </a:lnTo>
                        <a:lnTo>
                          <a:pt x="1050" y="20"/>
                        </a:lnTo>
                        <a:lnTo>
                          <a:pt x="1055" y="19"/>
                        </a:lnTo>
                        <a:lnTo>
                          <a:pt x="1060" y="19"/>
                        </a:lnTo>
                        <a:lnTo>
                          <a:pt x="1063" y="19"/>
                        </a:lnTo>
                        <a:lnTo>
                          <a:pt x="1068" y="19"/>
                        </a:lnTo>
                        <a:lnTo>
                          <a:pt x="1073" y="19"/>
                        </a:lnTo>
                        <a:lnTo>
                          <a:pt x="1076" y="19"/>
                        </a:lnTo>
                        <a:lnTo>
                          <a:pt x="1081" y="19"/>
                        </a:lnTo>
                        <a:lnTo>
                          <a:pt x="1084" y="19"/>
                        </a:lnTo>
                        <a:lnTo>
                          <a:pt x="1089" y="18"/>
                        </a:lnTo>
                        <a:lnTo>
                          <a:pt x="1094" y="18"/>
                        </a:lnTo>
                        <a:lnTo>
                          <a:pt x="1099" y="18"/>
                        </a:lnTo>
                        <a:lnTo>
                          <a:pt x="1102" y="18"/>
                        </a:lnTo>
                        <a:lnTo>
                          <a:pt x="1107" y="18"/>
                        </a:lnTo>
                        <a:lnTo>
                          <a:pt x="1112" y="18"/>
                        </a:lnTo>
                        <a:lnTo>
                          <a:pt x="1115" y="18"/>
                        </a:lnTo>
                        <a:lnTo>
                          <a:pt x="1120" y="18"/>
                        </a:lnTo>
                        <a:lnTo>
                          <a:pt x="1118" y="21"/>
                        </a:lnTo>
                        <a:lnTo>
                          <a:pt x="1115" y="24"/>
                        </a:lnTo>
                        <a:lnTo>
                          <a:pt x="1113" y="27"/>
                        </a:lnTo>
                        <a:lnTo>
                          <a:pt x="1112" y="31"/>
                        </a:lnTo>
                        <a:lnTo>
                          <a:pt x="1108" y="34"/>
                        </a:lnTo>
                        <a:lnTo>
                          <a:pt x="1106" y="38"/>
                        </a:lnTo>
                        <a:lnTo>
                          <a:pt x="1103" y="41"/>
                        </a:lnTo>
                        <a:lnTo>
                          <a:pt x="1103" y="44"/>
                        </a:lnTo>
                        <a:lnTo>
                          <a:pt x="1107" y="44"/>
                        </a:lnTo>
                        <a:lnTo>
                          <a:pt x="1113" y="45"/>
                        </a:lnTo>
                        <a:lnTo>
                          <a:pt x="1117" y="46"/>
                        </a:lnTo>
                        <a:lnTo>
                          <a:pt x="1122" y="47"/>
                        </a:lnTo>
                        <a:lnTo>
                          <a:pt x="1127" y="48"/>
                        </a:lnTo>
                        <a:lnTo>
                          <a:pt x="1132" y="50"/>
                        </a:lnTo>
                        <a:lnTo>
                          <a:pt x="1137" y="52"/>
                        </a:lnTo>
                        <a:lnTo>
                          <a:pt x="1141" y="54"/>
                        </a:lnTo>
                        <a:lnTo>
                          <a:pt x="1146" y="56"/>
                        </a:lnTo>
                        <a:lnTo>
                          <a:pt x="1151" y="59"/>
                        </a:lnTo>
                        <a:lnTo>
                          <a:pt x="1156" y="60"/>
                        </a:lnTo>
                        <a:lnTo>
                          <a:pt x="1160" y="64"/>
                        </a:lnTo>
                        <a:lnTo>
                          <a:pt x="1164" y="66"/>
                        </a:lnTo>
                        <a:lnTo>
                          <a:pt x="1170" y="69"/>
                        </a:lnTo>
                        <a:lnTo>
                          <a:pt x="1175" y="71"/>
                        </a:lnTo>
                        <a:lnTo>
                          <a:pt x="1179" y="73"/>
                        </a:lnTo>
                        <a:lnTo>
                          <a:pt x="1184" y="75"/>
                        </a:lnTo>
                        <a:lnTo>
                          <a:pt x="1189" y="76"/>
                        </a:lnTo>
                        <a:lnTo>
                          <a:pt x="1194" y="78"/>
                        </a:lnTo>
                        <a:lnTo>
                          <a:pt x="1198" y="81"/>
                        </a:lnTo>
                        <a:lnTo>
                          <a:pt x="1202" y="82"/>
                        </a:lnTo>
                        <a:lnTo>
                          <a:pt x="1208" y="82"/>
                        </a:lnTo>
                        <a:lnTo>
                          <a:pt x="1213" y="83"/>
                        </a:lnTo>
                        <a:lnTo>
                          <a:pt x="1217" y="83"/>
                        </a:lnTo>
                        <a:lnTo>
                          <a:pt x="1221" y="83"/>
                        </a:lnTo>
                        <a:lnTo>
                          <a:pt x="1227" y="82"/>
                        </a:lnTo>
                        <a:lnTo>
                          <a:pt x="1230" y="81"/>
                        </a:lnTo>
                        <a:lnTo>
                          <a:pt x="1236" y="79"/>
                        </a:lnTo>
                        <a:lnTo>
                          <a:pt x="1241" y="76"/>
                        </a:lnTo>
                        <a:lnTo>
                          <a:pt x="1246" y="73"/>
                        </a:lnTo>
                        <a:lnTo>
                          <a:pt x="1251" y="71"/>
                        </a:lnTo>
                        <a:lnTo>
                          <a:pt x="1257" y="67"/>
                        </a:lnTo>
                        <a:lnTo>
                          <a:pt x="1251" y="64"/>
                        </a:lnTo>
                        <a:lnTo>
                          <a:pt x="1246" y="59"/>
                        </a:lnTo>
                        <a:lnTo>
                          <a:pt x="1241" y="56"/>
                        </a:lnTo>
                        <a:lnTo>
                          <a:pt x="1236" y="52"/>
                        </a:lnTo>
                        <a:lnTo>
                          <a:pt x="1232" y="48"/>
                        </a:lnTo>
                        <a:lnTo>
                          <a:pt x="1227" y="45"/>
                        </a:lnTo>
                        <a:lnTo>
                          <a:pt x="1222" y="41"/>
                        </a:lnTo>
                        <a:lnTo>
                          <a:pt x="1217" y="38"/>
                        </a:lnTo>
                        <a:lnTo>
                          <a:pt x="1213" y="34"/>
                        </a:lnTo>
                        <a:lnTo>
                          <a:pt x="1208" y="31"/>
                        </a:lnTo>
                        <a:lnTo>
                          <a:pt x="1202" y="28"/>
                        </a:lnTo>
                        <a:lnTo>
                          <a:pt x="1197" y="26"/>
                        </a:lnTo>
                        <a:lnTo>
                          <a:pt x="1192" y="22"/>
                        </a:lnTo>
                        <a:lnTo>
                          <a:pt x="1188" y="20"/>
                        </a:lnTo>
                        <a:lnTo>
                          <a:pt x="1182" y="18"/>
                        </a:lnTo>
                        <a:lnTo>
                          <a:pt x="1177" y="15"/>
                        </a:lnTo>
                        <a:lnTo>
                          <a:pt x="1182" y="15"/>
                        </a:lnTo>
                        <a:lnTo>
                          <a:pt x="1187" y="15"/>
                        </a:lnTo>
                        <a:lnTo>
                          <a:pt x="1190" y="14"/>
                        </a:lnTo>
                        <a:lnTo>
                          <a:pt x="1195" y="14"/>
                        </a:lnTo>
                        <a:lnTo>
                          <a:pt x="1200" y="14"/>
                        </a:lnTo>
                        <a:lnTo>
                          <a:pt x="1203" y="14"/>
                        </a:lnTo>
                        <a:lnTo>
                          <a:pt x="1208" y="13"/>
                        </a:lnTo>
                        <a:lnTo>
                          <a:pt x="1213" y="13"/>
                        </a:lnTo>
                        <a:lnTo>
                          <a:pt x="1217" y="13"/>
                        </a:lnTo>
                        <a:lnTo>
                          <a:pt x="1221" y="13"/>
                        </a:lnTo>
                        <a:lnTo>
                          <a:pt x="1226" y="13"/>
                        </a:lnTo>
                        <a:lnTo>
                          <a:pt x="1230" y="13"/>
                        </a:lnTo>
                        <a:lnTo>
                          <a:pt x="1234" y="12"/>
                        </a:lnTo>
                        <a:lnTo>
                          <a:pt x="1239" y="12"/>
                        </a:lnTo>
                        <a:lnTo>
                          <a:pt x="1243" y="12"/>
                        </a:lnTo>
                        <a:lnTo>
                          <a:pt x="1247" y="12"/>
                        </a:lnTo>
                        <a:lnTo>
                          <a:pt x="1251" y="12"/>
                        </a:lnTo>
                        <a:lnTo>
                          <a:pt x="1255" y="10"/>
                        </a:lnTo>
                        <a:lnTo>
                          <a:pt x="1260" y="10"/>
                        </a:lnTo>
                        <a:lnTo>
                          <a:pt x="1264" y="10"/>
                        </a:lnTo>
                        <a:lnTo>
                          <a:pt x="1268" y="10"/>
                        </a:lnTo>
                        <a:lnTo>
                          <a:pt x="1272" y="10"/>
                        </a:lnTo>
                        <a:lnTo>
                          <a:pt x="1275" y="9"/>
                        </a:lnTo>
                        <a:lnTo>
                          <a:pt x="1280" y="9"/>
                        </a:lnTo>
                        <a:lnTo>
                          <a:pt x="1284" y="9"/>
                        </a:lnTo>
                        <a:lnTo>
                          <a:pt x="1289" y="9"/>
                        </a:lnTo>
                        <a:lnTo>
                          <a:pt x="1291" y="8"/>
                        </a:lnTo>
                        <a:lnTo>
                          <a:pt x="1296" y="8"/>
                        </a:lnTo>
                        <a:lnTo>
                          <a:pt x="1300" y="8"/>
                        </a:lnTo>
                        <a:lnTo>
                          <a:pt x="1304" y="8"/>
                        </a:lnTo>
                        <a:lnTo>
                          <a:pt x="1309" y="8"/>
                        </a:lnTo>
                        <a:lnTo>
                          <a:pt x="1312" y="8"/>
                        </a:lnTo>
                        <a:lnTo>
                          <a:pt x="1316" y="8"/>
                        </a:lnTo>
                        <a:lnTo>
                          <a:pt x="1319" y="7"/>
                        </a:lnTo>
                        <a:lnTo>
                          <a:pt x="1323" y="7"/>
                        </a:lnTo>
                        <a:lnTo>
                          <a:pt x="1327" y="7"/>
                        </a:lnTo>
                        <a:lnTo>
                          <a:pt x="1330" y="6"/>
                        </a:lnTo>
                        <a:lnTo>
                          <a:pt x="1334" y="6"/>
                        </a:lnTo>
                        <a:lnTo>
                          <a:pt x="1338" y="6"/>
                        </a:lnTo>
                        <a:lnTo>
                          <a:pt x="1342" y="6"/>
                        </a:lnTo>
                        <a:lnTo>
                          <a:pt x="1346" y="6"/>
                        </a:lnTo>
                        <a:lnTo>
                          <a:pt x="1349" y="5"/>
                        </a:lnTo>
                        <a:lnTo>
                          <a:pt x="1351" y="5"/>
                        </a:lnTo>
                        <a:lnTo>
                          <a:pt x="1356" y="5"/>
                        </a:lnTo>
                        <a:lnTo>
                          <a:pt x="1359" y="5"/>
                        </a:lnTo>
                        <a:lnTo>
                          <a:pt x="1362" y="3"/>
                        </a:lnTo>
                        <a:lnTo>
                          <a:pt x="1366" y="3"/>
                        </a:lnTo>
                        <a:lnTo>
                          <a:pt x="1369" y="3"/>
                        </a:lnTo>
                        <a:lnTo>
                          <a:pt x="1372" y="3"/>
                        </a:lnTo>
                        <a:lnTo>
                          <a:pt x="1375" y="3"/>
                        </a:lnTo>
                        <a:lnTo>
                          <a:pt x="1379" y="3"/>
                        </a:lnTo>
                        <a:lnTo>
                          <a:pt x="1382" y="3"/>
                        </a:lnTo>
                        <a:lnTo>
                          <a:pt x="1385" y="2"/>
                        </a:lnTo>
                        <a:lnTo>
                          <a:pt x="1387" y="2"/>
                        </a:lnTo>
                        <a:lnTo>
                          <a:pt x="1389" y="1"/>
                        </a:lnTo>
                        <a:lnTo>
                          <a:pt x="1393" y="1"/>
                        </a:lnTo>
                        <a:lnTo>
                          <a:pt x="1395" y="1"/>
                        </a:lnTo>
                        <a:lnTo>
                          <a:pt x="1398" y="0"/>
                        </a:lnTo>
                        <a:lnTo>
                          <a:pt x="1401" y="0"/>
                        </a:lnTo>
                        <a:lnTo>
                          <a:pt x="1405" y="0"/>
                        </a:lnTo>
                        <a:lnTo>
                          <a:pt x="1407" y="0"/>
                        </a:lnTo>
                        <a:lnTo>
                          <a:pt x="1410" y="0"/>
                        </a:lnTo>
                        <a:lnTo>
                          <a:pt x="1412" y="0"/>
                        </a:lnTo>
                        <a:lnTo>
                          <a:pt x="1416" y="0"/>
                        </a:lnTo>
                        <a:lnTo>
                          <a:pt x="1425" y="84"/>
                        </a:lnTo>
                        <a:lnTo>
                          <a:pt x="1424" y="84"/>
                        </a:lnTo>
                        <a:lnTo>
                          <a:pt x="1421" y="84"/>
                        </a:lnTo>
                        <a:lnTo>
                          <a:pt x="1420" y="84"/>
                        </a:lnTo>
                        <a:lnTo>
                          <a:pt x="1416" y="84"/>
                        </a:lnTo>
                        <a:lnTo>
                          <a:pt x="1412" y="85"/>
                        </a:lnTo>
                        <a:lnTo>
                          <a:pt x="1407" y="85"/>
                        </a:lnTo>
                        <a:lnTo>
                          <a:pt x="1402" y="86"/>
                        </a:lnTo>
                        <a:lnTo>
                          <a:pt x="1400" y="86"/>
                        </a:lnTo>
                        <a:lnTo>
                          <a:pt x="1397" y="86"/>
                        </a:lnTo>
                        <a:lnTo>
                          <a:pt x="1393" y="86"/>
                        </a:lnTo>
                        <a:lnTo>
                          <a:pt x="1389" y="88"/>
                        </a:lnTo>
                        <a:lnTo>
                          <a:pt x="1387" y="88"/>
                        </a:lnTo>
                        <a:lnTo>
                          <a:pt x="1383" y="89"/>
                        </a:lnTo>
                        <a:lnTo>
                          <a:pt x="1380" y="89"/>
                        </a:lnTo>
                        <a:lnTo>
                          <a:pt x="1376" y="89"/>
                        </a:lnTo>
                        <a:lnTo>
                          <a:pt x="1372" y="89"/>
                        </a:lnTo>
                        <a:lnTo>
                          <a:pt x="1368" y="90"/>
                        </a:lnTo>
                        <a:lnTo>
                          <a:pt x="1363" y="90"/>
                        </a:lnTo>
                        <a:lnTo>
                          <a:pt x="1360" y="91"/>
                        </a:lnTo>
                        <a:lnTo>
                          <a:pt x="1354" y="91"/>
                        </a:lnTo>
                        <a:lnTo>
                          <a:pt x="1350" y="91"/>
                        </a:lnTo>
                        <a:lnTo>
                          <a:pt x="1346" y="92"/>
                        </a:lnTo>
                        <a:lnTo>
                          <a:pt x="1341" y="94"/>
                        </a:lnTo>
                        <a:lnTo>
                          <a:pt x="1335" y="94"/>
                        </a:lnTo>
                        <a:lnTo>
                          <a:pt x="1329" y="94"/>
                        </a:lnTo>
                        <a:lnTo>
                          <a:pt x="1324" y="94"/>
                        </a:lnTo>
                        <a:lnTo>
                          <a:pt x="1319" y="95"/>
                        </a:lnTo>
                        <a:lnTo>
                          <a:pt x="1312" y="96"/>
                        </a:lnTo>
                        <a:lnTo>
                          <a:pt x="1306" y="96"/>
                        </a:lnTo>
                        <a:lnTo>
                          <a:pt x="1302" y="97"/>
                        </a:lnTo>
                        <a:lnTo>
                          <a:pt x="1296" y="97"/>
                        </a:lnTo>
                        <a:lnTo>
                          <a:pt x="1289" y="97"/>
                        </a:lnTo>
                        <a:lnTo>
                          <a:pt x="1283" y="97"/>
                        </a:lnTo>
                        <a:lnTo>
                          <a:pt x="1275" y="98"/>
                        </a:lnTo>
                        <a:lnTo>
                          <a:pt x="1270" y="100"/>
                        </a:lnTo>
                        <a:lnTo>
                          <a:pt x="1262" y="100"/>
                        </a:lnTo>
                        <a:lnTo>
                          <a:pt x="1255" y="100"/>
                        </a:lnTo>
                        <a:lnTo>
                          <a:pt x="1249" y="100"/>
                        </a:lnTo>
                        <a:lnTo>
                          <a:pt x="1242" y="102"/>
                        </a:lnTo>
                        <a:lnTo>
                          <a:pt x="1235" y="102"/>
                        </a:lnTo>
                        <a:lnTo>
                          <a:pt x="1228" y="102"/>
                        </a:lnTo>
                        <a:lnTo>
                          <a:pt x="1220" y="102"/>
                        </a:lnTo>
                        <a:lnTo>
                          <a:pt x="1213" y="102"/>
                        </a:lnTo>
                        <a:lnTo>
                          <a:pt x="1205" y="103"/>
                        </a:lnTo>
                        <a:lnTo>
                          <a:pt x="1197" y="104"/>
                        </a:lnTo>
                        <a:lnTo>
                          <a:pt x="1190" y="104"/>
                        </a:lnTo>
                        <a:lnTo>
                          <a:pt x="1182" y="104"/>
                        </a:lnTo>
                        <a:lnTo>
                          <a:pt x="1173" y="104"/>
                        </a:lnTo>
                        <a:lnTo>
                          <a:pt x="1165" y="104"/>
                        </a:lnTo>
                        <a:lnTo>
                          <a:pt x="1157" y="105"/>
                        </a:lnTo>
                        <a:lnTo>
                          <a:pt x="1149" y="107"/>
                        </a:lnTo>
                        <a:lnTo>
                          <a:pt x="1140" y="107"/>
                        </a:lnTo>
                        <a:lnTo>
                          <a:pt x="1132" y="107"/>
                        </a:lnTo>
                        <a:lnTo>
                          <a:pt x="1122" y="107"/>
                        </a:lnTo>
                        <a:lnTo>
                          <a:pt x="1114" y="107"/>
                        </a:lnTo>
                        <a:lnTo>
                          <a:pt x="1112" y="103"/>
                        </a:lnTo>
                        <a:lnTo>
                          <a:pt x="1108" y="100"/>
                        </a:lnTo>
                        <a:lnTo>
                          <a:pt x="1106" y="95"/>
                        </a:lnTo>
                        <a:lnTo>
                          <a:pt x="1102" y="91"/>
                        </a:lnTo>
                        <a:lnTo>
                          <a:pt x="1099" y="89"/>
                        </a:lnTo>
                        <a:lnTo>
                          <a:pt x="1096" y="85"/>
                        </a:lnTo>
                        <a:lnTo>
                          <a:pt x="1094" y="82"/>
                        </a:lnTo>
                        <a:lnTo>
                          <a:pt x="1090" y="79"/>
                        </a:lnTo>
                        <a:lnTo>
                          <a:pt x="1086" y="76"/>
                        </a:lnTo>
                        <a:lnTo>
                          <a:pt x="1083" y="73"/>
                        </a:lnTo>
                        <a:lnTo>
                          <a:pt x="1080" y="71"/>
                        </a:lnTo>
                        <a:lnTo>
                          <a:pt x="1076" y="70"/>
                        </a:lnTo>
                        <a:lnTo>
                          <a:pt x="1074" y="67"/>
                        </a:lnTo>
                        <a:lnTo>
                          <a:pt x="1070" y="65"/>
                        </a:lnTo>
                        <a:lnTo>
                          <a:pt x="1065" y="64"/>
                        </a:lnTo>
                        <a:lnTo>
                          <a:pt x="1063" y="62"/>
                        </a:lnTo>
                        <a:lnTo>
                          <a:pt x="1060" y="60"/>
                        </a:lnTo>
                        <a:lnTo>
                          <a:pt x="1056" y="58"/>
                        </a:lnTo>
                        <a:lnTo>
                          <a:pt x="1051" y="56"/>
                        </a:lnTo>
                        <a:lnTo>
                          <a:pt x="1048" y="56"/>
                        </a:lnTo>
                        <a:lnTo>
                          <a:pt x="1044" y="53"/>
                        </a:lnTo>
                        <a:lnTo>
                          <a:pt x="1041" y="52"/>
                        </a:lnTo>
                        <a:lnTo>
                          <a:pt x="1037" y="51"/>
                        </a:lnTo>
                        <a:lnTo>
                          <a:pt x="1033" y="50"/>
                        </a:lnTo>
                        <a:lnTo>
                          <a:pt x="1030" y="48"/>
                        </a:lnTo>
                        <a:lnTo>
                          <a:pt x="1026" y="46"/>
                        </a:lnTo>
                        <a:lnTo>
                          <a:pt x="1022" y="45"/>
                        </a:lnTo>
                        <a:lnTo>
                          <a:pt x="1018" y="44"/>
                        </a:lnTo>
                        <a:lnTo>
                          <a:pt x="1014" y="43"/>
                        </a:lnTo>
                        <a:lnTo>
                          <a:pt x="1011" y="41"/>
                        </a:lnTo>
                        <a:lnTo>
                          <a:pt x="1007" y="39"/>
                        </a:lnTo>
                        <a:lnTo>
                          <a:pt x="1004" y="38"/>
                        </a:lnTo>
                        <a:lnTo>
                          <a:pt x="1001" y="38"/>
                        </a:lnTo>
                        <a:lnTo>
                          <a:pt x="1000" y="39"/>
                        </a:lnTo>
                        <a:lnTo>
                          <a:pt x="998" y="40"/>
                        </a:lnTo>
                        <a:lnTo>
                          <a:pt x="994" y="41"/>
                        </a:lnTo>
                        <a:lnTo>
                          <a:pt x="990" y="43"/>
                        </a:lnTo>
                        <a:lnTo>
                          <a:pt x="987" y="45"/>
                        </a:lnTo>
                        <a:lnTo>
                          <a:pt x="982" y="47"/>
                        </a:lnTo>
                        <a:lnTo>
                          <a:pt x="980" y="51"/>
                        </a:lnTo>
                        <a:lnTo>
                          <a:pt x="974" y="53"/>
                        </a:lnTo>
                        <a:lnTo>
                          <a:pt x="971" y="56"/>
                        </a:lnTo>
                        <a:lnTo>
                          <a:pt x="967" y="58"/>
                        </a:lnTo>
                        <a:lnTo>
                          <a:pt x="962" y="60"/>
                        </a:lnTo>
                        <a:lnTo>
                          <a:pt x="959" y="62"/>
                        </a:lnTo>
                        <a:lnTo>
                          <a:pt x="956" y="64"/>
                        </a:lnTo>
                        <a:lnTo>
                          <a:pt x="952" y="65"/>
                        </a:lnTo>
                        <a:lnTo>
                          <a:pt x="950" y="67"/>
                        </a:lnTo>
                        <a:lnTo>
                          <a:pt x="952" y="69"/>
                        </a:lnTo>
                        <a:lnTo>
                          <a:pt x="955" y="71"/>
                        </a:lnTo>
                        <a:lnTo>
                          <a:pt x="959" y="76"/>
                        </a:lnTo>
                        <a:lnTo>
                          <a:pt x="962" y="79"/>
                        </a:lnTo>
                        <a:lnTo>
                          <a:pt x="965" y="82"/>
                        </a:lnTo>
                        <a:lnTo>
                          <a:pt x="969" y="85"/>
                        </a:lnTo>
                        <a:lnTo>
                          <a:pt x="972" y="88"/>
                        </a:lnTo>
                        <a:lnTo>
                          <a:pt x="974" y="91"/>
                        </a:lnTo>
                        <a:lnTo>
                          <a:pt x="976" y="89"/>
                        </a:lnTo>
                        <a:lnTo>
                          <a:pt x="980" y="86"/>
                        </a:lnTo>
                        <a:lnTo>
                          <a:pt x="982" y="85"/>
                        </a:lnTo>
                        <a:lnTo>
                          <a:pt x="985" y="84"/>
                        </a:lnTo>
                        <a:lnTo>
                          <a:pt x="987" y="83"/>
                        </a:lnTo>
                        <a:lnTo>
                          <a:pt x="990" y="83"/>
                        </a:lnTo>
                        <a:lnTo>
                          <a:pt x="992" y="82"/>
                        </a:lnTo>
                        <a:lnTo>
                          <a:pt x="995" y="82"/>
                        </a:lnTo>
                        <a:lnTo>
                          <a:pt x="1000" y="82"/>
                        </a:lnTo>
                        <a:lnTo>
                          <a:pt x="1005" y="83"/>
                        </a:lnTo>
                        <a:lnTo>
                          <a:pt x="1010" y="84"/>
                        </a:lnTo>
                        <a:lnTo>
                          <a:pt x="1014" y="85"/>
                        </a:lnTo>
                        <a:lnTo>
                          <a:pt x="1018" y="86"/>
                        </a:lnTo>
                        <a:lnTo>
                          <a:pt x="1023" y="89"/>
                        </a:lnTo>
                        <a:lnTo>
                          <a:pt x="1026" y="91"/>
                        </a:lnTo>
                        <a:lnTo>
                          <a:pt x="1031" y="96"/>
                        </a:lnTo>
                        <a:lnTo>
                          <a:pt x="1035" y="98"/>
                        </a:lnTo>
                        <a:lnTo>
                          <a:pt x="1038" y="102"/>
                        </a:lnTo>
                        <a:lnTo>
                          <a:pt x="1043" y="104"/>
                        </a:lnTo>
                        <a:lnTo>
                          <a:pt x="1047" y="109"/>
                        </a:lnTo>
                        <a:lnTo>
                          <a:pt x="1042" y="109"/>
                        </a:lnTo>
                        <a:lnTo>
                          <a:pt x="1037" y="109"/>
                        </a:lnTo>
                        <a:lnTo>
                          <a:pt x="1032" y="109"/>
                        </a:lnTo>
                        <a:lnTo>
                          <a:pt x="1028" y="109"/>
                        </a:lnTo>
                        <a:lnTo>
                          <a:pt x="1022" y="109"/>
                        </a:lnTo>
                        <a:lnTo>
                          <a:pt x="1018" y="109"/>
                        </a:lnTo>
                        <a:lnTo>
                          <a:pt x="1012" y="109"/>
                        </a:lnTo>
                        <a:lnTo>
                          <a:pt x="1007" y="109"/>
                        </a:lnTo>
                        <a:lnTo>
                          <a:pt x="1003" y="108"/>
                        </a:lnTo>
                        <a:lnTo>
                          <a:pt x="998" y="108"/>
                        </a:lnTo>
                        <a:lnTo>
                          <a:pt x="992" y="108"/>
                        </a:lnTo>
                        <a:lnTo>
                          <a:pt x="987" y="108"/>
                        </a:lnTo>
                        <a:lnTo>
                          <a:pt x="982" y="108"/>
                        </a:lnTo>
                        <a:lnTo>
                          <a:pt x="978" y="108"/>
                        </a:lnTo>
                        <a:lnTo>
                          <a:pt x="973" y="108"/>
                        </a:lnTo>
                        <a:lnTo>
                          <a:pt x="968" y="108"/>
                        </a:lnTo>
                        <a:lnTo>
                          <a:pt x="965" y="107"/>
                        </a:lnTo>
                        <a:lnTo>
                          <a:pt x="962" y="107"/>
                        </a:lnTo>
                        <a:lnTo>
                          <a:pt x="960" y="107"/>
                        </a:lnTo>
                        <a:lnTo>
                          <a:pt x="958" y="107"/>
                        </a:lnTo>
                        <a:lnTo>
                          <a:pt x="954" y="107"/>
                        </a:lnTo>
                        <a:lnTo>
                          <a:pt x="952" y="107"/>
                        </a:lnTo>
                        <a:lnTo>
                          <a:pt x="949" y="107"/>
                        </a:lnTo>
                        <a:lnTo>
                          <a:pt x="947" y="107"/>
                        </a:lnTo>
                        <a:lnTo>
                          <a:pt x="944" y="107"/>
                        </a:lnTo>
                        <a:lnTo>
                          <a:pt x="942" y="107"/>
                        </a:lnTo>
                        <a:lnTo>
                          <a:pt x="940" y="107"/>
                        </a:lnTo>
                        <a:lnTo>
                          <a:pt x="936" y="107"/>
                        </a:lnTo>
                        <a:lnTo>
                          <a:pt x="931" y="107"/>
                        </a:lnTo>
                        <a:lnTo>
                          <a:pt x="927" y="107"/>
                        </a:lnTo>
                        <a:lnTo>
                          <a:pt x="924" y="107"/>
                        </a:lnTo>
                        <a:lnTo>
                          <a:pt x="921" y="107"/>
                        </a:lnTo>
                        <a:lnTo>
                          <a:pt x="918" y="107"/>
                        </a:lnTo>
                        <a:lnTo>
                          <a:pt x="916" y="107"/>
                        </a:lnTo>
                        <a:lnTo>
                          <a:pt x="914" y="107"/>
                        </a:lnTo>
                        <a:lnTo>
                          <a:pt x="910" y="107"/>
                        </a:lnTo>
                        <a:lnTo>
                          <a:pt x="908" y="107"/>
                        </a:lnTo>
                        <a:lnTo>
                          <a:pt x="905" y="107"/>
                        </a:lnTo>
                        <a:lnTo>
                          <a:pt x="903" y="105"/>
                        </a:lnTo>
                        <a:lnTo>
                          <a:pt x="899" y="105"/>
                        </a:lnTo>
                        <a:lnTo>
                          <a:pt x="897" y="105"/>
                        </a:lnTo>
                        <a:lnTo>
                          <a:pt x="895" y="105"/>
                        </a:lnTo>
                        <a:lnTo>
                          <a:pt x="892" y="105"/>
                        </a:lnTo>
                        <a:lnTo>
                          <a:pt x="889" y="105"/>
                        </a:lnTo>
                        <a:lnTo>
                          <a:pt x="886" y="105"/>
                        </a:lnTo>
                        <a:lnTo>
                          <a:pt x="884" y="105"/>
                        </a:lnTo>
                        <a:lnTo>
                          <a:pt x="880" y="104"/>
                        </a:lnTo>
                        <a:lnTo>
                          <a:pt x="877" y="104"/>
                        </a:lnTo>
                        <a:lnTo>
                          <a:pt x="873" y="104"/>
                        </a:lnTo>
                        <a:lnTo>
                          <a:pt x="870" y="104"/>
                        </a:lnTo>
                        <a:lnTo>
                          <a:pt x="866" y="104"/>
                        </a:lnTo>
                        <a:lnTo>
                          <a:pt x="863" y="104"/>
                        </a:lnTo>
                        <a:lnTo>
                          <a:pt x="858" y="104"/>
                        </a:lnTo>
                        <a:lnTo>
                          <a:pt x="855" y="104"/>
                        </a:lnTo>
                        <a:lnTo>
                          <a:pt x="852" y="104"/>
                        </a:lnTo>
                        <a:lnTo>
                          <a:pt x="848" y="104"/>
                        </a:lnTo>
                        <a:lnTo>
                          <a:pt x="845" y="104"/>
                        </a:lnTo>
                        <a:lnTo>
                          <a:pt x="840" y="104"/>
                        </a:lnTo>
                        <a:lnTo>
                          <a:pt x="838" y="104"/>
                        </a:lnTo>
                        <a:lnTo>
                          <a:pt x="834" y="104"/>
                        </a:lnTo>
                        <a:lnTo>
                          <a:pt x="831" y="104"/>
                        </a:lnTo>
                        <a:lnTo>
                          <a:pt x="827" y="104"/>
                        </a:lnTo>
                        <a:lnTo>
                          <a:pt x="826" y="100"/>
                        </a:lnTo>
                        <a:lnTo>
                          <a:pt x="826" y="96"/>
                        </a:lnTo>
                        <a:lnTo>
                          <a:pt x="825" y="91"/>
                        </a:lnTo>
                        <a:lnTo>
                          <a:pt x="823" y="89"/>
                        </a:lnTo>
                        <a:lnTo>
                          <a:pt x="822" y="84"/>
                        </a:lnTo>
                        <a:lnTo>
                          <a:pt x="822" y="81"/>
                        </a:lnTo>
                        <a:lnTo>
                          <a:pt x="821" y="76"/>
                        </a:lnTo>
                        <a:lnTo>
                          <a:pt x="821" y="73"/>
                        </a:lnTo>
                        <a:lnTo>
                          <a:pt x="818" y="73"/>
                        </a:lnTo>
                        <a:lnTo>
                          <a:pt x="814" y="76"/>
                        </a:lnTo>
                        <a:lnTo>
                          <a:pt x="810" y="76"/>
                        </a:lnTo>
                        <a:lnTo>
                          <a:pt x="807" y="78"/>
                        </a:lnTo>
                        <a:lnTo>
                          <a:pt x="803" y="78"/>
                        </a:lnTo>
                        <a:lnTo>
                          <a:pt x="800" y="78"/>
                        </a:lnTo>
                        <a:lnTo>
                          <a:pt x="797" y="76"/>
                        </a:lnTo>
                        <a:lnTo>
                          <a:pt x="795" y="76"/>
                        </a:lnTo>
                        <a:lnTo>
                          <a:pt x="793" y="75"/>
                        </a:lnTo>
                        <a:lnTo>
                          <a:pt x="790" y="73"/>
                        </a:lnTo>
                        <a:lnTo>
                          <a:pt x="787" y="71"/>
                        </a:lnTo>
                        <a:lnTo>
                          <a:pt x="784" y="70"/>
                        </a:lnTo>
                        <a:lnTo>
                          <a:pt x="780" y="66"/>
                        </a:lnTo>
                        <a:lnTo>
                          <a:pt x="775" y="62"/>
                        </a:lnTo>
                        <a:lnTo>
                          <a:pt x="772" y="59"/>
                        </a:lnTo>
                        <a:lnTo>
                          <a:pt x="770" y="56"/>
                        </a:lnTo>
                        <a:lnTo>
                          <a:pt x="766" y="53"/>
                        </a:lnTo>
                        <a:lnTo>
                          <a:pt x="765" y="51"/>
                        </a:lnTo>
                        <a:lnTo>
                          <a:pt x="761" y="46"/>
                        </a:lnTo>
                        <a:lnTo>
                          <a:pt x="756" y="41"/>
                        </a:lnTo>
                        <a:lnTo>
                          <a:pt x="753" y="39"/>
                        </a:lnTo>
                        <a:lnTo>
                          <a:pt x="751" y="38"/>
                        </a:lnTo>
                        <a:lnTo>
                          <a:pt x="748" y="35"/>
                        </a:lnTo>
                        <a:lnTo>
                          <a:pt x="745" y="34"/>
                        </a:lnTo>
                        <a:lnTo>
                          <a:pt x="742" y="33"/>
                        </a:lnTo>
                        <a:lnTo>
                          <a:pt x="739" y="33"/>
                        </a:lnTo>
                        <a:lnTo>
                          <a:pt x="737" y="32"/>
                        </a:lnTo>
                        <a:lnTo>
                          <a:pt x="733" y="32"/>
                        </a:lnTo>
                        <a:lnTo>
                          <a:pt x="729" y="37"/>
                        </a:lnTo>
                        <a:lnTo>
                          <a:pt x="726" y="41"/>
                        </a:lnTo>
                        <a:lnTo>
                          <a:pt x="724" y="46"/>
                        </a:lnTo>
                        <a:lnTo>
                          <a:pt x="721" y="52"/>
                        </a:lnTo>
                        <a:lnTo>
                          <a:pt x="720" y="56"/>
                        </a:lnTo>
                        <a:lnTo>
                          <a:pt x="720" y="62"/>
                        </a:lnTo>
                        <a:lnTo>
                          <a:pt x="721" y="66"/>
                        </a:lnTo>
                        <a:lnTo>
                          <a:pt x="723" y="71"/>
                        </a:lnTo>
                        <a:lnTo>
                          <a:pt x="724" y="73"/>
                        </a:lnTo>
                        <a:lnTo>
                          <a:pt x="726" y="79"/>
                        </a:lnTo>
                        <a:lnTo>
                          <a:pt x="729" y="83"/>
                        </a:lnTo>
                        <a:lnTo>
                          <a:pt x="732" y="86"/>
                        </a:lnTo>
                        <a:lnTo>
                          <a:pt x="734" y="91"/>
                        </a:lnTo>
                        <a:lnTo>
                          <a:pt x="739" y="94"/>
                        </a:lnTo>
                        <a:lnTo>
                          <a:pt x="744" y="97"/>
                        </a:lnTo>
                        <a:lnTo>
                          <a:pt x="749" y="102"/>
                        </a:lnTo>
                        <a:lnTo>
                          <a:pt x="744" y="102"/>
                        </a:lnTo>
                        <a:lnTo>
                          <a:pt x="742" y="102"/>
                        </a:lnTo>
                        <a:lnTo>
                          <a:pt x="739" y="102"/>
                        </a:lnTo>
                        <a:lnTo>
                          <a:pt x="737" y="102"/>
                        </a:lnTo>
                        <a:lnTo>
                          <a:pt x="733" y="101"/>
                        </a:lnTo>
                        <a:lnTo>
                          <a:pt x="730" y="101"/>
                        </a:lnTo>
                        <a:lnTo>
                          <a:pt x="726" y="101"/>
                        </a:lnTo>
                        <a:lnTo>
                          <a:pt x="724" y="101"/>
                        </a:lnTo>
                        <a:lnTo>
                          <a:pt x="721" y="101"/>
                        </a:lnTo>
                        <a:lnTo>
                          <a:pt x="719" y="101"/>
                        </a:lnTo>
                        <a:lnTo>
                          <a:pt x="715" y="101"/>
                        </a:lnTo>
                        <a:lnTo>
                          <a:pt x="713" y="101"/>
                        </a:lnTo>
                        <a:lnTo>
                          <a:pt x="710" y="101"/>
                        </a:lnTo>
                        <a:lnTo>
                          <a:pt x="707" y="101"/>
                        </a:lnTo>
                        <a:lnTo>
                          <a:pt x="704" y="101"/>
                        </a:lnTo>
                        <a:lnTo>
                          <a:pt x="701" y="101"/>
                        </a:lnTo>
                        <a:lnTo>
                          <a:pt x="699" y="100"/>
                        </a:lnTo>
                        <a:lnTo>
                          <a:pt x="695" y="100"/>
                        </a:lnTo>
                        <a:lnTo>
                          <a:pt x="693" y="100"/>
                        </a:lnTo>
                        <a:lnTo>
                          <a:pt x="689" y="100"/>
                        </a:lnTo>
                        <a:lnTo>
                          <a:pt x="687" y="100"/>
                        </a:lnTo>
                        <a:lnTo>
                          <a:pt x="683" y="100"/>
                        </a:lnTo>
                        <a:lnTo>
                          <a:pt x="681" y="100"/>
                        </a:lnTo>
                        <a:lnTo>
                          <a:pt x="679" y="100"/>
                        </a:lnTo>
                        <a:lnTo>
                          <a:pt x="676" y="100"/>
                        </a:lnTo>
                        <a:lnTo>
                          <a:pt x="673" y="100"/>
                        </a:lnTo>
                        <a:lnTo>
                          <a:pt x="669" y="100"/>
                        </a:lnTo>
                        <a:lnTo>
                          <a:pt x="667" y="100"/>
                        </a:lnTo>
                        <a:lnTo>
                          <a:pt x="664" y="100"/>
                        </a:lnTo>
                        <a:lnTo>
                          <a:pt x="662" y="100"/>
                        </a:lnTo>
                        <a:lnTo>
                          <a:pt x="659" y="100"/>
                        </a:lnTo>
                        <a:lnTo>
                          <a:pt x="656" y="100"/>
                        </a:lnTo>
                        <a:lnTo>
                          <a:pt x="661" y="96"/>
                        </a:lnTo>
                        <a:lnTo>
                          <a:pt x="666" y="91"/>
                        </a:lnTo>
                        <a:lnTo>
                          <a:pt x="670" y="86"/>
                        </a:lnTo>
                        <a:lnTo>
                          <a:pt x="675" y="82"/>
                        </a:lnTo>
                        <a:lnTo>
                          <a:pt x="676" y="79"/>
                        </a:lnTo>
                        <a:lnTo>
                          <a:pt x="679" y="76"/>
                        </a:lnTo>
                        <a:lnTo>
                          <a:pt x="679" y="72"/>
                        </a:lnTo>
                        <a:lnTo>
                          <a:pt x="681" y="70"/>
                        </a:lnTo>
                        <a:lnTo>
                          <a:pt x="682" y="66"/>
                        </a:lnTo>
                        <a:lnTo>
                          <a:pt x="683" y="63"/>
                        </a:lnTo>
                        <a:lnTo>
                          <a:pt x="685" y="59"/>
                        </a:lnTo>
                        <a:lnTo>
                          <a:pt x="686" y="56"/>
                        </a:lnTo>
                        <a:lnTo>
                          <a:pt x="683" y="53"/>
                        </a:lnTo>
                        <a:lnTo>
                          <a:pt x="680" y="52"/>
                        </a:lnTo>
                        <a:lnTo>
                          <a:pt x="677" y="51"/>
                        </a:lnTo>
                        <a:lnTo>
                          <a:pt x="674" y="51"/>
                        </a:lnTo>
                        <a:lnTo>
                          <a:pt x="670" y="50"/>
                        </a:lnTo>
                        <a:lnTo>
                          <a:pt x="668" y="50"/>
                        </a:lnTo>
                        <a:lnTo>
                          <a:pt x="664" y="50"/>
                        </a:lnTo>
                        <a:lnTo>
                          <a:pt x="662" y="50"/>
                        </a:lnTo>
                        <a:lnTo>
                          <a:pt x="659" y="48"/>
                        </a:lnTo>
                        <a:lnTo>
                          <a:pt x="656" y="48"/>
                        </a:lnTo>
                        <a:lnTo>
                          <a:pt x="651" y="50"/>
                        </a:lnTo>
                        <a:lnTo>
                          <a:pt x="649" y="50"/>
                        </a:lnTo>
                        <a:lnTo>
                          <a:pt x="645" y="50"/>
                        </a:lnTo>
                        <a:lnTo>
                          <a:pt x="643" y="51"/>
                        </a:lnTo>
                        <a:lnTo>
                          <a:pt x="640" y="51"/>
                        </a:lnTo>
                        <a:lnTo>
                          <a:pt x="636" y="52"/>
                        </a:lnTo>
                        <a:lnTo>
                          <a:pt x="632" y="52"/>
                        </a:lnTo>
                        <a:lnTo>
                          <a:pt x="630" y="52"/>
                        </a:lnTo>
                        <a:lnTo>
                          <a:pt x="625" y="52"/>
                        </a:lnTo>
                        <a:lnTo>
                          <a:pt x="623" y="53"/>
                        </a:lnTo>
                        <a:lnTo>
                          <a:pt x="619" y="53"/>
                        </a:lnTo>
                        <a:lnTo>
                          <a:pt x="616" y="53"/>
                        </a:lnTo>
                        <a:lnTo>
                          <a:pt x="612" y="53"/>
                        </a:lnTo>
                        <a:lnTo>
                          <a:pt x="610" y="53"/>
                        </a:lnTo>
                        <a:lnTo>
                          <a:pt x="607" y="52"/>
                        </a:lnTo>
                        <a:lnTo>
                          <a:pt x="604" y="52"/>
                        </a:lnTo>
                        <a:lnTo>
                          <a:pt x="600" y="51"/>
                        </a:lnTo>
                        <a:lnTo>
                          <a:pt x="598" y="51"/>
                        </a:lnTo>
                        <a:lnTo>
                          <a:pt x="594" y="48"/>
                        </a:lnTo>
                        <a:lnTo>
                          <a:pt x="592" y="47"/>
                        </a:lnTo>
                        <a:lnTo>
                          <a:pt x="589" y="46"/>
                        </a:lnTo>
                        <a:lnTo>
                          <a:pt x="586" y="44"/>
                        </a:lnTo>
                        <a:lnTo>
                          <a:pt x="585" y="46"/>
                        </a:lnTo>
                        <a:lnTo>
                          <a:pt x="585" y="48"/>
                        </a:lnTo>
                        <a:lnTo>
                          <a:pt x="584" y="51"/>
                        </a:lnTo>
                        <a:lnTo>
                          <a:pt x="583" y="53"/>
                        </a:lnTo>
                        <a:lnTo>
                          <a:pt x="583" y="56"/>
                        </a:lnTo>
                        <a:lnTo>
                          <a:pt x="581" y="60"/>
                        </a:lnTo>
                        <a:lnTo>
                          <a:pt x="580" y="64"/>
                        </a:lnTo>
                        <a:lnTo>
                          <a:pt x="580" y="69"/>
                        </a:lnTo>
                        <a:lnTo>
                          <a:pt x="579" y="72"/>
                        </a:lnTo>
                        <a:lnTo>
                          <a:pt x="579" y="76"/>
                        </a:lnTo>
                        <a:lnTo>
                          <a:pt x="578" y="81"/>
                        </a:lnTo>
                        <a:lnTo>
                          <a:pt x="577" y="85"/>
                        </a:lnTo>
                        <a:lnTo>
                          <a:pt x="577" y="89"/>
                        </a:lnTo>
                        <a:lnTo>
                          <a:pt x="577" y="92"/>
                        </a:lnTo>
                        <a:lnTo>
                          <a:pt x="575" y="97"/>
                        </a:lnTo>
                        <a:lnTo>
                          <a:pt x="575" y="101"/>
                        </a:lnTo>
                        <a:lnTo>
                          <a:pt x="572" y="101"/>
                        </a:lnTo>
                        <a:lnTo>
                          <a:pt x="570" y="101"/>
                        </a:lnTo>
                        <a:lnTo>
                          <a:pt x="567" y="101"/>
                        </a:lnTo>
                        <a:lnTo>
                          <a:pt x="564" y="101"/>
                        </a:lnTo>
                        <a:lnTo>
                          <a:pt x="560" y="101"/>
                        </a:lnTo>
                        <a:lnTo>
                          <a:pt x="556" y="101"/>
                        </a:lnTo>
                        <a:lnTo>
                          <a:pt x="554" y="101"/>
                        </a:lnTo>
                        <a:lnTo>
                          <a:pt x="552" y="101"/>
                        </a:lnTo>
                        <a:lnTo>
                          <a:pt x="549" y="101"/>
                        </a:lnTo>
                        <a:lnTo>
                          <a:pt x="546" y="101"/>
                        </a:lnTo>
                        <a:lnTo>
                          <a:pt x="542" y="101"/>
                        </a:lnTo>
                        <a:lnTo>
                          <a:pt x="540" y="101"/>
                        </a:lnTo>
                        <a:lnTo>
                          <a:pt x="536" y="101"/>
                        </a:lnTo>
                        <a:lnTo>
                          <a:pt x="534" y="101"/>
                        </a:lnTo>
                        <a:lnTo>
                          <a:pt x="532" y="101"/>
                        </a:lnTo>
                        <a:lnTo>
                          <a:pt x="529" y="101"/>
                        </a:lnTo>
                        <a:lnTo>
                          <a:pt x="526" y="101"/>
                        </a:lnTo>
                        <a:lnTo>
                          <a:pt x="523" y="101"/>
                        </a:lnTo>
                        <a:lnTo>
                          <a:pt x="520" y="101"/>
                        </a:lnTo>
                        <a:lnTo>
                          <a:pt x="516" y="101"/>
                        </a:lnTo>
                        <a:lnTo>
                          <a:pt x="514" y="101"/>
                        </a:lnTo>
                        <a:lnTo>
                          <a:pt x="511" y="101"/>
                        </a:lnTo>
                        <a:lnTo>
                          <a:pt x="509" y="101"/>
                        </a:lnTo>
                        <a:lnTo>
                          <a:pt x="507" y="101"/>
                        </a:lnTo>
                        <a:lnTo>
                          <a:pt x="503" y="101"/>
                        </a:lnTo>
                        <a:lnTo>
                          <a:pt x="501" y="101"/>
                        </a:lnTo>
                        <a:lnTo>
                          <a:pt x="497" y="101"/>
                        </a:lnTo>
                        <a:lnTo>
                          <a:pt x="495" y="101"/>
                        </a:lnTo>
                        <a:lnTo>
                          <a:pt x="492" y="101"/>
                        </a:lnTo>
                        <a:lnTo>
                          <a:pt x="490" y="101"/>
                        </a:lnTo>
                        <a:lnTo>
                          <a:pt x="486" y="101"/>
                        </a:lnTo>
                        <a:lnTo>
                          <a:pt x="484" y="102"/>
                        </a:lnTo>
                        <a:lnTo>
                          <a:pt x="482" y="102"/>
                        </a:lnTo>
                        <a:lnTo>
                          <a:pt x="478" y="102"/>
                        </a:lnTo>
                        <a:lnTo>
                          <a:pt x="476" y="102"/>
                        </a:lnTo>
                        <a:lnTo>
                          <a:pt x="473" y="102"/>
                        </a:lnTo>
                        <a:lnTo>
                          <a:pt x="471" y="102"/>
                        </a:lnTo>
                        <a:lnTo>
                          <a:pt x="469" y="102"/>
                        </a:lnTo>
                        <a:lnTo>
                          <a:pt x="466" y="102"/>
                        </a:lnTo>
                        <a:lnTo>
                          <a:pt x="463" y="102"/>
                        </a:lnTo>
                        <a:lnTo>
                          <a:pt x="460" y="102"/>
                        </a:lnTo>
                        <a:lnTo>
                          <a:pt x="457" y="102"/>
                        </a:lnTo>
                        <a:lnTo>
                          <a:pt x="456" y="102"/>
                        </a:lnTo>
                        <a:lnTo>
                          <a:pt x="453" y="102"/>
                        </a:lnTo>
                        <a:lnTo>
                          <a:pt x="447" y="102"/>
                        </a:lnTo>
                        <a:lnTo>
                          <a:pt x="443" y="102"/>
                        </a:lnTo>
                        <a:lnTo>
                          <a:pt x="440" y="102"/>
                        </a:lnTo>
                        <a:lnTo>
                          <a:pt x="437" y="102"/>
                        </a:lnTo>
                        <a:lnTo>
                          <a:pt x="434" y="102"/>
                        </a:lnTo>
                        <a:lnTo>
                          <a:pt x="432" y="102"/>
                        </a:lnTo>
                        <a:lnTo>
                          <a:pt x="427" y="102"/>
                        </a:lnTo>
                        <a:lnTo>
                          <a:pt x="422" y="102"/>
                        </a:lnTo>
                        <a:lnTo>
                          <a:pt x="416" y="102"/>
                        </a:lnTo>
                        <a:lnTo>
                          <a:pt x="413" y="103"/>
                        </a:lnTo>
                        <a:lnTo>
                          <a:pt x="407" y="103"/>
                        </a:lnTo>
                        <a:lnTo>
                          <a:pt x="402" y="104"/>
                        </a:lnTo>
                        <a:lnTo>
                          <a:pt x="405" y="100"/>
                        </a:lnTo>
                        <a:lnTo>
                          <a:pt x="405" y="97"/>
                        </a:lnTo>
                        <a:lnTo>
                          <a:pt x="407" y="94"/>
                        </a:lnTo>
                        <a:lnTo>
                          <a:pt x="408" y="91"/>
                        </a:lnTo>
                        <a:lnTo>
                          <a:pt x="408" y="86"/>
                        </a:lnTo>
                        <a:lnTo>
                          <a:pt x="409" y="84"/>
                        </a:lnTo>
                        <a:lnTo>
                          <a:pt x="408" y="82"/>
                        </a:lnTo>
                        <a:lnTo>
                          <a:pt x="408" y="78"/>
                        </a:lnTo>
                        <a:lnTo>
                          <a:pt x="407" y="76"/>
                        </a:lnTo>
                        <a:lnTo>
                          <a:pt x="405" y="73"/>
                        </a:lnTo>
                        <a:lnTo>
                          <a:pt x="403" y="71"/>
                        </a:lnTo>
                        <a:lnTo>
                          <a:pt x="402" y="69"/>
                        </a:lnTo>
                        <a:lnTo>
                          <a:pt x="399" y="67"/>
                        </a:lnTo>
                        <a:lnTo>
                          <a:pt x="395" y="66"/>
                        </a:lnTo>
                        <a:lnTo>
                          <a:pt x="392" y="66"/>
                        </a:lnTo>
                        <a:lnTo>
                          <a:pt x="387" y="67"/>
                        </a:lnTo>
                        <a:lnTo>
                          <a:pt x="383" y="71"/>
                        </a:lnTo>
                        <a:lnTo>
                          <a:pt x="381" y="73"/>
                        </a:lnTo>
                        <a:lnTo>
                          <a:pt x="378" y="76"/>
                        </a:lnTo>
                        <a:lnTo>
                          <a:pt x="375" y="79"/>
                        </a:lnTo>
                        <a:lnTo>
                          <a:pt x="375" y="83"/>
                        </a:lnTo>
                        <a:lnTo>
                          <a:pt x="375" y="86"/>
                        </a:lnTo>
                        <a:lnTo>
                          <a:pt x="375" y="89"/>
                        </a:lnTo>
                        <a:lnTo>
                          <a:pt x="375" y="94"/>
                        </a:lnTo>
                        <a:lnTo>
                          <a:pt x="375" y="96"/>
                        </a:lnTo>
                        <a:lnTo>
                          <a:pt x="375" y="100"/>
                        </a:lnTo>
                        <a:lnTo>
                          <a:pt x="375" y="102"/>
                        </a:lnTo>
                        <a:lnTo>
                          <a:pt x="376" y="104"/>
                        </a:lnTo>
                        <a:lnTo>
                          <a:pt x="373" y="104"/>
                        </a:lnTo>
                        <a:lnTo>
                          <a:pt x="369" y="104"/>
                        </a:lnTo>
                        <a:lnTo>
                          <a:pt x="365" y="104"/>
                        </a:lnTo>
                        <a:lnTo>
                          <a:pt x="363" y="104"/>
                        </a:lnTo>
                        <a:lnTo>
                          <a:pt x="360" y="104"/>
                        </a:lnTo>
                        <a:lnTo>
                          <a:pt x="357" y="104"/>
                        </a:lnTo>
                        <a:lnTo>
                          <a:pt x="355" y="104"/>
                        </a:lnTo>
                        <a:lnTo>
                          <a:pt x="351" y="104"/>
                        </a:lnTo>
                        <a:lnTo>
                          <a:pt x="348" y="104"/>
                        </a:lnTo>
                        <a:lnTo>
                          <a:pt x="344" y="104"/>
                        </a:lnTo>
                        <a:lnTo>
                          <a:pt x="342" y="104"/>
                        </a:lnTo>
                        <a:lnTo>
                          <a:pt x="339" y="104"/>
                        </a:lnTo>
                        <a:lnTo>
                          <a:pt x="337" y="104"/>
                        </a:lnTo>
                        <a:lnTo>
                          <a:pt x="333" y="104"/>
                        </a:lnTo>
                        <a:lnTo>
                          <a:pt x="330" y="104"/>
                        </a:lnTo>
                        <a:lnTo>
                          <a:pt x="327" y="104"/>
                        </a:lnTo>
                        <a:lnTo>
                          <a:pt x="324" y="104"/>
                        </a:lnTo>
                        <a:lnTo>
                          <a:pt x="322" y="104"/>
                        </a:lnTo>
                        <a:lnTo>
                          <a:pt x="319" y="104"/>
                        </a:lnTo>
                        <a:lnTo>
                          <a:pt x="317" y="104"/>
                        </a:lnTo>
                        <a:lnTo>
                          <a:pt x="313" y="104"/>
                        </a:lnTo>
                        <a:lnTo>
                          <a:pt x="311" y="104"/>
                        </a:lnTo>
                        <a:lnTo>
                          <a:pt x="307" y="104"/>
                        </a:lnTo>
                        <a:lnTo>
                          <a:pt x="305" y="104"/>
                        </a:lnTo>
                        <a:lnTo>
                          <a:pt x="303" y="104"/>
                        </a:lnTo>
                        <a:lnTo>
                          <a:pt x="299" y="104"/>
                        </a:lnTo>
                        <a:lnTo>
                          <a:pt x="297" y="104"/>
                        </a:lnTo>
                        <a:lnTo>
                          <a:pt x="294" y="104"/>
                        </a:lnTo>
                        <a:lnTo>
                          <a:pt x="288" y="104"/>
                        </a:lnTo>
                        <a:lnTo>
                          <a:pt x="284" y="105"/>
                        </a:lnTo>
                        <a:lnTo>
                          <a:pt x="281" y="105"/>
                        </a:lnTo>
                        <a:lnTo>
                          <a:pt x="279" y="105"/>
                        </a:lnTo>
                        <a:lnTo>
                          <a:pt x="276" y="105"/>
                        </a:lnTo>
                        <a:lnTo>
                          <a:pt x="273" y="105"/>
                        </a:lnTo>
                        <a:lnTo>
                          <a:pt x="268" y="105"/>
                        </a:lnTo>
                        <a:lnTo>
                          <a:pt x="263" y="105"/>
                        </a:lnTo>
                        <a:lnTo>
                          <a:pt x="259" y="105"/>
                        </a:lnTo>
                        <a:lnTo>
                          <a:pt x="253" y="105"/>
                        </a:lnTo>
                        <a:lnTo>
                          <a:pt x="249" y="105"/>
                        </a:lnTo>
                        <a:lnTo>
                          <a:pt x="246" y="105"/>
                        </a:lnTo>
                        <a:lnTo>
                          <a:pt x="241" y="105"/>
                        </a:lnTo>
                        <a:lnTo>
                          <a:pt x="235" y="105"/>
                        </a:lnTo>
                        <a:lnTo>
                          <a:pt x="230" y="105"/>
                        </a:lnTo>
                        <a:lnTo>
                          <a:pt x="227" y="105"/>
                        </a:lnTo>
                        <a:lnTo>
                          <a:pt x="223" y="105"/>
                        </a:lnTo>
                        <a:lnTo>
                          <a:pt x="218" y="105"/>
                        </a:lnTo>
                        <a:lnTo>
                          <a:pt x="215" y="105"/>
                        </a:lnTo>
                        <a:lnTo>
                          <a:pt x="210" y="105"/>
                        </a:lnTo>
                        <a:lnTo>
                          <a:pt x="204" y="104"/>
                        </a:lnTo>
                        <a:lnTo>
                          <a:pt x="198" y="104"/>
                        </a:lnTo>
                        <a:lnTo>
                          <a:pt x="192" y="104"/>
                        </a:lnTo>
                        <a:lnTo>
                          <a:pt x="187" y="104"/>
                        </a:lnTo>
                        <a:lnTo>
                          <a:pt x="182" y="104"/>
                        </a:lnTo>
                        <a:lnTo>
                          <a:pt x="176" y="104"/>
                        </a:lnTo>
                        <a:lnTo>
                          <a:pt x="170" y="104"/>
                        </a:lnTo>
                        <a:lnTo>
                          <a:pt x="165" y="104"/>
                        </a:lnTo>
                        <a:lnTo>
                          <a:pt x="159" y="103"/>
                        </a:lnTo>
                        <a:lnTo>
                          <a:pt x="153" y="102"/>
                        </a:lnTo>
                        <a:lnTo>
                          <a:pt x="148" y="102"/>
                        </a:lnTo>
                        <a:lnTo>
                          <a:pt x="144" y="102"/>
                        </a:lnTo>
                        <a:lnTo>
                          <a:pt x="138" y="102"/>
                        </a:lnTo>
                        <a:lnTo>
                          <a:pt x="134" y="102"/>
                        </a:lnTo>
                        <a:lnTo>
                          <a:pt x="128" y="102"/>
                        </a:lnTo>
                        <a:lnTo>
                          <a:pt x="125" y="102"/>
                        </a:lnTo>
                        <a:lnTo>
                          <a:pt x="119" y="102"/>
                        </a:lnTo>
                        <a:lnTo>
                          <a:pt x="114" y="101"/>
                        </a:lnTo>
                        <a:lnTo>
                          <a:pt x="109" y="100"/>
                        </a:lnTo>
                        <a:lnTo>
                          <a:pt x="104" y="100"/>
                        </a:lnTo>
                        <a:lnTo>
                          <a:pt x="100" y="100"/>
                        </a:lnTo>
                        <a:lnTo>
                          <a:pt x="96" y="100"/>
                        </a:lnTo>
                        <a:lnTo>
                          <a:pt x="91" y="100"/>
                        </a:lnTo>
                        <a:lnTo>
                          <a:pt x="88" y="100"/>
                        </a:lnTo>
                        <a:lnTo>
                          <a:pt x="83" y="100"/>
                        </a:lnTo>
                        <a:lnTo>
                          <a:pt x="78" y="98"/>
                        </a:lnTo>
                        <a:lnTo>
                          <a:pt x="75" y="97"/>
                        </a:lnTo>
                        <a:lnTo>
                          <a:pt x="71" y="97"/>
                        </a:lnTo>
                        <a:lnTo>
                          <a:pt x="68" y="97"/>
                        </a:lnTo>
                        <a:lnTo>
                          <a:pt x="64" y="97"/>
                        </a:lnTo>
                        <a:lnTo>
                          <a:pt x="61" y="97"/>
                        </a:lnTo>
                        <a:lnTo>
                          <a:pt x="57" y="97"/>
                        </a:lnTo>
                        <a:lnTo>
                          <a:pt x="53" y="97"/>
                        </a:lnTo>
                        <a:lnTo>
                          <a:pt x="50" y="96"/>
                        </a:lnTo>
                        <a:lnTo>
                          <a:pt x="46" y="96"/>
                        </a:lnTo>
                        <a:lnTo>
                          <a:pt x="44" y="96"/>
                        </a:lnTo>
                        <a:lnTo>
                          <a:pt x="40" y="95"/>
                        </a:lnTo>
                        <a:lnTo>
                          <a:pt x="38" y="94"/>
                        </a:lnTo>
                        <a:lnTo>
                          <a:pt x="34" y="94"/>
                        </a:lnTo>
                        <a:lnTo>
                          <a:pt x="33" y="94"/>
                        </a:lnTo>
                        <a:lnTo>
                          <a:pt x="30" y="94"/>
                        </a:lnTo>
                        <a:lnTo>
                          <a:pt x="26" y="94"/>
                        </a:lnTo>
                        <a:lnTo>
                          <a:pt x="24" y="94"/>
                        </a:lnTo>
                        <a:lnTo>
                          <a:pt x="23" y="94"/>
                        </a:lnTo>
                        <a:lnTo>
                          <a:pt x="18" y="91"/>
                        </a:lnTo>
                        <a:lnTo>
                          <a:pt x="14" y="91"/>
                        </a:lnTo>
                        <a:lnTo>
                          <a:pt x="11" y="91"/>
                        </a:lnTo>
                        <a:lnTo>
                          <a:pt x="7" y="91"/>
                        </a:lnTo>
                        <a:lnTo>
                          <a:pt x="5" y="91"/>
                        </a:lnTo>
                        <a:lnTo>
                          <a:pt x="2" y="91"/>
                        </a:lnTo>
                        <a:lnTo>
                          <a:pt x="0" y="91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7" name="Freeform 250">
                    <a:extLst>
                      <a:ext uri="{FF2B5EF4-FFF2-40B4-BE49-F238E27FC236}">
                        <a16:creationId xmlns:a16="http://schemas.microsoft.com/office/drawing/2014/main" id="{AB48AD5C-22A2-4E6C-AED6-829780F70D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20" y="1680"/>
                    <a:ext cx="12" cy="31"/>
                  </a:xfrm>
                  <a:custGeom>
                    <a:avLst/>
                    <a:gdLst>
                      <a:gd name="T0" fmla="*/ 0 w 36"/>
                      <a:gd name="T1" fmla="*/ 0 h 91"/>
                      <a:gd name="T2" fmla="*/ 0 w 36"/>
                      <a:gd name="T3" fmla="*/ 0 h 91"/>
                      <a:gd name="T4" fmla="*/ 0 w 36"/>
                      <a:gd name="T5" fmla="*/ 0 h 91"/>
                      <a:gd name="T6" fmla="*/ 0 w 36"/>
                      <a:gd name="T7" fmla="*/ 0 h 91"/>
                      <a:gd name="T8" fmla="*/ 0 w 36"/>
                      <a:gd name="T9" fmla="*/ 0 h 91"/>
                      <a:gd name="T10" fmla="*/ 0 w 36"/>
                      <a:gd name="T11" fmla="*/ 0 h 91"/>
                      <a:gd name="T12" fmla="*/ 0 w 36"/>
                      <a:gd name="T13" fmla="*/ 0 h 91"/>
                      <a:gd name="T14" fmla="*/ 0 w 36"/>
                      <a:gd name="T15" fmla="*/ 0 h 91"/>
                      <a:gd name="T16" fmla="*/ 0 w 36"/>
                      <a:gd name="T17" fmla="*/ 0 h 91"/>
                      <a:gd name="T18" fmla="*/ 0 w 36"/>
                      <a:gd name="T19" fmla="*/ 0 h 91"/>
                      <a:gd name="T20" fmla="*/ 0 w 36"/>
                      <a:gd name="T21" fmla="*/ 0 h 91"/>
                      <a:gd name="T22" fmla="*/ 0 w 36"/>
                      <a:gd name="T23" fmla="*/ 0 h 91"/>
                      <a:gd name="T24" fmla="*/ 0 w 36"/>
                      <a:gd name="T25" fmla="*/ 0 h 91"/>
                      <a:gd name="T26" fmla="*/ 0 w 36"/>
                      <a:gd name="T27" fmla="*/ 0 h 91"/>
                      <a:gd name="T28" fmla="*/ 0 w 36"/>
                      <a:gd name="T29" fmla="*/ 0 h 91"/>
                      <a:gd name="T30" fmla="*/ 0 w 36"/>
                      <a:gd name="T31" fmla="*/ 0 h 91"/>
                      <a:gd name="T32" fmla="*/ 0 w 36"/>
                      <a:gd name="T33" fmla="*/ 0 h 91"/>
                      <a:gd name="T34" fmla="*/ 0 w 36"/>
                      <a:gd name="T35" fmla="*/ 0 h 91"/>
                      <a:gd name="T36" fmla="*/ 0 w 36"/>
                      <a:gd name="T37" fmla="*/ 0 h 91"/>
                      <a:gd name="T38" fmla="*/ 0 w 36"/>
                      <a:gd name="T39" fmla="*/ 0 h 91"/>
                      <a:gd name="T40" fmla="*/ 0 w 36"/>
                      <a:gd name="T41" fmla="*/ 0 h 91"/>
                      <a:gd name="T42" fmla="*/ 0 w 36"/>
                      <a:gd name="T43" fmla="*/ 0 h 91"/>
                      <a:gd name="T44" fmla="*/ 0 w 36"/>
                      <a:gd name="T45" fmla="*/ 0 h 91"/>
                      <a:gd name="T46" fmla="*/ 0 w 36"/>
                      <a:gd name="T47" fmla="*/ 0 h 91"/>
                      <a:gd name="T48" fmla="*/ 0 w 36"/>
                      <a:gd name="T49" fmla="*/ 0 h 91"/>
                      <a:gd name="T50" fmla="*/ 0 w 36"/>
                      <a:gd name="T51" fmla="*/ 0 h 91"/>
                      <a:gd name="T52" fmla="*/ 0 w 36"/>
                      <a:gd name="T53" fmla="*/ 0 h 91"/>
                      <a:gd name="T54" fmla="*/ 0 w 36"/>
                      <a:gd name="T55" fmla="*/ 0 h 91"/>
                      <a:gd name="T56" fmla="*/ 0 w 36"/>
                      <a:gd name="T57" fmla="*/ 0 h 91"/>
                      <a:gd name="T58" fmla="*/ 0 w 36"/>
                      <a:gd name="T59" fmla="*/ 0 h 91"/>
                      <a:gd name="T60" fmla="*/ 0 w 36"/>
                      <a:gd name="T61" fmla="*/ 0 h 91"/>
                      <a:gd name="T62" fmla="*/ 0 w 36"/>
                      <a:gd name="T63" fmla="*/ 0 h 91"/>
                      <a:gd name="T64" fmla="*/ 0 w 36"/>
                      <a:gd name="T65" fmla="*/ 0 h 91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36"/>
                      <a:gd name="T100" fmla="*/ 0 h 91"/>
                      <a:gd name="T101" fmla="*/ 36 w 36"/>
                      <a:gd name="T102" fmla="*/ 91 h 91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36" h="91">
                        <a:moveTo>
                          <a:pt x="36" y="91"/>
                        </a:moveTo>
                        <a:lnTo>
                          <a:pt x="33" y="91"/>
                        </a:lnTo>
                        <a:lnTo>
                          <a:pt x="29" y="91"/>
                        </a:lnTo>
                        <a:lnTo>
                          <a:pt x="27" y="89"/>
                        </a:lnTo>
                        <a:lnTo>
                          <a:pt x="23" y="89"/>
                        </a:lnTo>
                        <a:lnTo>
                          <a:pt x="17" y="88"/>
                        </a:lnTo>
                        <a:lnTo>
                          <a:pt x="15" y="87"/>
                        </a:lnTo>
                        <a:lnTo>
                          <a:pt x="10" y="85"/>
                        </a:lnTo>
                        <a:lnTo>
                          <a:pt x="8" y="83"/>
                        </a:lnTo>
                        <a:lnTo>
                          <a:pt x="4" y="81"/>
                        </a:lnTo>
                        <a:lnTo>
                          <a:pt x="3" y="80"/>
                        </a:lnTo>
                        <a:lnTo>
                          <a:pt x="0" y="75"/>
                        </a:lnTo>
                        <a:lnTo>
                          <a:pt x="0" y="70"/>
                        </a:lnTo>
                        <a:lnTo>
                          <a:pt x="0" y="67"/>
                        </a:lnTo>
                        <a:lnTo>
                          <a:pt x="0" y="64"/>
                        </a:lnTo>
                        <a:lnTo>
                          <a:pt x="1" y="61"/>
                        </a:lnTo>
                        <a:lnTo>
                          <a:pt x="3" y="58"/>
                        </a:lnTo>
                        <a:lnTo>
                          <a:pt x="3" y="55"/>
                        </a:lnTo>
                        <a:lnTo>
                          <a:pt x="6" y="51"/>
                        </a:lnTo>
                        <a:lnTo>
                          <a:pt x="7" y="48"/>
                        </a:lnTo>
                        <a:lnTo>
                          <a:pt x="9" y="45"/>
                        </a:lnTo>
                        <a:lnTo>
                          <a:pt x="11" y="41"/>
                        </a:lnTo>
                        <a:lnTo>
                          <a:pt x="13" y="37"/>
                        </a:lnTo>
                        <a:lnTo>
                          <a:pt x="15" y="34"/>
                        </a:lnTo>
                        <a:lnTo>
                          <a:pt x="19" y="30"/>
                        </a:lnTo>
                        <a:lnTo>
                          <a:pt x="20" y="26"/>
                        </a:lnTo>
                        <a:lnTo>
                          <a:pt x="23" y="23"/>
                        </a:lnTo>
                        <a:lnTo>
                          <a:pt x="26" y="19"/>
                        </a:lnTo>
                        <a:lnTo>
                          <a:pt x="28" y="15"/>
                        </a:lnTo>
                        <a:lnTo>
                          <a:pt x="30" y="12"/>
                        </a:lnTo>
                        <a:lnTo>
                          <a:pt x="32" y="7"/>
                        </a:lnTo>
                        <a:lnTo>
                          <a:pt x="33" y="4"/>
                        </a:lnTo>
                        <a:lnTo>
                          <a:pt x="35" y="0"/>
                        </a:lnTo>
                        <a:lnTo>
                          <a:pt x="35" y="4"/>
                        </a:lnTo>
                        <a:lnTo>
                          <a:pt x="35" y="6"/>
                        </a:lnTo>
                        <a:lnTo>
                          <a:pt x="35" y="10"/>
                        </a:lnTo>
                        <a:lnTo>
                          <a:pt x="35" y="12"/>
                        </a:lnTo>
                        <a:lnTo>
                          <a:pt x="35" y="15"/>
                        </a:lnTo>
                        <a:lnTo>
                          <a:pt x="35" y="17"/>
                        </a:lnTo>
                        <a:lnTo>
                          <a:pt x="35" y="20"/>
                        </a:lnTo>
                        <a:lnTo>
                          <a:pt x="35" y="23"/>
                        </a:lnTo>
                        <a:lnTo>
                          <a:pt x="35" y="26"/>
                        </a:lnTo>
                        <a:lnTo>
                          <a:pt x="35" y="30"/>
                        </a:lnTo>
                        <a:lnTo>
                          <a:pt x="35" y="32"/>
                        </a:lnTo>
                        <a:lnTo>
                          <a:pt x="35" y="35"/>
                        </a:lnTo>
                        <a:lnTo>
                          <a:pt x="35" y="37"/>
                        </a:lnTo>
                        <a:lnTo>
                          <a:pt x="35" y="41"/>
                        </a:lnTo>
                        <a:lnTo>
                          <a:pt x="35" y="43"/>
                        </a:lnTo>
                        <a:lnTo>
                          <a:pt x="35" y="47"/>
                        </a:lnTo>
                        <a:lnTo>
                          <a:pt x="35" y="49"/>
                        </a:lnTo>
                        <a:lnTo>
                          <a:pt x="35" y="53"/>
                        </a:lnTo>
                        <a:lnTo>
                          <a:pt x="35" y="55"/>
                        </a:lnTo>
                        <a:lnTo>
                          <a:pt x="35" y="57"/>
                        </a:lnTo>
                        <a:lnTo>
                          <a:pt x="35" y="61"/>
                        </a:lnTo>
                        <a:lnTo>
                          <a:pt x="35" y="63"/>
                        </a:lnTo>
                        <a:lnTo>
                          <a:pt x="35" y="67"/>
                        </a:lnTo>
                        <a:lnTo>
                          <a:pt x="35" y="69"/>
                        </a:lnTo>
                        <a:lnTo>
                          <a:pt x="35" y="72"/>
                        </a:lnTo>
                        <a:lnTo>
                          <a:pt x="35" y="75"/>
                        </a:lnTo>
                        <a:lnTo>
                          <a:pt x="35" y="77"/>
                        </a:lnTo>
                        <a:lnTo>
                          <a:pt x="35" y="80"/>
                        </a:lnTo>
                        <a:lnTo>
                          <a:pt x="35" y="82"/>
                        </a:lnTo>
                        <a:lnTo>
                          <a:pt x="35" y="86"/>
                        </a:lnTo>
                        <a:lnTo>
                          <a:pt x="35" y="88"/>
                        </a:lnTo>
                        <a:lnTo>
                          <a:pt x="36" y="91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8" name="Freeform 251">
                    <a:extLst>
                      <a:ext uri="{FF2B5EF4-FFF2-40B4-BE49-F238E27FC236}">
                        <a16:creationId xmlns:a16="http://schemas.microsoft.com/office/drawing/2014/main" id="{ACBA688B-6EA0-4198-A75A-713C00BAA3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2" y="1599"/>
                    <a:ext cx="223" cy="177"/>
                  </a:xfrm>
                  <a:custGeom>
                    <a:avLst/>
                    <a:gdLst>
                      <a:gd name="T0" fmla="*/ 0 w 667"/>
                      <a:gd name="T1" fmla="*/ 0 h 531"/>
                      <a:gd name="T2" fmla="*/ 0 w 667"/>
                      <a:gd name="T3" fmla="*/ 0 h 531"/>
                      <a:gd name="T4" fmla="*/ 0 w 667"/>
                      <a:gd name="T5" fmla="*/ 0 h 531"/>
                      <a:gd name="T6" fmla="*/ 0 w 667"/>
                      <a:gd name="T7" fmla="*/ 0 h 531"/>
                      <a:gd name="T8" fmla="*/ 0 w 667"/>
                      <a:gd name="T9" fmla="*/ 0 h 531"/>
                      <a:gd name="T10" fmla="*/ 0 w 667"/>
                      <a:gd name="T11" fmla="*/ 0 h 531"/>
                      <a:gd name="T12" fmla="*/ 0 w 667"/>
                      <a:gd name="T13" fmla="*/ 0 h 531"/>
                      <a:gd name="T14" fmla="*/ 0 w 667"/>
                      <a:gd name="T15" fmla="*/ 0 h 531"/>
                      <a:gd name="T16" fmla="*/ 0 w 667"/>
                      <a:gd name="T17" fmla="*/ 0 h 531"/>
                      <a:gd name="T18" fmla="*/ 0 w 667"/>
                      <a:gd name="T19" fmla="*/ 0 h 531"/>
                      <a:gd name="T20" fmla="*/ 0 w 667"/>
                      <a:gd name="T21" fmla="*/ 0 h 531"/>
                      <a:gd name="T22" fmla="*/ 0 w 667"/>
                      <a:gd name="T23" fmla="*/ 0 h 531"/>
                      <a:gd name="T24" fmla="*/ 0 w 667"/>
                      <a:gd name="T25" fmla="*/ 0 h 531"/>
                      <a:gd name="T26" fmla="*/ 0 w 667"/>
                      <a:gd name="T27" fmla="*/ 0 h 531"/>
                      <a:gd name="T28" fmla="*/ 0 w 667"/>
                      <a:gd name="T29" fmla="*/ 0 h 531"/>
                      <a:gd name="T30" fmla="*/ 0 w 667"/>
                      <a:gd name="T31" fmla="*/ 0 h 531"/>
                      <a:gd name="T32" fmla="*/ 0 w 667"/>
                      <a:gd name="T33" fmla="*/ 0 h 531"/>
                      <a:gd name="T34" fmla="*/ 0 w 667"/>
                      <a:gd name="T35" fmla="*/ 0 h 531"/>
                      <a:gd name="T36" fmla="*/ 0 w 667"/>
                      <a:gd name="T37" fmla="*/ 0 h 531"/>
                      <a:gd name="T38" fmla="*/ 0 w 667"/>
                      <a:gd name="T39" fmla="*/ 0 h 531"/>
                      <a:gd name="T40" fmla="*/ 0 w 667"/>
                      <a:gd name="T41" fmla="*/ 0 h 531"/>
                      <a:gd name="T42" fmla="*/ 0 w 667"/>
                      <a:gd name="T43" fmla="*/ 0 h 531"/>
                      <a:gd name="T44" fmla="*/ 0 w 667"/>
                      <a:gd name="T45" fmla="*/ 0 h 531"/>
                      <a:gd name="T46" fmla="*/ 0 w 667"/>
                      <a:gd name="T47" fmla="*/ 0 h 531"/>
                      <a:gd name="T48" fmla="*/ 0 w 667"/>
                      <a:gd name="T49" fmla="*/ 0 h 531"/>
                      <a:gd name="T50" fmla="*/ 0 w 667"/>
                      <a:gd name="T51" fmla="*/ 0 h 531"/>
                      <a:gd name="T52" fmla="*/ 0 w 667"/>
                      <a:gd name="T53" fmla="*/ 0 h 531"/>
                      <a:gd name="T54" fmla="*/ 0 w 667"/>
                      <a:gd name="T55" fmla="*/ 0 h 531"/>
                      <a:gd name="T56" fmla="*/ 0 w 667"/>
                      <a:gd name="T57" fmla="*/ 0 h 531"/>
                      <a:gd name="T58" fmla="*/ 0 w 667"/>
                      <a:gd name="T59" fmla="*/ 0 h 531"/>
                      <a:gd name="T60" fmla="*/ 0 w 667"/>
                      <a:gd name="T61" fmla="*/ 0 h 531"/>
                      <a:gd name="T62" fmla="*/ 0 w 667"/>
                      <a:gd name="T63" fmla="*/ 0 h 531"/>
                      <a:gd name="T64" fmla="*/ 0 w 667"/>
                      <a:gd name="T65" fmla="*/ 0 h 531"/>
                      <a:gd name="T66" fmla="*/ 0 w 667"/>
                      <a:gd name="T67" fmla="*/ 0 h 531"/>
                      <a:gd name="T68" fmla="*/ 0 w 667"/>
                      <a:gd name="T69" fmla="*/ 0 h 531"/>
                      <a:gd name="T70" fmla="*/ 0 w 667"/>
                      <a:gd name="T71" fmla="*/ 0 h 531"/>
                      <a:gd name="T72" fmla="*/ 0 w 667"/>
                      <a:gd name="T73" fmla="*/ 0 h 531"/>
                      <a:gd name="T74" fmla="*/ 0 w 667"/>
                      <a:gd name="T75" fmla="*/ 0 h 531"/>
                      <a:gd name="T76" fmla="*/ 0 w 667"/>
                      <a:gd name="T77" fmla="*/ 0 h 531"/>
                      <a:gd name="T78" fmla="*/ 0 w 667"/>
                      <a:gd name="T79" fmla="*/ 0 h 531"/>
                      <a:gd name="T80" fmla="*/ 0 w 667"/>
                      <a:gd name="T81" fmla="*/ 0 h 531"/>
                      <a:gd name="T82" fmla="*/ 0 w 667"/>
                      <a:gd name="T83" fmla="*/ 0 h 531"/>
                      <a:gd name="T84" fmla="*/ 0 w 667"/>
                      <a:gd name="T85" fmla="*/ 0 h 531"/>
                      <a:gd name="T86" fmla="*/ 0 w 667"/>
                      <a:gd name="T87" fmla="*/ 0 h 531"/>
                      <a:gd name="T88" fmla="*/ 0 w 667"/>
                      <a:gd name="T89" fmla="*/ 0 h 531"/>
                      <a:gd name="T90" fmla="*/ 0 w 667"/>
                      <a:gd name="T91" fmla="*/ 0 h 531"/>
                      <a:gd name="T92" fmla="*/ 0 w 667"/>
                      <a:gd name="T93" fmla="*/ 0 h 531"/>
                      <a:gd name="T94" fmla="*/ 0 w 667"/>
                      <a:gd name="T95" fmla="*/ 0 h 531"/>
                      <a:gd name="T96" fmla="*/ 0 w 667"/>
                      <a:gd name="T97" fmla="*/ 0 h 531"/>
                      <a:gd name="T98" fmla="*/ 0 w 667"/>
                      <a:gd name="T99" fmla="*/ 0 h 531"/>
                      <a:gd name="T100" fmla="*/ 0 w 667"/>
                      <a:gd name="T101" fmla="*/ 0 h 531"/>
                      <a:gd name="T102" fmla="*/ 0 w 667"/>
                      <a:gd name="T103" fmla="*/ 0 h 531"/>
                      <a:gd name="T104" fmla="*/ 0 w 667"/>
                      <a:gd name="T105" fmla="*/ 0 h 531"/>
                      <a:gd name="T106" fmla="*/ 0 w 667"/>
                      <a:gd name="T107" fmla="*/ 0 h 531"/>
                      <a:gd name="T108" fmla="*/ 0 w 667"/>
                      <a:gd name="T109" fmla="*/ 0 h 531"/>
                      <a:gd name="T110" fmla="*/ 0 w 667"/>
                      <a:gd name="T111" fmla="*/ 0 h 531"/>
                      <a:gd name="T112" fmla="*/ 0 w 667"/>
                      <a:gd name="T113" fmla="*/ 0 h 531"/>
                      <a:gd name="T114" fmla="*/ 0 w 667"/>
                      <a:gd name="T115" fmla="*/ 0 h 531"/>
                      <a:gd name="T116" fmla="*/ 0 w 667"/>
                      <a:gd name="T117" fmla="*/ 0 h 531"/>
                      <a:gd name="T118" fmla="*/ 0 w 667"/>
                      <a:gd name="T119" fmla="*/ 0 h 531"/>
                      <a:gd name="T120" fmla="*/ 0 w 667"/>
                      <a:gd name="T121" fmla="*/ 0 h 531"/>
                      <a:gd name="T122" fmla="*/ 0 w 667"/>
                      <a:gd name="T123" fmla="*/ 0 h 531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667"/>
                      <a:gd name="T187" fmla="*/ 0 h 531"/>
                      <a:gd name="T188" fmla="*/ 667 w 667"/>
                      <a:gd name="T189" fmla="*/ 531 h 531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667" h="531">
                        <a:moveTo>
                          <a:pt x="22" y="4"/>
                        </a:moveTo>
                        <a:lnTo>
                          <a:pt x="105" y="26"/>
                        </a:lnTo>
                        <a:lnTo>
                          <a:pt x="105" y="27"/>
                        </a:lnTo>
                        <a:lnTo>
                          <a:pt x="105" y="29"/>
                        </a:lnTo>
                        <a:lnTo>
                          <a:pt x="104" y="30"/>
                        </a:lnTo>
                        <a:lnTo>
                          <a:pt x="104" y="33"/>
                        </a:lnTo>
                        <a:lnTo>
                          <a:pt x="104" y="35"/>
                        </a:lnTo>
                        <a:lnTo>
                          <a:pt x="104" y="38"/>
                        </a:lnTo>
                        <a:lnTo>
                          <a:pt x="104" y="41"/>
                        </a:lnTo>
                        <a:lnTo>
                          <a:pt x="104" y="45"/>
                        </a:lnTo>
                        <a:lnTo>
                          <a:pt x="102" y="48"/>
                        </a:lnTo>
                        <a:lnTo>
                          <a:pt x="101" y="53"/>
                        </a:lnTo>
                        <a:lnTo>
                          <a:pt x="101" y="54"/>
                        </a:lnTo>
                        <a:lnTo>
                          <a:pt x="101" y="57"/>
                        </a:lnTo>
                        <a:lnTo>
                          <a:pt x="101" y="59"/>
                        </a:lnTo>
                        <a:lnTo>
                          <a:pt x="101" y="62"/>
                        </a:lnTo>
                        <a:lnTo>
                          <a:pt x="101" y="65"/>
                        </a:lnTo>
                        <a:lnTo>
                          <a:pt x="101" y="67"/>
                        </a:lnTo>
                        <a:lnTo>
                          <a:pt x="101" y="71"/>
                        </a:lnTo>
                        <a:lnTo>
                          <a:pt x="101" y="73"/>
                        </a:lnTo>
                        <a:lnTo>
                          <a:pt x="100" y="76"/>
                        </a:lnTo>
                        <a:lnTo>
                          <a:pt x="99" y="79"/>
                        </a:lnTo>
                        <a:lnTo>
                          <a:pt x="99" y="81"/>
                        </a:lnTo>
                        <a:lnTo>
                          <a:pt x="99" y="85"/>
                        </a:lnTo>
                        <a:lnTo>
                          <a:pt x="99" y="87"/>
                        </a:lnTo>
                        <a:lnTo>
                          <a:pt x="99" y="90"/>
                        </a:lnTo>
                        <a:lnTo>
                          <a:pt x="99" y="95"/>
                        </a:lnTo>
                        <a:lnTo>
                          <a:pt x="99" y="97"/>
                        </a:lnTo>
                        <a:lnTo>
                          <a:pt x="98" y="100"/>
                        </a:lnTo>
                        <a:lnTo>
                          <a:pt x="97" y="105"/>
                        </a:lnTo>
                        <a:lnTo>
                          <a:pt x="97" y="108"/>
                        </a:lnTo>
                        <a:lnTo>
                          <a:pt x="97" y="112"/>
                        </a:lnTo>
                        <a:lnTo>
                          <a:pt x="97" y="115"/>
                        </a:lnTo>
                        <a:lnTo>
                          <a:pt x="97" y="119"/>
                        </a:lnTo>
                        <a:lnTo>
                          <a:pt x="97" y="123"/>
                        </a:lnTo>
                        <a:lnTo>
                          <a:pt x="97" y="128"/>
                        </a:lnTo>
                        <a:lnTo>
                          <a:pt x="95" y="131"/>
                        </a:lnTo>
                        <a:lnTo>
                          <a:pt x="94" y="135"/>
                        </a:lnTo>
                        <a:lnTo>
                          <a:pt x="94" y="138"/>
                        </a:lnTo>
                        <a:lnTo>
                          <a:pt x="94" y="143"/>
                        </a:lnTo>
                        <a:lnTo>
                          <a:pt x="94" y="148"/>
                        </a:lnTo>
                        <a:lnTo>
                          <a:pt x="94" y="152"/>
                        </a:lnTo>
                        <a:lnTo>
                          <a:pt x="93" y="156"/>
                        </a:lnTo>
                        <a:lnTo>
                          <a:pt x="93" y="161"/>
                        </a:lnTo>
                        <a:lnTo>
                          <a:pt x="92" y="165"/>
                        </a:lnTo>
                        <a:lnTo>
                          <a:pt x="92" y="169"/>
                        </a:lnTo>
                        <a:lnTo>
                          <a:pt x="91" y="173"/>
                        </a:lnTo>
                        <a:lnTo>
                          <a:pt x="91" y="179"/>
                        </a:lnTo>
                        <a:lnTo>
                          <a:pt x="91" y="182"/>
                        </a:lnTo>
                        <a:lnTo>
                          <a:pt x="91" y="187"/>
                        </a:lnTo>
                        <a:lnTo>
                          <a:pt x="91" y="192"/>
                        </a:lnTo>
                        <a:lnTo>
                          <a:pt x="91" y="198"/>
                        </a:lnTo>
                        <a:lnTo>
                          <a:pt x="89" y="201"/>
                        </a:lnTo>
                        <a:lnTo>
                          <a:pt x="89" y="207"/>
                        </a:lnTo>
                        <a:lnTo>
                          <a:pt x="89" y="211"/>
                        </a:lnTo>
                        <a:lnTo>
                          <a:pt x="89" y="217"/>
                        </a:lnTo>
                        <a:lnTo>
                          <a:pt x="88" y="214"/>
                        </a:lnTo>
                        <a:lnTo>
                          <a:pt x="86" y="211"/>
                        </a:lnTo>
                        <a:lnTo>
                          <a:pt x="83" y="207"/>
                        </a:lnTo>
                        <a:lnTo>
                          <a:pt x="80" y="205"/>
                        </a:lnTo>
                        <a:lnTo>
                          <a:pt x="76" y="201"/>
                        </a:lnTo>
                        <a:lnTo>
                          <a:pt x="70" y="199"/>
                        </a:lnTo>
                        <a:lnTo>
                          <a:pt x="68" y="198"/>
                        </a:lnTo>
                        <a:lnTo>
                          <a:pt x="66" y="197"/>
                        </a:lnTo>
                        <a:lnTo>
                          <a:pt x="63" y="197"/>
                        </a:lnTo>
                        <a:lnTo>
                          <a:pt x="61" y="195"/>
                        </a:lnTo>
                        <a:lnTo>
                          <a:pt x="60" y="197"/>
                        </a:lnTo>
                        <a:lnTo>
                          <a:pt x="59" y="199"/>
                        </a:lnTo>
                        <a:lnTo>
                          <a:pt x="59" y="201"/>
                        </a:lnTo>
                        <a:lnTo>
                          <a:pt x="57" y="206"/>
                        </a:lnTo>
                        <a:lnTo>
                          <a:pt x="56" y="208"/>
                        </a:lnTo>
                        <a:lnTo>
                          <a:pt x="55" y="213"/>
                        </a:lnTo>
                        <a:lnTo>
                          <a:pt x="54" y="218"/>
                        </a:lnTo>
                        <a:lnTo>
                          <a:pt x="54" y="222"/>
                        </a:lnTo>
                        <a:lnTo>
                          <a:pt x="53" y="226"/>
                        </a:lnTo>
                        <a:lnTo>
                          <a:pt x="53" y="231"/>
                        </a:lnTo>
                        <a:lnTo>
                          <a:pt x="53" y="235"/>
                        </a:lnTo>
                        <a:lnTo>
                          <a:pt x="53" y="239"/>
                        </a:lnTo>
                        <a:lnTo>
                          <a:pt x="53" y="243"/>
                        </a:lnTo>
                        <a:lnTo>
                          <a:pt x="53" y="246"/>
                        </a:lnTo>
                        <a:lnTo>
                          <a:pt x="54" y="250"/>
                        </a:lnTo>
                        <a:lnTo>
                          <a:pt x="56" y="254"/>
                        </a:lnTo>
                        <a:lnTo>
                          <a:pt x="51" y="255"/>
                        </a:lnTo>
                        <a:lnTo>
                          <a:pt x="48" y="257"/>
                        </a:lnTo>
                        <a:lnTo>
                          <a:pt x="44" y="257"/>
                        </a:lnTo>
                        <a:lnTo>
                          <a:pt x="41" y="260"/>
                        </a:lnTo>
                        <a:lnTo>
                          <a:pt x="38" y="262"/>
                        </a:lnTo>
                        <a:lnTo>
                          <a:pt x="35" y="263"/>
                        </a:lnTo>
                        <a:lnTo>
                          <a:pt x="32" y="264"/>
                        </a:lnTo>
                        <a:lnTo>
                          <a:pt x="30" y="267"/>
                        </a:lnTo>
                        <a:lnTo>
                          <a:pt x="25" y="271"/>
                        </a:lnTo>
                        <a:lnTo>
                          <a:pt x="22" y="275"/>
                        </a:lnTo>
                        <a:lnTo>
                          <a:pt x="19" y="280"/>
                        </a:lnTo>
                        <a:lnTo>
                          <a:pt x="17" y="284"/>
                        </a:lnTo>
                        <a:lnTo>
                          <a:pt x="15" y="289"/>
                        </a:lnTo>
                        <a:lnTo>
                          <a:pt x="13" y="294"/>
                        </a:lnTo>
                        <a:lnTo>
                          <a:pt x="12" y="299"/>
                        </a:lnTo>
                        <a:lnTo>
                          <a:pt x="12" y="303"/>
                        </a:lnTo>
                        <a:lnTo>
                          <a:pt x="12" y="306"/>
                        </a:lnTo>
                        <a:lnTo>
                          <a:pt x="12" y="308"/>
                        </a:lnTo>
                        <a:lnTo>
                          <a:pt x="12" y="312"/>
                        </a:lnTo>
                        <a:lnTo>
                          <a:pt x="13" y="314"/>
                        </a:lnTo>
                        <a:lnTo>
                          <a:pt x="13" y="317"/>
                        </a:lnTo>
                        <a:lnTo>
                          <a:pt x="15" y="319"/>
                        </a:lnTo>
                        <a:lnTo>
                          <a:pt x="15" y="322"/>
                        </a:lnTo>
                        <a:lnTo>
                          <a:pt x="17" y="325"/>
                        </a:lnTo>
                        <a:lnTo>
                          <a:pt x="18" y="330"/>
                        </a:lnTo>
                        <a:lnTo>
                          <a:pt x="21" y="336"/>
                        </a:lnTo>
                        <a:lnTo>
                          <a:pt x="21" y="338"/>
                        </a:lnTo>
                        <a:lnTo>
                          <a:pt x="23" y="340"/>
                        </a:lnTo>
                        <a:lnTo>
                          <a:pt x="24" y="343"/>
                        </a:lnTo>
                        <a:lnTo>
                          <a:pt x="25" y="345"/>
                        </a:lnTo>
                        <a:lnTo>
                          <a:pt x="28" y="351"/>
                        </a:lnTo>
                        <a:lnTo>
                          <a:pt x="31" y="356"/>
                        </a:lnTo>
                        <a:lnTo>
                          <a:pt x="32" y="358"/>
                        </a:lnTo>
                        <a:lnTo>
                          <a:pt x="35" y="360"/>
                        </a:lnTo>
                        <a:lnTo>
                          <a:pt x="36" y="364"/>
                        </a:lnTo>
                        <a:lnTo>
                          <a:pt x="38" y="368"/>
                        </a:lnTo>
                        <a:lnTo>
                          <a:pt x="42" y="372"/>
                        </a:lnTo>
                        <a:lnTo>
                          <a:pt x="45" y="376"/>
                        </a:lnTo>
                        <a:lnTo>
                          <a:pt x="49" y="381"/>
                        </a:lnTo>
                        <a:lnTo>
                          <a:pt x="53" y="387"/>
                        </a:lnTo>
                        <a:lnTo>
                          <a:pt x="56" y="391"/>
                        </a:lnTo>
                        <a:lnTo>
                          <a:pt x="60" y="396"/>
                        </a:lnTo>
                        <a:lnTo>
                          <a:pt x="63" y="400"/>
                        </a:lnTo>
                        <a:lnTo>
                          <a:pt x="67" y="404"/>
                        </a:lnTo>
                        <a:lnTo>
                          <a:pt x="68" y="401"/>
                        </a:lnTo>
                        <a:lnTo>
                          <a:pt x="70" y="396"/>
                        </a:lnTo>
                        <a:lnTo>
                          <a:pt x="73" y="394"/>
                        </a:lnTo>
                        <a:lnTo>
                          <a:pt x="74" y="391"/>
                        </a:lnTo>
                        <a:lnTo>
                          <a:pt x="76" y="388"/>
                        </a:lnTo>
                        <a:lnTo>
                          <a:pt x="78" y="384"/>
                        </a:lnTo>
                        <a:lnTo>
                          <a:pt x="79" y="381"/>
                        </a:lnTo>
                        <a:lnTo>
                          <a:pt x="81" y="378"/>
                        </a:lnTo>
                        <a:lnTo>
                          <a:pt x="81" y="374"/>
                        </a:lnTo>
                        <a:lnTo>
                          <a:pt x="83" y="371"/>
                        </a:lnTo>
                        <a:lnTo>
                          <a:pt x="86" y="366"/>
                        </a:lnTo>
                        <a:lnTo>
                          <a:pt x="87" y="363"/>
                        </a:lnTo>
                        <a:lnTo>
                          <a:pt x="88" y="358"/>
                        </a:lnTo>
                        <a:lnTo>
                          <a:pt x="91" y="356"/>
                        </a:lnTo>
                        <a:lnTo>
                          <a:pt x="91" y="359"/>
                        </a:lnTo>
                        <a:lnTo>
                          <a:pt x="91" y="363"/>
                        </a:lnTo>
                        <a:lnTo>
                          <a:pt x="91" y="366"/>
                        </a:lnTo>
                        <a:lnTo>
                          <a:pt x="91" y="370"/>
                        </a:lnTo>
                        <a:lnTo>
                          <a:pt x="91" y="374"/>
                        </a:lnTo>
                        <a:lnTo>
                          <a:pt x="91" y="376"/>
                        </a:lnTo>
                        <a:lnTo>
                          <a:pt x="92" y="379"/>
                        </a:lnTo>
                        <a:lnTo>
                          <a:pt x="92" y="383"/>
                        </a:lnTo>
                        <a:lnTo>
                          <a:pt x="92" y="387"/>
                        </a:lnTo>
                        <a:lnTo>
                          <a:pt x="93" y="389"/>
                        </a:lnTo>
                        <a:lnTo>
                          <a:pt x="94" y="391"/>
                        </a:lnTo>
                        <a:lnTo>
                          <a:pt x="94" y="396"/>
                        </a:lnTo>
                        <a:lnTo>
                          <a:pt x="94" y="398"/>
                        </a:lnTo>
                        <a:lnTo>
                          <a:pt x="94" y="401"/>
                        </a:lnTo>
                        <a:lnTo>
                          <a:pt x="94" y="404"/>
                        </a:lnTo>
                        <a:lnTo>
                          <a:pt x="95" y="407"/>
                        </a:lnTo>
                        <a:lnTo>
                          <a:pt x="92" y="408"/>
                        </a:lnTo>
                        <a:lnTo>
                          <a:pt x="88" y="409"/>
                        </a:lnTo>
                        <a:lnTo>
                          <a:pt x="83" y="411"/>
                        </a:lnTo>
                        <a:lnTo>
                          <a:pt x="81" y="414"/>
                        </a:lnTo>
                        <a:lnTo>
                          <a:pt x="76" y="416"/>
                        </a:lnTo>
                        <a:lnTo>
                          <a:pt x="70" y="419"/>
                        </a:lnTo>
                        <a:lnTo>
                          <a:pt x="66" y="421"/>
                        </a:lnTo>
                        <a:lnTo>
                          <a:pt x="62" y="425"/>
                        </a:lnTo>
                        <a:lnTo>
                          <a:pt x="57" y="427"/>
                        </a:lnTo>
                        <a:lnTo>
                          <a:pt x="53" y="429"/>
                        </a:lnTo>
                        <a:lnTo>
                          <a:pt x="48" y="432"/>
                        </a:lnTo>
                        <a:lnTo>
                          <a:pt x="44" y="435"/>
                        </a:lnTo>
                        <a:lnTo>
                          <a:pt x="40" y="438"/>
                        </a:lnTo>
                        <a:lnTo>
                          <a:pt x="37" y="440"/>
                        </a:lnTo>
                        <a:lnTo>
                          <a:pt x="34" y="442"/>
                        </a:lnTo>
                        <a:lnTo>
                          <a:pt x="32" y="445"/>
                        </a:lnTo>
                        <a:lnTo>
                          <a:pt x="36" y="445"/>
                        </a:lnTo>
                        <a:lnTo>
                          <a:pt x="41" y="445"/>
                        </a:lnTo>
                        <a:lnTo>
                          <a:pt x="44" y="445"/>
                        </a:lnTo>
                        <a:lnTo>
                          <a:pt x="48" y="445"/>
                        </a:lnTo>
                        <a:lnTo>
                          <a:pt x="53" y="445"/>
                        </a:lnTo>
                        <a:lnTo>
                          <a:pt x="56" y="445"/>
                        </a:lnTo>
                        <a:lnTo>
                          <a:pt x="61" y="445"/>
                        </a:lnTo>
                        <a:lnTo>
                          <a:pt x="66" y="445"/>
                        </a:lnTo>
                        <a:lnTo>
                          <a:pt x="66" y="447"/>
                        </a:lnTo>
                        <a:lnTo>
                          <a:pt x="68" y="449"/>
                        </a:lnTo>
                        <a:lnTo>
                          <a:pt x="69" y="452"/>
                        </a:lnTo>
                        <a:lnTo>
                          <a:pt x="70" y="454"/>
                        </a:lnTo>
                        <a:lnTo>
                          <a:pt x="74" y="457"/>
                        </a:lnTo>
                        <a:lnTo>
                          <a:pt x="78" y="460"/>
                        </a:lnTo>
                        <a:lnTo>
                          <a:pt x="81" y="461"/>
                        </a:lnTo>
                        <a:lnTo>
                          <a:pt x="85" y="463"/>
                        </a:lnTo>
                        <a:lnTo>
                          <a:pt x="88" y="463"/>
                        </a:lnTo>
                        <a:lnTo>
                          <a:pt x="92" y="463"/>
                        </a:lnTo>
                        <a:lnTo>
                          <a:pt x="94" y="461"/>
                        </a:lnTo>
                        <a:lnTo>
                          <a:pt x="99" y="459"/>
                        </a:lnTo>
                        <a:lnTo>
                          <a:pt x="101" y="458"/>
                        </a:lnTo>
                        <a:lnTo>
                          <a:pt x="104" y="455"/>
                        </a:lnTo>
                        <a:lnTo>
                          <a:pt x="107" y="452"/>
                        </a:lnTo>
                        <a:lnTo>
                          <a:pt x="110" y="449"/>
                        </a:lnTo>
                        <a:lnTo>
                          <a:pt x="112" y="446"/>
                        </a:lnTo>
                        <a:lnTo>
                          <a:pt x="114" y="442"/>
                        </a:lnTo>
                        <a:lnTo>
                          <a:pt x="117" y="442"/>
                        </a:lnTo>
                        <a:lnTo>
                          <a:pt x="121" y="444"/>
                        </a:lnTo>
                        <a:lnTo>
                          <a:pt x="125" y="445"/>
                        </a:lnTo>
                        <a:lnTo>
                          <a:pt x="130" y="446"/>
                        </a:lnTo>
                        <a:lnTo>
                          <a:pt x="133" y="446"/>
                        </a:lnTo>
                        <a:lnTo>
                          <a:pt x="138" y="446"/>
                        </a:lnTo>
                        <a:lnTo>
                          <a:pt x="142" y="446"/>
                        </a:lnTo>
                        <a:lnTo>
                          <a:pt x="146" y="447"/>
                        </a:lnTo>
                        <a:lnTo>
                          <a:pt x="149" y="446"/>
                        </a:lnTo>
                        <a:lnTo>
                          <a:pt x="152" y="446"/>
                        </a:lnTo>
                        <a:lnTo>
                          <a:pt x="156" y="446"/>
                        </a:lnTo>
                        <a:lnTo>
                          <a:pt x="158" y="446"/>
                        </a:lnTo>
                        <a:lnTo>
                          <a:pt x="162" y="446"/>
                        </a:lnTo>
                        <a:lnTo>
                          <a:pt x="164" y="446"/>
                        </a:lnTo>
                        <a:lnTo>
                          <a:pt x="175" y="446"/>
                        </a:lnTo>
                        <a:lnTo>
                          <a:pt x="184" y="447"/>
                        </a:lnTo>
                        <a:lnTo>
                          <a:pt x="195" y="447"/>
                        </a:lnTo>
                        <a:lnTo>
                          <a:pt x="204" y="447"/>
                        </a:lnTo>
                        <a:lnTo>
                          <a:pt x="215" y="447"/>
                        </a:lnTo>
                        <a:lnTo>
                          <a:pt x="225" y="447"/>
                        </a:lnTo>
                        <a:lnTo>
                          <a:pt x="235" y="447"/>
                        </a:lnTo>
                        <a:lnTo>
                          <a:pt x="246" y="447"/>
                        </a:lnTo>
                        <a:lnTo>
                          <a:pt x="255" y="447"/>
                        </a:lnTo>
                        <a:lnTo>
                          <a:pt x="265" y="447"/>
                        </a:lnTo>
                        <a:lnTo>
                          <a:pt x="274" y="447"/>
                        </a:lnTo>
                        <a:lnTo>
                          <a:pt x="285" y="447"/>
                        </a:lnTo>
                        <a:lnTo>
                          <a:pt x="293" y="447"/>
                        </a:lnTo>
                        <a:lnTo>
                          <a:pt x="304" y="447"/>
                        </a:lnTo>
                        <a:lnTo>
                          <a:pt x="314" y="447"/>
                        </a:lnTo>
                        <a:lnTo>
                          <a:pt x="323" y="447"/>
                        </a:lnTo>
                        <a:lnTo>
                          <a:pt x="331" y="447"/>
                        </a:lnTo>
                        <a:lnTo>
                          <a:pt x="341" y="446"/>
                        </a:lnTo>
                        <a:lnTo>
                          <a:pt x="349" y="446"/>
                        </a:lnTo>
                        <a:lnTo>
                          <a:pt x="359" y="446"/>
                        </a:lnTo>
                        <a:lnTo>
                          <a:pt x="367" y="445"/>
                        </a:lnTo>
                        <a:lnTo>
                          <a:pt x="377" y="445"/>
                        </a:lnTo>
                        <a:lnTo>
                          <a:pt x="385" y="445"/>
                        </a:lnTo>
                        <a:lnTo>
                          <a:pt x="393" y="445"/>
                        </a:lnTo>
                        <a:lnTo>
                          <a:pt x="401" y="445"/>
                        </a:lnTo>
                        <a:lnTo>
                          <a:pt x="410" y="444"/>
                        </a:lnTo>
                        <a:lnTo>
                          <a:pt x="417" y="444"/>
                        </a:lnTo>
                        <a:lnTo>
                          <a:pt x="425" y="444"/>
                        </a:lnTo>
                        <a:lnTo>
                          <a:pt x="432" y="442"/>
                        </a:lnTo>
                        <a:lnTo>
                          <a:pt x="441" y="442"/>
                        </a:lnTo>
                        <a:lnTo>
                          <a:pt x="448" y="442"/>
                        </a:lnTo>
                        <a:lnTo>
                          <a:pt x="455" y="442"/>
                        </a:lnTo>
                        <a:lnTo>
                          <a:pt x="462" y="441"/>
                        </a:lnTo>
                        <a:lnTo>
                          <a:pt x="468" y="441"/>
                        </a:lnTo>
                        <a:lnTo>
                          <a:pt x="475" y="440"/>
                        </a:lnTo>
                        <a:lnTo>
                          <a:pt x="482" y="440"/>
                        </a:lnTo>
                        <a:lnTo>
                          <a:pt x="488" y="439"/>
                        </a:lnTo>
                        <a:lnTo>
                          <a:pt x="494" y="439"/>
                        </a:lnTo>
                        <a:lnTo>
                          <a:pt x="500" y="439"/>
                        </a:lnTo>
                        <a:lnTo>
                          <a:pt x="506" y="439"/>
                        </a:lnTo>
                        <a:lnTo>
                          <a:pt x="512" y="438"/>
                        </a:lnTo>
                        <a:lnTo>
                          <a:pt x="517" y="438"/>
                        </a:lnTo>
                        <a:lnTo>
                          <a:pt x="521" y="436"/>
                        </a:lnTo>
                        <a:lnTo>
                          <a:pt x="526" y="436"/>
                        </a:lnTo>
                        <a:lnTo>
                          <a:pt x="532" y="436"/>
                        </a:lnTo>
                        <a:lnTo>
                          <a:pt x="537" y="436"/>
                        </a:lnTo>
                        <a:lnTo>
                          <a:pt x="540" y="435"/>
                        </a:lnTo>
                        <a:lnTo>
                          <a:pt x="545" y="435"/>
                        </a:lnTo>
                        <a:lnTo>
                          <a:pt x="549" y="435"/>
                        </a:lnTo>
                        <a:lnTo>
                          <a:pt x="552" y="434"/>
                        </a:lnTo>
                        <a:lnTo>
                          <a:pt x="556" y="434"/>
                        </a:lnTo>
                        <a:lnTo>
                          <a:pt x="559" y="434"/>
                        </a:lnTo>
                        <a:lnTo>
                          <a:pt x="562" y="434"/>
                        </a:lnTo>
                        <a:lnTo>
                          <a:pt x="564" y="433"/>
                        </a:lnTo>
                        <a:lnTo>
                          <a:pt x="566" y="433"/>
                        </a:lnTo>
                        <a:lnTo>
                          <a:pt x="570" y="433"/>
                        </a:lnTo>
                        <a:lnTo>
                          <a:pt x="572" y="433"/>
                        </a:lnTo>
                        <a:lnTo>
                          <a:pt x="576" y="433"/>
                        </a:lnTo>
                        <a:lnTo>
                          <a:pt x="577" y="433"/>
                        </a:lnTo>
                        <a:lnTo>
                          <a:pt x="578" y="433"/>
                        </a:lnTo>
                        <a:lnTo>
                          <a:pt x="578" y="432"/>
                        </a:lnTo>
                        <a:lnTo>
                          <a:pt x="578" y="428"/>
                        </a:lnTo>
                        <a:lnTo>
                          <a:pt x="578" y="425"/>
                        </a:lnTo>
                        <a:lnTo>
                          <a:pt x="578" y="422"/>
                        </a:lnTo>
                        <a:lnTo>
                          <a:pt x="578" y="419"/>
                        </a:lnTo>
                        <a:lnTo>
                          <a:pt x="578" y="415"/>
                        </a:lnTo>
                        <a:lnTo>
                          <a:pt x="578" y="410"/>
                        </a:lnTo>
                        <a:lnTo>
                          <a:pt x="578" y="406"/>
                        </a:lnTo>
                        <a:lnTo>
                          <a:pt x="578" y="402"/>
                        </a:lnTo>
                        <a:lnTo>
                          <a:pt x="578" y="400"/>
                        </a:lnTo>
                        <a:lnTo>
                          <a:pt x="578" y="397"/>
                        </a:lnTo>
                        <a:lnTo>
                          <a:pt x="578" y="395"/>
                        </a:lnTo>
                        <a:lnTo>
                          <a:pt x="578" y="391"/>
                        </a:lnTo>
                        <a:lnTo>
                          <a:pt x="578" y="389"/>
                        </a:lnTo>
                        <a:lnTo>
                          <a:pt x="578" y="385"/>
                        </a:lnTo>
                        <a:lnTo>
                          <a:pt x="578" y="383"/>
                        </a:lnTo>
                        <a:lnTo>
                          <a:pt x="578" y="378"/>
                        </a:lnTo>
                        <a:lnTo>
                          <a:pt x="578" y="376"/>
                        </a:lnTo>
                        <a:lnTo>
                          <a:pt x="578" y="372"/>
                        </a:lnTo>
                        <a:lnTo>
                          <a:pt x="579" y="369"/>
                        </a:lnTo>
                        <a:lnTo>
                          <a:pt x="578" y="364"/>
                        </a:lnTo>
                        <a:lnTo>
                          <a:pt x="578" y="360"/>
                        </a:lnTo>
                        <a:lnTo>
                          <a:pt x="578" y="357"/>
                        </a:lnTo>
                        <a:lnTo>
                          <a:pt x="578" y="353"/>
                        </a:lnTo>
                        <a:lnTo>
                          <a:pt x="578" y="349"/>
                        </a:lnTo>
                        <a:lnTo>
                          <a:pt x="578" y="344"/>
                        </a:lnTo>
                        <a:lnTo>
                          <a:pt x="578" y="340"/>
                        </a:lnTo>
                        <a:lnTo>
                          <a:pt x="578" y="336"/>
                        </a:lnTo>
                        <a:lnTo>
                          <a:pt x="578" y="331"/>
                        </a:lnTo>
                        <a:lnTo>
                          <a:pt x="578" y="327"/>
                        </a:lnTo>
                        <a:lnTo>
                          <a:pt x="578" y="322"/>
                        </a:lnTo>
                        <a:lnTo>
                          <a:pt x="578" y="318"/>
                        </a:lnTo>
                        <a:lnTo>
                          <a:pt x="578" y="313"/>
                        </a:lnTo>
                        <a:lnTo>
                          <a:pt x="578" y="308"/>
                        </a:lnTo>
                        <a:lnTo>
                          <a:pt x="578" y="303"/>
                        </a:lnTo>
                        <a:lnTo>
                          <a:pt x="578" y="300"/>
                        </a:lnTo>
                        <a:lnTo>
                          <a:pt x="578" y="294"/>
                        </a:lnTo>
                        <a:lnTo>
                          <a:pt x="578" y="290"/>
                        </a:lnTo>
                        <a:lnTo>
                          <a:pt x="578" y="284"/>
                        </a:lnTo>
                        <a:lnTo>
                          <a:pt x="578" y="280"/>
                        </a:lnTo>
                        <a:lnTo>
                          <a:pt x="578" y="275"/>
                        </a:lnTo>
                        <a:lnTo>
                          <a:pt x="578" y="269"/>
                        </a:lnTo>
                        <a:lnTo>
                          <a:pt x="578" y="264"/>
                        </a:lnTo>
                        <a:lnTo>
                          <a:pt x="578" y="260"/>
                        </a:lnTo>
                        <a:lnTo>
                          <a:pt x="578" y="254"/>
                        </a:lnTo>
                        <a:lnTo>
                          <a:pt x="578" y="249"/>
                        </a:lnTo>
                        <a:lnTo>
                          <a:pt x="578" y="243"/>
                        </a:lnTo>
                        <a:lnTo>
                          <a:pt x="578" y="237"/>
                        </a:lnTo>
                        <a:lnTo>
                          <a:pt x="578" y="232"/>
                        </a:lnTo>
                        <a:lnTo>
                          <a:pt x="578" y="226"/>
                        </a:lnTo>
                        <a:lnTo>
                          <a:pt x="578" y="222"/>
                        </a:lnTo>
                        <a:lnTo>
                          <a:pt x="578" y="217"/>
                        </a:lnTo>
                        <a:lnTo>
                          <a:pt x="578" y="211"/>
                        </a:lnTo>
                        <a:lnTo>
                          <a:pt x="578" y="205"/>
                        </a:lnTo>
                        <a:lnTo>
                          <a:pt x="577" y="200"/>
                        </a:lnTo>
                        <a:lnTo>
                          <a:pt x="577" y="195"/>
                        </a:lnTo>
                        <a:lnTo>
                          <a:pt x="577" y="190"/>
                        </a:lnTo>
                        <a:lnTo>
                          <a:pt x="577" y="185"/>
                        </a:lnTo>
                        <a:lnTo>
                          <a:pt x="577" y="180"/>
                        </a:lnTo>
                        <a:lnTo>
                          <a:pt x="577" y="176"/>
                        </a:lnTo>
                        <a:lnTo>
                          <a:pt x="576" y="171"/>
                        </a:lnTo>
                        <a:lnTo>
                          <a:pt x="576" y="166"/>
                        </a:lnTo>
                        <a:lnTo>
                          <a:pt x="575" y="162"/>
                        </a:lnTo>
                        <a:lnTo>
                          <a:pt x="575" y="159"/>
                        </a:lnTo>
                        <a:lnTo>
                          <a:pt x="575" y="154"/>
                        </a:lnTo>
                        <a:lnTo>
                          <a:pt x="575" y="150"/>
                        </a:lnTo>
                        <a:lnTo>
                          <a:pt x="575" y="146"/>
                        </a:lnTo>
                        <a:lnTo>
                          <a:pt x="575" y="143"/>
                        </a:lnTo>
                        <a:lnTo>
                          <a:pt x="573" y="138"/>
                        </a:lnTo>
                        <a:lnTo>
                          <a:pt x="573" y="135"/>
                        </a:lnTo>
                        <a:lnTo>
                          <a:pt x="572" y="131"/>
                        </a:lnTo>
                        <a:lnTo>
                          <a:pt x="572" y="128"/>
                        </a:lnTo>
                        <a:lnTo>
                          <a:pt x="571" y="125"/>
                        </a:lnTo>
                        <a:lnTo>
                          <a:pt x="571" y="122"/>
                        </a:lnTo>
                        <a:lnTo>
                          <a:pt x="570" y="118"/>
                        </a:lnTo>
                        <a:lnTo>
                          <a:pt x="570" y="116"/>
                        </a:lnTo>
                        <a:lnTo>
                          <a:pt x="570" y="112"/>
                        </a:lnTo>
                        <a:lnTo>
                          <a:pt x="570" y="110"/>
                        </a:lnTo>
                        <a:lnTo>
                          <a:pt x="569" y="108"/>
                        </a:lnTo>
                        <a:lnTo>
                          <a:pt x="569" y="105"/>
                        </a:lnTo>
                        <a:lnTo>
                          <a:pt x="568" y="100"/>
                        </a:lnTo>
                        <a:lnTo>
                          <a:pt x="566" y="95"/>
                        </a:lnTo>
                        <a:lnTo>
                          <a:pt x="565" y="90"/>
                        </a:lnTo>
                        <a:lnTo>
                          <a:pt x="565" y="87"/>
                        </a:lnTo>
                        <a:lnTo>
                          <a:pt x="564" y="83"/>
                        </a:lnTo>
                        <a:lnTo>
                          <a:pt x="563" y="79"/>
                        </a:lnTo>
                        <a:lnTo>
                          <a:pt x="562" y="77"/>
                        </a:lnTo>
                        <a:lnTo>
                          <a:pt x="562" y="74"/>
                        </a:lnTo>
                        <a:lnTo>
                          <a:pt x="560" y="71"/>
                        </a:lnTo>
                        <a:lnTo>
                          <a:pt x="560" y="70"/>
                        </a:lnTo>
                        <a:lnTo>
                          <a:pt x="559" y="66"/>
                        </a:lnTo>
                        <a:lnTo>
                          <a:pt x="558" y="64"/>
                        </a:lnTo>
                        <a:lnTo>
                          <a:pt x="557" y="62"/>
                        </a:lnTo>
                        <a:lnTo>
                          <a:pt x="626" y="0"/>
                        </a:lnTo>
                        <a:lnTo>
                          <a:pt x="628" y="3"/>
                        </a:lnTo>
                        <a:lnTo>
                          <a:pt x="633" y="8"/>
                        </a:lnTo>
                        <a:lnTo>
                          <a:pt x="634" y="10"/>
                        </a:lnTo>
                        <a:lnTo>
                          <a:pt x="635" y="13"/>
                        </a:lnTo>
                        <a:lnTo>
                          <a:pt x="638" y="16"/>
                        </a:lnTo>
                        <a:lnTo>
                          <a:pt x="640" y="19"/>
                        </a:lnTo>
                        <a:lnTo>
                          <a:pt x="640" y="21"/>
                        </a:lnTo>
                        <a:lnTo>
                          <a:pt x="642" y="24"/>
                        </a:lnTo>
                        <a:lnTo>
                          <a:pt x="643" y="28"/>
                        </a:lnTo>
                        <a:lnTo>
                          <a:pt x="646" y="32"/>
                        </a:lnTo>
                        <a:lnTo>
                          <a:pt x="646" y="34"/>
                        </a:lnTo>
                        <a:lnTo>
                          <a:pt x="648" y="39"/>
                        </a:lnTo>
                        <a:lnTo>
                          <a:pt x="648" y="41"/>
                        </a:lnTo>
                        <a:lnTo>
                          <a:pt x="651" y="46"/>
                        </a:lnTo>
                        <a:lnTo>
                          <a:pt x="651" y="49"/>
                        </a:lnTo>
                        <a:lnTo>
                          <a:pt x="652" y="53"/>
                        </a:lnTo>
                        <a:lnTo>
                          <a:pt x="653" y="58"/>
                        </a:lnTo>
                        <a:lnTo>
                          <a:pt x="653" y="62"/>
                        </a:lnTo>
                        <a:lnTo>
                          <a:pt x="654" y="66"/>
                        </a:lnTo>
                        <a:lnTo>
                          <a:pt x="655" y="71"/>
                        </a:lnTo>
                        <a:lnTo>
                          <a:pt x="655" y="74"/>
                        </a:lnTo>
                        <a:lnTo>
                          <a:pt x="657" y="79"/>
                        </a:lnTo>
                        <a:lnTo>
                          <a:pt x="658" y="83"/>
                        </a:lnTo>
                        <a:lnTo>
                          <a:pt x="658" y="87"/>
                        </a:lnTo>
                        <a:lnTo>
                          <a:pt x="658" y="92"/>
                        </a:lnTo>
                        <a:lnTo>
                          <a:pt x="659" y="97"/>
                        </a:lnTo>
                        <a:lnTo>
                          <a:pt x="660" y="100"/>
                        </a:lnTo>
                        <a:lnTo>
                          <a:pt x="660" y="105"/>
                        </a:lnTo>
                        <a:lnTo>
                          <a:pt x="660" y="110"/>
                        </a:lnTo>
                        <a:lnTo>
                          <a:pt x="661" y="115"/>
                        </a:lnTo>
                        <a:lnTo>
                          <a:pt x="661" y="121"/>
                        </a:lnTo>
                        <a:lnTo>
                          <a:pt x="662" y="124"/>
                        </a:lnTo>
                        <a:lnTo>
                          <a:pt x="662" y="129"/>
                        </a:lnTo>
                        <a:lnTo>
                          <a:pt x="662" y="134"/>
                        </a:lnTo>
                        <a:lnTo>
                          <a:pt x="662" y="138"/>
                        </a:lnTo>
                        <a:lnTo>
                          <a:pt x="664" y="142"/>
                        </a:lnTo>
                        <a:lnTo>
                          <a:pt x="664" y="147"/>
                        </a:lnTo>
                        <a:lnTo>
                          <a:pt x="664" y="152"/>
                        </a:lnTo>
                        <a:lnTo>
                          <a:pt x="664" y="156"/>
                        </a:lnTo>
                        <a:lnTo>
                          <a:pt x="664" y="161"/>
                        </a:lnTo>
                        <a:lnTo>
                          <a:pt x="664" y="165"/>
                        </a:lnTo>
                        <a:lnTo>
                          <a:pt x="664" y="169"/>
                        </a:lnTo>
                        <a:lnTo>
                          <a:pt x="664" y="173"/>
                        </a:lnTo>
                        <a:lnTo>
                          <a:pt x="664" y="178"/>
                        </a:lnTo>
                        <a:lnTo>
                          <a:pt x="664" y="182"/>
                        </a:lnTo>
                        <a:lnTo>
                          <a:pt x="665" y="186"/>
                        </a:lnTo>
                        <a:lnTo>
                          <a:pt x="665" y="191"/>
                        </a:lnTo>
                        <a:lnTo>
                          <a:pt x="665" y="193"/>
                        </a:lnTo>
                        <a:lnTo>
                          <a:pt x="665" y="198"/>
                        </a:lnTo>
                        <a:lnTo>
                          <a:pt x="665" y="201"/>
                        </a:lnTo>
                        <a:lnTo>
                          <a:pt x="665" y="205"/>
                        </a:lnTo>
                        <a:lnTo>
                          <a:pt x="665" y="208"/>
                        </a:lnTo>
                        <a:lnTo>
                          <a:pt x="665" y="212"/>
                        </a:lnTo>
                        <a:lnTo>
                          <a:pt x="665" y="217"/>
                        </a:lnTo>
                        <a:lnTo>
                          <a:pt x="665" y="219"/>
                        </a:lnTo>
                        <a:lnTo>
                          <a:pt x="665" y="222"/>
                        </a:lnTo>
                        <a:lnTo>
                          <a:pt x="665" y="224"/>
                        </a:lnTo>
                        <a:lnTo>
                          <a:pt x="666" y="229"/>
                        </a:lnTo>
                        <a:lnTo>
                          <a:pt x="666" y="231"/>
                        </a:lnTo>
                        <a:lnTo>
                          <a:pt x="666" y="233"/>
                        </a:lnTo>
                        <a:lnTo>
                          <a:pt x="666" y="236"/>
                        </a:lnTo>
                        <a:lnTo>
                          <a:pt x="666" y="239"/>
                        </a:lnTo>
                        <a:lnTo>
                          <a:pt x="666" y="241"/>
                        </a:lnTo>
                        <a:lnTo>
                          <a:pt x="666" y="243"/>
                        </a:lnTo>
                        <a:lnTo>
                          <a:pt x="666" y="246"/>
                        </a:lnTo>
                        <a:lnTo>
                          <a:pt x="666" y="249"/>
                        </a:lnTo>
                        <a:lnTo>
                          <a:pt x="666" y="252"/>
                        </a:lnTo>
                        <a:lnTo>
                          <a:pt x="666" y="256"/>
                        </a:lnTo>
                        <a:lnTo>
                          <a:pt x="666" y="260"/>
                        </a:lnTo>
                        <a:lnTo>
                          <a:pt x="666" y="264"/>
                        </a:lnTo>
                        <a:lnTo>
                          <a:pt x="666" y="267"/>
                        </a:lnTo>
                        <a:lnTo>
                          <a:pt x="666" y="273"/>
                        </a:lnTo>
                        <a:lnTo>
                          <a:pt x="666" y="276"/>
                        </a:lnTo>
                        <a:lnTo>
                          <a:pt x="666" y="281"/>
                        </a:lnTo>
                        <a:lnTo>
                          <a:pt x="666" y="284"/>
                        </a:lnTo>
                        <a:lnTo>
                          <a:pt x="666" y="290"/>
                        </a:lnTo>
                        <a:lnTo>
                          <a:pt x="666" y="295"/>
                        </a:lnTo>
                        <a:lnTo>
                          <a:pt x="667" y="301"/>
                        </a:lnTo>
                        <a:lnTo>
                          <a:pt x="666" y="306"/>
                        </a:lnTo>
                        <a:lnTo>
                          <a:pt x="666" y="311"/>
                        </a:lnTo>
                        <a:lnTo>
                          <a:pt x="666" y="317"/>
                        </a:lnTo>
                        <a:lnTo>
                          <a:pt x="666" y="322"/>
                        </a:lnTo>
                        <a:lnTo>
                          <a:pt x="666" y="328"/>
                        </a:lnTo>
                        <a:lnTo>
                          <a:pt x="666" y="334"/>
                        </a:lnTo>
                        <a:lnTo>
                          <a:pt x="666" y="340"/>
                        </a:lnTo>
                        <a:lnTo>
                          <a:pt x="666" y="345"/>
                        </a:lnTo>
                        <a:lnTo>
                          <a:pt x="666" y="351"/>
                        </a:lnTo>
                        <a:lnTo>
                          <a:pt x="666" y="357"/>
                        </a:lnTo>
                        <a:lnTo>
                          <a:pt x="666" y="363"/>
                        </a:lnTo>
                        <a:lnTo>
                          <a:pt x="666" y="370"/>
                        </a:lnTo>
                        <a:lnTo>
                          <a:pt x="666" y="376"/>
                        </a:lnTo>
                        <a:lnTo>
                          <a:pt x="666" y="381"/>
                        </a:lnTo>
                        <a:lnTo>
                          <a:pt x="666" y="387"/>
                        </a:lnTo>
                        <a:lnTo>
                          <a:pt x="666" y="394"/>
                        </a:lnTo>
                        <a:lnTo>
                          <a:pt x="665" y="398"/>
                        </a:lnTo>
                        <a:lnTo>
                          <a:pt x="665" y="404"/>
                        </a:lnTo>
                        <a:lnTo>
                          <a:pt x="665" y="411"/>
                        </a:lnTo>
                        <a:lnTo>
                          <a:pt x="665" y="416"/>
                        </a:lnTo>
                        <a:lnTo>
                          <a:pt x="665" y="421"/>
                        </a:lnTo>
                        <a:lnTo>
                          <a:pt x="665" y="427"/>
                        </a:lnTo>
                        <a:lnTo>
                          <a:pt x="665" y="433"/>
                        </a:lnTo>
                        <a:lnTo>
                          <a:pt x="665" y="439"/>
                        </a:lnTo>
                        <a:lnTo>
                          <a:pt x="664" y="444"/>
                        </a:lnTo>
                        <a:lnTo>
                          <a:pt x="664" y="448"/>
                        </a:lnTo>
                        <a:lnTo>
                          <a:pt x="664" y="453"/>
                        </a:lnTo>
                        <a:lnTo>
                          <a:pt x="664" y="459"/>
                        </a:lnTo>
                        <a:lnTo>
                          <a:pt x="664" y="464"/>
                        </a:lnTo>
                        <a:lnTo>
                          <a:pt x="664" y="468"/>
                        </a:lnTo>
                        <a:lnTo>
                          <a:pt x="664" y="472"/>
                        </a:lnTo>
                        <a:lnTo>
                          <a:pt x="664" y="477"/>
                        </a:lnTo>
                        <a:lnTo>
                          <a:pt x="664" y="482"/>
                        </a:lnTo>
                        <a:lnTo>
                          <a:pt x="664" y="485"/>
                        </a:lnTo>
                        <a:lnTo>
                          <a:pt x="664" y="489"/>
                        </a:lnTo>
                        <a:lnTo>
                          <a:pt x="664" y="492"/>
                        </a:lnTo>
                        <a:lnTo>
                          <a:pt x="664" y="495"/>
                        </a:lnTo>
                        <a:lnTo>
                          <a:pt x="664" y="498"/>
                        </a:lnTo>
                        <a:lnTo>
                          <a:pt x="664" y="501"/>
                        </a:lnTo>
                        <a:lnTo>
                          <a:pt x="664" y="504"/>
                        </a:lnTo>
                        <a:lnTo>
                          <a:pt x="664" y="508"/>
                        </a:lnTo>
                        <a:lnTo>
                          <a:pt x="664" y="510"/>
                        </a:lnTo>
                        <a:lnTo>
                          <a:pt x="664" y="512"/>
                        </a:lnTo>
                        <a:lnTo>
                          <a:pt x="664" y="514"/>
                        </a:lnTo>
                        <a:lnTo>
                          <a:pt x="659" y="515"/>
                        </a:lnTo>
                        <a:lnTo>
                          <a:pt x="655" y="515"/>
                        </a:lnTo>
                        <a:lnTo>
                          <a:pt x="652" y="515"/>
                        </a:lnTo>
                        <a:lnTo>
                          <a:pt x="649" y="516"/>
                        </a:lnTo>
                        <a:lnTo>
                          <a:pt x="647" y="517"/>
                        </a:lnTo>
                        <a:lnTo>
                          <a:pt x="645" y="518"/>
                        </a:lnTo>
                        <a:lnTo>
                          <a:pt x="641" y="518"/>
                        </a:lnTo>
                        <a:lnTo>
                          <a:pt x="638" y="518"/>
                        </a:lnTo>
                        <a:lnTo>
                          <a:pt x="635" y="518"/>
                        </a:lnTo>
                        <a:lnTo>
                          <a:pt x="632" y="520"/>
                        </a:lnTo>
                        <a:lnTo>
                          <a:pt x="628" y="520"/>
                        </a:lnTo>
                        <a:lnTo>
                          <a:pt x="624" y="521"/>
                        </a:lnTo>
                        <a:lnTo>
                          <a:pt x="620" y="521"/>
                        </a:lnTo>
                        <a:lnTo>
                          <a:pt x="617" y="521"/>
                        </a:lnTo>
                        <a:lnTo>
                          <a:pt x="613" y="521"/>
                        </a:lnTo>
                        <a:lnTo>
                          <a:pt x="608" y="522"/>
                        </a:lnTo>
                        <a:lnTo>
                          <a:pt x="604" y="522"/>
                        </a:lnTo>
                        <a:lnTo>
                          <a:pt x="600" y="523"/>
                        </a:lnTo>
                        <a:lnTo>
                          <a:pt x="596" y="523"/>
                        </a:lnTo>
                        <a:lnTo>
                          <a:pt x="591" y="523"/>
                        </a:lnTo>
                        <a:lnTo>
                          <a:pt x="588" y="523"/>
                        </a:lnTo>
                        <a:lnTo>
                          <a:pt x="583" y="524"/>
                        </a:lnTo>
                        <a:lnTo>
                          <a:pt x="578" y="524"/>
                        </a:lnTo>
                        <a:lnTo>
                          <a:pt x="575" y="524"/>
                        </a:lnTo>
                        <a:lnTo>
                          <a:pt x="570" y="524"/>
                        </a:lnTo>
                        <a:lnTo>
                          <a:pt x="565" y="525"/>
                        </a:lnTo>
                        <a:lnTo>
                          <a:pt x="560" y="525"/>
                        </a:lnTo>
                        <a:lnTo>
                          <a:pt x="556" y="525"/>
                        </a:lnTo>
                        <a:lnTo>
                          <a:pt x="552" y="525"/>
                        </a:lnTo>
                        <a:lnTo>
                          <a:pt x="547" y="525"/>
                        </a:lnTo>
                        <a:lnTo>
                          <a:pt x="543" y="525"/>
                        </a:lnTo>
                        <a:lnTo>
                          <a:pt x="538" y="525"/>
                        </a:lnTo>
                        <a:lnTo>
                          <a:pt x="534" y="525"/>
                        </a:lnTo>
                        <a:lnTo>
                          <a:pt x="528" y="527"/>
                        </a:lnTo>
                        <a:lnTo>
                          <a:pt x="525" y="527"/>
                        </a:lnTo>
                        <a:lnTo>
                          <a:pt x="521" y="527"/>
                        </a:lnTo>
                        <a:lnTo>
                          <a:pt x="517" y="527"/>
                        </a:lnTo>
                        <a:lnTo>
                          <a:pt x="513" y="528"/>
                        </a:lnTo>
                        <a:lnTo>
                          <a:pt x="508" y="528"/>
                        </a:lnTo>
                        <a:lnTo>
                          <a:pt x="503" y="528"/>
                        </a:lnTo>
                        <a:lnTo>
                          <a:pt x="501" y="528"/>
                        </a:lnTo>
                        <a:lnTo>
                          <a:pt x="498" y="528"/>
                        </a:lnTo>
                        <a:lnTo>
                          <a:pt x="494" y="528"/>
                        </a:lnTo>
                        <a:lnTo>
                          <a:pt x="490" y="528"/>
                        </a:lnTo>
                        <a:lnTo>
                          <a:pt x="486" y="528"/>
                        </a:lnTo>
                        <a:lnTo>
                          <a:pt x="483" y="528"/>
                        </a:lnTo>
                        <a:lnTo>
                          <a:pt x="481" y="528"/>
                        </a:lnTo>
                        <a:lnTo>
                          <a:pt x="477" y="528"/>
                        </a:lnTo>
                        <a:lnTo>
                          <a:pt x="475" y="528"/>
                        </a:lnTo>
                        <a:lnTo>
                          <a:pt x="473" y="529"/>
                        </a:lnTo>
                        <a:lnTo>
                          <a:pt x="468" y="529"/>
                        </a:lnTo>
                        <a:lnTo>
                          <a:pt x="463" y="530"/>
                        </a:lnTo>
                        <a:lnTo>
                          <a:pt x="461" y="530"/>
                        </a:lnTo>
                        <a:lnTo>
                          <a:pt x="458" y="530"/>
                        </a:lnTo>
                        <a:lnTo>
                          <a:pt x="456" y="530"/>
                        </a:lnTo>
                        <a:lnTo>
                          <a:pt x="445" y="530"/>
                        </a:lnTo>
                        <a:lnTo>
                          <a:pt x="436" y="530"/>
                        </a:lnTo>
                        <a:lnTo>
                          <a:pt x="425" y="530"/>
                        </a:lnTo>
                        <a:lnTo>
                          <a:pt x="414" y="530"/>
                        </a:lnTo>
                        <a:lnTo>
                          <a:pt x="405" y="530"/>
                        </a:lnTo>
                        <a:lnTo>
                          <a:pt x="394" y="530"/>
                        </a:lnTo>
                        <a:lnTo>
                          <a:pt x="385" y="530"/>
                        </a:lnTo>
                        <a:lnTo>
                          <a:pt x="374" y="531"/>
                        </a:lnTo>
                        <a:lnTo>
                          <a:pt x="365" y="530"/>
                        </a:lnTo>
                        <a:lnTo>
                          <a:pt x="354" y="530"/>
                        </a:lnTo>
                        <a:lnTo>
                          <a:pt x="344" y="530"/>
                        </a:lnTo>
                        <a:lnTo>
                          <a:pt x="336" y="530"/>
                        </a:lnTo>
                        <a:lnTo>
                          <a:pt x="327" y="530"/>
                        </a:lnTo>
                        <a:lnTo>
                          <a:pt x="317" y="530"/>
                        </a:lnTo>
                        <a:lnTo>
                          <a:pt x="309" y="530"/>
                        </a:lnTo>
                        <a:lnTo>
                          <a:pt x="299" y="530"/>
                        </a:lnTo>
                        <a:lnTo>
                          <a:pt x="291" y="530"/>
                        </a:lnTo>
                        <a:lnTo>
                          <a:pt x="280" y="530"/>
                        </a:lnTo>
                        <a:lnTo>
                          <a:pt x="273" y="529"/>
                        </a:lnTo>
                        <a:lnTo>
                          <a:pt x="264" y="529"/>
                        </a:lnTo>
                        <a:lnTo>
                          <a:pt x="255" y="528"/>
                        </a:lnTo>
                        <a:lnTo>
                          <a:pt x="247" y="528"/>
                        </a:lnTo>
                        <a:lnTo>
                          <a:pt x="239" y="528"/>
                        </a:lnTo>
                        <a:lnTo>
                          <a:pt x="232" y="528"/>
                        </a:lnTo>
                        <a:lnTo>
                          <a:pt x="223" y="527"/>
                        </a:lnTo>
                        <a:lnTo>
                          <a:pt x="215" y="527"/>
                        </a:lnTo>
                        <a:lnTo>
                          <a:pt x="208" y="525"/>
                        </a:lnTo>
                        <a:lnTo>
                          <a:pt x="201" y="525"/>
                        </a:lnTo>
                        <a:lnTo>
                          <a:pt x="194" y="525"/>
                        </a:lnTo>
                        <a:lnTo>
                          <a:pt x="187" y="525"/>
                        </a:lnTo>
                        <a:lnTo>
                          <a:pt x="180" y="524"/>
                        </a:lnTo>
                        <a:lnTo>
                          <a:pt x="174" y="524"/>
                        </a:lnTo>
                        <a:lnTo>
                          <a:pt x="167" y="523"/>
                        </a:lnTo>
                        <a:lnTo>
                          <a:pt x="161" y="523"/>
                        </a:lnTo>
                        <a:lnTo>
                          <a:pt x="155" y="522"/>
                        </a:lnTo>
                        <a:lnTo>
                          <a:pt x="149" y="522"/>
                        </a:lnTo>
                        <a:lnTo>
                          <a:pt x="142" y="521"/>
                        </a:lnTo>
                        <a:lnTo>
                          <a:pt x="137" y="521"/>
                        </a:lnTo>
                        <a:lnTo>
                          <a:pt x="131" y="520"/>
                        </a:lnTo>
                        <a:lnTo>
                          <a:pt x="126" y="520"/>
                        </a:lnTo>
                        <a:lnTo>
                          <a:pt x="120" y="518"/>
                        </a:lnTo>
                        <a:lnTo>
                          <a:pt x="115" y="518"/>
                        </a:lnTo>
                        <a:lnTo>
                          <a:pt x="110" y="518"/>
                        </a:lnTo>
                        <a:lnTo>
                          <a:pt x="106" y="518"/>
                        </a:lnTo>
                        <a:lnTo>
                          <a:pt x="101" y="517"/>
                        </a:lnTo>
                        <a:lnTo>
                          <a:pt x="97" y="517"/>
                        </a:lnTo>
                        <a:lnTo>
                          <a:pt x="94" y="516"/>
                        </a:lnTo>
                        <a:lnTo>
                          <a:pt x="89" y="516"/>
                        </a:lnTo>
                        <a:lnTo>
                          <a:pt x="86" y="515"/>
                        </a:lnTo>
                        <a:lnTo>
                          <a:pt x="82" y="515"/>
                        </a:lnTo>
                        <a:lnTo>
                          <a:pt x="80" y="515"/>
                        </a:lnTo>
                        <a:lnTo>
                          <a:pt x="76" y="515"/>
                        </a:lnTo>
                        <a:lnTo>
                          <a:pt x="73" y="514"/>
                        </a:lnTo>
                        <a:lnTo>
                          <a:pt x="70" y="512"/>
                        </a:lnTo>
                        <a:lnTo>
                          <a:pt x="68" y="512"/>
                        </a:lnTo>
                        <a:lnTo>
                          <a:pt x="63" y="512"/>
                        </a:lnTo>
                        <a:lnTo>
                          <a:pt x="61" y="512"/>
                        </a:lnTo>
                        <a:lnTo>
                          <a:pt x="60" y="512"/>
                        </a:lnTo>
                        <a:lnTo>
                          <a:pt x="56" y="509"/>
                        </a:lnTo>
                        <a:lnTo>
                          <a:pt x="51" y="506"/>
                        </a:lnTo>
                        <a:lnTo>
                          <a:pt x="48" y="503"/>
                        </a:lnTo>
                        <a:lnTo>
                          <a:pt x="44" y="499"/>
                        </a:lnTo>
                        <a:lnTo>
                          <a:pt x="41" y="495"/>
                        </a:lnTo>
                        <a:lnTo>
                          <a:pt x="37" y="490"/>
                        </a:lnTo>
                        <a:lnTo>
                          <a:pt x="34" y="485"/>
                        </a:lnTo>
                        <a:lnTo>
                          <a:pt x="31" y="480"/>
                        </a:lnTo>
                        <a:lnTo>
                          <a:pt x="30" y="477"/>
                        </a:lnTo>
                        <a:lnTo>
                          <a:pt x="28" y="473"/>
                        </a:lnTo>
                        <a:lnTo>
                          <a:pt x="26" y="470"/>
                        </a:lnTo>
                        <a:lnTo>
                          <a:pt x="25" y="467"/>
                        </a:lnTo>
                        <a:lnTo>
                          <a:pt x="24" y="464"/>
                        </a:lnTo>
                        <a:lnTo>
                          <a:pt x="23" y="460"/>
                        </a:lnTo>
                        <a:lnTo>
                          <a:pt x="22" y="457"/>
                        </a:lnTo>
                        <a:lnTo>
                          <a:pt x="21" y="454"/>
                        </a:lnTo>
                        <a:lnTo>
                          <a:pt x="19" y="451"/>
                        </a:lnTo>
                        <a:lnTo>
                          <a:pt x="18" y="447"/>
                        </a:lnTo>
                        <a:lnTo>
                          <a:pt x="17" y="444"/>
                        </a:lnTo>
                        <a:lnTo>
                          <a:pt x="16" y="440"/>
                        </a:lnTo>
                        <a:lnTo>
                          <a:pt x="15" y="436"/>
                        </a:lnTo>
                        <a:lnTo>
                          <a:pt x="15" y="433"/>
                        </a:lnTo>
                        <a:lnTo>
                          <a:pt x="13" y="429"/>
                        </a:lnTo>
                        <a:lnTo>
                          <a:pt x="12" y="426"/>
                        </a:lnTo>
                        <a:lnTo>
                          <a:pt x="11" y="421"/>
                        </a:lnTo>
                        <a:lnTo>
                          <a:pt x="11" y="417"/>
                        </a:lnTo>
                        <a:lnTo>
                          <a:pt x="10" y="414"/>
                        </a:lnTo>
                        <a:lnTo>
                          <a:pt x="9" y="409"/>
                        </a:lnTo>
                        <a:lnTo>
                          <a:pt x="8" y="404"/>
                        </a:lnTo>
                        <a:lnTo>
                          <a:pt x="8" y="401"/>
                        </a:lnTo>
                        <a:lnTo>
                          <a:pt x="6" y="397"/>
                        </a:lnTo>
                        <a:lnTo>
                          <a:pt x="6" y="394"/>
                        </a:lnTo>
                        <a:lnTo>
                          <a:pt x="5" y="389"/>
                        </a:lnTo>
                        <a:lnTo>
                          <a:pt x="5" y="384"/>
                        </a:lnTo>
                        <a:lnTo>
                          <a:pt x="5" y="381"/>
                        </a:lnTo>
                        <a:lnTo>
                          <a:pt x="5" y="376"/>
                        </a:lnTo>
                        <a:lnTo>
                          <a:pt x="4" y="372"/>
                        </a:lnTo>
                        <a:lnTo>
                          <a:pt x="3" y="369"/>
                        </a:lnTo>
                        <a:lnTo>
                          <a:pt x="3" y="363"/>
                        </a:lnTo>
                        <a:lnTo>
                          <a:pt x="3" y="360"/>
                        </a:lnTo>
                        <a:lnTo>
                          <a:pt x="3" y="356"/>
                        </a:lnTo>
                        <a:lnTo>
                          <a:pt x="2" y="351"/>
                        </a:lnTo>
                        <a:lnTo>
                          <a:pt x="0" y="347"/>
                        </a:lnTo>
                        <a:lnTo>
                          <a:pt x="0" y="343"/>
                        </a:lnTo>
                        <a:lnTo>
                          <a:pt x="0" y="338"/>
                        </a:lnTo>
                        <a:lnTo>
                          <a:pt x="0" y="334"/>
                        </a:lnTo>
                        <a:lnTo>
                          <a:pt x="0" y="330"/>
                        </a:lnTo>
                        <a:lnTo>
                          <a:pt x="0" y="325"/>
                        </a:lnTo>
                        <a:lnTo>
                          <a:pt x="0" y="321"/>
                        </a:lnTo>
                        <a:lnTo>
                          <a:pt x="0" y="317"/>
                        </a:lnTo>
                        <a:lnTo>
                          <a:pt x="0" y="313"/>
                        </a:lnTo>
                        <a:lnTo>
                          <a:pt x="0" y="308"/>
                        </a:lnTo>
                        <a:lnTo>
                          <a:pt x="0" y="303"/>
                        </a:lnTo>
                        <a:lnTo>
                          <a:pt x="0" y="300"/>
                        </a:lnTo>
                        <a:lnTo>
                          <a:pt x="0" y="295"/>
                        </a:lnTo>
                        <a:lnTo>
                          <a:pt x="0" y="292"/>
                        </a:lnTo>
                        <a:lnTo>
                          <a:pt x="0" y="287"/>
                        </a:lnTo>
                        <a:lnTo>
                          <a:pt x="0" y="282"/>
                        </a:lnTo>
                        <a:lnTo>
                          <a:pt x="3" y="281"/>
                        </a:lnTo>
                        <a:lnTo>
                          <a:pt x="6" y="280"/>
                        </a:lnTo>
                        <a:lnTo>
                          <a:pt x="10" y="277"/>
                        </a:lnTo>
                        <a:lnTo>
                          <a:pt x="15" y="275"/>
                        </a:lnTo>
                        <a:lnTo>
                          <a:pt x="18" y="271"/>
                        </a:lnTo>
                        <a:lnTo>
                          <a:pt x="22" y="268"/>
                        </a:lnTo>
                        <a:lnTo>
                          <a:pt x="24" y="264"/>
                        </a:lnTo>
                        <a:lnTo>
                          <a:pt x="28" y="260"/>
                        </a:lnTo>
                        <a:lnTo>
                          <a:pt x="30" y="255"/>
                        </a:lnTo>
                        <a:lnTo>
                          <a:pt x="31" y="250"/>
                        </a:lnTo>
                        <a:lnTo>
                          <a:pt x="32" y="246"/>
                        </a:lnTo>
                        <a:lnTo>
                          <a:pt x="32" y="242"/>
                        </a:lnTo>
                        <a:lnTo>
                          <a:pt x="31" y="238"/>
                        </a:lnTo>
                        <a:lnTo>
                          <a:pt x="29" y="235"/>
                        </a:lnTo>
                        <a:lnTo>
                          <a:pt x="26" y="233"/>
                        </a:lnTo>
                        <a:lnTo>
                          <a:pt x="25" y="231"/>
                        </a:lnTo>
                        <a:lnTo>
                          <a:pt x="23" y="231"/>
                        </a:lnTo>
                        <a:lnTo>
                          <a:pt x="21" y="230"/>
                        </a:lnTo>
                        <a:lnTo>
                          <a:pt x="16" y="235"/>
                        </a:lnTo>
                        <a:lnTo>
                          <a:pt x="11" y="239"/>
                        </a:lnTo>
                        <a:lnTo>
                          <a:pt x="8" y="242"/>
                        </a:lnTo>
                        <a:lnTo>
                          <a:pt x="5" y="244"/>
                        </a:lnTo>
                        <a:lnTo>
                          <a:pt x="3" y="246"/>
                        </a:lnTo>
                        <a:lnTo>
                          <a:pt x="0" y="249"/>
                        </a:lnTo>
                        <a:lnTo>
                          <a:pt x="0" y="246"/>
                        </a:lnTo>
                        <a:lnTo>
                          <a:pt x="0" y="244"/>
                        </a:lnTo>
                        <a:lnTo>
                          <a:pt x="0" y="242"/>
                        </a:lnTo>
                        <a:lnTo>
                          <a:pt x="0" y="239"/>
                        </a:lnTo>
                        <a:lnTo>
                          <a:pt x="0" y="236"/>
                        </a:lnTo>
                        <a:lnTo>
                          <a:pt x="0" y="233"/>
                        </a:lnTo>
                        <a:lnTo>
                          <a:pt x="0" y="231"/>
                        </a:lnTo>
                        <a:lnTo>
                          <a:pt x="2" y="229"/>
                        </a:lnTo>
                        <a:lnTo>
                          <a:pt x="2" y="225"/>
                        </a:lnTo>
                        <a:lnTo>
                          <a:pt x="2" y="223"/>
                        </a:lnTo>
                        <a:lnTo>
                          <a:pt x="2" y="219"/>
                        </a:lnTo>
                        <a:lnTo>
                          <a:pt x="3" y="217"/>
                        </a:lnTo>
                        <a:lnTo>
                          <a:pt x="3" y="214"/>
                        </a:lnTo>
                        <a:lnTo>
                          <a:pt x="3" y="211"/>
                        </a:lnTo>
                        <a:lnTo>
                          <a:pt x="3" y="208"/>
                        </a:lnTo>
                        <a:lnTo>
                          <a:pt x="3" y="206"/>
                        </a:lnTo>
                        <a:lnTo>
                          <a:pt x="3" y="204"/>
                        </a:lnTo>
                        <a:lnTo>
                          <a:pt x="3" y="201"/>
                        </a:lnTo>
                        <a:lnTo>
                          <a:pt x="3" y="198"/>
                        </a:lnTo>
                        <a:lnTo>
                          <a:pt x="3" y="195"/>
                        </a:lnTo>
                        <a:lnTo>
                          <a:pt x="3" y="192"/>
                        </a:lnTo>
                        <a:lnTo>
                          <a:pt x="4" y="190"/>
                        </a:lnTo>
                        <a:lnTo>
                          <a:pt x="5" y="186"/>
                        </a:lnTo>
                        <a:lnTo>
                          <a:pt x="5" y="184"/>
                        </a:lnTo>
                        <a:lnTo>
                          <a:pt x="5" y="181"/>
                        </a:lnTo>
                        <a:lnTo>
                          <a:pt x="5" y="178"/>
                        </a:lnTo>
                        <a:lnTo>
                          <a:pt x="5" y="175"/>
                        </a:lnTo>
                        <a:lnTo>
                          <a:pt x="5" y="172"/>
                        </a:lnTo>
                        <a:lnTo>
                          <a:pt x="5" y="169"/>
                        </a:lnTo>
                        <a:lnTo>
                          <a:pt x="5" y="166"/>
                        </a:lnTo>
                        <a:lnTo>
                          <a:pt x="6" y="163"/>
                        </a:lnTo>
                        <a:lnTo>
                          <a:pt x="6" y="161"/>
                        </a:lnTo>
                        <a:lnTo>
                          <a:pt x="8" y="165"/>
                        </a:lnTo>
                        <a:lnTo>
                          <a:pt x="11" y="167"/>
                        </a:lnTo>
                        <a:lnTo>
                          <a:pt x="13" y="167"/>
                        </a:lnTo>
                        <a:lnTo>
                          <a:pt x="16" y="168"/>
                        </a:lnTo>
                        <a:lnTo>
                          <a:pt x="19" y="168"/>
                        </a:lnTo>
                        <a:lnTo>
                          <a:pt x="23" y="168"/>
                        </a:lnTo>
                        <a:lnTo>
                          <a:pt x="25" y="166"/>
                        </a:lnTo>
                        <a:lnTo>
                          <a:pt x="29" y="166"/>
                        </a:lnTo>
                        <a:lnTo>
                          <a:pt x="32" y="163"/>
                        </a:lnTo>
                        <a:lnTo>
                          <a:pt x="36" y="162"/>
                        </a:lnTo>
                        <a:lnTo>
                          <a:pt x="40" y="160"/>
                        </a:lnTo>
                        <a:lnTo>
                          <a:pt x="43" y="159"/>
                        </a:lnTo>
                        <a:lnTo>
                          <a:pt x="47" y="155"/>
                        </a:lnTo>
                        <a:lnTo>
                          <a:pt x="50" y="153"/>
                        </a:lnTo>
                        <a:lnTo>
                          <a:pt x="53" y="150"/>
                        </a:lnTo>
                        <a:lnTo>
                          <a:pt x="56" y="147"/>
                        </a:lnTo>
                        <a:lnTo>
                          <a:pt x="59" y="143"/>
                        </a:lnTo>
                        <a:lnTo>
                          <a:pt x="61" y="141"/>
                        </a:lnTo>
                        <a:lnTo>
                          <a:pt x="62" y="136"/>
                        </a:lnTo>
                        <a:lnTo>
                          <a:pt x="64" y="133"/>
                        </a:lnTo>
                        <a:lnTo>
                          <a:pt x="66" y="129"/>
                        </a:lnTo>
                        <a:lnTo>
                          <a:pt x="66" y="125"/>
                        </a:lnTo>
                        <a:lnTo>
                          <a:pt x="66" y="122"/>
                        </a:lnTo>
                        <a:lnTo>
                          <a:pt x="66" y="117"/>
                        </a:lnTo>
                        <a:lnTo>
                          <a:pt x="63" y="114"/>
                        </a:lnTo>
                        <a:lnTo>
                          <a:pt x="62" y="110"/>
                        </a:lnTo>
                        <a:lnTo>
                          <a:pt x="59" y="105"/>
                        </a:lnTo>
                        <a:lnTo>
                          <a:pt x="56" y="102"/>
                        </a:lnTo>
                        <a:lnTo>
                          <a:pt x="51" y="97"/>
                        </a:lnTo>
                        <a:lnTo>
                          <a:pt x="47" y="95"/>
                        </a:lnTo>
                        <a:lnTo>
                          <a:pt x="44" y="97"/>
                        </a:lnTo>
                        <a:lnTo>
                          <a:pt x="42" y="99"/>
                        </a:lnTo>
                        <a:lnTo>
                          <a:pt x="40" y="103"/>
                        </a:lnTo>
                        <a:lnTo>
                          <a:pt x="38" y="105"/>
                        </a:lnTo>
                        <a:lnTo>
                          <a:pt x="35" y="110"/>
                        </a:lnTo>
                        <a:lnTo>
                          <a:pt x="32" y="112"/>
                        </a:lnTo>
                        <a:lnTo>
                          <a:pt x="30" y="115"/>
                        </a:lnTo>
                        <a:lnTo>
                          <a:pt x="29" y="117"/>
                        </a:lnTo>
                        <a:lnTo>
                          <a:pt x="25" y="121"/>
                        </a:lnTo>
                        <a:lnTo>
                          <a:pt x="24" y="123"/>
                        </a:lnTo>
                        <a:lnTo>
                          <a:pt x="22" y="125"/>
                        </a:lnTo>
                        <a:lnTo>
                          <a:pt x="19" y="129"/>
                        </a:lnTo>
                        <a:lnTo>
                          <a:pt x="16" y="134"/>
                        </a:lnTo>
                        <a:lnTo>
                          <a:pt x="13" y="138"/>
                        </a:lnTo>
                        <a:lnTo>
                          <a:pt x="10" y="142"/>
                        </a:lnTo>
                        <a:lnTo>
                          <a:pt x="9" y="147"/>
                        </a:lnTo>
                        <a:lnTo>
                          <a:pt x="8" y="150"/>
                        </a:lnTo>
                        <a:lnTo>
                          <a:pt x="8" y="154"/>
                        </a:lnTo>
                        <a:lnTo>
                          <a:pt x="8" y="150"/>
                        </a:lnTo>
                        <a:lnTo>
                          <a:pt x="8" y="147"/>
                        </a:lnTo>
                        <a:lnTo>
                          <a:pt x="8" y="143"/>
                        </a:lnTo>
                        <a:lnTo>
                          <a:pt x="8" y="140"/>
                        </a:lnTo>
                        <a:lnTo>
                          <a:pt x="8" y="135"/>
                        </a:lnTo>
                        <a:lnTo>
                          <a:pt x="9" y="133"/>
                        </a:lnTo>
                        <a:lnTo>
                          <a:pt x="9" y="128"/>
                        </a:lnTo>
                        <a:lnTo>
                          <a:pt x="10" y="125"/>
                        </a:lnTo>
                        <a:lnTo>
                          <a:pt x="10" y="121"/>
                        </a:lnTo>
                        <a:lnTo>
                          <a:pt x="10" y="117"/>
                        </a:lnTo>
                        <a:lnTo>
                          <a:pt x="10" y="115"/>
                        </a:lnTo>
                        <a:lnTo>
                          <a:pt x="10" y="110"/>
                        </a:lnTo>
                        <a:lnTo>
                          <a:pt x="10" y="108"/>
                        </a:lnTo>
                        <a:lnTo>
                          <a:pt x="11" y="104"/>
                        </a:lnTo>
                        <a:lnTo>
                          <a:pt x="11" y="100"/>
                        </a:lnTo>
                        <a:lnTo>
                          <a:pt x="12" y="97"/>
                        </a:lnTo>
                        <a:lnTo>
                          <a:pt x="12" y="95"/>
                        </a:lnTo>
                        <a:lnTo>
                          <a:pt x="12" y="91"/>
                        </a:lnTo>
                        <a:lnTo>
                          <a:pt x="12" y="87"/>
                        </a:lnTo>
                        <a:lnTo>
                          <a:pt x="12" y="85"/>
                        </a:lnTo>
                        <a:lnTo>
                          <a:pt x="12" y="81"/>
                        </a:lnTo>
                        <a:lnTo>
                          <a:pt x="13" y="78"/>
                        </a:lnTo>
                        <a:lnTo>
                          <a:pt x="13" y="74"/>
                        </a:lnTo>
                        <a:lnTo>
                          <a:pt x="15" y="72"/>
                        </a:lnTo>
                        <a:lnTo>
                          <a:pt x="15" y="70"/>
                        </a:lnTo>
                        <a:lnTo>
                          <a:pt x="15" y="67"/>
                        </a:lnTo>
                        <a:lnTo>
                          <a:pt x="15" y="64"/>
                        </a:lnTo>
                        <a:lnTo>
                          <a:pt x="15" y="61"/>
                        </a:lnTo>
                        <a:lnTo>
                          <a:pt x="15" y="58"/>
                        </a:lnTo>
                        <a:lnTo>
                          <a:pt x="16" y="55"/>
                        </a:lnTo>
                        <a:lnTo>
                          <a:pt x="16" y="53"/>
                        </a:lnTo>
                        <a:lnTo>
                          <a:pt x="17" y="51"/>
                        </a:lnTo>
                        <a:lnTo>
                          <a:pt x="17" y="47"/>
                        </a:lnTo>
                        <a:lnTo>
                          <a:pt x="17" y="45"/>
                        </a:lnTo>
                        <a:lnTo>
                          <a:pt x="17" y="41"/>
                        </a:lnTo>
                        <a:lnTo>
                          <a:pt x="17" y="40"/>
                        </a:lnTo>
                        <a:lnTo>
                          <a:pt x="18" y="35"/>
                        </a:lnTo>
                        <a:lnTo>
                          <a:pt x="18" y="32"/>
                        </a:lnTo>
                        <a:lnTo>
                          <a:pt x="18" y="27"/>
                        </a:lnTo>
                        <a:lnTo>
                          <a:pt x="19" y="23"/>
                        </a:lnTo>
                        <a:lnTo>
                          <a:pt x="19" y="20"/>
                        </a:lnTo>
                        <a:lnTo>
                          <a:pt x="21" y="16"/>
                        </a:lnTo>
                        <a:lnTo>
                          <a:pt x="21" y="14"/>
                        </a:lnTo>
                        <a:lnTo>
                          <a:pt x="21" y="11"/>
                        </a:lnTo>
                        <a:lnTo>
                          <a:pt x="21" y="9"/>
                        </a:lnTo>
                        <a:lnTo>
                          <a:pt x="21" y="8"/>
                        </a:lnTo>
                        <a:lnTo>
                          <a:pt x="21" y="5"/>
                        </a:lnTo>
                        <a:lnTo>
                          <a:pt x="22" y="4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9" name="Freeform 252">
                    <a:extLst>
                      <a:ext uri="{FF2B5EF4-FFF2-40B4-BE49-F238E27FC236}">
                        <a16:creationId xmlns:a16="http://schemas.microsoft.com/office/drawing/2014/main" id="{52B316E8-2CC0-43CF-AA5B-F40E05A2B7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8" y="1947"/>
                    <a:ext cx="14" cy="10"/>
                  </a:xfrm>
                  <a:custGeom>
                    <a:avLst/>
                    <a:gdLst>
                      <a:gd name="T0" fmla="*/ 0 w 43"/>
                      <a:gd name="T1" fmla="*/ 0 h 31"/>
                      <a:gd name="T2" fmla="*/ 0 w 43"/>
                      <a:gd name="T3" fmla="*/ 0 h 31"/>
                      <a:gd name="T4" fmla="*/ 0 w 43"/>
                      <a:gd name="T5" fmla="*/ 0 h 31"/>
                      <a:gd name="T6" fmla="*/ 0 w 43"/>
                      <a:gd name="T7" fmla="*/ 0 h 31"/>
                      <a:gd name="T8" fmla="*/ 0 w 43"/>
                      <a:gd name="T9" fmla="*/ 0 h 31"/>
                      <a:gd name="T10" fmla="*/ 0 w 43"/>
                      <a:gd name="T11" fmla="*/ 0 h 31"/>
                      <a:gd name="T12" fmla="*/ 0 w 43"/>
                      <a:gd name="T13" fmla="*/ 0 h 31"/>
                      <a:gd name="T14" fmla="*/ 0 w 43"/>
                      <a:gd name="T15" fmla="*/ 0 h 31"/>
                      <a:gd name="T16" fmla="*/ 0 w 43"/>
                      <a:gd name="T17" fmla="*/ 0 h 31"/>
                      <a:gd name="T18" fmla="*/ 0 w 43"/>
                      <a:gd name="T19" fmla="*/ 0 h 31"/>
                      <a:gd name="T20" fmla="*/ 0 w 43"/>
                      <a:gd name="T21" fmla="*/ 0 h 31"/>
                      <a:gd name="T22" fmla="*/ 0 w 43"/>
                      <a:gd name="T23" fmla="*/ 0 h 31"/>
                      <a:gd name="T24" fmla="*/ 0 w 43"/>
                      <a:gd name="T25" fmla="*/ 0 h 31"/>
                      <a:gd name="T26" fmla="*/ 0 w 43"/>
                      <a:gd name="T27" fmla="*/ 0 h 31"/>
                      <a:gd name="T28" fmla="*/ 0 w 43"/>
                      <a:gd name="T29" fmla="*/ 0 h 31"/>
                      <a:gd name="T30" fmla="*/ 0 w 43"/>
                      <a:gd name="T31" fmla="*/ 0 h 31"/>
                      <a:gd name="T32" fmla="*/ 0 w 43"/>
                      <a:gd name="T33" fmla="*/ 0 h 31"/>
                      <a:gd name="T34" fmla="*/ 0 w 43"/>
                      <a:gd name="T35" fmla="*/ 0 h 31"/>
                      <a:gd name="T36" fmla="*/ 0 w 43"/>
                      <a:gd name="T37" fmla="*/ 0 h 31"/>
                      <a:gd name="T38" fmla="*/ 0 w 43"/>
                      <a:gd name="T39" fmla="*/ 0 h 31"/>
                      <a:gd name="T40" fmla="*/ 0 w 43"/>
                      <a:gd name="T41" fmla="*/ 0 h 31"/>
                      <a:gd name="T42" fmla="*/ 0 w 43"/>
                      <a:gd name="T43" fmla="*/ 0 h 31"/>
                      <a:gd name="T44" fmla="*/ 0 w 43"/>
                      <a:gd name="T45" fmla="*/ 0 h 31"/>
                      <a:gd name="T46" fmla="*/ 0 w 43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43"/>
                      <a:gd name="T73" fmla="*/ 0 h 31"/>
                      <a:gd name="T74" fmla="*/ 43 w 43"/>
                      <a:gd name="T75" fmla="*/ 31 h 31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43" h="31">
                        <a:moveTo>
                          <a:pt x="0" y="0"/>
                        </a:moveTo>
                        <a:lnTo>
                          <a:pt x="43" y="3"/>
                        </a:lnTo>
                        <a:lnTo>
                          <a:pt x="42" y="6"/>
                        </a:lnTo>
                        <a:lnTo>
                          <a:pt x="41" y="9"/>
                        </a:lnTo>
                        <a:lnTo>
                          <a:pt x="40" y="11"/>
                        </a:lnTo>
                        <a:lnTo>
                          <a:pt x="37" y="13"/>
                        </a:lnTo>
                        <a:lnTo>
                          <a:pt x="37" y="16"/>
                        </a:lnTo>
                        <a:lnTo>
                          <a:pt x="35" y="18"/>
                        </a:lnTo>
                        <a:lnTo>
                          <a:pt x="33" y="20"/>
                        </a:lnTo>
                        <a:lnTo>
                          <a:pt x="32" y="23"/>
                        </a:lnTo>
                        <a:lnTo>
                          <a:pt x="30" y="26"/>
                        </a:lnTo>
                        <a:lnTo>
                          <a:pt x="26" y="29"/>
                        </a:lnTo>
                        <a:lnTo>
                          <a:pt x="20" y="31"/>
                        </a:lnTo>
                        <a:lnTo>
                          <a:pt x="16" y="30"/>
                        </a:lnTo>
                        <a:lnTo>
                          <a:pt x="13" y="28"/>
                        </a:lnTo>
                        <a:lnTo>
                          <a:pt x="13" y="24"/>
                        </a:lnTo>
                        <a:lnTo>
                          <a:pt x="13" y="20"/>
                        </a:lnTo>
                        <a:lnTo>
                          <a:pt x="13" y="17"/>
                        </a:lnTo>
                        <a:lnTo>
                          <a:pt x="13" y="13"/>
                        </a:lnTo>
                        <a:lnTo>
                          <a:pt x="14" y="11"/>
                        </a:lnTo>
                        <a:lnTo>
                          <a:pt x="15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80" name="Freeform 253">
                    <a:extLst>
                      <a:ext uri="{FF2B5EF4-FFF2-40B4-BE49-F238E27FC236}">
                        <a16:creationId xmlns:a16="http://schemas.microsoft.com/office/drawing/2014/main" id="{CE6F0B42-356A-4ABB-A1D6-105FF5C5F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7" y="1968"/>
                    <a:ext cx="19" cy="7"/>
                  </a:xfrm>
                  <a:custGeom>
                    <a:avLst/>
                    <a:gdLst>
                      <a:gd name="T0" fmla="*/ 0 w 57"/>
                      <a:gd name="T1" fmla="*/ 0 h 22"/>
                      <a:gd name="T2" fmla="*/ 0 w 57"/>
                      <a:gd name="T3" fmla="*/ 0 h 22"/>
                      <a:gd name="T4" fmla="*/ 0 w 57"/>
                      <a:gd name="T5" fmla="*/ 0 h 22"/>
                      <a:gd name="T6" fmla="*/ 0 w 57"/>
                      <a:gd name="T7" fmla="*/ 0 h 22"/>
                      <a:gd name="T8" fmla="*/ 0 w 57"/>
                      <a:gd name="T9" fmla="*/ 0 h 22"/>
                      <a:gd name="T10" fmla="*/ 0 w 57"/>
                      <a:gd name="T11" fmla="*/ 0 h 22"/>
                      <a:gd name="T12" fmla="*/ 0 w 57"/>
                      <a:gd name="T13" fmla="*/ 0 h 22"/>
                      <a:gd name="T14" fmla="*/ 0 w 57"/>
                      <a:gd name="T15" fmla="*/ 0 h 22"/>
                      <a:gd name="T16" fmla="*/ 0 w 57"/>
                      <a:gd name="T17" fmla="*/ 0 h 22"/>
                      <a:gd name="T18" fmla="*/ 0 w 57"/>
                      <a:gd name="T19" fmla="*/ 0 h 22"/>
                      <a:gd name="T20" fmla="*/ 0 w 57"/>
                      <a:gd name="T21" fmla="*/ 0 h 22"/>
                      <a:gd name="T22" fmla="*/ 0 w 57"/>
                      <a:gd name="T23" fmla="*/ 0 h 22"/>
                      <a:gd name="T24" fmla="*/ 0 w 57"/>
                      <a:gd name="T25" fmla="*/ 0 h 22"/>
                      <a:gd name="T26" fmla="*/ 0 w 57"/>
                      <a:gd name="T27" fmla="*/ 0 h 22"/>
                      <a:gd name="T28" fmla="*/ 0 w 57"/>
                      <a:gd name="T29" fmla="*/ 0 h 22"/>
                      <a:gd name="T30" fmla="*/ 0 w 57"/>
                      <a:gd name="T31" fmla="*/ 0 h 2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7"/>
                      <a:gd name="T49" fmla="*/ 0 h 22"/>
                      <a:gd name="T50" fmla="*/ 57 w 57"/>
                      <a:gd name="T51" fmla="*/ 22 h 22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7" h="22">
                        <a:moveTo>
                          <a:pt x="57" y="19"/>
                        </a:moveTo>
                        <a:lnTo>
                          <a:pt x="0" y="22"/>
                        </a:lnTo>
                        <a:lnTo>
                          <a:pt x="20" y="0"/>
                        </a:lnTo>
                        <a:lnTo>
                          <a:pt x="23" y="0"/>
                        </a:lnTo>
                        <a:lnTo>
                          <a:pt x="26" y="3"/>
                        </a:lnTo>
                        <a:lnTo>
                          <a:pt x="29" y="4"/>
                        </a:lnTo>
                        <a:lnTo>
                          <a:pt x="32" y="6"/>
                        </a:lnTo>
                        <a:lnTo>
                          <a:pt x="36" y="7"/>
                        </a:lnTo>
                        <a:lnTo>
                          <a:pt x="39" y="8"/>
                        </a:lnTo>
                        <a:lnTo>
                          <a:pt x="43" y="11"/>
                        </a:lnTo>
                        <a:lnTo>
                          <a:pt x="45" y="13"/>
                        </a:lnTo>
                        <a:lnTo>
                          <a:pt x="49" y="13"/>
                        </a:lnTo>
                        <a:lnTo>
                          <a:pt x="51" y="16"/>
                        </a:lnTo>
                        <a:lnTo>
                          <a:pt x="56" y="18"/>
                        </a:lnTo>
                        <a:lnTo>
                          <a:pt x="57" y="19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</p:grpSp>
        <p:grpSp>
          <p:nvGrpSpPr>
            <p:cNvPr id="30" name="Group 254">
              <a:extLst>
                <a:ext uri="{FF2B5EF4-FFF2-40B4-BE49-F238E27FC236}">
                  <a16:creationId xmlns:a16="http://schemas.microsoft.com/office/drawing/2014/main" id="{F7EF8D26-7D91-47B8-93E9-15F8C9658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6" y="1293"/>
              <a:ext cx="363" cy="369"/>
              <a:chOff x="1884" y="1812"/>
              <a:chExt cx="363" cy="369"/>
            </a:xfrm>
          </p:grpSpPr>
          <p:sp>
            <p:nvSpPr>
              <p:cNvPr id="42" name="AutoShape 255">
                <a:extLst>
                  <a:ext uri="{FF2B5EF4-FFF2-40B4-BE49-F238E27FC236}">
                    <a16:creationId xmlns:a16="http://schemas.microsoft.com/office/drawing/2014/main" id="{849B8954-6389-4222-B9E8-F92119DD8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812"/>
                <a:ext cx="363" cy="369"/>
              </a:xfrm>
              <a:prstGeom prst="can">
                <a:avLst>
                  <a:gd name="adj" fmla="val 50826"/>
                </a:avLst>
              </a:prstGeom>
              <a:gradFill rotWithShape="0">
                <a:gsLst>
                  <a:gs pos="0">
                    <a:srgbClr val="764801"/>
                  </a:gs>
                  <a:gs pos="100000">
                    <a:srgbClr val="FE9B03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3" name="Group 256">
                <a:extLst>
                  <a:ext uri="{FF2B5EF4-FFF2-40B4-BE49-F238E27FC236}">
                    <a16:creationId xmlns:a16="http://schemas.microsoft.com/office/drawing/2014/main" id="{A59F5EA3-F659-42D0-B890-A3F689613A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2" y="1863"/>
                <a:ext cx="279" cy="81"/>
                <a:chOff x="1470" y="1821"/>
                <a:chExt cx="279" cy="93"/>
              </a:xfrm>
            </p:grpSpPr>
            <p:sp>
              <p:nvSpPr>
                <p:cNvPr id="44" name="Freeform 257">
                  <a:extLst>
                    <a:ext uri="{FF2B5EF4-FFF2-40B4-BE49-F238E27FC236}">
                      <a16:creationId xmlns:a16="http://schemas.microsoft.com/office/drawing/2014/main" id="{9AED6168-195D-4CDF-89B0-686D9B4C3D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6" y="1821"/>
                  <a:ext cx="273" cy="90"/>
                </a:xfrm>
                <a:custGeom>
                  <a:avLst/>
                  <a:gdLst>
                    <a:gd name="T0" fmla="*/ 0 w 273"/>
                    <a:gd name="T1" fmla="*/ 0 h 90"/>
                    <a:gd name="T2" fmla="*/ 60 w 273"/>
                    <a:gd name="T3" fmla="*/ 0 h 90"/>
                    <a:gd name="T4" fmla="*/ 198 w 273"/>
                    <a:gd name="T5" fmla="*/ 90 h 90"/>
                    <a:gd name="T6" fmla="*/ 273 w 273"/>
                    <a:gd name="T7" fmla="*/ 90 h 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3"/>
                    <a:gd name="T13" fmla="*/ 0 h 90"/>
                    <a:gd name="T14" fmla="*/ 273 w 273"/>
                    <a:gd name="T15" fmla="*/ 90 h 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3" h="90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198" y="90"/>
                      </a:lnTo>
                      <a:lnTo>
                        <a:pt x="273" y="90"/>
                      </a:lnTo>
                    </a:path>
                  </a:pathLst>
                </a:custGeom>
                <a:gradFill rotWithShape="0">
                  <a:gsLst>
                    <a:gs pos="0">
                      <a:srgbClr val="764801"/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5" name="Freeform 258">
                  <a:extLst>
                    <a:ext uri="{FF2B5EF4-FFF2-40B4-BE49-F238E27FC236}">
                      <a16:creationId xmlns:a16="http://schemas.microsoft.com/office/drawing/2014/main" id="{6B572171-30BC-436D-902A-6BAE667CA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470" y="1824"/>
                  <a:ext cx="273" cy="90"/>
                </a:xfrm>
                <a:custGeom>
                  <a:avLst/>
                  <a:gdLst>
                    <a:gd name="T0" fmla="*/ 0 w 273"/>
                    <a:gd name="T1" fmla="*/ 0 h 90"/>
                    <a:gd name="T2" fmla="*/ 60 w 273"/>
                    <a:gd name="T3" fmla="*/ 0 h 90"/>
                    <a:gd name="T4" fmla="*/ 198 w 273"/>
                    <a:gd name="T5" fmla="*/ 90 h 90"/>
                    <a:gd name="T6" fmla="*/ 273 w 273"/>
                    <a:gd name="T7" fmla="*/ 90 h 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3"/>
                    <a:gd name="T13" fmla="*/ 0 h 90"/>
                    <a:gd name="T14" fmla="*/ 273 w 273"/>
                    <a:gd name="T15" fmla="*/ 90 h 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3" h="90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198" y="90"/>
                      </a:lnTo>
                      <a:lnTo>
                        <a:pt x="273" y="90"/>
                      </a:lnTo>
                    </a:path>
                  </a:pathLst>
                </a:custGeom>
                <a:gradFill rotWithShape="0">
                  <a:gsLst>
                    <a:gs pos="0">
                      <a:srgbClr val="764801"/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31" name="Text Box 259">
              <a:extLst>
                <a:ext uri="{FF2B5EF4-FFF2-40B4-BE49-F238E27FC236}">
                  <a16:creationId xmlns:a16="http://schemas.microsoft.com/office/drawing/2014/main" id="{E2A322EF-C43D-40EE-BBFC-79069D3D8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" y="1488"/>
              <a:ext cx="26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" name="Text Box 260">
              <a:extLst>
                <a:ext uri="{FF2B5EF4-FFF2-40B4-BE49-F238E27FC236}">
                  <a16:creationId xmlns:a16="http://schemas.microsoft.com/office/drawing/2014/main" id="{9148E2F9-BDC7-4748-BB1A-050092807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" y="2282"/>
              <a:ext cx="24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261">
              <a:extLst>
                <a:ext uri="{FF2B5EF4-FFF2-40B4-BE49-F238E27FC236}">
                  <a16:creationId xmlns:a16="http://schemas.microsoft.com/office/drawing/2014/main" id="{96745DAE-F6E4-4516-89E8-1BCB76969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" y="2928"/>
              <a:ext cx="24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262">
              <a:extLst>
                <a:ext uri="{FF2B5EF4-FFF2-40B4-BE49-F238E27FC236}">
                  <a16:creationId xmlns:a16="http://schemas.microsoft.com/office/drawing/2014/main" id="{253E8F2C-6E27-4D69-B294-18BF66EA9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1390"/>
              <a:ext cx="33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R1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263">
              <a:extLst>
                <a:ext uri="{FF2B5EF4-FFF2-40B4-BE49-F238E27FC236}">
                  <a16:creationId xmlns:a16="http://schemas.microsoft.com/office/drawing/2014/main" id="{7EF7E9D5-D7FD-4D0F-937A-824E3E3F5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2832"/>
              <a:ext cx="37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R2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264">
              <a:extLst>
                <a:ext uri="{FF2B5EF4-FFF2-40B4-BE49-F238E27FC236}">
                  <a16:creationId xmlns:a16="http://schemas.microsoft.com/office/drawing/2014/main" id="{636F974D-F78B-46CD-9FEA-D40E4E587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" y="1270"/>
              <a:ext cx="37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R3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265">
              <a:extLst>
                <a:ext uri="{FF2B5EF4-FFF2-40B4-BE49-F238E27FC236}">
                  <a16:creationId xmlns:a16="http://schemas.microsoft.com/office/drawing/2014/main" id="{17CC245E-C74E-4C77-AADC-1971E4594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4" y="1479"/>
              <a:ext cx="408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R4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266">
              <a:extLst>
                <a:ext uri="{FF2B5EF4-FFF2-40B4-BE49-F238E27FC236}">
                  <a16:creationId xmlns:a16="http://schemas.microsoft.com/office/drawing/2014/main" id="{6F890387-EB08-45E9-AD8A-031B997C6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440"/>
              <a:ext cx="26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267">
              <a:extLst>
                <a:ext uri="{FF2B5EF4-FFF2-40B4-BE49-F238E27FC236}">
                  <a16:creationId xmlns:a16="http://schemas.microsoft.com/office/drawing/2014/main" id="{5DE1B1CF-DE7A-40BC-8081-809A02754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304"/>
              <a:ext cx="24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E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268">
              <a:extLst>
                <a:ext uri="{FF2B5EF4-FFF2-40B4-BE49-F238E27FC236}">
                  <a16:creationId xmlns:a16="http://schemas.microsoft.com/office/drawing/2014/main" id="{9B00A2E1-00EA-4523-B363-C9214DC8C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168"/>
              <a:ext cx="24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F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269">
              <a:extLst>
                <a:ext uri="{FF2B5EF4-FFF2-40B4-BE49-F238E27FC236}">
                  <a16:creationId xmlns:a16="http://schemas.microsoft.com/office/drawing/2014/main" id="{50A93D5C-DAEB-4FBF-A6E8-415A476D0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069"/>
              <a:ext cx="37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R5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DF5F287-1CB4-4F90-A2E6-E2307984E1D8}"/>
              </a:ext>
            </a:extLst>
          </p:cNvPr>
          <p:cNvGrpSpPr>
            <a:grpSpLocks/>
          </p:cNvGrpSpPr>
          <p:nvPr/>
        </p:nvGrpSpPr>
        <p:grpSpPr bwMode="auto">
          <a:xfrm rot="-919250">
            <a:off x="2489356" y="5240134"/>
            <a:ext cx="771525" cy="241300"/>
            <a:chOff x="1776" y="3840"/>
            <a:chExt cx="720" cy="144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11ACBC4-D351-4BA8-B75F-5FD17427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840"/>
              <a:ext cx="576" cy="14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74" name="Rectangle 273" descr="Wide upward diagonal">
              <a:extLst>
                <a:ext uri="{FF2B5EF4-FFF2-40B4-BE49-F238E27FC236}">
                  <a16:creationId xmlns:a16="http://schemas.microsoft.com/office/drawing/2014/main" id="{CBB4BCA4-D4D6-4E7F-A06C-71A00F651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840"/>
              <a:ext cx="144" cy="144"/>
            </a:xfrm>
            <a:prstGeom prst="rect">
              <a:avLst/>
            </a:prstGeom>
            <a:pattFill prst="wdUpDiag">
              <a:fgClr>
                <a:srgbClr val="00CC99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95C9DAD-2FA2-485F-911C-771D1665E93F}"/>
              </a:ext>
            </a:extLst>
          </p:cNvPr>
          <p:cNvGrpSpPr>
            <a:grpSpLocks/>
          </p:cNvGrpSpPr>
          <p:nvPr/>
        </p:nvGrpSpPr>
        <p:grpSpPr bwMode="auto">
          <a:xfrm rot="483778">
            <a:off x="2597306" y="3123996"/>
            <a:ext cx="519113" cy="241300"/>
            <a:chOff x="244" y="1056"/>
            <a:chExt cx="341" cy="144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107973E7-D00E-4A25-881C-D04C25B9C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1056"/>
              <a:ext cx="240" cy="144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77" name="Rectangle 276" descr="Wide upward diagonal">
              <a:extLst>
                <a:ext uri="{FF2B5EF4-FFF2-40B4-BE49-F238E27FC236}">
                  <a16:creationId xmlns:a16="http://schemas.microsoft.com/office/drawing/2014/main" id="{103E45AA-F301-452C-A524-CA70BF7B7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056"/>
              <a:ext cx="101" cy="144"/>
            </a:xfrm>
            <a:prstGeom prst="rect">
              <a:avLst/>
            </a:prstGeom>
            <a:pattFill prst="wdUpDiag">
              <a:fgClr>
                <a:srgbClr val="3333CC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DCC6791-1B2D-44C4-BF27-42193A0B8E45}"/>
              </a:ext>
            </a:extLst>
          </p:cNvPr>
          <p:cNvGrpSpPr>
            <a:grpSpLocks/>
          </p:cNvGrpSpPr>
          <p:nvPr/>
        </p:nvGrpSpPr>
        <p:grpSpPr bwMode="auto">
          <a:xfrm rot="-1446465">
            <a:off x="2538569" y="3957434"/>
            <a:ext cx="669925" cy="241300"/>
            <a:chOff x="144" y="1252"/>
            <a:chExt cx="441" cy="144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82DB629A-599B-4F52-ABFC-285B17A2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52"/>
              <a:ext cx="34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80" name="Rectangle 279" descr="Wide upward diagonal">
              <a:extLst>
                <a:ext uri="{FF2B5EF4-FFF2-40B4-BE49-F238E27FC236}">
                  <a16:creationId xmlns:a16="http://schemas.microsoft.com/office/drawing/2014/main" id="{5C0BFA69-1765-4218-B128-92CCBC78C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252"/>
              <a:ext cx="101" cy="144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1" name="Group 281">
            <a:extLst>
              <a:ext uri="{FF2B5EF4-FFF2-40B4-BE49-F238E27FC236}">
                <a16:creationId xmlns:a16="http://schemas.microsoft.com/office/drawing/2014/main" id="{9131BA42-495E-42F6-BCCA-6E18781CD4B7}"/>
              </a:ext>
            </a:extLst>
          </p:cNvPr>
          <p:cNvGrpSpPr>
            <a:grpSpLocks/>
          </p:cNvGrpSpPr>
          <p:nvPr/>
        </p:nvGrpSpPr>
        <p:grpSpPr bwMode="auto">
          <a:xfrm rot="-3488662">
            <a:off x="4343557" y="4084433"/>
            <a:ext cx="850900" cy="219075"/>
            <a:chOff x="1776" y="3840"/>
            <a:chExt cx="720" cy="144"/>
          </a:xfrm>
        </p:grpSpPr>
        <p:sp>
          <p:nvSpPr>
            <p:cNvPr id="282" name="Rectangle 282">
              <a:extLst>
                <a:ext uri="{FF2B5EF4-FFF2-40B4-BE49-F238E27FC236}">
                  <a16:creationId xmlns:a16="http://schemas.microsoft.com/office/drawing/2014/main" id="{738A9521-D06E-403E-A889-3402EAFA6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840"/>
              <a:ext cx="576" cy="14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83" name="Rectangle 283" descr="Wide upward diagonal">
              <a:extLst>
                <a:ext uri="{FF2B5EF4-FFF2-40B4-BE49-F238E27FC236}">
                  <a16:creationId xmlns:a16="http://schemas.microsoft.com/office/drawing/2014/main" id="{8C62024F-24FA-4C58-A554-52DDDB72A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840"/>
              <a:ext cx="144" cy="144"/>
            </a:xfrm>
            <a:prstGeom prst="rect">
              <a:avLst/>
            </a:prstGeom>
            <a:pattFill prst="wdUpDiag">
              <a:fgClr>
                <a:srgbClr val="00CC99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4" name="Group 284">
            <a:extLst>
              <a:ext uri="{FF2B5EF4-FFF2-40B4-BE49-F238E27FC236}">
                <a16:creationId xmlns:a16="http://schemas.microsoft.com/office/drawing/2014/main" id="{E0FEF95D-3C3D-4B4B-A620-4ACB81CAADB8}"/>
              </a:ext>
            </a:extLst>
          </p:cNvPr>
          <p:cNvGrpSpPr>
            <a:grpSpLocks/>
          </p:cNvGrpSpPr>
          <p:nvPr/>
        </p:nvGrpSpPr>
        <p:grpSpPr bwMode="auto">
          <a:xfrm rot="-987679">
            <a:off x="4586444" y="3155746"/>
            <a:ext cx="519112" cy="241300"/>
            <a:chOff x="244" y="1056"/>
            <a:chExt cx="341" cy="144"/>
          </a:xfrm>
        </p:grpSpPr>
        <p:sp>
          <p:nvSpPr>
            <p:cNvPr id="285" name="Rectangle 285">
              <a:extLst>
                <a:ext uri="{FF2B5EF4-FFF2-40B4-BE49-F238E27FC236}">
                  <a16:creationId xmlns:a16="http://schemas.microsoft.com/office/drawing/2014/main" id="{54CDFB68-948D-4824-A3E2-986CA7AE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1056"/>
              <a:ext cx="240" cy="144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86" name="Rectangle 286" descr="Wide upward diagonal">
              <a:extLst>
                <a:ext uri="{FF2B5EF4-FFF2-40B4-BE49-F238E27FC236}">
                  <a16:creationId xmlns:a16="http://schemas.microsoft.com/office/drawing/2014/main" id="{F4CCC1FF-8757-4557-B3E9-6C67DD9B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056"/>
              <a:ext cx="101" cy="144"/>
            </a:xfrm>
            <a:prstGeom prst="rect">
              <a:avLst/>
            </a:prstGeom>
            <a:pattFill prst="wdUpDiag">
              <a:fgClr>
                <a:srgbClr val="3333CC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7" name="Group 287">
            <a:extLst>
              <a:ext uri="{FF2B5EF4-FFF2-40B4-BE49-F238E27FC236}">
                <a16:creationId xmlns:a16="http://schemas.microsoft.com/office/drawing/2014/main" id="{970B5598-3D0B-4EA5-8984-F9620DF9E89E}"/>
              </a:ext>
            </a:extLst>
          </p:cNvPr>
          <p:cNvGrpSpPr>
            <a:grpSpLocks/>
          </p:cNvGrpSpPr>
          <p:nvPr/>
        </p:nvGrpSpPr>
        <p:grpSpPr bwMode="auto">
          <a:xfrm rot="4879582">
            <a:off x="3744276" y="4326527"/>
            <a:ext cx="741362" cy="219075"/>
            <a:chOff x="144" y="1252"/>
            <a:chExt cx="441" cy="144"/>
          </a:xfrm>
        </p:grpSpPr>
        <p:sp>
          <p:nvSpPr>
            <p:cNvPr id="288" name="Rectangle 288">
              <a:extLst>
                <a:ext uri="{FF2B5EF4-FFF2-40B4-BE49-F238E27FC236}">
                  <a16:creationId xmlns:a16="http://schemas.microsoft.com/office/drawing/2014/main" id="{87C6477E-61FB-483C-BE44-7F914AA31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52"/>
              <a:ext cx="34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89" name="Rectangle 289" descr="Wide upward diagonal">
              <a:extLst>
                <a:ext uri="{FF2B5EF4-FFF2-40B4-BE49-F238E27FC236}">
                  <a16:creationId xmlns:a16="http://schemas.microsoft.com/office/drawing/2014/main" id="{79D2E7E6-0088-4F28-95D9-52DDBCE9A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252"/>
              <a:ext cx="101" cy="144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0" name="Group 291">
            <a:extLst>
              <a:ext uri="{FF2B5EF4-FFF2-40B4-BE49-F238E27FC236}">
                <a16:creationId xmlns:a16="http://schemas.microsoft.com/office/drawing/2014/main" id="{2390A2F3-CAE0-440B-AB3A-5AC9B2E2D762}"/>
              </a:ext>
            </a:extLst>
          </p:cNvPr>
          <p:cNvGrpSpPr>
            <a:grpSpLocks/>
          </p:cNvGrpSpPr>
          <p:nvPr/>
        </p:nvGrpSpPr>
        <p:grpSpPr bwMode="auto">
          <a:xfrm rot="1001747">
            <a:off x="5877081" y="3035096"/>
            <a:ext cx="771525" cy="241300"/>
            <a:chOff x="1776" y="3840"/>
            <a:chExt cx="720" cy="144"/>
          </a:xfrm>
        </p:grpSpPr>
        <p:sp>
          <p:nvSpPr>
            <p:cNvPr id="291" name="Rectangle 292">
              <a:extLst>
                <a:ext uri="{FF2B5EF4-FFF2-40B4-BE49-F238E27FC236}">
                  <a16:creationId xmlns:a16="http://schemas.microsoft.com/office/drawing/2014/main" id="{C6F79493-EC8B-4A50-916F-93755B76B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840"/>
              <a:ext cx="576" cy="14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92" name="Rectangle 293" descr="Wide upward diagonal">
              <a:extLst>
                <a:ext uri="{FF2B5EF4-FFF2-40B4-BE49-F238E27FC236}">
                  <a16:creationId xmlns:a16="http://schemas.microsoft.com/office/drawing/2014/main" id="{D23341FC-5581-4417-A929-CC0D8251C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840"/>
              <a:ext cx="144" cy="144"/>
            </a:xfrm>
            <a:prstGeom prst="rect">
              <a:avLst/>
            </a:prstGeom>
            <a:pattFill prst="wdUpDiag">
              <a:fgClr>
                <a:srgbClr val="00CC99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3" name="Group 294">
            <a:extLst>
              <a:ext uri="{FF2B5EF4-FFF2-40B4-BE49-F238E27FC236}">
                <a16:creationId xmlns:a16="http://schemas.microsoft.com/office/drawing/2014/main" id="{E49889A6-B4ED-4B20-8123-2B0F0A131772}"/>
              </a:ext>
            </a:extLst>
          </p:cNvPr>
          <p:cNvGrpSpPr>
            <a:grpSpLocks/>
          </p:cNvGrpSpPr>
          <p:nvPr/>
        </p:nvGrpSpPr>
        <p:grpSpPr bwMode="auto">
          <a:xfrm rot="946197">
            <a:off x="6626381" y="3243059"/>
            <a:ext cx="519113" cy="242887"/>
            <a:chOff x="244" y="1056"/>
            <a:chExt cx="341" cy="144"/>
          </a:xfrm>
        </p:grpSpPr>
        <p:sp>
          <p:nvSpPr>
            <p:cNvPr id="294" name="Rectangle 295">
              <a:extLst>
                <a:ext uri="{FF2B5EF4-FFF2-40B4-BE49-F238E27FC236}">
                  <a16:creationId xmlns:a16="http://schemas.microsoft.com/office/drawing/2014/main" id="{EE5B7F53-BAD4-4201-9E04-5C7A84100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1056"/>
              <a:ext cx="240" cy="144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95" name="Rectangle 296" descr="Wide upward diagonal">
              <a:extLst>
                <a:ext uri="{FF2B5EF4-FFF2-40B4-BE49-F238E27FC236}">
                  <a16:creationId xmlns:a16="http://schemas.microsoft.com/office/drawing/2014/main" id="{530FF7E4-95A0-4425-AFEB-29745F18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056"/>
              <a:ext cx="101" cy="144"/>
            </a:xfrm>
            <a:prstGeom prst="rect">
              <a:avLst/>
            </a:prstGeom>
            <a:pattFill prst="wdUpDiag">
              <a:fgClr>
                <a:srgbClr val="3333CC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6" name="Group 297">
            <a:extLst>
              <a:ext uri="{FF2B5EF4-FFF2-40B4-BE49-F238E27FC236}">
                <a16:creationId xmlns:a16="http://schemas.microsoft.com/office/drawing/2014/main" id="{0FEAA24A-7DB0-477D-94FA-9ADC788097AE}"/>
              </a:ext>
            </a:extLst>
          </p:cNvPr>
          <p:cNvGrpSpPr>
            <a:grpSpLocks/>
          </p:cNvGrpSpPr>
          <p:nvPr/>
        </p:nvGrpSpPr>
        <p:grpSpPr bwMode="auto">
          <a:xfrm rot="406491">
            <a:off x="5362731" y="5022646"/>
            <a:ext cx="671513" cy="241300"/>
            <a:chOff x="144" y="1252"/>
            <a:chExt cx="441" cy="144"/>
          </a:xfrm>
        </p:grpSpPr>
        <p:sp>
          <p:nvSpPr>
            <p:cNvPr id="297" name="Rectangle 298">
              <a:extLst>
                <a:ext uri="{FF2B5EF4-FFF2-40B4-BE49-F238E27FC236}">
                  <a16:creationId xmlns:a16="http://schemas.microsoft.com/office/drawing/2014/main" id="{2E80725E-51BE-4DB7-8E35-480D5FF29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52"/>
              <a:ext cx="34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98" name="Rectangle 299" descr="Wide upward diagonal">
              <a:extLst>
                <a:ext uri="{FF2B5EF4-FFF2-40B4-BE49-F238E27FC236}">
                  <a16:creationId xmlns:a16="http://schemas.microsoft.com/office/drawing/2014/main" id="{4F8DDF2E-9575-43D7-BAB4-25335CF58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252"/>
              <a:ext cx="101" cy="144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9" name="Group 301">
            <a:extLst>
              <a:ext uri="{FF2B5EF4-FFF2-40B4-BE49-F238E27FC236}">
                <a16:creationId xmlns:a16="http://schemas.microsoft.com/office/drawing/2014/main" id="{38DCB90C-5A11-4E39-AC5C-D64148B26559}"/>
              </a:ext>
            </a:extLst>
          </p:cNvPr>
          <p:cNvGrpSpPr>
            <a:grpSpLocks/>
          </p:cNvGrpSpPr>
          <p:nvPr/>
        </p:nvGrpSpPr>
        <p:grpSpPr bwMode="auto">
          <a:xfrm rot="-932719">
            <a:off x="7643969" y="3304971"/>
            <a:ext cx="771525" cy="241300"/>
            <a:chOff x="1776" y="3840"/>
            <a:chExt cx="720" cy="144"/>
          </a:xfrm>
        </p:grpSpPr>
        <p:sp>
          <p:nvSpPr>
            <p:cNvPr id="300" name="Rectangle 302">
              <a:extLst>
                <a:ext uri="{FF2B5EF4-FFF2-40B4-BE49-F238E27FC236}">
                  <a16:creationId xmlns:a16="http://schemas.microsoft.com/office/drawing/2014/main" id="{1DB08840-7BAC-4EE8-93EB-1FCF624A2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840"/>
              <a:ext cx="576" cy="14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01" name="Rectangle 303" descr="Wide upward diagonal">
              <a:extLst>
                <a:ext uri="{FF2B5EF4-FFF2-40B4-BE49-F238E27FC236}">
                  <a16:creationId xmlns:a16="http://schemas.microsoft.com/office/drawing/2014/main" id="{3AEE9158-BC9C-4EAF-9C6D-1B9902C2A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840"/>
              <a:ext cx="144" cy="144"/>
            </a:xfrm>
            <a:prstGeom prst="rect">
              <a:avLst/>
            </a:prstGeom>
            <a:pattFill prst="wdUpDiag">
              <a:fgClr>
                <a:srgbClr val="00CC99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2" name="Group 304">
            <a:extLst>
              <a:ext uri="{FF2B5EF4-FFF2-40B4-BE49-F238E27FC236}">
                <a16:creationId xmlns:a16="http://schemas.microsoft.com/office/drawing/2014/main" id="{0A20CBBF-BCC3-4BCE-BD3D-A6D114671806}"/>
              </a:ext>
            </a:extLst>
          </p:cNvPr>
          <p:cNvGrpSpPr>
            <a:grpSpLocks/>
          </p:cNvGrpSpPr>
          <p:nvPr/>
        </p:nvGrpSpPr>
        <p:grpSpPr bwMode="auto">
          <a:xfrm rot="1715192">
            <a:off x="7896381" y="3973309"/>
            <a:ext cx="519113" cy="242887"/>
            <a:chOff x="244" y="1056"/>
            <a:chExt cx="341" cy="144"/>
          </a:xfrm>
        </p:grpSpPr>
        <p:sp>
          <p:nvSpPr>
            <p:cNvPr id="303" name="Rectangle 305">
              <a:extLst>
                <a:ext uri="{FF2B5EF4-FFF2-40B4-BE49-F238E27FC236}">
                  <a16:creationId xmlns:a16="http://schemas.microsoft.com/office/drawing/2014/main" id="{92E71269-C47A-401E-9016-890130417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1056"/>
              <a:ext cx="240" cy="144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04" name="Rectangle 306" descr="Wide upward diagonal">
              <a:extLst>
                <a:ext uri="{FF2B5EF4-FFF2-40B4-BE49-F238E27FC236}">
                  <a16:creationId xmlns:a16="http://schemas.microsoft.com/office/drawing/2014/main" id="{C3F4D453-C890-43F4-B049-A5906876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056"/>
              <a:ext cx="101" cy="144"/>
            </a:xfrm>
            <a:prstGeom prst="rect">
              <a:avLst/>
            </a:prstGeom>
            <a:pattFill prst="wdUpDiag">
              <a:fgClr>
                <a:srgbClr val="3333CC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5" name="Group 307">
            <a:extLst>
              <a:ext uri="{FF2B5EF4-FFF2-40B4-BE49-F238E27FC236}">
                <a16:creationId xmlns:a16="http://schemas.microsoft.com/office/drawing/2014/main" id="{E4C9ED21-55DD-481C-BBBE-B0DC4AAC8837}"/>
              </a:ext>
            </a:extLst>
          </p:cNvPr>
          <p:cNvGrpSpPr>
            <a:grpSpLocks/>
          </p:cNvGrpSpPr>
          <p:nvPr/>
        </p:nvGrpSpPr>
        <p:grpSpPr bwMode="auto">
          <a:xfrm rot="1243891">
            <a:off x="7743981" y="5425871"/>
            <a:ext cx="671513" cy="241300"/>
            <a:chOff x="144" y="1252"/>
            <a:chExt cx="441" cy="144"/>
          </a:xfrm>
        </p:grpSpPr>
        <p:sp>
          <p:nvSpPr>
            <p:cNvPr id="306" name="Rectangle 308">
              <a:extLst>
                <a:ext uri="{FF2B5EF4-FFF2-40B4-BE49-F238E27FC236}">
                  <a16:creationId xmlns:a16="http://schemas.microsoft.com/office/drawing/2014/main" id="{92BEB797-5B9D-43E1-AABD-C863E1F5B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52"/>
              <a:ext cx="34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07" name="Rectangle 309" descr="Wide upward diagonal">
              <a:extLst>
                <a:ext uri="{FF2B5EF4-FFF2-40B4-BE49-F238E27FC236}">
                  <a16:creationId xmlns:a16="http://schemas.microsoft.com/office/drawing/2014/main" id="{BFE6DECE-0957-4F00-88C0-78C128FED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252"/>
              <a:ext cx="101" cy="144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8" name="TextBox 312">
            <a:extLst>
              <a:ext uri="{FF2B5EF4-FFF2-40B4-BE49-F238E27FC236}">
                <a16:creationId xmlns:a16="http://schemas.microsoft.com/office/drawing/2014/main" id="{E86071E1-2610-4390-8DEA-A417E1435485}"/>
              </a:ext>
            </a:extLst>
          </p:cNvPr>
          <p:cNvSpPr txBox="1"/>
          <p:nvPr/>
        </p:nvSpPr>
        <p:spPr>
          <a:xfrm>
            <a:off x="3380468" y="5740126"/>
            <a:ext cx="3385505" cy="400110"/>
          </a:xfrm>
          <a:prstGeom prst="rect">
            <a:avLst/>
          </a:prstGeom>
          <a:solidFill>
            <a:srgbClr val="5B307E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将不同报文转发到不同链路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13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3456F-5FA7-4ABE-9FBF-776BE308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路由器架构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5C6B39-F5F6-4445-918A-EEE3D9B82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5" name="Group 60">
            <a:extLst>
              <a:ext uri="{FF2B5EF4-FFF2-40B4-BE49-F238E27FC236}">
                <a16:creationId xmlns:a16="http://schemas.microsoft.com/office/drawing/2014/main" id="{C773FE42-9DCC-420E-9E64-283DD7A0F3F5}"/>
              </a:ext>
            </a:extLst>
          </p:cNvPr>
          <p:cNvGrpSpPr>
            <a:grpSpLocks/>
          </p:cNvGrpSpPr>
          <p:nvPr/>
        </p:nvGrpSpPr>
        <p:grpSpPr bwMode="auto">
          <a:xfrm>
            <a:off x="4443416" y="2971800"/>
            <a:ext cx="1609726" cy="2343150"/>
            <a:chOff x="2418" y="1882"/>
            <a:chExt cx="1014" cy="1476"/>
          </a:xfrm>
        </p:grpSpPr>
        <p:sp>
          <p:nvSpPr>
            <p:cNvPr id="6" name="Rectangle 45">
              <a:extLst>
                <a:ext uri="{FF2B5EF4-FFF2-40B4-BE49-F238E27FC236}">
                  <a16:creationId xmlns:a16="http://schemas.microsoft.com/office/drawing/2014/main" id="{DB8790AA-34D3-4FA9-A4F3-9C824D72B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48">
              <a:extLst>
                <a:ext uri="{FF2B5EF4-FFF2-40B4-BE49-F238E27FC236}">
                  <a16:creationId xmlns:a16="http://schemas.microsoft.com/office/drawing/2014/main" id="{3B0844B8-0439-46E7-A5E6-54D837DFE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" y="2418"/>
              <a:ext cx="980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高速交换结构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fabric)</a:t>
              </a:r>
            </a:p>
          </p:txBody>
        </p:sp>
      </p:grpSp>
      <p:sp>
        <p:nvSpPr>
          <p:cNvPr id="8" name="Rectangle 46">
            <a:extLst>
              <a:ext uri="{FF2B5EF4-FFF2-40B4-BE49-F238E27FC236}">
                <a16:creationId xmlns:a16="http://schemas.microsoft.com/office/drawing/2014/main" id="{7313EA0D-8FD3-485B-BFC6-5A08C63F3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6" y="2009775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7">
            <a:extLst>
              <a:ext uri="{FF2B5EF4-FFF2-40B4-BE49-F238E27FC236}">
                <a16:creationId xmlns:a16="http://schemas.microsoft.com/office/drawing/2014/main" id="{079BA36F-344B-451E-96EB-11FF258ED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631" y="2165743"/>
            <a:ext cx="1386918" cy="32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路由处理器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50">
            <a:extLst>
              <a:ext uri="{FF2B5EF4-FFF2-40B4-BE49-F238E27FC236}">
                <a16:creationId xmlns:a16="http://schemas.microsoft.com/office/drawing/2014/main" id="{8D2CCD19-5328-4E79-A412-70B4ADECB6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8587" y="2465388"/>
            <a:ext cx="0" cy="63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7">
            <a:extLst>
              <a:ext uri="{FF2B5EF4-FFF2-40B4-BE49-F238E27FC236}">
                <a16:creationId xmlns:a16="http://schemas.microsoft.com/office/drawing/2014/main" id="{624E8151-C0F2-4EA5-8068-18A1B2DC86F4}"/>
              </a:ext>
            </a:extLst>
          </p:cNvPr>
          <p:cNvGrpSpPr>
            <a:grpSpLocks/>
          </p:cNvGrpSpPr>
          <p:nvPr/>
        </p:nvGrpSpPr>
        <p:grpSpPr bwMode="auto">
          <a:xfrm>
            <a:off x="2400301" y="2986089"/>
            <a:ext cx="2033587" cy="566737"/>
            <a:chOff x="930" y="1989"/>
            <a:chExt cx="1482" cy="357"/>
          </a:xfrm>
        </p:grpSpPr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434C32FD-6749-41BE-989E-719C0FDC9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57C75521-218B-4FCA-B0CC-F9A51FFA0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73DB3451-CCC5-449B-A1D6-5563B929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1D9610-EB5E-44CE-87C0-74B3D32C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4BA535B7-F226-4F2A-8D22-925DC927E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CDD8B6D1-FB70-4612-ACCD-7F2579D01AFD}"/>
              </a:ext>
            </a:extLst>
          </p:cNvPr>
          <p:cNvGrpSpPr>
            <a:grpSpLocks/>
          </p:cNvGrpSpPr>
          <p:nvPr/>
        </p:nvGrpSpPr>
        <p:grpSpPr bwMode="auto">
          <a:xfrm>
            <a:off x="2389187" y="4724400"/>
            <a:ext cx="2058988" cy="566738"/>
            <a:chOff x="930" y="1989"/>
            <a:chExt cx="1482" cy="357"/>
          </a:xfrm>
        </p:grpSpPr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EAE05FE0-F99C-4033-B335-2A3B6985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616D9269-8DBF-4798-9213-FEEDD50D8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71346762-B42B-4DCC-B4ED-2563744D8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74469DFB-C816-4A68-9390-3F7F1B39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F5AA30F6-0176-4AFB-AE2D-10C561CCE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29">
            <a:extLst>
              <a:ext uri="{FF2B5EF4-FFF2-40B4-BE49-F238E27FC236}">
                <a16:creationId xmlns:a16="http://schemas.microsoft.com/office/drawing/2014/main" id="{4A70A232-DC06-497C-BC39-52DF87A1CA2D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3019425" y="3876675"/>
            <a:ext cx="546100" cy="546100"/>
            <a:chOff x="354" y="2715"/>
            <a:chExt cx="344" cy="344"/>
          </a:xfrm>
        </p:grpSpPr>
        <p:sp>
          <p:nvSpPr>
            <p:cNvPr id="24" name="Oval 25">
              <a:extLst>
                <a:ext uri="{FF2B5EF4-FFF2-40B4-BE49-F238E27FC236}">
                  <a16:creationId xmlns:a16="http://schemas.microsoft.com/office/drawing/2014/main" id="{81DA593F-0C70-49D6-BCDE-6A95431C0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Oval 26">
              <a:extLst>
                <a:ext uri="{FF2B5EF4-FFF2-40B4-BE49-F238E27FC236}">
                  <a16:creationId xmlns:a16="http://schemas.microsoft.com/office/drawing/2014/main" id="{40C5A378-4A57-4FC9-AF05-61C6CFF00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Oval 27">
              <a:extLst>
                <a:ext uri="{FF2B5EF4-FFF2-40B4-BE49-F238E27FC236}">
                  <a16:creationId xmlns:a16="http://schemas.microsoft.com/office/drawing/2014/main" id="{35BCCF41-7420-46DF-96B0-FD6CF2CE0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Oval 28">
              <a:extLst>
                <a:ext uri="{FF2B5EF4-FFF2-40B4-BE49-F238E27FC236}">
                  <a16:creationId xmlns:a16="http://schemas.microsoft.com/office/drawing/2014/main" id="{25BF33A0-45E5-47D3-966A-2E28566EE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 Box 57">
            <a:extLst>
              <a:ext uri="{FF2B5EF4-FFF2-40B4-BE49-F238E27FC236}">
                <a16:creationId xmlns:a16="http://schemas.microsoft.com/office/drawing/2014/main" id="{64C781B7-BDBE-41AC-B3D8-709C3631B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2" y="53705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输入端口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37">
            <a:extLst>
              <a:ext uri="{FF2B5EF4-FFF2-40B4-BE49-F238E27FC236}">
                <a16:creationId xmlns:a16="http://schemas.microsoft.com/office/drawing/2014/main" id="{8E5C3517-CD50-44BC-86DD-736A9B02574B}"/>
              </a:ext>
            </a:extLst>
          </p:cNvPr>
          <p:cNvGrpSpPr>
            <a:grpSpLocks/>
          </p:cNvGrpSpPr>
          <p:nvPr/>
        </p:nvGrpSpPr>
        <p:grpSpPr bwMode="auto">
          <a:xfrm>
            <a:off x="6000751" y="2990850"/>
            <a:ext cx="1957387" cy="566738"/>
            <a:chOff x="-51" y="2454"/>
            <a:chExt cx="1482" cy="357"/>
          </a:xfrm>
        </p:grpSpPr>
        <p:grpSp>
          <p:nvGrpSpPr>
            <p:cNvPr id="30" name="Group 36">
              <a:extLst>
                <a:ext uri="{FF2B5EF4-FFF2-40B4-BE49-F238E27FC236}">
                  <a16:creationId xmlns:a16="http://schemas.microsoft.com/office/drawing/2014/main" id="{37C7214B-A54C-42B3-AE31-F1C86FFE088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4F318B9-D2FD-46F6-8C0F-EDF0F70DD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608F1EA-0FEE-4127-BD4A-262171AC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138627-C8E9-42DB-B979-309D607EF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80EC8E-F1E8-4A16-9C70-2A38157C6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ADE261D3-74ED-4F3B-B34A-5B421D8BB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38">
            <a:extLst>
              <a:ext uri="{FF2B5EF4-FFF2-40B4-BE49-F238E27FC236}">
                <a16:creationId xmlns:a16="http://schemas.microsoft.com/office/drawing/2014/main" id="{891C7820-3B31-42E3-88A8-80D43C8E35A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724400"/>
            <a:ext cx="2011362" cy="566738"/>
            <a:chOff x="-51" y="2454"/>
            <a:chExt cx="1482" cy="357"/>
          </a:xfrm>
        </p:grpSpPr>
        <p:grpSp>
          <p:nvGrpSpPr>
            <p:cNvPr id="37" name="Group 39">
              <a:extLst>
                <a:ext uri="{FF2B5EF4-FFF2-40B4-BE49-F238E27FC236}">
                  <a16:creationId xmlns:a16="http://schemas.microsoft.com/office/drawing/2014/main" id="{5CBC5817-31B3-400E-9C01-9D291635EC8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9" name="Rectangle 40">
                <a:extLst>
                  <a:ext uri="{FF2B5EF4-FFF2-40B4-BE49-F238E27FC236}">
                    <a16:creationId xmlns:a16="http://schemas.microsoft.com/office/drawing/2014/main" id="{4C5E776F-9941-465A-8772-D4C798F6A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Rectangle 41">
                <a:extLst>
                  <a:ext uri="{FF2B5EF4-FFF2-40B4-BE49-F238E27FC236}">
                    <a16:creationId xmlns:a16="http://schemas.microsoft.com/office/drawing/2014/main" id="{51E209DC-C44A-4A5F-8E79-60C1691D2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Rectangle 42">
                <a:extLst>
                  <a:ext uri="{FF2B5EF4-FFF2-40B4-BE49-F238E27FC236}">
                    <a16:creationId xmlns:a16="http://schemas.microsoft.com/office/drawing/2014/main" id="{24E1D721-A4D4-4AA4-8CA8-A80C4979F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Rectangle 43">
                <a:extLst>
                  <a:ext uri="{FF2B5EF4-FFF2-40B4-BE49-F238E27FC236}">
                    <a16:creationId xmlns:a16="http://schemas.microsoft.com/office/drawing/2014/main" id="{B984048A-363D-4FC0-A825-321C18A38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Line 44">
              <a:extLst>
                <a:ext uri="{FF2B5EF4-FFF2-40B4-BE49-F238E27FC236}">
                  <a16:creationId xmlns:a16="http://schemas.microsoft.com/office/drawing/2014/main" id="{306D62B3-9DA8-4BB6-BA7B-99187F1CE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51">
            <a:extLst>
              <a:ext uri="{FF2B5EF4-FFF2-40B4-BE49-F238E27FC236}">
                <a16:creationId xmlns:a16="http://schemas.microsoft.com/office/drawing/2014/main" id="{F1113E1C-7D93-40E3-93BA-BF92CDC8FC29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886575" y="3867150"/>
            <a:ext cx="546100" cy="546100"/>
            <a:chOff x="354" y="2715"/>
            <a:chExt cx="344" cy="344"/>
          </a:xfrm>
        </p:grpSpPr>
        <p:sp>
          <p:nvSpPr>
            <p:cNvPr id="44" name="Oval 52">
              <a:extLst>
                <a:ext uri="{FF2B5EF4-FFF2-40B4-BE49-F238E27FC236}">
                  <a16:creationId xmlns:a16="http://schemas.microsoft.com/office/drawing/2014/main" id="{10942E62-D10D-4235-9A48-5C87AABBA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val 53">
              <a:extLst>
                <a:ext uri="{FF2B5EF4-FFF2-40B4-BE49-F238E27FC236}">
                  <a16:creationId xmlns:a16="http://schemas.microsoft.com/office/drawing/2014/main" id="{3B3A591C-2E68-49C9-84ED-2464F8E21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Oval 54">
              <a:extLst>
                <a:ext uri="{FF2B5EF4-FFF2-40B4-BE49-F238E27FC236}">
                  <a16:creationId xmlns:a16="http://schemas.microsoft.com/office/drawing/2014/main" id="{62B8AEED-AC9E-45B4-B1D6-824ACE89F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55">
              <a:extLst>
                <a:ext uri="{FF2B5EF4-FFF2-40B4-BE49-F238E27FC236}">
                  <a16:creationId xmlns:a16="http://schemas.microsoft.com/office/drawing/2014/main" id="{3FC1CD97-DD6A-40D6-84C9-71022B32B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Text Box 58">
            <a:extLst>
              <a:ext uri="{FF2B5EF4-FFF2-40B4-BE49-F238E27FC236}">
                <a16:creationId xmlns:a16="http://schemas.microsoft.com/office/drawing/2014/main" id="{04F4EBA0-97B2-4E33-A318-5A25A9834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162" y="536471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输出端口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Straight Connector 2">
            <a:extLst>
              <a:ext uri="{FF2B5EF4-FFF2-40B4-BE49-F238E27FC236}">
                <a16:creationId xmlns:a16="http://schemas.microsoft.com/office/drawing/2014/main" id="{B226A21E-6D1B-44ED-949B-CEA44B7380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89188" y="2781300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">
            <a:extLst>
              <a:ext uri="{FF2B5EF4-FFF2-40B4-BE49-F238E27FC236}">
                <a16:creationId xmlns:a16="http://schemas.microsoft.com/office/drawing/2014/main" id="{EE044767-CFFF-4AE7-86EC-AAFDED60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2460" y="2939006"/>
            <a:ext cx="21859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zh-CN" altLang="en-US" sz="1600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数据平面</a:t>
            </a:r>
            <a:r>
              <a:rPr lang="en-US" altLang="zh-CN" sz="1600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(ASIC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纳秒级事件处理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00EE6BD1-1C92-4C25-B70F-5171CBF7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785" y="1827398"/>
            <a:ext cx="54101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zh-CN" altLang="en-US" sz="1600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控制平面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(CPU)</a:t>
            </a:r>
          </a:p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除了路由算法计算，还有</a:t>
            </a:r>
            <a:r>
              <a:rPr lang="zh-CN" altLang="en-US" sz="16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网络管理功能（如</a:t>
            </a:r>
            <a:r>
              <a:rPr lang="en-US" altLang="zh-CN" sz="16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  <a:r>
              <a:rPr lang="zh-CN" altLang="en-US" sz="16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毫秒级事件处理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83A3434A-E0B9-4AD1-B7BD-BA11A604D631}"/>
              </a:ext>
            </a:extLst>
          </p:cNvPr>
          <p:cNvSpPr>
            <a:spLocks/>
          </p:cNvSpPr>
          <p:nvPr/>
        </p:nvSpPr>
        <p:spPr bwMode="auto">
          <a:xfrm>
            <a:off x="3854450" y="2305051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Elbow Connector 13">
            <a:extLst>
              <a:ext uri="{FF2B5EF4-FFF2-40B4-BE49-F238E27FC236}">
                <a16:creationId xmlns:a16="http://schemas.microsoft.com/office/drawing/2014/main" id="{0FD985ED-AB68-4802-B7E5-57C3A14563BB}"/>
              </a:ext>
            </a:extLst>
          </p:cNvPr>
          <p:cNvCxnSpPr>
            <a:cxnSpLocks noChangeShapeType="1"/>
            <a:endCxn id="21" idx="0"/>
          </p:cNvCxnSpPr>
          <p:nvPr/>
        </p:nvCxnSpPr>
        <p:spPr bwMode="auto">
          <a:xfrm rot="5400000">
            <a:off x="2870994" y="3367882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749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3B1B6-10C6-48EF-BA2C-6555F1A1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路由器控制平面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EC43D4-C542-4D43-A99E-8185FC61AB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61DAAE3-44A1-422D-B3E6-43F18C46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635801" cy="4525963"/>
          </a:xfrm>
        </p:spPr>
        <p:txBody>
          <a:bodyPr>
            <a:normAutofit/>
          </a:bodyPr>
          <a:lstStyle/>
          <a:p>
            <a:pPr marL="360363" lvl="1" indent="-360363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800" dirty="0"/>
              <a:t>路由器可同时运行多个路由协议</a:t>
            </a:r>
            <a:endParaRPr lang="en-US" altLang="zh-CN" sz="2800" dirty="0"/>
          </a:p>
          <a:p>
            <a:pPr marL="360363" lvl="1" indent="-360363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800" dirty="0"/>
              <a:t>路由器也可不运行任何路由协议，只使用静态路由和直连路由</a:t>
            </a:r>
            <a:endParaRPr lang="en-US" altLang="zh-CN" sz="2800" dirty="0"/>
          </a:p>
          <a:p>
            <a:pPr marL="360363" lvl="1" indent="-360363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800" dirty="0"/>
              <a:t>路由管理根据路由优先级，选择最佳路由，形成核心路由表</a:t>
            </a:r>
            <a:endParaRPr lang="en-US" altLang="zh-CN" sz="2800" dirty="0"/>
          </a:p>
          <a:p>
            <a:pPr marL="360363" lvl="1" indent="-360363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800" dirty="0"/>
              <a:t>控制层将核心路由表下发到数据层，形成转发表（</a:t>
            </a:r>
            <a:r>
              <a:rPr lang="en-US" altLang="zh-CN" sz="2800" dirty="0"/>
              <a:t>FIB</a:t>
            </a:r>
            <a:r>
              <a:rPr lang="zh-CN" altLang="en-US" sz="2800" dirty="0"/>
              <a:t>）</a:t>
            </a:r>
            <a:endParaRPr lang="en-US" altLang="zh-CN" dirty="0"/>
          </a:p>
          <a:p>
            <a:pPr lvl="1" algn="just">
              <a:spcBef>
                <a:spcPts val="1800"/>
              </a:spcBef>
            </a:pP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6C4E75-FBDE-49C1-A478-C0344447BE94}"/>
              </a:ext>
            </a:extLst>
          </p:cNvPr>
          <p:cNvGrpSpPr/>
          <p:nvPr/>
        </p:nvGrpSpPr>
        <p:grpSpPr>
          <a:xfrm>
            <a:off x="6400800" y="1743381"/>
            <a:ext cx="5417507" cy="4418540"/>
            <a:chOff x="6403592" y="1830835"/>
            <a:chExt cx="5417507" cy="441854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1AE37EA-DF76-4A1B-9670-A852A60E7FC1}"/>
                </a:ext>
              </a:extLst>
            </p:cNvPr>
            <p:cNvSpPr txBox="1"/>
            <p:nvPr/>
          </p:nvSpPr>
          <p:spPr>
            <a:xfrm>
              <a:off x="6753339" y="1993435"/>
              <a:ext cx="9000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OSPF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41738B1-C240-459E-A6DE-A21F7DF32834}"/>
                </a:ext>
              </a:extLst>
            </p:cNvPr>
            <p:cNvSpPr txBox="1"/>
            <p:nvPr/>
          </p:nvSpPr>
          <p:spPr>
            <a:xfrm>
              <a:off x="7743019" y="1993435"/>
              <a:ext cx="9000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BGP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96633E0-C8C2-4EAB-A808-4A932CA5186D}"/>
                </a:ext>
              </a:extLst>
            </p:cNvPr>
            <p:cNvSpPr txBox="1"/>
            <p:nvPr/>
          </p:nvSpPr>
          <p:spPr>
            <a:xfrm>
              <a:off x="9294913" y="1993435"/>
              <a:ext cx="12240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静态路由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60A6B35-8D4B-47CB-A602-B0565480A391}"/>
                </a:ext>
              </a:extLst>
            </p:cNvPr>
            <p:cNvSpPr txBox="1"/>
            <p:nvPr/>
          </p:nvSpPr>
          <p:spPr>
            <a:xfrm>
              <a:off x="7844010" y="3148652"/>
              <a:ext cx="2996588" cy="40011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路由管理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1F32D6D-DD8C-4913-A35E-B33B4A355A1F}"/>
                </a:ext>
              </a:extLst>
            </p:cNvPr>
            <p:cNvSpPr/>
            <p:nvPr/>
          </p:nvSpPr>
          <p:spPr>
            <a:xfrm>
              <a:off x="8064020" y="3587590"/>
              <a:ext cx="2528884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B30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核心路由表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4F94AF-2D05-4F1B-9761-1BC83617A54E}"/>
                </a:ext>
              </a:extLst>
            </p:cNvPr>
            <p:cNvSpPr/>
            <p:nvPr/>
          </p:nvSpPr>
          <p:spPr>
            <a:xfrm>
              <a:off x="7844010" y="3029481"/>
              <a:ext cx="2996588" cy="13178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89CBB38-6652-4DDC-B835-1D98BD1DB3AE}"/>
                </a:ext>
              </a:extLst>
            </p:cNvPr>
            <p:cNvCxnSpPr/>
            <p:nvPr/>
          </p:nvCxnSpPr>
          <p:spPr>
            <a:xfrm>
              <a:off x="6544019" y="4622729"/>
              <a:ext cx="527708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1F82185-251A-4528-A67B-2E78AA37DFF6}"/>
                </a:ext>
              </a:extLst>
            </p:cNvPr>
            <p:cNvSpPr txBox="1"/>
            <p:nvPr/>
          </p:nvSpPr>
          <p:spPr>
            <a:xfrm>
              <a:off x="7844010" y="5799862"/>
              <a:ext cx="2996588" cy="40011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转发引擎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1129C4D-D9EC-414B-8AE9-EB3076DD8797}"/>
                </a:ext>
              </a:extLst>
            </p:cNvPr>
            <p:cNvSpPr/>
            <p:nvPr/>
          </p:nvSpPr>
          <p:spPr>
            <a:xfrm>
              <a:off x="7997917" y="5126097"/>
              <a:ext cx="2688443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B30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转发表</a:t>
              </a:r>
              <a:r>
                <a:rPr lang="en-US" altLang="zh-CN" sz="2000" dirty="0">
                  <a:solidFill>
                    <a:schemeClr val="tx1"/>
                  </a:solidFill>
                </a:rPr>
                <a:t>(FIB)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DAFC0E-572F-435E-BCC9-AE60D50AB827}"/>
                </a:ext>
              </a:extLst>
            </p:cNvPr>
            <p:cNvSpPr/>
            <p:nvPr/>
          </p:nvSpPr>
          <p:spPr>
            <a:xfrm>
              <a:off x="7844010" y="4931548"/>
              <a:ext cx="2996588" cy="13178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7CFCCC3-F29C-4F96-B658-9C4905508C9C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7203339" y="2393545"/>
              <a:ext cx="1223678" cy="62116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9ED55AE-E115-4561-83A5-4034B264E02E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8193019" y="2393545"/>
              <a:ext cx="799642" cy="64321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38396EC-29FD-4FE5-A87B-A27A79C0F9CD}"/>
                </a:ext>
              </a:extLst>
            </p:cNvPr>
            <p:cNvCxnSpPr/>
            <p:nvPr/>
          </p:nvCxnSpPr>
          <p:spPr>
            <a:xfrm flipH="1">
              <a:off x="9528320" y="2400827"/>
              <a:ext cx="407956" cy="628654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59EFD3A-3186-4C76-97F7-16C3416AD9A5}"/>
                </a:ext>
              </a:extLst>
            </p:cNvPr>
            <p:cNvSpPr txBox="1"/>
            <p:nvPr/>
          </p:nvSpPr>
          <p:spPr>
            <a:xfrm>
              <a:off x="8346162" y="1830835"/>
              <a:ext cx="1292999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. .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FCE66C3-0C24-4AD0-81BE-4A8A8AD1E70D}"/>
                </a:ext>
              </a:extLst>
            </p:cNvPr>
            <p:cNvSpPr txBox="1"/>
            <p:nvPr/>
          </p:nvSpPr>
          <p:spPr>
            <a:xfrm>
              <a:off x="6403592" y="3431330"/>
              <a:ext cx="1440419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控制平面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55DB205-02E6-4CB5-826D-C66A9E52A1CD}"/>
                </a:ext>
              </a:extLst>
            </p:cNvPr>
            <p:cNvSpPr txBox="1"/>
            <p:nvPr/>
          </p:nvSpPr>
          <p:spPr>
            <a:xfrm>
              <a:off x="6422128" y="5251816"/>
              <a:ext cx="1440419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数据平面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01B3A7E-A19B-4D7A-9170-493B87B2DB16}"/>
                </a:ext>
              </a:extLst>
            </p:cNvPr>
            <p:cNvCxnSpPr>
              <a:stCxn id="11" idx="4"/>
              <a:endCxn id="15" idx="0"/>
            </p:cNvCxnSpPr>
            <p:nvPr/>
          </p:nvCxnSpPr>
          <p:spPr>
            <a:xfrm>
              <a:off x="9328462" y="4160467"/>
              <a:ext cx="13677" cy="96563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FC829D3-7075-4591-A2B0-80ED1061F7AA}"/>
                </a:ext>
              </a:extLst>
            </p:cNvPr>
            <p:cNvSpPr txBox="1"/>
            <p:nvPr/>
          </p:nvSpPr>
          <p:spPr>
            <a:xfrm>
              <a:off x="10594307" y="1993435"/>
              <a:ext cx="12240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直连路由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50021D8-E7E7-4B3E-B1BD-6AB787046CFB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10007437" y="2393545"/>
              <a:ext cx="1198870" cy="635936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74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48D45-3DF8-4460-BF0E-5F6D4B2A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路由器控制平面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B3B31-D72F-4776-A28E-A2B56B0F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lvl="1" indent="-360363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800" dirty="0"/>
              <a:t>若存在多个“去往同一目的</a:t>
            </a:r>
            <a:r>
              <a:rPr lang="en-US" altLang="zh-CN" sz="2800" dirty="0"/>
              <a:t>IP</a:t>
            </a:r>
            <a:r>
              <a:rPr lang="zh-CN" altLang="en-US" sz="2800" dirty="0"/>
              <a:t>”的不同类型路由，路由器根据优先级选择最佳路由</a:t>
            </a:r>
            <a:endParaRPr lang="en-US" altLang="zh-CN" sz="2800" dirty="0"/>
          </a:p>
          <a:p>
            <a:pPr marL="360363" lvl="1" indent="-360363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800" dirty="0"/>
              <a:t>优先级数值越小，优先级越高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2372E-C493-4318-9568-3593879FFD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098BC06-9A23-4E6B-892D-33C03BEED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39446"/>
              </p:ext>
            </p:extLst>
          </p:nvPr>
        </p:nvGraphicFramePr>
        <p:xfrm>
          <a:off x="1733406" y="3163598"/>
          <a:ext cx="803070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352">
                  <a:extLst>
                    <a:ext uri="{9D8B030D-6E8A-4147-A177-3AD203B41FA5}">
                      <a16:colId xmlns:a16="http://schemas.microsoft.com/office/drawing/2014/main" val="2610972709"/>
                    </a:ext>
                  </a:extLst>
                </a:gridCol>
                <a:gridCol w="4015352">
                  <a:extLst>
                    <a:ext uri="{9D8B030D-6E8A-4147-A177-3AD203B41FA5}">
                      <a16:colId xmlns:a16="http://schemas.microsoft.com/office/drawing/2014/main" val="1218477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路由种类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路由优先级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61891"/>
                  </a:ext>
                </a:extLst>
              </a:tr>
              <a:tr h="350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直连路由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23521"/>
                  </a:ext>
                </a:extLst>
              </a:tr>
              <a:tr h="350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静态路由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80747"/>
                  </a:ext>
                </a:extLst>
              </a:tr>
              <a:tr h="350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微软雅黑" pitchFamily="34" charset="-122"/>
                          <a:ea typeface="微软雅黑" pitchFamily="34" charset="-122"/>
                        </a:rPr>
                        <a:t>eBGP</a:t>
                      </a:r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路由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37131"/>
                  </a:ext>
                </a:extLst>
              </a:tr>
              <a:tr h="350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OSPF</a:t>
                      </a:r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路由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110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83013"/>
                  </a:ext>
                </a:extLst>
              </a:tr>
              <a:tr h="350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RIP</a:t>
                      </a:r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路由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120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18129"/>
                  </a:ext>
                </a:extLst>
              </a:tr>
              <a:tr h="350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微软雅黑" pitchFamily="34" charset="-122"/>
                          <a:ea typeface="微软雅黑" pitchFamily="34" charset="-122"/>
                        </a:rPr>
                        <a:t>iBGP</a:t>
                      </a:r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路由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200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83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B3781-1784-4737-918E-034395B9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路由器数据平面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D9C06-91D6-404F-8D84-EEA97602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路由器中</a:t>
            </a:r>
            <a:r>
              <a:rPr lang="en-US" altLang="zh-CN" dirty="0"/>
              <a:t>IP</a:t>
            </a:r>
            <a:r>
              <a:rPr lang="zh-CN" altLang="en-US" dirty="0"/>
              <a:t>报文转发核心功能</a:t>
            </a:r>
            <a:endParaRPr lang="en-US" altLang="zh-CN" dirty="0"/>
          </a:p>
          <a:p>
            <a:pPr lvl="1"/>
            <a:r>
              <a:rPr lang="zh-CN" altLang="en-US" dirty="0"/>
              <a:t>链路层解封装，</a:t>
            </a:r>
            <a:r>
              <a:rPr lang="en-US" altLang="zh-CN" dirty="0"/>
              <a:t>IP</a:t>
            </a:r>
            <a:r>
              <a:rPr lang="zh-CN" altLang="en-US" dirty="0"/>
              <a:t>头部校验</a:t>
            </a:r>
            <a:endParaRPr lang="en-US" altLang="zh-CN" dirty="0"/>
          </a:p>
          <a:p>
            <a:pPr lvl="1"/>
            <a:r>
              <a:rPr lang="zh-CN" altLang="en-US" dirty="0"/>
              <a:t>获取报文目的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用目的</a:t>
            </a:r>
            <a:r>
              <a:rPr lang="en-US" altLang="zh-CN" dirty="0"/>
              <a:t>IP</a:t>
            </a:r>
            <a:r>
              <a:rPr lang="zh-CN" altLang="en-US" dirty="0"/>
              <a:t>地址，基于</a:t>
            </a:r>
            <a:r>
              <a:rPr lang="zh-CN" altLang="en-US" dirty="0">
                <a:solidFill>
                  <a:srgbClr val="0070C0"/>
                </a:solidFill>
              </a:rPr>
              <a:t>最长前缀匹配规则</a:t>
            </a:r>
            <a:r>
              <a:rPr lang="zh-CN" altLang="en-US" dirty="0"/>
              <a:t>查询转发表</a:t>
            </a:r>
            <a:endParaRPr lang="en-US" altLang="zh-CN" dirty="0"/>
          </a:p>
          <a:p>
            <a:pPr lvl="1"/>
            <a:r>
              <a:rPr lang="zh-CN" altLang="en-US" dirty="0"/>
              <a:t>查询失败，丢弃报文</a:t>
            </a:r>
            <a:endParaRPr lang="en-US" altLang="zh-CN" dirty="0"/>
          </a:p>
          <a:p>
            <a:pPr lvl="1"/>
            <a:r>
              <a:rPr lang="zh-CN" altLang="en-US" dirty="0"/>
              <a:t>查询成功</a:t>
            </a:r>
            <a:endParaRPr lang="en-US" altLang="zh-CN" dirty="0"/>
          </a:p>
          <a:p>
            <a:pPr lvl="2"/>
            <a:r>
              <a:rPr lang="en-US" altLang="zh-CN" dirty="0"/>
              <a:t>IP</a:t>
            </a:r>
            <a:r>
              <a:rPr lang="zh-CN" altLang="en-US" dirty="0"/>
              <a:t>头部“</a:t>
            </a:r>
            <a:r>
              <a:rPr lang="en-US" altLang="zh-CN" dirty="0"/>
              <a:t>TTL</a:t>
            </a:r>
            <a:r>
              <a:rPr lang="zh-CN" altLang="en-US" dirty="0"/>
              <a:t>”字段值减</a:t>
            </a:r>
            <a:r>
              <a:rPr lang="en-US" altLang="zh-CN" dirty="0"/>
              <a:t>1</a:t>
            </a:r>
            <a:r>
              <a:rPr lang="zh-CN" altLang="en-US" dirty="0"/>
              <a:t>，重新计算</a:t>
            </a:r>
            <a:r>
              <a:rPr lang="en-US" altLang="zh-CN" dirty="0"/>
              <a:t>IP</a:t>
            </a:r>
            <a:r>
              <a:rPr lang="zh-CN" altLang="en-US" dirty="0"/>
              <a:t>头部“校验和”</a:t>
            </a:r>
            <a:endParaRPr lang="en-US" altLang="zh-CN" dirty="0"/>
          </a:p>
          <a:p>
            <a:pPr lvl="2"/>
            <a:r>
              <a:rPr lang="zh-CN" altLang="en-US" dirty="0"/>
              <a:t>获取转发出接口和下一跳链路层地址</a:t>
            </a:r>
            <a:endParaRPr lang="en-US" altLang="zh-CN" dirty="0"/>
          </a:p>
          <a:p>
            <a:pPr lvl="2"/>
            <a:r>
              <a:rPr lang="zh-CN" altLang="en-US" dirty="0"/>
              <a:t>重新进行链路层封装，发送报文</a:t>
            </a:r>
            <a:endParaRPr lang="en-US" altLang="zh-CN" sz="2400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i="1" dirty="0">
                <a:solidFill>
                  <a:srgbClr val="C00000"/>
                </a:solidFill>
              </a:rPr>
              <a:t>注：普通</a:t>
            </a:r>
            <a:r>
              <a:rPr lang="en-US" altLang="zh-CN" i="1" dirty="0">
                <a:solidFill>
                  <a:srgbClr val="C00000"/>
                </a:solidFill>
              </a:rPr>
              <a:t>IP</a:t>
            </a:r>
            <a:r>
              <a:rPr lang="zh-CN" altLang="en-US" i="1" dirty="0">
                <a:solidFill>
                  <a:srgbClr val="C00000"/>
                </a:solidFill>
              </a:rPr>
              <a:t>报文转发过程中，路由器不查看传输层及以上层协议的内容</a:t>
            </a:r>
            <a:endParaRPr lang="en-US" altLang="zh-CN" i="1" dirty="0">
              <a:solidFill>
                <a:srgbClr val="C0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altLang="zh-CN" dirty="0"/>
              <a:t>IP</a:t>
            </a:r>
            <a:r>
              <a:rPr lang="zh-CN" altLang="en-US" dirty="0"/>
              <a:t>报文在路由器转发前后的变化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链路层封装更新，</a:t>
            </a:r>
            <a:r>
              <a:rPr lang="en-US" altLang="zh-CN" dirty="0">
                <a:solidFill>
                  <a:srgbClr val="C00000"/>
                </a:solidFill>
              </a:rPr>
              <a:t>IP</a:t>
            </a:r>
            <a:r>
              <a:rPr lang="zh-CN" altLang="en-US" dirty="0">
                <a:solidFill>
                  <a:srgbClr val="C00000"/>
                </a:solidFill>
              </a:rPr>
              <a:t>头部“</a:t>
            </a:r>
            <a:r>
              <a:rPr lang="en-US" altLang="zh-CN" dirty="0">
                <a:solidFill>
                  <a:srgbClr val="C00000"/>
                </a:solidFill>
              </a:rPr>
              <a:t>TTL”</a:t>
            </a:r>
            <a:r>
              <a:rPr lang="zh-CN" altLang="en-US" dirty="0">
                <a:solidFill>
                  <a:srgbClr val="C00000"/>
                </a:solidFill>
              </a:rPr>
              <a:t>减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IP</a:t>
            </a:r>
            <a:r>
              <a:rPr lang="zh-CN" altLang="en-US" dirty="0">
                <a:solidFill>
                  <a:srgbClr val="C00000"/>
                </a:solidFill>
              </a:rPr>
              <a:t>头部“校验和”更新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E6416-B78F-4353-A2EB-B165B95B1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2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C8C9-5EB1-4722-9592-8046BE54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0A3DF-0A46-46A7-A866-1EDD1FE6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基本概念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路由器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745B30-0184-43AD-B5C6-10F5CB4298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1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05F61-C610-4E97-97FC-ADBC61E1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路由器数据平面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E1648-D32A-4050-9C31-4EF300C35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7627C40-C94B-4A5B-BBB8-6B5D4CE9A3C8}"/>
              </a:ext>
            </a:extLst>
          </p:cNvPr>
          <p:cNvGrpSpPr/>
          <p:nvPr/>
        </p:nvGrpSpPr>
        <p:grpSpPr>
          <a:xfrm>
            <a:off x="8582930" y="1999392"/>
            <a:ext cx="1443910" cy="3381905"/>
            <a:chOff x="8684279" y="2674360"/>
            <a:chExt cx="1229845" cy="151874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AFB6D-8F54-4C43-8B20-687135E98801}"/>
                </a:ext>
              </a:extLst>
            </p:cNvPr>
            <p:cNvSpPr/>
            <p:nvPr/>
          </p:nvSpPr>
          <p:spPr>
            <a:xfrm>
              <a:off x="8778734" y="2674360"/>
              <a:ext cx="1135390" cy="14294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076D0B-5EAB-4A41-9C54-F438CBF737AB}"/>
                </a:ext>
              </a:extLst>
            </p:cNvPr>
            <p:cNvSpPr/>
            <p:nvPr/>
          </p:nvSpPr>
          <p:spPr>
            <a:xfrm>
              <a:off x="8684279" y="2763699"/>
              <a:ext cx="1135390" cy="14294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382D58D-9009-411D-ABEB-B2E06F4A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数据报在不同硬件单元的处理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输入端口</a:t>
            </a:r>
            <a:r>
              <a:rPr lang="zh-CN" altLang="en-US" dirty="0"/>
              <a:t>：接口卡 </a:t>
            </a:r>
            <a:r>
              <a:rPr lang="en-US" altLang="zh-CN" dirty="0"/>
              <a:t>(interface card)</a:t>
            </a:r>
          </a:p>
          <a:p>
            <a:pPr lvl="2"/>
            <a:r>
              <a:rPr lang="zh-CN" altLang="en-US" dirty="0"/>
              <a:t>物理层处理、链路层解封装</a:t>
            </a:r>
            <a:endParaRPr lang="en-US" altLang="zh-CN" dirty="0"/>
          </a:p>
          <a:p>
            <a:pPr lvl="2"/>
            <a:r>
              <a:rPr lang="zh-CN" altLang="en-US" dirty="0"/>
              <a:t>转发表查询</a:t>
            </a:r>
            <a:r>
              <a:rPr lang="zh-CN" altLang="en-US" dirty="0">
                <a:solidFill>
                  <a:srgbClr val="C00000"/>
                </a:solidFill>
              </a:rPr>
              <a:t>（该工作在输入接口卡处理）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通过交换结构将报文排队发往目的接口卡（发送过快将产生拥塞）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交换结构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r>
              <a:rPr lang="zh-CN" altLang="en-US" dirty="0"/>
              <a:t>从输入接口卡发往输出接口卡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输出端口</a:t>
            </a:r>
            <a:r>
              <a:rPr lang="zh-CN" altLang="en-US" dirty="0"/>
              <a:t>：接口卡 </a:t>
            </a:r>
            <a:r>
              <a:rPr lang="en-US" altLang="zh-CN" dirty="0"/>
              <a:t>(interface card)</a:t>
            </a:r>
          </a:p>
          <a:p>
            <a:pPr lvl="2"/>
            <a:r>
              <a:rPr lang="zh-CN" altLang="en-US" dirty="0"/>
              <a:t>从交换结构接收报文（排队进行后续处理，到达太快将产生拥塞）</a:t>
            </a:r>
            <a:endParaRPr lang="en-US" altLang="zh-CN" dirty="0"/>
          </a:p>
          <a:p>
            <a:pPr lvl="2"/>
            <a:r>
              <a:rPr lang="zh-CN" altLang="en-US" dirty="0"/>
              <a:t>链路层封装、物理层处理</a:t>
            </a:r>
            <a:endParaRPr lang="en-US" altLang="zh-CN" dirty="0"/>
          </a:p>
          <a:p>
            <a:pPr lvl="2"/>
            <a:r>
              <a:rPr lang="zh-CN" altLang="en-US" dirty="0"/>
              <a:t>从输出接口发送报文</a:t>
            </a: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83C1002-8D80-4229-826C-9A82D2A62737}"/>
              </a:ext>
            </a:extLst>
          </p:cNvPr>
          <p:cNvGrpSpPr/>
          <p:nvPr/>
        </p:nvGrpSpPr>
        <p:grpSpPr>
          <a:xfrm>
            <a:off x="7099716" y="4408508"/>
            <a:ext cx="1531907" cy="378372"/>
            <a:chOff x="6479110" y="3089395"/>
            <a:chExt cx="1531907" cy="37837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FE82E4-0560-42AD-8DF1-D4ABDB39DCF9}"/>
                </a:ext>
              </a:extLst>
            </p:cNvPr>
            <p:cNvSpPr/>
            <p:nvPr/>
          </p:nvSpPr>
          <p:spPr>
            <a:xfrm>
              <a:off x="6836417" y="3089395"/>
              <a:ext cx="864991" cy="378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D76DD0D-331C-43EA-B8F6-A9C882A6B6D5}"/>
                </a:ext>
              </a:extLst>
            </p:cNvPr>
            <p:cNvGrpSpPr/>
            <p:nvPr/>
          </p:nvGrpSpPr>
          <p:grpSpPr>
            <a:xfrm>
              <a:off x="7326583" y="3147202"/>
              <a:ext cx="243309" cy="262756"/>
              <a:chOff x="6961534" y="2888927"/>
              <a:chExt cx="243309" cy="26275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3D1223A-A539-4B43-BAE4-131B95BCED8C}"/>
                  </a:ext>
                </a:extLst>
              </p:cNvPr>
              <p:cNvSpPr/>
              <p:nvPr/>
            </p:nvSpPr>
            <p:spPr>
              <a:xfrm>
                <a:off x="6998319" y="2888927"/>
                <a:ext cx="206524" cy="2259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1FD90B5-C08A-498F-A33D-142F3BF0C4B6}"/>
                  </a:ext>
                </a:extLst>
              </p:cNvPr>
              <p:cNvSpPr/>
              <p:nvPr/>
            </p:nvSpPr>
            <p:spPr>
              <a:xfrm>
                <a:off x="6961534" y="2925711"/>
                <a:ext cx="206524" cy="2259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2BFCB23-AEFB-447D-9E14-28AE1E42B001}"/>
                </a:ext>
              </a:extLst>
            </p:cNvPr>
            <p:cNvSpPr/>
            <p:nvPr/>
          </p:nvSpPr>
          <p:spPr>
            <a:xfrm>
              <a:off x="6904775" y="3163614"/>
              <a:ext cx="327353" cy="229933"/>
            </a:xfrm>
            <a:prstGeom prst="rect">
              <a:avLst/>
            </a:prstGeom>
            <a:solidFill>
              <a:srgbClr val="5B30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F30DD43-7F9F-4101-B2B7-76061B5C18FE}"/>
                </a:ext>
              </a:extLst>
            </p:cNvPr>
            <p:cNvCxnSpPr/>
            <p:nvPr/>
          </p:nvCxnSpPr>
          <p:spPr>
            <a:xfrm flipV="1">
              <a:off x="7651017" y="3296972"/>
              <a:ext cx="360000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C618A59-01C7-45CD-967C-6C58900D2A9E}"/>
                </a:ext>
              </a:extLst>
            </p:cNvPr>
            <p:cNvCxnSpPr/>
            <p:nvPr/>
          </p:nvCxnSpPr>
          <p:spPr>
            <a:xfrm flipV="1">
              <a:off x="6479110" y="3302232"/>
              <a:ext cx="360000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341E7A5-8FA6-453D-B846-43A1AE96ECC5}"/>
              </a:ext>
            </a:extLst>
          </p:cNvPr>
          <p:cNvGrpSpPr/>
          <p:nvPr/>
        </p:nvGrpSpPr>
        <p:grpSpPr>
          <a:xfrm>
            <a:off x="9917965" y="4402749"/>
            <a:ext cx="1531907" cy="378372"/>
            <a:chOff x="9297359" y="3062311"/>
            <a:chExt cx="1531907" cy="37837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C61C6C3-4BBF-4B52-AD4F-07C541145DB4}"/>
                </a:ext>
              </a:extLst>
            </p:cNvPr>
            <p:cNvSpPr/>
            <p:nvPr/>
          </p:nvSpPr>
          <p:spPr>
            <a:xfrm>
              <a:off x="9654666" y="3062311"/>
              <a:ext cx="864991" cy="378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443FC04-BF10-4C04-8AAD-C7DF45499779}"/>
                </a:ext>
              </a:extLst>
            </p:cNvPr>
            <p:cNvGrpSpPr/>
            <p:nvPr/>
          </p:nvGrpSpPr>
          <p:grpSpPr>
            <a:xfrm>
              <a:off x="9734933" y="3120118"/>
              <a:ext cx="243309" cy="262756"/>
              <a:chOff x="6961534" y="2888927"/>
              <a:chExt cx="243309" cy="262756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9BA5B8F-BDD4-498C-BDC5-F00A4ED6CA72}"/>
                  </a:ext>
                </a:extLst>
              </p:cNvPr>
              <p:cNvSpPr/>
              <p:nvPr/>
            </p:nvSpPr>
            <p:spPr>
              <a:xfrm>
                <a:off x="6998319" y="2888927"/>
                <a:ext cx="206524" cy="2259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958B776-5509-4E0E-8B2F-6213B4D296F8}"/>
                  </a:ext>
                </a:extLst>
              </p:cNvPr>
              <p:cNvSpPr/>
              <p:nvPr/>
            </p:nvSpPr>
            <p:spPr>
              <a:xfrm>
                <a:off x="6961534" y="2925711"/>
                <a:ext cx="206524" cy="2259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C7C7147-D18D-4D5A-8E78-D9180434E779}"/>
                </a:ext>
              </a:extLst>
            </p:cNvPr>
            <p:cNvSpPr/>
            <p:nvPr/>
          </p:nvSpPr>
          <p:spPr>
            <a:xfrm>
              <a:off x="10090887" y="3136530"/>
              <a:ext cx="327353" cy="229933"/>
            </a:xfrm>
            <a:prstGeom prst="rect">
              <a:avLst/>
            </a:prstGeom>
            <a:solidFill>
              <a:srgbClr val="5B30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18449F8-37D7-463F-B55C-002E27EA5A3C}"/>
                </a:ext>
              </a:extLst>
            </p:cNvPr>
            <p:cNvCxnSpPr/>
            <p:nvPr/>
          </p:nvCxnSpPr>
          <p:spPr>
            <a:xfrm flipV="1">
              <a:off x="10469266" y="3269888"/>
              <a:ext cx="360000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719BB45-004B-4042-AF8A-E0CAEBE79214}"/>
                </a:ext>
              </a:extLst>
            </p:cNvPr>
            <p:cNvCxnSpPr/>
            <p:nvPr/>
          </p:nvCxnSpPr>
          <p:spPr>
            <a:xfrm flipV="1">
              <a:off x="9297359" y="3275148"/>
              <a:ext cx="360000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81E888D-6839-43A4-AB2C-63E7B9F671A2}"/>
              </a:ext>
            </a:extLst>
          </p:cNvPr>
          <p:cNvSpPr txBox="1"/>
          <p:nvPr/>
        </p:nvSpPr>
        <p:spPr>
          <a:xfrm>
            <a:off x="7426767" y="47761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接口卡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17F974-0FFD-45A6-A15E-401E4BEEF62E}"/>
              </a:ext>
            </a:extLst>
          </p:cNvPr>
          <p:cNvSpPr txBox="1"/>
          <p:nvPr/>
        </p:nvSpPr>
        <p:spPr>
          <a:xfrm>
            <a:off x="10302193" y="47761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接口卡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71C5380-CD96-431E-8158-53CC6C3213BB}"/>
              </a:ext>
            </a:extLst>
          </p:cNvPr>
          <p:cNvGrpSpPr/>
          <p:nvPr/>
        </p:nvGrpSpPr>
        <p:grpSpPr>
          <a:xfrm>
            <a:off x="7099716" y="2450668"/>
            <a:ext cx="1531907" cy="378372"/>
            <a:chOff x="6479110" y="3089395"/>
            <a:chExt cx="1531907" cy="3783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7F5676-30E6-4176-8979-A9A59300B42A}"/>
                </a:ext>
              </a:extLst>
            </p:cNvPr>
            <p:cNvSpPr/>
            <p:nvPr/>
          </p:nvSpPr>
          <p:spPr>
            <a:xfrm>
              <a:off x="6836417" y="3089395"/>
              <a:ext cx="864991" cy="378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44234FB-4702-4195-8EB1-44D755267A4B}"/>
                </a:ext>
              </a:extLst>
            </p:cNvPr>
            <p:cNvGrpSpPr/>
            <p:nvPr/>
          </p:nvGrpSpPr>
          <p:grpSpPr>
            <a:xfrm>
              <a:off x="7326583" y="3147202"/>
              <a:ext cx="243309" cy="262756"/>
              <a:chOff x="6961534" y="2888927"/>
              <a:chExt cx="243309" cy="262756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64E3E58-D467-4BB7-B930-07091B9B11EB}"/>
                  </a:ext>
                </a:extLst>
              </p:cNvPr>
              <p:cNvSpPr/>
              <p:nvPr/>
            </p:nvSpPr>
            <p:spPr>
              <a:xfrm>
                <a:off x="6998319" y="2888927"/>
                <a:ext cx="206524" cy="2259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692FCAF-D406-4E51-8290-60C5685FD1B5}"/>
                  </a:ext>
                </a:extLst>
              </p:cNvPr>
              <p:cNvSpPr/>
              <p:nvPr/>
            </p:nvSpPr>
            <p:spPr>
              <a:xfrm>
                <a:off x="6961534" y="2925711"/>
                <a:ext cx="206524" cy="2259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DC30DE8-4A92-4C23-94E6-9DA95191F8E1}"/>
                </a:ext>
              </a:extLst>
            </p:cNvPr>
            <p:cNvSpPr/>
            <p:nvPr/>
          </p:nvSpPr>
          <p:spPr>
            <a:xfrm>
              <a:off x="6904775" y="3163614"/>
              <a:ext cx="327353" cy="229933"/>
            </a:xfrm>
            <a:prstGeom prst="rect">
              <a:avLst/>
            </a:prstGeom>
            <a:solidFill>
              <a:srgbClr val="5B30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9068288-475C-4AD1-941C-9FAED123E183}"/>
                </a:ext>
              </a:extLst>
            </p:cNvPr>
            <p:cNvCxnSpPr/>
            <p:nvPr/>
          </p:nvCxnSpPr>
          <p:spPr>
            <a:xfrm flipV="1">
              <a:off x="7651017" y="3296972"/>
              <a:ext cx="360000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6810027-B13B-4D92-9DDA-D13778F60BD5}"/>
                </a:ext>
              </a:extLst>
            </p:cNvPr>
            <p:cNvCxnSpPr/>
            <p:nvPr/>
          </p:nvCxnSpPr>
          <p:spPr>
            <a:xfrm flipV="1">
              <a:off x="6479110" y="3302232"/>
              <a:ext cx="360000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2CECEBE-2B43-4964-ABC4-CB0FF18F79DA}"/>
              </a:ext>
            </a:extLst>
          </p:cNvPr>
          <p:cNvGrpSpPr/>
          <p:nvPr/>
        </p:nvGrpSpPr>
        <p:grpSpPr>
          <a:xfrm>
            <a:off x="9917965" y="2444909"/>
            <a:ext cx="1531907" cy="378372"/>
            <a:chOff x="9297359" y="3062311"/>
            <a:chExt cx="1531907" cy="37837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F310590-0EAC-4680-94BC-0519D49BC62E}"/>
                </a:ext>
              </a:extLst>
            </p:cNvPr>
            <p:cNvSpPr/>
            <p:nvPr/>
          </p:nvSpPr>
          <p:spPr>
            <a:xfrm>
              <a:off x="9654666" y="3062311"/>
              <a:ext cx="864991" cy="378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9E3870D-72E8-4F8A-A95F-95F94E9603CB}"/>
                </a:ext>
              </a:extLst>
            </p:cNvPr>
            <p:cNvGrpSpPr/>
            <p:nvPr/>
          </p:nvGrpSpPr>
          <p:grpSpPr>
            <a:xfrm>
              <a:off x="9734933" y="3120118"/>
              <a:ext cx="243309" cy="262756"/>
              <a:chOff x="6961534" y="2888927"/>
              <a:chExt cx="243309" cy="262756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129E83E-301B-4275-8176-BC95FD4CA247}"/>
                  </a:ext>
                </a:extLst>
              </p:cNvPr>
              <p:cNvSpPr/>
              <p:nvPr/>
            </p:nvSpPr>
            <p:spPr>
              <a:xfrm>
                <a:off x="6998319" y="2888927"/>
                <a:ext cx="206524" cy="2259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76436D9-7FCF-4D11-866F-66220744EC2C}"/>
                  </a:ext>
                </a:extLst>
              </p:cNvPr>
              <p:cNvSpPr/>
              <p:nvPr/>
            </p:nvSpPr>
            <p:spPr>
              <a:xfrm>
                <a:off x="6961534" y="2925711"/>
                <a:ext cx="206524" cy="2259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CB6AF9-9266-4424-9DAF-0D36550EF943}"/>
                </a:ext>
              </a:extLst>
            </p:cNvPr>
            <p:cNvSpPr/>
            <p:nvPr/>
          </p:nvSpPr>
          <p:spPr>
            <a:xfrm>
              <a:off x="10090887" y="3136530"/>
              <a:ext cx="327353" cy="229933"/>
            </a:xfrm>
            <a:prstGeom prst="rect">
              <a:avLst/>
            </a:prstGeom>
            <a:solidFill>
              <a:srgbClr val="5B30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6BBE0B5-7465-4AAF-8EA2-91C847353EF8}"/>
                </a:ext>
              </a:extLst>
            </p:cNvPr>
            <p:cNvCxnSpPr/>
            <p:nvPr/>
          </p:nvCxnSpPr>
          <p:spPr>
            <a:xfrm flipV="1">
              <a:off x="10469266" y="3269888"/>
              <a:ext cx="360000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05BC559-A536-4325-8300-5DF39F17D566}"/>
                </a:ext>
              </a:extLst>
            </p:cNvPr>
            <p:cNvCxnSpPr/>
            <p:nvPr/>
          </p:nvCxnSpPr>
          <p:spPr>
            <a:xfrm flipV="1">
              <a:off x="9297359" y="3275148"/>
              <a:ext cx="360000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29A86B92-17E9-446E-9A8E-26E21FDEB073}"/>
              </a:ext>
            </a:extLst>
          </p:cNvPr>
          <p:cNvSpPr txBox="1"/>
          <p:nvPr/>
        </p:nvSpPr>
        <p:spPr>
          <a:xfrm>
            <a:off x="7426767" y="281827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接口卡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4EBF90-AB6A-4058-8BA6-83A80C01F5BB}"/>
              </a:ext>
            </a:extLst>
          </p:cNvPr>
          <p:cNvSpPr txBox="1"/>
          <p:nvPr/>
        </p:nvSpPr>
        <p:spPr>
          <a:xfrm>
            <a:off x="10302193" y="281827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接口卡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0BDF645-A240-421F-93CA-C4F8D23C72DD}"/>
              </a:ext>
            </a:extLst>
          </p:cNvPr>
          <p:cNvSpPr txBox="1"/>
          <p:nvPr/>
        </p:nvSpPr>
        <p:spPr>
          <a:xfrm>
            <a:off x="8580909" y="3019440"/>
            <a:ext cx="1317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/>
              <a:t>交换结构</a:t>
            </a:r>
            <a:endParaRPr lang="en-US" altLang="zh-CN" sz="2000" b="1" dirty="0"/>
          </a:p>
          <a:p>
            <a:pPr algn="ctr"/>
            <a:endParaRPr lang="en-US" altLang="zh-CN" sz="2000" b="1" dirty="0"/>
          </a:p>
          <a:p>
            <a:pPr algn="ctr"/>
            <a:r>
              <a:rPr lang="en-US" altLang="zh-CN" sz="2000" b="1" dirty="0"/>
              <a:t>Switching</a:t>
            </a:r>
          </a:p>
          <a:p>
            <a:pPr algn="ctr"/>
            <a:r>
              <a:rPr lang="en-US" altLang="zh-CN" sz="2000" b="1" dirty="0"/>
              <a:t>Fabric</a:t>
            </a:r>
            <a:endParaRPr lang="zh-CN" altLang="en-US" sz="20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F843E89-5846-4E32-B598-457B9A441682}"/>
              </a:ext>
            </a:extLst>
          </p:cNvPr>
          <p:cNvSpPr txBox="1"/>
          <p:nvPr/>
        </p:nvSpPr>
        <p:spPr>
          <a:xfrm>
            <a:off x="7547372" y="3401350"/>
            <a:ext cx="643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/>
              <a:t>. . .</a:t>
            </a:r>
            <a:endParaRPr lang="zh-CN" altLang="en-US" sz="28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EDAECC4-2BBF-4714-ABD2-A869FA740A5A}"/>
              </a:ext>
            </a:extLst>
          </p:cNvPr>
          <p:cNvSpPr txBox="1"/>
          <p:nvPr/>
        </p:nvSpPr>
        <p:spPr>
          <a:xfrm>
            <a:off x="10401549" y="3407480"/>
            <a:ext cx="643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/>
              <a:t>. . 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225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86F2E-2DA7-41A5-AD23-002BEF42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路由器扩展知识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1E6B2-7AFD-4B1C-81C9-36E6901E9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2530768-8F8B-4B2C-B9A5-CF71AC26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路由器的端系统角色</a:t>
            </a:r>
            <a:endParaRPr lang="en-US" altLang="zh-CN" dirty="0"/>
          </a:p>
          <a:p>
            <a:pPr lvl="1"/>
            <a:r>
              <a:rPr lang="zh-CN" altLang="en-US" dirty="0"/>
              <a:t>也作为网络端系统进行协议交互</a:t>
            </a:r>
            <a:endParaRPr lang="en-US" altLang="zh-CN" dirty="0"/>
          </a:p>
          <a:p>
            <a:pPr lvl="2"/>
            <a:r>
              <a:rPr lang="zh-CN" altLang="en-US" dirty="0"/>
              <a:t>远程网络管理，</a:t>
            </a:r>
            <a:r>
              <a:rPr lang="en-US" altLang="zh-CN" dirty="0"/>
              <a:t>SNMP</a:t>
            </a:r>
          </a:p>
          <a:p>
            <a:pPr lvl="2"/>
            <a:r>
              <a:rPr lang="zh-CN" altLang="en-US" dirty="0"/>
              <a:t>远程网络配置，</a:t>
            </a:r>
            <a:r>
              <a:rPr lang="en-US" altLang="zh-CN" dirty="0"/>
              <a:t>SSH</a:t>
            </a:r>
          </a:p>
          <a:p>
            <a:pPr lvl="2"/>
            <a:r>
              <a:rPr lang="zh-CN" altLang="en-US" dirty="0"/>
              <a:t>文件传输，</a:t>
            </a:r>
            <a:r>
              <a:rPr lang="en-US" altLang="zh-CN" dirty="0"/>
              <a:t>FTP</a:t>
            </a:r>
            <a:r>
              <a:rPr lang="zh-CN" altLang="en-US" dirty="0"/>
              <a:t>，</a:t>
            </a:r>
            <a:r>
              <a:rPr lang="en-US" altLang="zh-CN" dirty="0"/>
              <a:t>TFTP</a:t>
            </a:r>
          </a:p>
          <a:p>
            <a:pPr lvl="2"/>
            <a:r>
              <a:rPr lang="zh-CN" altLang="en-US" dirty="0"/>
              <a:t>各种路由协议交互</a:t>
            </a:r>
            <a:endParaRPr lang="en-US" altLang="zh-CN" dirty="0"/>
          </a:p>
          <a:p>
            <a:pPr lvl="2"/>
            <a:r>
              <a:rPr lang="en-US" altLang="zh-CN" dirty="0"/>
              <a:t> . . .</a:t>
            </a:r>
          </a:p>
          <a:p>
            <a:pPr lvl="1"/>
            <a:r>
              <a:rPr lang="zh-CN" altLang="en-US" dirty="0"/>
              <a:t>路由器控制平面包含完整</a:t>
            </a:r>
            <a:r>
              <a:rPr lang="en-US" altLang="zh-CN" dirty="0"/>
              <a:t>TCP/IP</a:t>
            </a:r>
            <a:r>
              <a:rPr lang="zh-CN" altLang="en-US" dirty="0"/>
              <a:t>协议栈</a:t>
            </a:r>
            <a:endParaRPr lang="en-US" altLang="zh-CN" dirty="0"/>
          </a:p>
          <a:p>
            <a:pPr lvl="2"/>
            <a:r>
              <a:rPr lang="zh-CN" altLang="en-US" dirty="0"/>
              <a:t>传输层协议</a:t>
            </a:r>
            <a:endParaRPr lang="en-US" altLang="zh-CN" dirty="0"/>
          </a:p>
          <a:p>
            <a:pPr lvl="2"/>
            <a:r>
              <a:rPr lang="zh-CN" altLang="en-US" dirty="0"/>
              <a:t>应用层协议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E1C6CC-20FC-45CC-86CB-EB4A62C88D2C}"/>
              </a:ext>
            </a:extLst>
          </p:cNvPr>
          <p:cNvSpPr/>
          <p:nvPr/>
        </p:nvSpPr>
        <p:spPr>
          <a:xfrm>
            <a:off x="6774392" y="5709424"/>
            <a:ext cx="4565997" cy="52322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与典型网络路由器差异较大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ECA5159-3D66-4663-9B60-F74D3F026146}"/>
              </a:ext>
            </a:extLst>
          </p:cNvPr>
          <p:cNvSpPr txBox="1">
            <a:spLocks/>
          </p:cNvSpPr>
          <p:nvPr/>
        </p:nvSpPr>
        <p:spPr>
          <a:xfrm>
            <a:off x="6218664" y="1500871"/>
            <a:ext cx="5410896" cy="4288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3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家用路由器</a:t>
            </a:r>
            <a:endParaRPr lang="en-US" altLang="zh-CN" dirty="0"/>
          </a:p>
          <a:p>
            <a:pPr lvl="1"/>
            <a:r>
              <a:rPr lang="zh-CN" altLang="en-US" dirty="0"/>
              <a:t>不运行动态路由协议（出口唯一）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DHCP</a:t>
            </a:r>
            <a:r>
              <a:rPr lang="zh-CN" altLang="en-US" dirty="0"/>
              <a:t>协议，分配私有</a:t>
            </a:r>
            <a:r>
              <a:rPr lang="en-US" altLang="zh-CN" dirty="0"/>
              <a:t>IP</a:t>
            </a:r>
          </a:p>
          <a:p>
            <a:pPr lvl="1"/>
            <a:r>
              <a:rPr lang="en-US" altLang="zh-CN" dirty="0"/>
              <a:t>NAT</a:t>
            </a:r>
            <a:r>
              <a:rPr lang="zh-CN" altLang="en-US" dirty="0"/>
              <a:t>地址转换</a:t>
            </a:r>
            <a:endParaRPr lang="en-US" altLang="zh-CN" dirty="0"/>
          </a:p>
          <a:p>
            <a:pPr lvl="1"/>
            <a:r>
              <a:rPr lang="zh-CN" altLang="en-US" dirty="0"/>
              <a:t>本地</a:t>
            </a:r>
            <a:r>
              <a:rPr lang="en-US" altLang="zh-CN" dirty="0"/>
              <a:t>DNS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用户管理及认证</a:t>
            </a:r>
            <a:endParaRPr lang="en-US" altLang="zh-CN" dirty="0"/>
          </a:p>
          <a:p>
            <a:pPr lvl="1"/>
            <a:r>
              <a:rPr lang="zh-CN" altLang="en-US" dirty="0"/>
              <a:t>防火墙功能</a:t>
            </a:r>
            <a:endParaRPr lang="en-US" altLang="zh-CN" dirty="0"/>
          </a:p>
          <a:p>
            <a:pPr lvl="1"/>
            <a:r>
              <a:rPr lang="zh-CN" altLang="en-US" dirty="0"/>
              <a:t>无线</a:t>
            </a:r>
            <a:r>
              <a:rPr lang="en-US" altLang="zh-CN" dirty="0"/>
              <a:t>AP</a:t>
            </a:r>
          </a:p>
          <a:p>
            <a:pPr lvl="1"/>
            <a:r>
              <a:rPr lang="en-US" altLang="zh-CN" dirty="0"/>
              <a:t>. . 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556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8070E-0490-45C9-99FF-58CB97F8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D293-0714-412F-9C4B-B80065C4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527425"/>
            <a:ext cx="10972800" cy="2598741"/>
          </a:xfrm>
        </p:spPr>
        <p:txBody>
          <a:bodyPr/>
          <a:lstStyle/>
          <a:p>
            <a:r>
              <a:rPr lang="zh-CN" altLang="en-US" sz="1800" dirty="0">
                <a:solidFill>
                  <a:srgbClr val="0070C0"/>
                </a:solidFill>
              </a:rPr>
              <a:t>去中心化数据交换</a:t>
            </a:r>
            <a:r>
              <a:rPr lang="zh-CN" altLang="en-US" sz="1800" dirty="0"/>
              <a:t>：每个数据端口执行独立计算任务</a:t>
            </a:r>
            <a:endParaRPr lang="en-US" altLang="zh-CN" sz="1800" dirty="0"/>
          </a:p>
          <a:p>
            <a:pPr lvl="1"/>
            <a:r>
              <a:rPr lang="zh-CN" altLang="en-US" sz="1400" dirty="0"/>
              <a:t>处理物理层、链路层信息，获取网络层报文</a:t>
            </a:r>
            <a:endParaRPr lang="en-US" altLang="zh-CN" sz="1400" dirty="0"/>
          </a:p>
          <a:p>
            <a:pPr lvl="1"/>
            <a:r>
              <a:rPr lang="zh-CN" altLang="en-US" sz="1400" dirty="0"/>
              <a:t>基于报文头部字段，在</a:t>
            </a:r>
            <a:r>
              <a:rPr lang="zh-CN" altLang="en-US" sz="1400" dirty="0">
                <a:solidFill>
                  <a:srgbClr val="0070C0"/>
                </a:solidFill>
              </a:rPr>
              <a:t>转发表</a:t>
            </a:r>
            <a:r>
              <a:rPr lang="zh-CN" altLang="en-US" sz="1400" dirty="0"/>
              <a:t>中查找对应的输出端口，通过</a:t>
            </a:r>
            <a:r>
              <a:rPr lang="zh-CN" altLang="en-US" sz="1400" dirty="0">
                <a:solidFill>
                  <a:srgbClr val="0070C0"/>
                </a:solidFill>
              </a:rPr>
              <a:t>交换结构</a:t>
            </a:r>
            <a:r>
              <a:rPr lang="en-US" altLang="zh-CN" sz="1400" dirty="0">
                <a:solidFill>
                  <a:srgbClr val="0070C0"/>
                </a:solidFill>
              </a:rPr>
              <a:t>(switch fabric)</a:t>
            </a:r>
            <a:r>
              <a:rPr lang="zh-CN" altLang="en-US" sz="1400" dirty="0"/>
              <a:t>最终传输到对应输出端口</a:t>
            </a:r>
            <a:endParaRPr lang="en-US" altLang="zh-CN" sz="1400" dirty="0"/>
          </a:p>
          <a:p>
            <a:pPr lvl="2"/>
            <a:r>
              <a:rPr lang="zh-CN" altLang="en-US" sz="1200" dirty="0"/>
              <a:t>每个输入端口在内存里维护</a:t>
            </a:r>
            <a:r>
              <a:rPr lang="zh-CN" altLang="en-US" sz="1200" dirty="0">
                <a:solidFill>
                  <a:srgbClr val="0070C0"/>
                </a:solidFill>
              </a:rPr>
              <a:t>转发表</a:t>
            </a:r>
            <a:endParaRPr lang="en-US" altLang="zh-CN" sz="1200" dirty="0">
              <a:solidFill>
                <a:srgbClr val="0070C0"/>
              </a:solidFill>
            </a:endParaRPr>
          </a:p>
          <a:p>
            <a:pPr lvl="2"/>
            <a:r>
              <a:rPr lang="zh-CN" altLang="en-US" sz="1200" dirty="0"/>
              <a:t>又称</a:t>
            </a:r>
            <a:r>
              <a:rPr lang="zh-CN" altLang="en-US" sz="1200" dirty="0">
                <a:solidFill>
                  <a:srgbClr val="C00000"/>
                </a:solidFill>
              </a:rPr>
              <a:t>“匹配</a:t>
            </a:r>
            <a:r>
              <a:rPr lang="en-US" altLang="zh-CN" sz="1200" dirty="0">
                <a:solidFill>
                  <a:srgbClr val="C00000"/>
                </a:solidFill>
              </a:rPr>
              <a:t>-</a:t>
            </a:r>
            <a:r>
              <a:rPr lang="zh-CN" altLang="en-US" sz="1200" dirty="0">
                <a:solidFill>
                  <a:srgbClr val="C00000"/>
                </a:solidFill>
              </a:rPr>
              <a:t>动作</a:t>
            </a:r>
            <a:r>
              <a:rPr lang="en-US" altLang="zh-CN" sz="1200" dirty="0">
                <a:solidFill>
                  <a:srgbClr val="C00000"/>
                </a:solidFill>
              </a:rPr>
              <a:t>(match-action)</a:t>
            </a:r>
            <a:r>
              <a:rPr lang="zh-CN" altLang="en-US" sz="1200" dirty="0">
                <a:solidFill>
                  <a:srgbClr val="C00000"/>
                </a:solidFill>
              </a:rPr>
              <a:t>”</a:t>
            </a:r>
            <a:r>
              <a:rPr lang="zh-CN" altLang="en-US" sz="1200" dirty="0"/>
              <a:t>模式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800" dirty="0"/>
              <a:t>优势：每个端口独立工作，达到“线速”</a:t>
            </a:r>
            <a:endParaRPr lang="en-US" altLang="zh-CN" sz="1800" dirty="0"/>
          </a:p>
          <a:p>
            <a:pPr lvl="1"/>
            <a:r>
              <a:rPr lang="zh-CN" altLang="en-US" sz="1400" dirty="0">
                <a:solidFill>
                  <a:srgbClr val="C00000"/>
                </a:solidFill>
              </a:rPr>
              <a:t>线速（</a:t>
            </a:r>
            <a:r>
              <a:rPr lang="en-US" altLang="zh-CN" sz="1400" dirty="0">
                <a:solidFill>
                  <a:srgbClr val="C00000"/>
                </a:solidFill>
              </a:rPr>
              <a:t>line rate)</a:t>
            </a:r>
            <a:r>
              <a:rPr lang="zh-CN" altLang="en-US" sz="1400" dirty="0"/>
              <a:t>：每个端口的传输带宽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800" dirty="0"/>
              <a:t>如果报文到达速度超过交换结构速度（如：多个输入端口往同一输出端口转发数据）</a:t>
            </a:r>
            <a:endParaRPr lang="en-US" altLang="zh-CN" sz="1800" dirty="0"/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报文将在输入端口队列中缓存</a:t>
            </a:r>
            <a:endParaRPr lang="en-US" altLang="zh-CN" sz="1400" dirty="0"/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缓存溢出后，丢弃后续报文</a:t>
            </a:r>
            <a:endParaRPr lang="en-US" altLang="zh-CN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9B367-E762-4B22-A12D-BC7D928437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4109DF7-A4AA-4E4F-8522-7FF56E7D8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1" y="1560513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D8E19C8-999F-427E-B609-64F6E6CF1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2074863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物理层处理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9AF66A9-53F9-4C47-8397-7F63514E5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9" y="1746249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1B9980C1-FE72-429E-A3E6-E44B18922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1697037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4159B3C5-ECEA-4901-9067-482BE9A3E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476" y="2486024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4AF38662-A64F-443E-82F3-1D75D684D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2465388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E12FE89F-8CD7-4394-9CC7-18012B086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988" y="2422524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6152FD41-E2F7-40D6-9A8F-3AED6E062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7638" y="2463799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0C782F30-724C-4705-B34B-B6ACC45CD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2055813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4CB3F403-53DE-4782-A975-4384161DB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417" y="1709737"/>
            <a:ext cx="11721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查转发表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报文队列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1994BDE3-8FD6-42B5-A737-A8DA72D5F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26" y="944563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ED9B3EC8-83A2-4586-8E71-0B4C4C4E1E9F}"/>
              </a:ext>
            </a:extLst>
          </p:cNvPr>
          <p:cNvGrpSpPr>
            <a:grpSpLocks/>
          </p:cNvGrpSpPr>
          <p:nvPr/>
        </p:nvGrpSpPr>
        <p:grpSpPr bwMode="auto">
          <a:xfrm>
            <a:off x="6699251" y="2316162"/>
            <a:ext cx="993775" cy="468312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8E73DA6-75D0-4F56-B9DF-30B435C3F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CB94F460-A476-4207-90D1-E69B9AB6F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2687FF59-0C4C-4B35-B886-6132983D5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C8ECD7A-8A48-4DB7-BCDE-FA1068BA1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41C8455F-0C15-490F-8A43-D0FF8039B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2CECFBBF-2612-4B71-9D22-83FA2FBE6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AE609142-DB69-402A-A8E4-B3FC14C94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9CF7F692-54C7-4B7A-B6E2-7EAD16F89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553CC73C-E517-49F3-91B7-B9FB0C745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Rectangle 46">
            <a:extLst>
              <a:ext uri="{FF2B5EF4-FFF2-40B4-BE49-F238E27FC236}">
                <a16:creationId xmlns:a16="http://schemas.microsoft.com/office/drawing/2014/main" id="{EB045B48-1781-4C26-9025-FA43FEB34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0" y="207327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交换结构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58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8070E-0490-45C9-99FF-58CB97F8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输入端口：转发策略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D293-0714-412F-9C4B-B80065C4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527425"/>
            <a:ext cx="10972800" cy="2598741"/>
          </a:xfrm>
        </p:spPr>
        <p:txBody>
          <a:bodyPr/>
          <a:lstStyle/>
          <a:p>
            <a:r>
              <a:rPr lang="zh-CN" altLang="en-US" sz="2000" dirty="0"/>
              <a:t>基于转发表的转发策略有</a:t>
            </a:r>
            <a:r>
              <a:rPr lang="en-US" altLang="zh-CN" sz="2000" dirty="0"/>
              <a:t>2</a:t>
            </a:r>
            <a:r>
              <a:rPr lang="zh-CN" altLang="en-US" sz="2000" dirty="0"/>
              <a:t>种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基于目的地址的转发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只根据目的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</a:t>
            </a:r>
            <a:endParaRPr lang="en-US" altLang="zh-CN" sz="1600" dirty="0"/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传统交换机中常用（受限于芯片计算能力）</a:t>
            </a:r>
            <a:endParaRPr lang="en-US" altLang="zh-CN" sz="1600" dirty="0"/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通用转发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可以根据数据报文中任意字段的组合</a:t>
            </a:r>
            <a:endParaRPr lang="en-US" altLang="zh-CN" sz="1600" dirty="0"/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现代软件定义网络中使用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9B367-E762-4B22-A12D-BC7D928437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4109DF7-A4AA-4E4F-8522-7FF56E7D8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1" y="1560513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D8E19C8-999F-427E-B609-64F6E6CF1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2074863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物理层处理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9AF66A9-53F9-4C47-8397-7F63514E5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9" y="1746249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1B9980C1-FE72-429E-A3E6-E44B18922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1697037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4159B3C5-ECEA-4901-9067-482BE9A3E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476" y="2486024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4AF38662-A64F-443E-82F3-1D75D684D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2465388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E12FE89F-8CD7-4394-9CC7-18012B086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988" y="2422524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6152FD41-E2F7-40D6-9A8F-3AED6E062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7638" y="2463799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0C782F30-724C-4705-B34B-B6ACC45CD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2055813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4CB3F403-53DE-4782-A975-4384161DB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417" y="1709737"/>
            <a:ext cx="11721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查转发表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报文队列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1994BDE3-8FD6-42B5-A737-A8DA72D5F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26" y="944563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ED9B3EC8-83A2-4586-8E71-0B4C4C4E1E9F}"/>
              </a:ext>
            </a:extLst>
          </p:cNvPr>
          <p:cNvGrpSpPr>
            <a:grpSpLocks/>
          </p:cNvGrpSpPr>
          <p:nvPr/>
        </p:nvGrpSpPr>
        <p:grpSpPr bwMode="auto">
          <a:xfrm>
            <a:off x="6699251" y="2316162"/>
            <a:ext cx="993775" cy="468312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8E73DA6-75D0-4F56-B9DF-30B435C3F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CB94F460-A476-4207-90D1-E69B9AB6F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2687FF59-0C4C-4B35-B886-6132983D5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C8ECD7A-8A48-4DB7-BCDE-FA1068BA1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41C8455F-0C15-490F-8A43-D0FF8039B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2CECFBBF-2612-4B71-9D22-83FA2FBE6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AE609142-DB69-402A-A8E4-B3FC14C94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9CF7F692-54C7-4B7A-B6E2-7EAD16F89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553CC73C-E517-49F3-91B7-B9FB0C745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Rectangle 46">
            <a:extLst>
              <a:ext uri="{FF2B5EF4-FFF2-40B4-BE49-F238E27FC236}">
                <a16:creationId xmlns:a16="http://schemas.microsoft.com/office/drawing/2014/main" id="{EB045B48-1781-4C26-9025-FA43FEB34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0" y="207327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交换结构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357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076E6-C4DC-46EC-A556-315B7D45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输入端口：基于目的地址的转发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2347F-E6ED-4640-A7A4-58EDDB71F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2CED1D-FC3D-4487-84D6-B280E7645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317" y="1642377"/>
            <a:ext cx="5094664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目的地址范围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11001000 00010111 00010000 00000000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11001000 00010111 00010111 11111111</a:t>
            </a:r>
          </a:p>
          <a:p>
            <a:pPr algn="just"/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11001000 00010111 00011000 00000000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11001000 00010111 00011000 11111111  </a:t>
            </a:r>
          </a:p>
          <a:p>
            <a:pPr algn="just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11001000 00010111 00011001 00000000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11001000 00010111 00011111 11111111  </a:t>
            </a:r>
          </a:p>
          <a:p>
            <a:pPr algn="just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6CAED-0589-4DBA-8F96-98B288104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228" y="1643093"/>
            <a:ext cx="110799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输出端口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algn="just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algn="just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pPr algn="just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57ACC9-BC7B-4E5C-9673-CA98162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71600"/>
            <a:ext cx="7223125" cy="452596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6AD6B285-79FF-448A-B435-F84162CC9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7" y="2189162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7D45E0E-A44D-440A-B5B3-ABB82B1B3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675" y="3224212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FA70DDD-3D25-42FE-B6F9-1FEE0C1BF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325" y="4346574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DDDE6D2-18C0-46B5-AA69-1EBF41C15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2975" y="5448299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A66263-EB73-4B46-9F9D-5BABDDB52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2524" y="1382712"/>
            <a:ext cx="0" cy="451485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C487DE4F-FBCD-4863-8972-D0F0E64B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591" y="5953421"/>
            <a:ext cx="594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地址范围不规整？地址范围有重叠？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3FF67C0D-6CA0-4262-B239-C65548C0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1141412"/>
            <a:ext cx="222798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3735301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E0EB8-51D2-416F-9A7F-46A34E25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输入端口：最长前缀匹配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0E424-12E6-4FED-A7A9-1AE35C9AC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28D54B60-1EEC-433E-A628-AD0F73E91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1335088"/>
            <a:ext cx="8001000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B6215676-F032-4BA3-9CB6-C389FC182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269" y="5668934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01842F7-0B6F-47F0-8E8E-C3E3B9CC2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619" y="6064222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EA5599-0D37-4117-B38C-00B43FA2D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31" y="2945606"/>
            <a:ext cx="4575291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目的地址范围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11001000 00010111 00010*** *********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11001000 00010111 00011000 *********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11001000 00010111 00011*** *********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otherwise            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4CAAF1F-FECB-4257-B23A-17515028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119" y="5997031"/>
            <a:ext cx="6135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目的地址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11001000  00010111  00011000  10101010 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22C50F0F-C26F-4608-A06F-189F1D3B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640" y="5267902"/>
            <a:ext cx="760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678873D1-8107-42C9-85B8-4F2F13806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119" y="5650986"/>
            <a:ext cx="6024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目的地址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11001000  00010111  00010110  10100001 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49FE0D80-21FC-49E6-9D5A-7D522B8EC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696" y="5620208"/>
            <a:ext cx="13340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哪个端口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51ADD722-D1F5-4F20-94DC-0AD4C69F7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856" y="5986434"/>
            <a:ext cx="13340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哪个端口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CEEF696D-7703-4F50-8F3B-BAA85DDC0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575" y="2020888"/>
            <a:ext cx="779938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给定目的地址在转发表中进行查找时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使用匹配到的</a:t>
            </a: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地址前缀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8A73D2AF-B3E8-4007-8FBE-893046C1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1036638"/>
            <a:ext cx="233910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800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最长前缀匹配</a:t>
            </a:r>
            <a:endParaRPr lang="en-US" altLang="zh-CN" sz="2800" i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5BD78753-43AE-460B-83B4-6BDED4C53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2961482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D189601F-BE3C-438B-B7A8-FEF3C212A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8563" y="3396456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id="{0D38D847-2FA7-40EC-BCB3-1889629EF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725" y="3826669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89CE8216-7815-4AA5-843C-63F1D271D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3325" y="4245769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E98CC7D1-171C-4E82-B02E-B1732A85E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150" y="4675981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BA0514F4-CA3A-4EE6-A6B3-15CFF2E76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3338" y="2961482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CC6BF6E2-83CA-4DDB-AB9E-858469D07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788" y="2904332"/>
            <a:ext cx="1107996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输出端口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38F18BFD-68D3-4289-ACAC-55398EE4E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575508"/>
            <a:ext cx="779938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将表中目的地址范围表示为</a:t>
            </a: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072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454AD-A62A-4804-AEFE-2C0788CF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输入端口：最长前缀匹配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6C8FC-66F7-4BF9-A95F-0DBA52F8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为什么将目的地址范围表示为前缀的形式？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区间表示更能消除歧义，为什么不用区间法？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原因：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现代网络的性能要求极高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转发表查找需要在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纳秒级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时间内完成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现代路由器的转发表实现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ternary content addressable memories (TCAMs)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TCAM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优势：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可以对所有地址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并行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匹配，无论转发表多大只消耗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个时钟周期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类匹配值：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，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，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dont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 care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Cisco Catalyst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TCAM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支持百万级表项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238D29-0F47-4F0B-906B-D889AC317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12A93-476A-4B03-958E-9DFD4188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输入端口：缓冲队列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EBA66-6691-4E3C-8F79-E7D3F4B5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交换核心或输出端口速度低于多个输入端口到达速率之和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 -&gt;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在输入端口排队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r>
              <a:rPr lang="zh-CN" altLang="en-US" sz="2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甚至导致排队延迟与丢包</a:t>
            </a:r>
            <a:endParaRPr lang="en-US" altLang="zh-CN" sz="2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r>
              <a:rPr lang="zh-CN" altLang="en-US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排头阻塞（</a:t>
            </a:r>
            <a:r>
              <a:rPr lang="en-US" altLang="zh-CN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Head-of-the-Line blocking, HOL blocking):</a:t>
            </a:r>
          </a:p>
          <a:p>
            <a:pPr lvl="1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队列中的报文，导致后续报文也需等待，即便后续报文对应的输出端口是空闲的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283AB-0DF0-4E78-AD52-68390895F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5C3FB55-F9BC-471F-95BC-70165B39EF30}"/>
              </a:ext>
            </a:extLst>
          </p:cNvPr>
          <p:cNvGrpSpPr>
            <a:grpSpLocks/>
          </p:cNvGrpSpPr>
          <p:nvPr/>
        </p:nvGrpSpPr>
        <p:grpSpPr bwMode="auto">
          <a:xfrm>
            <a:off x="2904961" y="3804677"/>
            <a:ext cx="3027362" cy="1809750"/>
            <a:chOff x="523" y="976"/>
            <a:chExt cx="2099" cy="1356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91283A96-45D7-4986-9DF0-6FF7015DC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52C33DFF-AE6B-4A99-AFD3-49DEFC2348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1A59AA8F-4012-4F51-92A5-465B45C01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Rectangle 11">
                <a:extLst>
                  <a:ext uri="{FF2B5EF4-FFF2-40B4-BE49-F238E27FC236}">
                    <a16:creationId xmlns:a16="http://schemas.microsoft.com/office/drawing/2014/main" id="{37D4F2FF-3D74-462F-9855-7AE354357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12">
                <a:extLst>
                  <a:ext uri="{FF2B5EF4-FFF2-40B4-BE49-F238E27FC236}">
                    <a16:creationId xmlns:a16="http://schemas.microsoft.com/office/drawing/2014/main" id="{4479657A-ED5D-40A5-A888-2217FD04D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DB65E660-6185-4A8C-95D3-4BD2F51E8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23" name="Rectangle 14">
                <a:extLst>
                  <a:ext uri="{FF2B5EF4-FFF2-40B4-BE49-F238E27FC236}">
                    <a16:creationId xmlns:a16="http://schemas.microsoft.com/office/drawing/2014/main" id="{790F0059-F328-4F29-8990-F3A6BD055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15">
                <a:extLst>
                  <a:ext uri="{FF2B5EF4-FFF2-40B4-BE49-F238E27FC236}">
                    <a16:creationId xmlns:a16="http://schemas.microsoft.com/office/drawing/2014/main" id="{D291FDEF-27AA-4639-84FE-9512A3AE0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E31945DB-F466-4749-90CF-8426C557A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E61F46AE-9EFB-47CD-A64E-FA5F7DD1B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18">
              <a:extLst>
                <a:ext uri="{FF2B5EF4-FFF2-40B4-BE49-F238E27FC236}">
                  <a16:creationId xmlns:a16="http://schemas.microsoft.com/office/drawing/2014/main" id="{7EFAF8E9-CFB9-4796-9B89-9CEEB336A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19">
              <a:extLst>
                <a:ext uri="{FF2B5EF4-FFF2-40B4-BE49-F238E27FC236}">
                  <a16:creationId xmlns:a16="http://schemas.microsoft.com/office/drawing/2014/main" id="{A70BC31E-05D8-4F68-9401-97F3F9FFE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15A03645-1597-4F71-8A32-E721E23F0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21">
              <a:extLst>
                <a:ext uri="{FF2B5EF4-FFF2-40B4-BE49-F238E27FC236}">
                  <a16:creationId xmlns:a16="http://schemas.microsoft.com/office/drawing/2014/main" id="{D3983821-9FCE-4FD4-BB4E-17918697C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22">
              <a:extLst>
                <a:ext uri="{FF2B5EF4-FFF2-40B4-BE49-F238E27FC236}">
                  <a16:creationId xmlns:a16="http://schemas.microsoft.com/office/drawing/2014/main" id="{42E5E56A-7D84-4FB6-8360-CFD896BB3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DB6B1EC-3721-428B-B5DD-EAC02F9A7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20" name="Line 24">
                <a:extLst>
                  <a:ext uri="{FF2B5EF4-FFF2-40B4-BE49-F238E27FC236}">
                    <a16:creationId xmlns:a16="http://schemas.microsoft.com/office/drawing/2014/main" id="{D789564E-E4B9-4373-8FAC-90643B889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E3401F52-5BF5-49B7-9295-8A40EE9CF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Line 26">
                <a:extLst>
                  <a:ext uri="{FF2B5EF4-FFF2-40B4-BE49-F238E27FC236}">
                    <a16:creationId xmlns:a16="http://schemas.microsoft.com/office/drawing/2014/main" id="{DA44D950-DB36-4651-ADDE-15BC04F2BA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8ACE0536-6B51-4BEA-ACF4-A9D7235B7F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17" name="Line 28">
                <a:extLst>
                  <a:ext uri="{FF2B5EF4-FFF2-40B4-BE49-F238E27FC236}">
                    <a16:creationId xmlns:a16="http://schemas.microsoft.com/office/drawing/2014/main" id="{527408A7-D850-41D4-A55A-7A2175BD2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29">
                <a:extLst>
                  <a:ext uri="{FF2B5EF4-FFF2-40B4-BE49-F238E27FC236}">
                    <a16:creationId xmlns:a16="http://schemas.microsoft.com/office/drawing/2014/main" id="{74B86742-C49C-4CF3-AE89-871FAE262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A7908BE5-8DDF-46F2-95FD-7CAE590BA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Rectangle 55">
            <a:extLst>
              <a:ext uri="{FF2B5EF4-FFF2-40B4-BE49-F238E27FC236}">
                <a16:creationId xmlns:a16="http://schemas.microsoft.com/office/drawing/2014/main" id="{525B8EC9-3F6F-4AEE-9128-FD0E6DF50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399" y="3801503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D3768D23-2548-4F23-A625-C237E92B2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111" y="4533340"/>
            <a:ext cx="252412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57">
            <a:extLst>
              <a:ext uri="{FF2B5EF4-FFF2-40B4-BE49-F238E27FC236}">
                <a16:creationId xmlns:a16="http://schemas.microsoft.com/office/drawing/2014/main" id="{6C35C02F-E570-44A2-BEEE-949BA1C69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524" y="5168341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58">
            <a:extLst>
              <a:ext uri="{FF2B5EF4-FFF2-40B4-BE49-F238E27FC236}">
                <a16:creationId xmlns:a16="http://schemas.microsoft.com/office/drawing/2014/main" id="{EB69B303-5FDF-45D7-A291-F8D1A3B4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624" y="3796740"/>
            <a:ext cx="252413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3916AE25-02C3-404C-858C-1AF644C96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861" y="5157228"/>
            <a:ext cx="252412" cy="131763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60">
            <a:extLst>
              <a:ext uri="{FF2B5EF4-FFF2-40B4-BE49-F238E27FC236}">
                <a16:creationId xmlns:a16="http://schemas.microsoft.com/office/drawing/2014/main" id="{1F44D586-44B0-4522-AA10-0402F6C8B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9498" y="3857066"/>
            <a:ext cx="1479550" cy="15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61">
            <a:extLst>
              <a:ext uri="{FF2B5EF4-FFF2-40B4-BE49-F238E27FC236}">
                <a16:creationId xmlns:a16="http://schemas.microsoft.com/office/drawing/2014/main" id="{4C749F1D-3DF5-40C7-ABEC-084EEF6D40E6}"/>
              </a:ext>
            </a:extLst>
          </p:cNvPr>
          <p:cNvSpPr>
            <a:spLocks/>
          </p:cNvSpPr>
          <p:nvPr/>
        </p:nvSpPr>
        <p:spPr bwMode="auto">
          <a:xfrm>
            <a:off x="3693949" y="4255527"/>
            <a:ext cx="1395413" cy="979488"/>
          </a:xfrm>
          <a:custGeom>
            <a:avLst/>
            <a:gdLst>
              <a:gd name="T0" fmla="*/ 0 w 967"/>
              <a:gd name="T1" fmla="*/ 2147483647 h 735"/>
              <a:gd name="T2" fmla="*/ 2147483647 w 967"/>
              <a:gd name="T3" fmla="*/ 2147483647 h 735"/>
              <a:gd name="T4" fmla="*/ 2147483647 w 967"/>
              <a:gd name="T5" fmla="*/ 0 h 735"/>
              <a:gd name="T6" fmla="*/ 0 60000 65536"/>
              <a:gd name="T7" fmla="*/ 0 60000 65536"/>
              <a:gd name="T8" fmla="*/ 0 60000 65536"/>
              <a:gd name="T9" fmla="*/ 0 w 967"/>
              <a:gd name="T10" fmla="*/ 0 h 735"/>
              <a:gd name="T11" fmla="*/ 967 w 967"/>
              <a:gd name="T12" fmla="*/ 735 h 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62">
            <a:extLst>
              <a:ext uri="{FF2B5EF4-FFF2-40B4-BE49-F238E27FC236}">
                <a16:creationId xmlns:a16="http://schemas.microsoft.com/office/drawing/2014/main" id="{40C191E6-ED63-4BFB-A6FF-0F48E8AB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0361" y="4334453"/>
            <a:ext cx="3390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个红色报文产生竞争</a:t>
            </a:r>
            <a:endParaRPr lang="en-US" altLang="zh-CN" sz="1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64">
            <a:extLst>
              <a:ext uri="{FF2B5EF4-FFF2-40B4-BE49-F238E27FC236}">
                <a16:creationId xmlns:a16="http://schemas.microsoft.com/office/drawing/2014/main" id="{2CFC05A2-1771-4913-9825-5F4910C17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199" y="4601603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交换结构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73">
            <a:extLst>
              <a:ext uri="{FF2B5EF4-FFF2-40B4-BE49-F238E27FC236}">
                <a16:creationId xmlns:a16="http://schemas.microsoft.com/office/drawing/2014/main" id="{37EA2BBD-7484-4BC4-AABF-335B17FD2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974" y="4601602"/>
            <a:ext cx="1458913" cy="1905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79">
            <a:extLst>
              <a:ext uri="{FF2B5EF4-FFF2-40B4-BE49-F238E27FC236}">
                <a16:creationId xmlns:a16="http://schemas.microsoft.com/office/drawing/2014/main" id="{C6F99508-E552-4408-964E-05A3B1ADD12F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807005"/>
            <a:ext cx="3632201" cy="2265363"/>
            <a:chOff x="3074" y="2025"/>
            <a:chExt cx="2288" cy="1427"/>
          </a:xfrm>
        </p:grpSpPr>
        <p:grpSp>
          <p:nvGrpSpPr>
            <p:cNvPr id="40" name="Group 31">
              <a:extLst>
                <a:ext uri="{FF2B5EF4-FFF2-40B4-BE49-F238E27FC236}">
                  <a16:creationId xmlns:a16="http://schemas.microsoft.com/office/drawing/2014/main" id="{C60A1ABF-A8B1-46F3-A6AF-4F7120542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50" name="Rectangle 32">
                <a:extLst>
                  <a:ext uri="{FF2B5EF4-FFF2-40B4-BE49-F238E27FC236}">
                    <a16:creationId xmlns:a16="http://schemas.microsoft.com/office/drawing/2014/main" id="{97F326B1-D5CF-45D7-8FC8-F2FC215D3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1" name="Group 33">
                <a:extLst>
                  <a:ext uri="{FF2B5EF4-FFF2-40B4-BE49-F238E27FC236}">
                    <a16:creationId xmlns:a16="http://schemas.microsoft.com/office/drawing/2014/main" id="{D4B053B5-562F-4C05-9E1D-1E065C4132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70" name="Rectangle 34">
                  <a:extLst>
                    <a:ext uri="{FF2B5EF4-FFF2-40B4-BE49-F238E27FC236}">
                      <a16:creationId xmlns:a16="http://schemas.microsoft.com/office/drawing/2014/main" id="{4900D5E4-38B9-4508-9D80-84B5BCDEC1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Rectangle 35">
                  <a:extLst>
                    <a:ext uri="{FF2B5EF4-FFF2-40B4-BE49-F238E27FC236}">
                      <a16:creationId xmlns:a16="http://schemas.microsoft.com/office/drawing/2014/main" id="{6243DBF8-8D9F-45CA-9C9C-F78CDDCEB0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Rectangle 36">
                  <a:extLst>
                    <a:ext uri="{FF2B5EF4-FFF2-40B4-BE49-F238E27FC236}">
                      <a16:creationId xmlns:a16="http://schemas.microsoft.com/office/drawing/2014/main" id="{75D9343A-E7E3-48FF-81DE-3C3595C03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2" name="Group 37">
                <a:extLst>
                  <a:ext uri="{FF2B5EF4-FFF2-40B4-BE49-F238E27FC236}">
                    <a16:creationId xmlns:a16="http://schemas.microsoft.com/office/drawing/2014/main" id="{AE5AA6EE-4A17-43DC-BA21-0C14CE8442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7" name="Rectangle 38">
                  <a:extLst>
                    <a:ext uri="{FF2B5EF4-FFF2-40B4-BE49-F238E27FC236}">
                      <a16:creationId xmlns:a16="http://schemas.microsoft.com/office/drawing/2014/main" id="{69FF5E1D-E361-49C3-8E9C-8EFCA7D6A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Rectangle 39">
                  <a:extLst>
                    <a:ext uri="{FF2B5EF4-FFF2-40B4-BE49-F238E27FC236}">
                      <a16:creationId xmlns:a16="http://schemas.microsoft.com/office/drawing/2014/main" id="{D59D2B4B-574F-4F44-8259-446C852DE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Rectangle 40">
                  <a:extLst>
                    <a:ext uri="{FF2B5EF4-FFF2-40B4-BE49-F238E27FC236}">
                      <a16:creationId xmlns:a16="http://schemas.microsoft.com/office/drawing/2014/main" id="{C27E9139-751D-409C-81B7-53EB3BD18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3" name="Line 41">
                <a:extLst>
                  <a:ext uri="{FF2B5EF4-FFF2-40B4-BE49-F238E27FC236}">
                    <a16:creationId xmlns:a16="http://schemas.microsoft.com/office/drawing/2014/main" id="{8F766C56-1794-43AA-9FA7-1D0E57BA5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Line 42">
                <a:extLst>
                  <a:ext uri="{FF2B5EF4-FFF2-40B4-BE49-F238E27FC236}">
                    <a16:creationId xmlns:a16="http://schemas.microsoft.com/office/drawing/2014/main" id="{3E186F77-1E55-4385-AFC1-1FA6D10A1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Line 43">
                <a:extLst>
                  <a:ext uri="{FF2B5EF4-FFF2-40B4-BE49-F238E27FC236}">
                    <a16:creationId xmlns:a16="http://schemas.microsoft.com/office/drawing/2014/main" id="{3A63EB06-4705-488F-BF3F-922D5949D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Line 44">
                <a:extLst>
                  <a:ext uri="{FF2B5EF4-FFF2-40B4-BE49-F238E27FC236}">
                    <a16:creationId xmlns:a16="http://schemas.microsoft.com/office/drawing/2014/main" id="{CBE6B81F-59A3-4813-A7C8-9E4C21F3C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Line 45">
                <a:extLst>
                  <a:ext uri="{FF2B5EF4-FFF2-40B4-BE49-F238E27FC236}">
                    <a16:creationId xmlns:a16="http://schemas.microsoft.com/office/drawing/2014/main" id="{930605D1-392C-4C55-9922-3754F3E62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Line 46">
                <a:extLst>
                  <a:ext uri="{FF2B5EF4-FFF2-40B4-BE49-F238E27FC236}">
                    <a16:creationId xmlns:a16="http://schemas.microsoft.com/office/drawing/2014/main" id="{0A0C9074-0170-473F-B700-3BA04C29E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9" name="Group 47">
                <a:extLst>
                  <a:ext uri="{FF2B5EF4-FFF2-40B4-BE49-F238E27FC236}">
                    <a16:creationId xmlns:a16="http://schemas.microsoft.com/office/drawing/2014/main" id="{E3E061CF-D40C-420D-BDA0-D9479DDAA3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4" name="Line 48">
                  <a:extLst>
                    <a:ext uri="{FF2B5EF4-FFF2-40B4-BE49-F238E27FC236}">
                      <a16:creationId xmlns:a16="http://schemas.microsoft.com/office/drawing/2014/main" id="{A92F9F83-2246-4413-A651-E4FD7B1730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Line 49">
                  <a:extLst>
                    <a:ext uri="{FF2B5EF4-FFF2-40B4-BE49-F238E27FC236}">
                      <a16:creationId xmlns:a16="http://schemas.microsoft.com/office/drawing/2014/main" id="{2392FEFD-8E38-4F48-92E3-900C18C0A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Line 50">
                  <a:extLst>
                    <a:ext uri="{FF2B5EF4-FFF2-40B4-BE49-F238E27FC236}">
                      <a16:creationId xmlns:a16="http://schemas.microsoft.com/office/drawing/2014/main" id="{EB2F709C-F842-4AFB-9DCB-0E03762C4E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0" name="Group 51">
                <a:extLst>
                  <a:ext uri="{FF2B5EF4-FFF2-40B4-BE49-F238E27FC236}">
                    <a16:creationId xmlns:a16="http://schemas.microsoft.com/office/drawing/2014/main" id="{082348AB-B265-4BEC-9164-F49AA3E1B4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1" name="Line 52">
                  <a:extLst>
                    <a:ext uri="{FF2B5EF4-FFF2-40B4-BE49-F238E27FC236}">
                      <a16:creationId xmlns:a16="http://schemas.microsoft.com/office/drawing/2014/main" id="{CD11C0AA-8888-40F2-9E48-4DC977511A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Line 53">
                  <a:extLst>
                    <a:ext uri="{FF2B5EF4-FFF2-40B4-BE49-F238E27FC236}">
                      <a16:creationId xmlns:a16="http://schemas.microsoft.com/office/drawing/2014/main" id="{15A00A59-C5C8-4B14-A3B4-C8D8FA4AF4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Line 54">
                  <a:extLst>
                    <a:ext uri="{FF2B5EF4-FFF2-40B4-BE49-F238E27FC236}">
                      <a16:creationId xmlns:a16="http://schemas.microsoft.com/office/drawing/2014/main" id="{5C242D8B-FDD6-49CD-9A08-60CBE8549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1" name="Text Box 63">
              <a:extLst>
                <a:ext uri="{FF2B5EF4-FFF2-40B4-BE49-F238E27FC236}">
                  <a16:creationId xmlns:a16="http://schemas.microsoft.com/office/drawing/2014/main" id="{393D4BAE-C17B-4555-B98C-3757B1956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7" y="3219"/>
              <a:ext cx="20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绿色报文遭遇排头阻塞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65">
              <a:extLst>
                <a:ext uri="{FF2B5EF4-FFF2-40B4-BE49-F238E27FC236}">
                  <a16:creationId xmlns:a16="http://schemas.microsoft.com/office/drawing/2014/main" id="{2142FA25-2C7D-4CC2-B9A9-8DB159B53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507"/>
              <a:ext cx="6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交换结构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EAB6A0E8-4D7C-4454-801D-78DBB6B03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69">
              <a:extLst>
                <a:ext uri="{FF2B5EF4-FFF2-40B4-BE49-F238E27FC236}">
                  <a16:creationId xmlns:a16="http://schemas.microsoft.com/office/drawing/2014/main" id="{4CAA780D-2CB8-4173-8439-59B01809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70">
              <a:extLst>
                <a:ext uri="{FF2B5EF4-FFF2-40B4-BE49-F238E27FC236}">
                  <a16:creationId xmlns:a16="http://schemas.microsoft.com/office/drawing/2014/main" id="{5F180A57-7A17-4884-98EA-59B714410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1">
              <a:extLst>
                <a:ext uri="{FF2B5EF4-FFF2-40B4-BE49-F238E27FC236}">
                  <a16:creationId xmlns:a16="http://schemas.microsoft.com/office/drawing/2014/main" id="{5A6639CF-A451-4B1B-83CD-2F336B24A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65 h 735"/>
                <a:gd name="T2" fmla="*/ 134 w 967"/>
                <a:gd name="T3" fmla="*/ 65 h 735"/>
                <a:gd name="T4" fmla="*/ 25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72">
              <a:extLst>
                <a:ext uri="{FF2B5EF4-FFF2-40B4-BE49-F238E27FC236}">
                  <a16:creationId xmlns:a16="http://schemas.microsoft.com/office/drawing/2014/main" id="{FE18E78C-1491-4131-8B2B-B20B97032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76">
              <a:extLst>
                <a:ext uri="{FF2B5EF4-FFF2-40B4-BE49-F238E27FC236}">
                  <a16:creationId xmlns:a16="http://schemas.microsoft.com/office/drawing/2014/main" id="{6259E042-A71E-4AD5-8900-8F6DD9756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77">
              <a:extLst>
                <a:ext uri="{FF2B5EF4-FFF2-40B4-BE49-F238E27FC236}">
                  <a16:creationId xmlns:a16="http://schemas.microsoft.com/office/drawing/2014/main" id="{8F57EEB2-43CB-449F-9EFC-28A500F22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Text Box 62">
            <a:extLst>
              <a:ext uri="{FF2B5EF4-FFF2-40B4-BE49-F238E27FC236}">
                <a16:creationId xmlns:a16="http://schemas.microsoft.com/office/drawing/2014/main" id="{CE332BDE-30F4-4384-AA15-175063447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73" y="5651680"/>
            <a:ext cx="37146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个红色报文需要在队列中等待</a:t>
            </a:r>
            <a:endParaRPr lang="en-US" altLang="zh-CN" sz="1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345C013-EA93-4563-B72B-FEBE187DEA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714332" y="3968931"/>
            <a:ext cx="752557" cy="53556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B564EDA-4C1A-40F6-802C-6D9D7FB1C29E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>
            <a:off x="2731491" y="4519119"/>
            <a:ext cx="736240" cy="64922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559AA53-22F7-4BC6-A836-6DCDC1A0E942}"/>
              </a:ext>
            </a:extLst>
          </p:cNvPr>
          <p:cNvCxnSpPr>
            <a:cxnSpLocks/>
            <a:stCxn id="31" idx="2"/>
            <a:endCxn id="73" idx="0"/>
          </p:cNvCxnSpPr>
          <p:nvPr/>
        </p:nvCxnSpPr>
        <p:spPr bwMode="auto">
          <a:xfrm flipH="1">
            <a:off x="3350984" y="5298516"/>
            <a:ext cx="116747" cy="35316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4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5FD4C-D9C6-493F-BEB2-D4036428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D8C6E-82A1-4B9A-A3B3-E12E2A82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交换结构：将报文从输入端口的缓冲队列传输到正确的输出端口</a:t>
            </a:r>
            <a:endParaRPr lang="en-US" altLang="zh-CN" dirty="0"/>
          </a:p>
          <a:p>
            <a:r>
              <a:rPr lang="zh-CN" altLang="en-US" dirty="0"/>
              <a:t>交换速率：所有输入端口到输入端口的总速率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个输入端口，则期望的交换速率为</a:t>
            </a:r>
            <a:r>
              <a:rPr lang="en-US" altLang="zh-CN" dirty="0"/>
              <a:t>N</a:t>
            </a:r>
            <a:r>
              <a:rPr lang="zh-CN" altLang="en-US" dirty="0"/>
              <a:t>倍线速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种典型的交换结构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EBF607-C711-4046-9E65-34B421C0D7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F39D8C-6027-4C0A-AB98-83E26E23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20" y="3534342"/>
            <a:ext cx="3952875" cy="1752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B5FB03-9BED-441E-96EF-9C4538345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187" y="3534342"/>
            <a:ext cx="2894248" cy="16724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05C01B-D8F4-43E8-9A3C-9CECDC5AB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166" y="2706323"/>
            <a:ext cx="3486581" cy="25806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CB726AE-98C0-420C-B4DC-1131AA1A381A}"/>
              </a:ext>
            </a:extLst>
          </p:cNvPr>
          <p:cNvSpPr txBox="1"/>
          <p:nvPr/>
        </p:nvSpPr>
        <p:spPr>
          <a:xfrm>
            <a:off x="1126002" y="5518969"/>
            <a:ext cx="2988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早期路由器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8E4B77-930C-4DBE-9FA8-3ABE6910E740}"/>
              </a:ext>
            </a:extLst>
          </p:cNvPr>
          <p:cNvSpPr txBox="1"/>
          <p:nvPr/>
        </p:nvSpPr>
        <p:spPr>
          <a:xfrm>
            <a:off x="5334000" y="5518970"/>
            <a:ext cx="187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共享总线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5E8F3-1A10-40A0-A9BD-E1544E34B076}"/>
              </a:ext>
            </a:extLst>
          </p:cNvPr>
          <p:cNvSpPr txBox="1"/>
          <p:nvPr/>
        </p:nvSpPr>
        <p:spPr>
          <a:xfrm>
            <a:off x="8632278" y="5518970"/>
            <a:ext cx="3331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纵横式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Crossbar</a:t>
            </a:r>
          </a:p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应用于高性能分布式路由器</a:t>
            </a:r>
          </a:p>
        </p:txBody>
      </p:sp>
    </p:spTree>
    <p:extLst>
      <p:ext uri="{BB962C8B-B14F-4D97-AF65-F5344CB8AC3E}">
        <p14:creationId xmlns:p14="http://schemas.microsoft.com/office/powerpoint/2010/main" val="2030443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2EA46-6B7C-4C4C-8A2C-5C4F62DE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交换结构：共享内存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168AF-7039-405E-ADCD-4CA8FF55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最初的交换机实现</a:t>
            </a:r>
            <a:endParaRPr lang="en-US" altLang="zh-CN" dirty="0"/>
          </a:p>
          <a:p>
            <a:r>
              <a:rPr lang="zh-CN" altLang="en-US" dirty="0"/>
              <a:t>交换结构内没有专用芯片，只有一块内存，由控制平面的</a:t>
            </a:r>
            <a:r>
              <a:rPr lang="zh-CN" altLang="en-US" dirty="0">
                <a:solidFill>
                  <a:srgbClr val="0070C0"/>
                </a:solidFill>
              </a:rPr>
              <a:t>路由处理器</a:t>
            </a:r>
            <a:r>
              <a:rPr lang="zh-CN" altLang="en-US" dirty="0"/>
              <a:t>控制</a:t>
            </a:r>
            <a:endParaRPr lang="en-US" altLang="zh-CN" dirty="0"/>
          </a:p>
          <a:p>
            <a:pPr lvl="1"/>
            <a:r>
              <a:rPr lang="zh-CN" altLang="en-US" dirty="0"/>
              <a:t>路由处理器不仅负责</a:t>
            </a:r>
            <a:r>
              <a:rPr lang="zh-CN" altLang="en-US" dirty="0">
                <a:solidFill>
                  <a:srgbClr val="0070C0"/>
                </a:solidFill>
              </a:rPr>
              <a:t>路由功能</a:t>
            </a:r>
            <a:r>
              <a:rPr lang="zh-CN" altLang="en-US" dirty="0"/>
              <a:t>，还负责</a:t>
            </a:r>
            <a:r>
              <a:rPr lang="zh-CN" altLang="en-US" dirty="0">
                <a:solidFill>
                  <a:srgbClr val="0070C0"/>
                </a:solidFill>
              </a:rPr>
              <a:t>转发功能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交换流程</a:t>
            </a:r>
            <a:endParaRPr lang="en-US" altLang="zh-CN" dirty="0"/>
          </a:p>
          <a:p>
            <a:pPr lvl="1"/>
            <a:r>
              <a:rPr lang="zh-CN" altLang="en-US" dirty="0"/>
              <a:t>报文到达输入端口时，产生</a:t>
            </a:r>
            <a:r>
              <a:rPr lang="zh-CN" altLang="en-US" dirty="0">
                <a:solidFill>
                  <a:srgbClr val="0070C0"/>
                </a:solidFill>
              </a:rPr>
              <a:t>中断信号</a:t>
            </a:r>
            <a:r>
              <a:rPr lang="zh-CN" altLang="en-US" dirty="0"/>
              <a:t>通知路由处理器</a:t>
            </a:r>
            <a:endParaRPr lang="en-US" altLang="zh-CN" dirty="0"/>
          </a:p>
          <a:p>
            <a:pPr lvl="1"/>
            <a:r>
              <a:rPr lang="zh-CN" altLang="en-US" dirty="0"/>
              <a:t>路由处理器将报文</a:t>
            </a:r>
            <a:r>
              <a:rPr lang="zh-CN" altLang="en-US" dirty="0">
                <a:solidFill>
                  <a:srgbClr val="0070C0"/>
                </a:solidFill>
              </a:rPr>
              <a:t>复制</a:t>
            </a:r>
            <a:r>
              <a:rPr lang="zh-CN" altLang="en-US" dirty="0"/>
              <a:t>到内存中，查询对应输出端口，再将报文</a:t>
            </a:r>
            <a:r>
              <a:rPr lang="zh-CN" altLang="en-US" dirty="0">
                <a:solidFill>
                  <a:srgbClr val="0070C0"/>
                </a:solidFill>
              </a:rPr>
              <a:t>复制</a:t>
            </a:r>
            <a:r>
              <a:rPr lang="zh-CN" altLang="en-US" dirty="0"/>
              <a:t>到输出端口</a:t>
            </a:r>
            <a:endParaRPr lang="en-US" altLang="zh-CN" dirty="0"/>
          </a:p>
          <a:p>
            <a:r>
              <a:rPr lang="zh-CN" altLang="en-US" dirty="0"/>
              <a:t>性能瓶颈：内存拷贝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681F59-0A10-4E56-8118-F1EAF0AC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E00A8A87-CC5E-4146-AE12-7A87342C054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648200"/>
            <a:ext cx="6380165" cy="1790700"/>
            <a:chOff x="983" y="2540"/>
            <a:chExt cx="4019" cy="1128"/>
          </a:xfrm>
        </p:grpSpPr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CA115154-ACB5-45B8-A7F7-6C1900371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31">
              <a:extLst>
                <a:ext uri="{FF2B5EF4-FFF2-40B4-BE49-F238E27FC236}">
                  <a16:creationId xmlns:a16="http://schemas.microsoft.com/office/drawing/2014/main" id="{2F311A1E-16AE-4BBD-B152-6FF530037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698"/>
              <a:ext cx="407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32">
              <a:extLst>
                <a:ext uri="{FF2B5EF4-FFF2-40B4-BE49-F238E27FC236}">
                  <a16:creationId xmlns:a16="http://schemas.microsoft.com/office/drawing/2014/main" id="{5FC116D0-EA8F-4C0E-813A-F180AE415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" y="2773"/>
              <a:ext cx="41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96502CCE-D33D-4590-89A1-E21BFD17D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751A717B-4BCE-470A-AF89-F79771B12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36">
              <a:extLst>
                <a:ext uri="{FF2B5EF4-FFF2-40B4-BE49-F238E27FC236}">
                  <a16:creationId xmlns:a16="http://schemas.microsoft.com/office/drawing/2014/main" id="{11ED0D09-2479-470A-8F0D-D128D34AB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0" y="2681"/>
              <a:ext cx="407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2D2EE921-1B1B-436A-89E6-D33E21B17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ACDF4BB2-7FF9-40C1-A7AB-AECA039C8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239C9625-2A9F-4F06-8F82-776620735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EEEF30D2-E4C5-4FC8-9D70-861BB8B71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41">
              <a:extLst>
                <a:ext uri="{FF2B5EF4-FFF2-40B4-BE49-F238E27FC236}">
                  <a16:creationId xmlns:a16="http://schemas.microsoft.com/office/drawing/2014/main" id="{6097EE5B-127E-43CE-95A6-A6B2BA6C7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3435"/>
              <a:ext cx="6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系统总线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Picture 43">
            <a:extLst>
              <a:ext uri="{FF2B5EF4-FFF2-40B4-BE49-F238E27FC236}">
                <a16:creationId xmlns:a16="http://schemas.microsoft.com/office/drawing/2014/main" id="{EB3B7364-D617-4543-BCE7-372EA12F4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4" y="4841875"/>
            <a:ext cx="533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4">
            <a:extLst>
              <a:ext uri="{FF2B5EF4-FFF2-40B4-BE49-F238E27FC236}">
                <a16:creationId xmlns:a16="http://schemas.microsoft.com/office/drawing/2014/main" id="{4F5BBD4F-DF2F-4515-9BC1-6AF1E2EE9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24" y="4805362"/>
            <a:ext cx="533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45">
            <a:extLst>
              <a:ext uri="{FF2B5EF4-FFF2-40B4-BE49-F238E27FC236}">
                <a16:creationId xmlns:a16="http://schemas.microsoft.com/office/drawing/2014/main" id="{E3D855AF-BC87-4423-BC2E-45B47CC9D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2" y="5076824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46">
            <a:extLst>
              <a:ext uri="{FF2B5EF4-FFF2-40B4-BE49-F238E27FC236}">
                <a16:creationId xmlns:a16="http://schemas.microsoft.com/office/drawing/2014/main" id="{AAAE1B27-3877-4B0B-9928-F6A40E548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11" y="5086350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6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6233 -1.11111E-6 L 0.16597 0.1382 L 0.33906 0.13588 L 0.33785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  <a:buSzTx/>
              <a:buFontTx/>
            </a:pPr>
            <a:r>
              <a:rPr kumimoji="1" lang="zh-CN" altLang="en-US" dirty="0">
                <a:sym typeface="+mn-ea"/>
              </a:rPr>
              <a:t>网络层基本功能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62" name="Line 27"/>
          <p:cNvSpPr>
            <a:spLocks noChangeShapeType="1"/>
          </p:cNvSpPr>
          <p:nvPr/>
        </p:nvSpPr>
        <p:spPr bwMode="auto">
          <a:xfrm>
            <a:off x="3458210" y="423449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3458210" y="476789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>
            <a:off x="3458210" y="530129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7877810" y="423449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7877810" y="476789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>
            <a:off x="7877810" y="530129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2653358" y="5917247"/>
            <a:ext cx="15446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 flipV="1">
            <a:off x="5144134" y="5899786"/>
            <a:ext cx="1357311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>
            <a:off x="7442832" y="5899786"/>
            <a:ext cx="15668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Line 36"/>
          <p:cNvSpPr>
            <a:spLocks noChangeShapeType="1"/>
          </p:cNvSpPr>
          <p:nvPr/>
        </p:nvSpPr>
        <p:spPr bwMode="auto">
          <a:xfrm flipV="1">
            <a:off x="2653358" y="560609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V="1">
            <a:off x="4197985" y="5594986"/>
            <a:ext cx="0" cy="328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Line 38"/>
          <p:cNvSpPr>
            <a:spLocks noChangeShapeType="1"/>
          </p:cNvSpPr>
          <p:nvPr/>
        </p:nvSpPr>
        <p:spPr bwMode="auto">
          <a:xfrm flipV="1">
            <a:off x="5144135" y="560609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Line 39"/>
          <p:cNvSpPr>
            <a:spLocks noChangeShapeType="1"/>
          </p:cNvSpPr>
          <p:nvPr/>
        </p:nvSpPr>
        <p:spPr bwMode="auto">
          <a:xfrm flipV="1">
            <a:off x="6501448" y="559498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Line 40"/>
          <p:cNvSpPr>
            <a:spLocks noChangeShapeType="1"/>
          </p:cNvSpPr>
          <p:nvPr/>
        </p:nvSpPr>
        <p:spPr bwMode="auto">
          <a:xfrm flipV="1">
            <a:off x="7442835" y="559498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4197985" y="3610610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81" name="Rectangle 9"/>
          <p:cNvSpPr>
            <a:spLocks noChangeArrowheads="1"/>
          </p:cNvSpPr>
          <p:nvPr/>
        </p:nvSpPr>
        <p:spPr bwMode="auto">
          <a:xfrm>
            <a:off x="1799282" y="1883410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1799282" y="347249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83" name="Rectangle 12"/>
          <p:cNvSpPr>
            <a:spLocks noChangeArrowheads="1"/>
          </p:cNvSpPr>
          <p:nvPr/>
        </p:nvSpPr>
        <p:spPr bwMode="auto">
          <a:xfrm>
            <a:off x="1799282" y="400589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84" name="Rectangle 13"/>
          <p:cNvSpPr>
            <a:spLocks noChangeArrowheads="1"/>
          </p:cNvSpPr>
          <p:nvPr/>
        </p:nvSpPr>
        <p:spPr bwMode="auto">
          <a:xfrm>
            <a:off x="1799282" y="4539298"/>
            <a:ext cx="1676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</a:p>
        </p:txBody>
      </p:sp>
      <p:sp>
        <p:nvSpPr>
          <p:cNvPr id="85" name="Rectangle 9"/>
          <p:cNvSpPr>
            <a:spLocks noChangeArrowheads="1"/>
          </p:cNvSpPr>
          <p:nvPr/>
        </p:nvSpPr>
        <p:spPr bwMode="auto">
          <a:xfrm>
            <a:off x="8166726" y="1886585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86" name="Rectangle 11"/>
          <p:cNvSpPr>
            <a:spLocks noChangeArrowheads="1"/>
          </p:cNvSpPr>
          <p:nvPr/>
        </p:nvSpPr>
        <p:spPr bwMode="auto">
          <a:xfrm>
            <a:off x="8166726" y="347567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87" name="Rectangle 12"/>
          <p:cNvSpPr>
            <a:spLocks noChangeArrowheads="1"/>
          </p:cNvSpPr>
          <p:nvPr/>
        </p:nvSpPr>
        <p:spPr bwMode="auto">
          <a:xfrm>
            <a:off x="8166726" y="400907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8166726" y="4542473"/>
            <a:ext cx="1676400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</a:p>
        </p:txBody>
      </p:sp>
      <p:sp>
        <p:nvSpPr>
          <p:cNvPr id="89" name="Line 40"/>
          <p:cNvSpPr>
            <a:spLocks noChangeShapeType="1"/>
          </p:cNvSpPr>
          <p:nvPr/>
        </p:nvSpPr>
        <p:spPr bwMode="auto">
          <a:xfrm flipV="1">
            <a:off x="9011285" y="560609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5601461" y="4240055"/>
            <a:ext cx="433189" cy="1066800"/>
            <a:chOff x="4668856" y="4067970"/>
            <a:chExt cx="304800" cy="1066800"/>
          </a:xfrm>
        </p:grpSpPr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4668856" y="40679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Line 31"/>
            <p:cNvSpPr>
              <a:spLocks noChangeShapeType="1"/>
            </p:cNvSpPr>
            <p:nvPr/>
          </p:nvSpPr>
          <p:spPr bwMode="auto">
            <a:xfrm>
              <a:off x="4668856" y="46013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Line 32"/>
            <p:cNvSpPr>
              <a:spLocks noChangeShapeType="1"/>
            </p:cNvSpPr>
            <p:nvPr/>
          </p:nvSpPr>
          <p:spPr bwMode="auto">
            <a:xfrm>
              <a:off x="4668856" y="51347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8" name="Rectangle 12"/>
          <p:cNvSpPr>
            <a:spLocks noChangeArrowheads="1"/>
          </p:cNvSpPr>
          <p:nvPr/>
        </p:nvSpPr>
        <p:spPr bwMode="auto">
          <a:xfrm>
            <a:off x="3759919" y="4005898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109" name="Rectangle 13"/>
          <p:cNvSpPr>
            <a:spLocks noChangeArrowheads="1"/>
          </p:cNvSpPr>
          <p:nvPr/>
        </p:nvSpPr>
        <p:spPr bwMode="auto">
          <a:xfrm>
            <a:off x="3759920" y="4539298"/>
            <a:ext cx="928692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</a:p>
        </p:txBody>
      </p:sp>
      <p:sp>
        <p:nvSpPr>
          <p:cNvPr id="112" name="Rectangle 13"/>
          <p:cNvSpPr>
            <a:spLocks noChangeArrowheads="1"/>
          </p:cNvSpPr>
          <p:nvPr/>
        </p:nvSpPr>
        <p:spPr bwMode="auto">
          <a:xfrm>
            <a:off x="4677477" y="4539298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>
            <a:off x="6036268" y="4009074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114" name="Rectangle 13"/>
          <p:cNvSpPr>
            <a:spLocks noChangeArrowheads="1"/>
          </p:cNvSpPr>
          <p:nvPr/>
        </p:nvSpPr>
        <p:spPr bwMode="auto">
          <a:xfrm>
            <a:off x="6036269" y="4542474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</a:p>
        </p:txBody>
      </p:sp>
      <p:sp>
        <p:nvSpPr>
          <p:cNvPr id="115" name="Rectangle 13"/>
          <p:cNvSpPr>
            <a:spLocks noChangeArrowheads="1"/>
          </p:cNvSpPr>
          <p:nvPr/>
        </p:nvSpPr>
        <p:spPr bwMode="auto">
          <a:xfrm>
            <a:off x="6953826" y="4542474"/>
            <a:ext cx="928692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</a:p>
        </p:txBody>
      </p:sp>
      <p:sp>
        <p:nvSpPr>
          <p:cNvPr id="116" name="Text Box 46"/>
          <p:cNvSpPr txBox="1">
            <a:spLocks noChangeArrowheads="1"/>
          </p:cNvSpPr>
          <p:nvPr/>
        </p:nvSpPr>
        <p:spPr bwMode="auto">
          <a:xfrm>
            <a:off x="6471200" y="3626428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117" name="Text Box 42"/>
          <p:cNvSpPr txBox="1">
            <a:spLocks noChangeArrowheads="1"/>
          </p:cNvSpPr>
          <p:nvPr/>
        </p:nvSpPr>
        <p:spPr bwMode="auto">
          <a:xfrm>
            <a:off x="1875247" y="1400730"/>
            <a:ext cx="15178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0"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8" name="Text Box 42"/>
          <p:cNvSpPr txBox="1">
            <a:spLocks noChangeArrowheads="1"/>
          </p:cNvSpPr>
          <p:nvPr/>
        </p:nvSpPr>
        <p:spPr bwMode="auto">
          <a:xfrm>
            <a:off x="8226256" y="1410180"/>
            <a:ext cx="15178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0"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0" name="矩形 119"/>
          <p:cNvSpPr/>
          <p:nvPr/>
        </p:nvSpPr>
        <p:spPr bwMode="auto">
          <a:xfrm>
            <a:off x="1770576" y="4013294"/>
            <a:ext cx="8094958" cy="540836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anose="05050102010706020507" pitchFamily="18" charset="2"/>
              <a:buBlip>
                <a:blip r:embed="rId2"/>
              </a:buBlip>
            </a:pPr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951152" y="341853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anose="05050102010706020507" pitchFamily="18" charset="2"/>
              <a:buBlip>
                <a:blip r:embed="rId2"/>
              </a:buBlip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96637" y="3416344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</a:pPr>
            <a:endParaRPr kumimoji="1"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74481" y="341377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</a:pPr>
            <a:endParaRPr kumimoji="1"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26750" y="341377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</a:pPr>
            <a:endParaRPr kumimoji="1"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340685" y="3416555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</a:pPr>
            <a:endParaRPr kumimoji="1"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086170" y="3414366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</a:pPr>
            <a:endParaRPr kumimoji="1"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464014" y="341179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</a:pPr>
            <a:endParaRPr kumimoji="1"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716283" y="341179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</a:pPr>
            <a:endParaRPr kumimoji="1"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06185" y="6037348"/>
            <a:ext cx="341632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接口层包括数据链路层和物理层</a:t>
            </a:r>
          </a:p>
        </p:txBody>
      </p:sp>
    </p:spTree>
    <p:extLst>
      <p:ext uri="{BB962C8B-B14F-4D97-AF65-F5344CB8AC3E}">
        <p14:creationId xmlns:p14="http://schemas.microsoft.com/office/powerpoint/2010/main" val="10387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19CE0-A052-43D3-8AFB-7AA12260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交换结构：共享总线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BE03C-42FA-4F65-8A86-7BE4A883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数据包从输入端口直接到达输出端口，无需处理器干预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实现方式</a:t>
            </a:r>
            <a:endParaRPr lang="en-US" altLang="zh-CN" dirty="0"/>
          </a:p>
          <a:p>
            <a:pPr lvl="1"/>
            <a:r>
              <a:rPr lang="zh-CN" altLang="en-US" dirty="0"/>
              <a:t>输入端口通过转发表后，给报文附加上</a:t>
            </a:r>
            <a:r>
              <a:rPr lang="zh-CN" altLang="en-US" dirty="0">
                <a:solidFill>
                  <a:srgbClr val="0070C0"/>
                </a:solidFill>
              </a:rPr>
              <a:t>“标签”</a:t>
            </a:r>
            <a:r>
              <a:rPr lang="zh-CN" altLang="en-US" dirty="0"/>
              <a:t>，表明输出端口</a:t>
            </a:r>
            <a:endParaRPr lang="en-US" altLang="zh-CN" dirty="0"/>
          </a:p>
          <a:p>
            <a:pPr lvl="1"/>
            <a:r>
              <a:rPr lang="zh-CN" altLang="en-US" dirty="0"/>
              <a:t>带标签的报文通过总线</a:t>
            </a:r>
            <a:r>
              <a:rPr lang="zh-CN" altLang="en-US" dirty="0">
                <a:solidFill>
                  <a:srgbClr val="0070C0"/>
                </a:solidFill>
              </a:rPr>
              <a:t>广播</a:t>
            </a:r>
            <a:r>
              <a:rPr lang="zh-CN" altLang="en-US" dirty="0"/>
              <a:t>至所有输出端口</a:t>
            </a:r>
            <a:endParaRPr lang="en-US" altLang="zh-CN" dirty="0"/>
          </a:p>
          <a:p>
            <a:pPr lvl="1"/>
            <a:r>
              <a:rPr lang="zh-CN" altLang="en-US" dirty="0"/>
              <a:t>每个输出端口通过标签判断报文是不是属于自己的，不属于则忽略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性能：总线</a:t>
            </a:r>
            <a:r>
              <a:rPr lang="en-US" altLang="zh-CN" dirty="0"/>
              <a:t>1</a:t>
            </a:r>
            <a:r>
              <a:rPr lang="zh-CN" altLang="en-US" dirty="0"/>
              <a:t>次只能广播</a:t>
            </a:r>
            <a:r>
              <a:rPr lang="en-US" altLang="zh-CN" dirty="0"/>
              <a:t>1</a:t>
            </a:r>
            <a:r>
              <a:rPr lang="zh-CN" altLang="en-US" dirty="0"/>
              <a:t>个报文，交换速率受总线带宽制约</a:t>
            </a:r>
            <a:endParaRPr lang="en-US" altLang="zh-CN" dirty="0"/>
          </a:p>
          <a:p>
            <a:pPr lvl="1"/>
            <a:r>
              <a:rPr lang="en-US" altLang="zh-CN" dirty="0"/>
              <a:t>Cisco 5600</a:t>
            </a:r>
            <a:r>
              <a:rPr lang="zh-CN" altLang="en-US" dirty="0"/>
              <a:t>交换机：</a:t>
            </a:r>
            <a:r>
              <a:rPr lang="en-US" altLang="zh-CN" dirty="0"/>
              <a:t>32Gbps</a:t>
            </a:r>
            <a:r>
              <a:rPr lang="zh-CN" altLang="en-US" dirty="0"/>
              <a:t>交换速率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9ACF6-19BE-460E-AD5A-95493ED89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7D987B-FB65-4F3B-9411-8AF37213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3026956"/>
            <a:ext cx="2894248" cy="167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01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CDF79-6B3A-4CB1-9C4A-65B43ACE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交换结构：纵横式</a:t>
            </a:r>
            <a:r>
              <a:rPr lang="en-US" altLang="zh-CN" dirty="0"/>
              <a:t>Crossbar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C4E5F-2474-4291-B74D-CA7AFD2E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2N</a:t>
            </a:r>
            <a:r>
              <a:rPr lang="zh-CN" altLang="en-US" dirty="0"/>
              <a:t>条总线连接</a:t>
            </a:r>
            <a:r>
              <a:rPr lang="en-US" altLang="zh-CN" dirty="0"/>
              <a:t>N</a:t>
            </a:r>
            <a:r>
              <a:rPr lang="zh-CN" altLang="en-US" dirty="0"/>
              <a:t>个输入端口与</a:t>
            </a:r>
            <a:r>
              <a:rPr lang="en-US" altLang="zh-CN" dirty="0"/>
              <a:t>N</a:t>
            </a:r>
            <a:r>
              <a:rPr lang="zh-CN" altLang="en-US" dirty="0"/>
              <a:t>个输出端口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优势：不重叠的交换路径，可以并行工作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A-&gt;Y</a:t>
            </a:r>
            <a:r>
              <a:rPr lang="zh-CN" altLang="en-US" dirty="0"/>
              <a:t>，</a:t>
            </a:r>
            <a:r>
              <a:rPr lang="en-US" altLang="zh-CN" dirty="0"/>
              <a:t>B-&gt;X</a:t>
            </a:r>
          </a:p>
          <a:p>
            <a:pPr lvl="1"/>
            <a:r>
              <a:rPr lang="en-US" altLang="zh-CN" dirty="0"/>
              <a:t>Cisco 12000</a:t>
            </a:r>
            <a:r>
              <a:rPr lang="zh-CN" altLang="en-US" dirty="0"/>
              <a:t>路由器</a:t>
            </a:r>
            <a:r>
              <a:rPr lang="en-US" altLang="zh-CN" dirty="0"/>
              <a:t>: 60 Gbps</a:t>
            </a:r>
            <a:r>
              <a:rPr lang="zh-CN" altLang="en-US" dirty="0"/>
              <a:t>交换速率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更复杂交换结构</a:t>
            </a:r>
            <a:endParaRPr lang="en-US" altLang="zh-CN" dirty="0"/>
          </a:p>
          <a:p>
            <a:pPr lvl="1"/>
            <a:r>
              <a:rPr lang="zh-CN" altLang="en-US" dirty="0"/>
              <a:t>多级、分布式的交换结构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5A0C0C-59E3-4ACE-A966-2C51C32502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E5504-11FA-4B25-B76A-73A62E25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3048000"/>
            <a:ext cx="3486581" cy="2580619"/>
          </a:xfrm>
          <a:prstGeom prst="rect">
            <a:avLst/>
          </a:prstGeom>
        </p:spPr>
      </p:pic>
      <p:sp>
        <p:nvSpPr>
          <p:cNvPr id="6" name="Line 9">
            <a:extLst>
              <a:ext uri="{FF2B5EF4-FFF2-40B4-BE49-F238E27FC236}">
                <a16:creationId xmlns:a16="http://schemas.microsoft.com/office/drawing/2014/main" id="{66F93179-EDA0-4DD3-9879-E737CDE4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9634" y="2475277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821D2B9F-2209-4560-B29D-93B3A5E340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33848" y="2475277"/>
            <a:ext cx="45718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FFC3994C-D649-4907-B5E4-91F024815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520" y="2183946"/>
            <a:ext cx="1055688" cy="238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控制点：可以开启或闭合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59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B03CA-8211-4991-AA63-2754E221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交换结构：更复杂的交换结构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0AE71-2601-41DF-A2C5-1A77ACAE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Cisco Nexus 9500</a:t>
            </a:r>
            <a:r>
              <a:rPr lang="zh-CN" altLang="en-US" dirty="0"/>
              <a:t>分布式交换结构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Cisco Nexus 9516</a:t>
            </a:r>
            <a:r>
              <a:rPr lang="zh-CN" altLang="en-US" dirty="0"/>
              <a:t>：</a:t>
            </a:r>
            <a:r>
              <a:rPr lang="en-US" altLang="zh-CN" dirty="0"/>
              <a:t>60 </a:t>
            </a:r>
            <a:r>
              <a:rPr lang="en-US" altLang="zh-CN" dirty="0" err="1"/>
              <a:t>Tbps</a:t>
            </a:r>
            <a:r>
              <a:rPr lang="zh-CN" altLang="en-US" dirty="0"/>
              <a:t>交换速率</a:t>
            </a:r>
            <a:endParaRPr lang="en-US" altLang="zh-CN" dirty="0"/>
          </a:p>
          <a:p>
            <a:r>
              <a:rPr lang="zh-CN" altLang="en-US" dirty="0"/>
              <a:t>华为</a:t>
            </a:r>
            <a:r>
              <a:rPr lang="en-US" altLang="zh-CN" dirty="0" err="1"/>
              <a:t>CloudEngine</a:t>
            </a:r>
            <a:r>
              <a:rPr lang="en-US" altLang="zh-CN" dirty="0"/>
              <a:t> 12800</a:t>
            </a:r>
            <a:r>
              <a:rPr lang="zh-CN" altLang="en-US" dirty="0"/>
              <a:t>：</a:t>
            </a:r>
            <a:r>
              <a:rPr lang="en-US" altLang="zh-CN" dirty="0"/>
              <a:t>178Tbps</a:t>
            </a:r>
            <a:r>
              <a:rPr lang="zh-CN" altLang="en-US" dirty="0"/>
              <a:t>交换速率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F194D-32A2-4FDE-B41E-8BFA1C4316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 descr="https://www.cisco.com/c/dam/en/us/products/collateral/switches/nexus-9000-series-switches/white-paper-c11-729987.doc/_jcr_content/renditions/white-paper-c11-729987_4.jpg">
            <a:extLst>
              <a:ext uri="{FF2B5EF4-FFF2-40B4-BE49-F238E27FC236}">
                <a16:creationId xmlns:a16="http://schemas.microsoft.com/office/drawing/2014/main" id="{94CC10C8-E993-403A-A8C9-841046012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00300"/>
            <a:ext cx="51976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070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6DE03-D379-4225-A02E-6DF73930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281E4-DCAD-424B-BB38-92AFC7DC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41738"/>
            <a:ext cx="10972800" cy="238442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缓冲队列</a:t>
            </a:r>
            <a:r>
              <a:rPr lang="zh-CN" altLang="en-US" dirty="0"/>
              <a:t>：交换结构的数据超过发送数据时</a:t>
            </a:r>
            <a:endParaRPr lang="en-US" altLang="zh-CN" dirty="0"/>
          </a:p>
          <a:p>
            <a:pPr lvl="1"/>
            <a:r>
              <a:rPr lang="zh-CN" altLang="en-US" dirty="0"/>
              <a:t>与输入端口不同，可以不是</a:t>
            </a:r>
            <a:r>
              <a:rPr lang="en-US" altLang="zh-CN" dirty="0"/>
              <a:t>FIFO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队列调度</a:t>
            </a:r>
            <a:r>
              <a:rPr lang="zh-CN" altLang="en-US" dirty="0"/>
              <a:t>：从缓冲队列中选择数据报文</a:t>
            </a:r>
            <a:endParaRPr lang="en-US" altLang="zh-CN" dirty="0"/>
          </a:p>
          <a:p>
            <a:pPr lvl="1"/>
            <a:r>
              <a:rPr lang="zh-CN" altLang="en-US" dirty="0"/>
              <a:t>性能考虑：选择对网络性能最好的</a:t>
            </a:r>
            <a:endParaRPr lang="en-US" altLang="zh-CN" dirty="0"/>
          </a:p>
          <a:p>
            <a:pPr lvl="1"/>
            <a:r>
              <a:rPr lang="zh-CN" altLang="en-US" dirty="0"/>
              <a:t>公平性考虑：网络中立原则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C4E929-84CB-4B90-A81F-F6DADD2478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15352-63D8-4B8C-955D-2E7DF52C2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4F8F19-D760-4856-9091-403138CFA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88" y="1830389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0A4E81A-2AC0-4EB9-A7DD-31C64664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155733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C6402453-43D5-41CC-8351-BF64EB2D7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499" y="227647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EAE96350-1BDE-4492-807D-BDBB19614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1999" y="2233614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49AEFEEE-450D-4957-9199-B9932083B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9337" y="2274889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C565F3D-F294-404D-8AA2-FE6E7F36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1866901"/>
            <a:ext cx="1055687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65E9300-41EA-4882-A445-2874DE5F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7" y="1762430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交换结构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28">
            <a:extLst>
              <a:ext uri="{FF2B5EF4-FFF2-40B4-BE49-F238E27FC236}">
                <a16:creationId xmlns:a16="http://schemas.microsoft.com/office/drawing/2014/main" id="{B5FF30A5-81CC-48BD-BFFD-557A41F097F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508125"/>
            <a:ext cx="1247775" cy="1504950"/>
            <a:chOff x="3180" y="909"/>
            <a:chExt cx="786" cy="948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4B9F8810-202F-4A78-8E81-A35C2CE9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6AA130D7-4BC0-4C7A-A8B2-8A07E3169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" y="1065"/>
              <a:ext cx="6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缓冲队列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25FE0E6D-F2A1-4158-B075-13F49B7F9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17" name="Rectangle 18">
                <a:extLst>
                  <a:ext uri="{FF2B5EF4-FFF2-40B4-BE49-F238E27FC236}">
                    <a16:creationId xmlns:a16="http://schemas.microsoft.com/office/drawing/2014/main" id="{2DF1627A-D7B7-4F15-875F-91F90C34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01A0655-22E8-41AD-ACA2-A116457F6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6C17E671-3CCC-46D0-A13C-94800369D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6A1AE3B-F781-479F-9DDC-4CFDED02C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Line 22">
                <a:extLst>
                  <a:ext uri="{FF2B5EF4-FFF2-40B4-BE49-F238E27FC236}">
                    <a16:creationId xmlns:a16="http://schemas.microsoft.com/office/drawing/2014/main" id="{9C9FBD68-16B7-4256-A476-8AE6A6D7A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Line 23">
                <a:extLst>
                  <a:ext uri="{FF2B5EF4-FFF2-40B4-BE49-F238E27FC236}">
                    <a16:creationId xmlns:a16="http://schemas.microsoft.com/office/drawing/2014/main" id="{8A5FC966-6E69-4CC8-A0BB-30EB315C6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Line 24">
                <a:extLst>
                  <a:ext uri="{FF2B5EF4-FFF2-40B4-BE49-F238E27FC236}">
                    <a16:creationId xmlns:a16="http://schemas.microsoft.com/office/drawing/2014/main" id="{93013B72-8537-4908-B028-7918A6FFE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Line 25">
                <a:extLst>
                  <a:ext uri="{FF2B5EF4-FFF2-40B4-BE49-F238E27FC236}">
                    <a16:creationId xmlns:a16="http://schemas.microsoft.com/office/drawing/2014/main" id="{BCD9ACAC-FA2B-41DB-9050-2E7C74719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Line 26">
                <a:extLst>
                  <a:ext uri="{FF2B5EF4-FFF2-40B4-BE49-F238E27FC236}">
                    <a16:creationId xmlns:a16="http://schemas.microsoft.com/office/drawing/2014/main" id="{7C0CA05E-57BA-413D-AB56-DF21AF72E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Line 27">
            <a:extLst>
              <a:ext uri="{FF2B5EF4-FFF2-40B4-BE49-F238E27FC236}">
                <a16:creationId xmlns:a16="http://schemas.microsoft.com/office/drawing/2014/main" id="{70793A8B-371F-415F-B72F-ADC47C269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2" y="1236663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A4381819-6EF6-495E-997E-09B3E62895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8875" y="2319338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049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4028A-B57F-48CC-8EE4-004A8CC0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31633-C5B7-4D98-82A5-F53ACB73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914397"/>
          </a:xfrm>
        </p:spPr>
        <p:txBody>
          <a:bodyPr/>
          <a:lstStyle/>
          <a:p>
            <a:r>
              <a:rPr lang="zh-CN" altLang="en-US" dirty="0"/>
              <a:t>输出端口的缓冲队列，也可能造成排队延迟甚至丢包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8A3FAF-02BF-4194-9309-0C0F92793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5" name="Group 78">
            <a:extLst>
              <a:ext uri="{FF2B5EF4-FFF2-40B4-BE49-F238E27FC236}">
                <a16:creationId xmlns:a16="http://schemas.microsoft.com/office/drawing/2014/main" id="{6F2F947D-4224-4F2F-9985-25EF85DE961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048000"/>
            <a:ext cx="7412037" cy="2874963"/>
            <a:chOff x="550" y="931"/>
            <a:chExt cx="4669" cy="1811"/>
          </a:xfrm>
        </p:grpSpPr>
        <p:grpSp>
          <p:nvGrpSpPr>
            <p:cNvPr id="6" name="Group 29">
              <a:extLst>
                <a:ext uri="{FF2B5EF4-FFF2-40B4-BE49-F238E27FC236}">
                  <a16:creationId xmlns:a16="http://schemas.microsoft.com/office/drawing/2014/main" id="{70BBBE09-E57F-42A4-9C94-FF1AC5BC9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52" name="Rectangle 6">
                <a:extLst>
                  <a:ext uri="{FF2B5EF4-FFF2-40B4-BE49-F238E27FC236}">
                    <a16:creationId xmlns:a16="http://schemas.microsoft.com/office/drawing/2014/main" id="{A0139FA7-BDAD-4EDE-B89C-E764AE82D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3" name="Group 10">
                <a:extLst>
                  <a:ext uri="{FF2B5EF4-FFF2-40B4-BE49-F238E27FC236}">
                    <a16:creationId xmlns:a16="http://schemas.microsoft.com/office/drawing/2014/main" id="{738C6606-7921-4177-A7AD-D71E2EFDFA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72" name="Rectangle 7">
                  <a:extLst>
                    <a:ext uri="{FF2B5EF4-FFF2-40B4-BE49-F238E27FC236}">
                      <a16:creationId xmlns:a16="http://schemas.microsoft.com/office/drawing/2014/main" id="{081DF163-1BD2-4DDF-8627-0908AC998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Rectangle 8">
                  <a:extLst>
                    <a:ext uri="{FF2B5EF4-FFF2-40B4-BE49-F238E27FC236}">
                      <a16:creationId xmlns:a16="http://schemas.microsoft.com/office/drawing/2014/main" id="{B0065116-9EEA-422A-86F8-8CD9F34D9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Rectangle 9">
                  <a:extLst>
                    <a:ext uri="{FF2B5EF4-FFF2-40B4-BE49-F238E27FC236}">
                      <a16:creationId xmlns:a16="http://schemas.microsoft.com/office/drawing/2014/main" id="{4272538F-9BBF-470C-A926-24DD744C7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4" name="Group 11">
                <a:extLst>
                  <a:ext uri="{FF2B5EF4-FFF2-40B4-BE49-F238E27FC236}">
                    <a16:creationId xmlns:a16="http://schemas.microsoft.com/office/drawing/2014/main" id="{91805F59-F724-49AD-B659-E774C7D385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9" name="Rectangle 12">
                  <a:extLst>
                    <a:ext uri="{FF2B5EF4-FFF2-40B4-BE49-F238E27FC236}">
                      <a16:creationId xmlns:a16="http://schemas.microsoft.com/office/drawing/2014/main" id="{FDB795FA-47A0-4B99-8506-422C1E2175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Rectangle 13">
                  <a:extLst>
                    <a:ext uri="{FF2B5EF4-FFF2-40B4-BE49-F238E27FC236}">
                      <a16:creationId xmlns:a16="http://schemas.microsoft.com/office/drawing/2014/main" id="{3384F7A7-07F6-4D08-9819-6317BB7E1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Rectangle 14">
                  <a:extLst>
                    <a:ext uri="{FF2B5EF4-FFF2-40B4-BE49-F238E27FC236}">
                      <a16:creationId xmlns:a16="http://schemas.microsoft.com/office/drawing/2014/main" id="{C68323DD-CA1B-4E6D-BBFC-22A10D9BEB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5" name="Line 15">
                <a:extLst>
                  <a:ext uri="{FF2B5EF4-FFF2-40B4-BE49-F238E27FC236}">
                    <a16:creationId xmlns:a16="http://schemas.microsoft.com/office/drawing/2014/main" id="{AE43C16A-87E7-49F1-9E21-57A418BDA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Line 16">
                <a:extLst>
                  <a:ext uri="{FF2B5EF4-FFF2-40B4-BE49-F238E27FC236}">
                    <a16:creationId xmlns:a16="http://schemas.microsoft.com/office/drawing/2014/main" id="{3383DABB-AFE4-46C6-AEE3-61AA0094A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Line 17">
                <a:extLst>
                  <a:ext uri="{FF2B5EF4-FFF2-40B4-BE49-F238E27FC236}">
                    <a16:creationId xmlns:a16="http://schemas.microsoft.com/office/drawing/2014/main" id="{892D53DC-C995-48B4-A37C-2A034628C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Line 18">
                <a:extLst>
                  <a:ext uri="{FF2B5EF4-FFF2-40B4-BE49-F238E27FC236}">
                    <a16:creationId xmlns:a16="http://schemas.microsoft.com/office/drawing/2014/main" id="{277A2C2C-1D8B-4C89-9E23-E4BCE797E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Line 19">
                <a:extLst>
                  <a:ext uri="{FF2B5EF4-FFF2-40B4-BE49-F238E27FC236}">
                    <a16:creationId xmlns:a16="http://schemas.microsoft.com/office/drawing/2014/main" id="{51572956-94AC-4B3A-9011-1986DB943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Line 20">
                <a:extLst>
                  <a:ext uri="{FF2B5EF4-FFF2-40B4-BE49-F238E27FC236}">
                    <a16:creationId xmlns:a16="http://schemas.microsoft.com/office/drawing/2014/main" id="{A264085B-FB01-4F91-A83E-88BBF9C1B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1" name="Group 24">
                <a:extLst>
                  <a:ext uri="{FF2B5EF4-FFF2-40B4-BE49-F238E27FC236}">
                    <a16:creationId xmlns:a16="http://schemas.microsoft.com/office/drawing/2014/main" id="{7606272A-E643-4EC2-BDDD-8BE599FA1B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6" name="Line 21">
                  <a:extLst>
                    <a:ext uri="{FF2B5EF4-FFF2-40B4-BE49-F238E27FC236}">
                      <a16:creationId xmlns:a16="http://schemas.microsoft.com/office/drawing/2014/main" id="{F1533404-203C-4E78-A360-DC6F593EC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Line 22">
                  <a:extLst>
                    <a:ext uri="{FF2B5EF4-FFF2-40B4-BE49-F238E27FC236}">
                      <a16:creationId xmlns:a16="http://schemas.microsoft.com/office/drawing/2014/main" id="{3E0BDCFC-33BC-4CB0-B2B2-160B35CBB7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Line 23">
                  <a:extLst>
                    <a:ext uri="{FF2B5EF4-FFF2-40B4-BE49-F238E27FC236}">
                      <a16:creationId xmlns:a16="http://schemas.microsoft.com/office/drawing/2014/main" id="{83852CEF-5372-4354-8282-0E86CF82B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2" name="Group 25">
                <a:extLst>
                  <a:ext uri="{FF2B5EF4-FFF2-40B4-BE49-F238E27FC236}">
                    <a16:creationId xmlns:a16="http://schemas.microsoft.com/office/drawing/2014/main" id="{E2276397-17E7-4215-92E8-FE6A710002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3" name="Line 26">
                  <a:extLst>
                    <a:ext uri="{FF2B5EF4-FFF2-40B4-BE49-F238E27FC236}">
                      <a16:creationId xmlns:a16="http://schemas.microsoft.com/office/drawing/2014/main" id="{B8D1C812-E239-4C8E-8705-5A3B40D30F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Line 27">
                  <a:extLst>
                    <a:ext uri="{FF2B5EF4-FFF2-40B4-BE49-F238E27FC236}">
                      <a16:creationId xmlns:a16="http://schemas.microsoft.com/office/drawing/2014/main" id="{2676D0DF-AB40-44FE-A43D-A17E8E4BF3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Line 28">
                  <a:extLst>
                    <a:ext uri="{FF2B5EF4-FFF2-40B4-BE49-F238E27FC236}">
                      <a16:creationId xmlns:a16="http://schemas.microsoft.com/office/drawing/2014/main" id="{EA8211A1-0906-48A1-9C6D-745765BD2D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B9613D8A-7116-49DC-A4C4-D9163DD27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29" name="Rectangle 31">
                <a:extLst>
                  <a:ext uri="{FF2B5EF4-FFF2-40B4-BE49-F238E27FC236}">
                    <a16:creationId xmlns:a16="http://schemas.microsoft.com/office/drawing/2014/main" id="{FD0378E6-A428-4D3F-A8F5-EC23C9CC5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0" name="Group 32">
                <a:extLst>
                  <a:ext uri="{FF2B5EF4-FFF2-40B4-BE49-F238E27FC236}">
                    <a16:creationId xmlns:a16="http://schemas.microsoft.com/office/drawing/2014/main" id="{5C280AFD-1DA7-4770-B2A7-4FD213C6C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49" name="Rectangle 33">
                  <a:extLst>
                    <a:ext uri="{FF2B5EF4-FFF2-40B4-BE49-F238E27FC236}">
                      <a16:creationId xmlns:a16="http://schemas.microsoft.com/office/drawing/2014/main" id="{80D5DE5A-4595-4DF8-A1FB-AE4C751DC2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Rectangle 34">
                  <a:extLst>
                    <a:ext uri="{FF2B5EF4-FFF2-40B4-BE49-F238E27FC236}">
                      <a16:creationId xmlns:a16="http://schemas.microsoft.com/office/drawing/2014/main" id="{CF90A70E-9496-4CA4-8D5F-C1943D7C8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Rectangle 35">
                  <a:extLst>
                    <a:ext uri="{FF2B5EF4-FFF2-40B4-BE49-F238E27FC236}">
                      <a16:creationId xmlns:a16="http://schemas.microsoft.com/office/drawing/2014/main" id="{9C3CB74B-C765-4748-9D62-BD72E678D2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1" name="Group 36">
                <a:extLst>
                  <a:ext uri="{FF2B5EF4-FFF2-40B4-BE49-F238E27FC236}">
                    <a16:creationId xmlns:a16="http://schemas.microsoft.com/office/drawing/2014/main" id="{AA160471-184B-4E44-948F-1A0C2035EE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46" name="Rectangle 37">
                  <a:extLst>
                    <a:ext uri="{FF2B5EF4-FFF2-40B4-BE49-F238E27FC236}">
                      <a16:creationId xmlns:a16="http://schemas.microsoft.com/office/drawing/2014/main" id="{B4B75D43-9462-4426-8D87-5FDE127D6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Rectangle 38">
                  <a:extLst>
                    <a:ext uri="{FF2B5EF4-FFF2-40B4-BE49-F238E27FC236}">
                      <a16:creationId xmlns:a16="http://schemas.microsoft.com/office/drawing/2014/main" id="{6AB190D6-855D-4572-8EFC-534EC2529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Rectangle 39">
                  <a:extLst>
                    <a:ext uri="{FF2B5EF4-FFF2-40B4-BE49-F238E27FC236}">
                      <a16:creationId xmlns:a16="http://schemas.microsoft.com/office/drawing/2014/main" id="{808CE92D-DAD2-4DB1-887A-43E6E59B86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2" name="Line 40">
                <a:extLst>
                  <a:ext uri="{FF2B5EF4-FFF2-40B4-BE49-F238E27FC236}">
                    <a16:creationId xmlns:a16="http://schemas.microsoft.com/office/drawing/2014/main" id="{C50FF0A6-85AD-44FE-A952-40E797F4F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Line 41">
                <a:extLst>
                  <a:ext uri="{FF2B5EF4-FFF2-40B4-BE49-F238E27FC236}">
                    <a16:creationId xmlns:a16="http://schemas.microsoft.com/office/drawing/2014/main" id="{A6D15FD1-9A09-4F55-A981-341FE2793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Line 42">
                <a:extLst>
                  <a:ext uri="{FF2B5EF4-FFF2-40B4-BE49-F238E27FC236}">
                    <a16:creationId xmlns:a16="http://schemas.microsoft.com/office/drawing/2014/main" id="{FFBFD04E-E66F-4437-A5B8-9D6DCE9F5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Line 43">
                <a:extLst>
                  <a:ext uri="{FF2B5EF4-FFF2-40B4-BE49-F238E27FC236}">
                    <a16:creationId xmlns:a16="http://schemas.microsoft.com/office/drawing/2014/main" id="{C0A3A46F-829B-4648-AD58-E1D017DB7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Line 44">
                <a:extLst>
                  <a:ext uri="{FF2B5EF4-FFF2-40B4-BE49-F238E27FC236}">
                    <a16:creationId xmlns:a16="http://schemas.microsoft.com/office/drawing/2014/main" id="{280C8041-DA4F-4604-9325-9EA964839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Line 45">
                <a:extLst>
                  <a:ext uri="{FF2B5EF4-FFF2-40B4-BE49-F238E27FC236}">
                    <a16:creationId xmlns:a16="http://schemas.microsoft.com/office/drawing/2014/main" id="{66848CB8-CCFC-4DAA-A3D3-8D4E4E0B9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Group 46">
                <a:extLst>
                  <a:ext uri="{FF2B5EF4-FFF2-40B4-BE49-F238E27FC236}">
                    <a16:creationId xmlns:a16="http://schemas.microsoft.com/office/drawing/2014/main" id="{571A929D-EF89-46D3-827C-E82CDA238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43" name="Line 47">
                  <a:extLst>
                    <a:ext uri="{FF2B5EF4-FFF2-40B4-BE49-F238E27FC236}">
                      <a16:creationId xmlns:a16="http://schemas.microsoft.com/office/drawing/2014/main" id="{DC57D45A-93AE-4C52-9262-F8ECCAF404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Line 48">
                  <a:extLst>
                    <a:ext uri="{FF2B5EF4-FFF2-40B4-BE49-F238E27FC236}">
                      <a16:creationId xmlns:a16="http://schemas.microsoft.com/office/drawing/2014/main" id="{907D4BCE-4CEB-4EFA-9E23-F9E09C668B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Line 49">
                  <a:extLst>
                    <a:ext uri="{FF2B5EF4-FFF2-40B4-BE49-F238E27FC236}">
                      <a16:creationId xmlns:a16="http://schemas.microsoft.com/office/drawing/2014/main" id="{185984E0-F7DA-43B9-9F66-8AEC300359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37D8A74B-9BBB-481C-AB0F-D21F0D89E0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40" name="Line 51">
                  <a:extLst>
                    <a:ext uri="{FF2B5EF4-FFF2-40B4-BE49-F238E27FC236}">
                      <a16:creationId xmlns:a16="http://schemas.microsoft.com/office/drawing/2014/main" id="{D19D0104-39DF-4DDA-B06B-93BF562263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Line 52">
                  <a:extLst>
                    <a:ext uri="{FF2B5EF4-FFF2-40B4-BE49-F238E27FC236}">
                      <a16:creationId xmlns:a16="http://schemas.microsoft.com/office/drawing/2014/main" id="{289EDF4F-4344-4940-B20C-F48DF1622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Line 53">
                  <a:extLst>
                    <a:ext uri="{FF2B5EF4-FFF2-40B4-BE49-F238E27FC236}">
                      <a16:creationId xmlns:a16="http://schemas.microsoft.com/office/drawing/2014/main" id="{5538E11C-4A3D-433F-BA90-5602A093B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" name="Rectangle 54">
              <a:extLst>
                <a:ext uri="{FF2B5EF4-FFF2-40B4-BE49-F238E27FC236}">
                  <a16:creationId xmlns:a16="http://schemas.microsoft.com/office/drawing/2014/main" id="{AE751815-85FB-4DDE-87E4-AEA0E31C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55">
              <a:extLst>
                <a:ext uri="{FF2B5EF4-FFF2-40B4-BE49-F238E27FC236}">
                  <a16:creationId xmlns:a16="http://schemas.microsoft.com/office/drawing/2014/main" id="{AA3B11EE-45CB-4DD8-8617-11859D97E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56">
              <a:extLst>
                <a:ext uri="{FF2B5EF4-FFF2-40B4-BE49-F238E27FC236}">
                  <a16:creationId xmlns:a16="http://schemas.microsoft.com/office/drawing/2014/main" id="{59940AE9-6383-435A-BB36-6C069BF01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57">
              <a:extLst>
                <a:ext uri="{FF2B5EF4-FFF2-40B4-BE49-F238E27FC236}">
                  <a16:creationId xmlns:a16="http://schemas.microsoft.com/office/drawing/2014/main" id="{4DB4FD14-BFD2-45FD-BF8A-2F247B83B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97A43303-6E00-4EFF-96DA-E272AF2FF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60">
              <a:extLst>
                <a:ext uri="{FF2B5EF4-FFF2-40B4-BE49-F238E27FC236}">
                  <a16:creationId xmlns:a16="http://schemas.microsoft.com/office/drawing/2014/main" id="{2660870D-DB9B-4FDE-ACB2-EDB707CCB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2">
              <a:extLst>
                <a:ext uri="{FF2B5EF4-FFF2-40B4-BE49-F238E27FC236}">
                  <a16:creationId xmlns:a16="http://schemas.microsoft.com/office/drawing/2014/main" id="{BBB37812-1E5A-4C22-A55D-96D4E99D6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3">
              <a:extLst>
                <a:ext uri="{FF2B5EF4-FFF2-40B4-BE49-F238E27FC236}">
                  <a16:creationId xmlns:a16="http://schemas.microsoft.com/office/drawing/2014/main" id="{1C33FCFE-61A9-46E3-BF62-D9257434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多个报文转发至同一输出端口</a:t>
              </a:r>
              <a:endPara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64">
              <a:extLst>
                <a:ext uri="{FF2B5EF4-FFF2-40B4-BE49-F238E27FC236}">
                  <a16:creationId xmlns:a16="http://schemas.microsoft.com/office/drawing/2014/main" id="{465E2EC6-82F4-47CB-91FF-A2C877CED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输出端口产生排队</a:t>
              </a:r>
              <a:endPara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66">
              <a:extLst>
                <a:ext uri="{FF2B5EF4-FFF2-40B4-BE49-F238E27FC236}">
                  <a16:creationId xmlns:a16="http://schemas.microsoft.com/office/drawing/2014/main" id="{C6580A7A-D456-444F-B98D-69884CEFB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1547"/>
              <a:ext cx="6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交换核心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67">
              <a:extLst>
                <a:ext uri="{FF2B5EF4-FFF2-40B4-BE49-F238E27FC236}">
                  <a16:creationId xmlns:a16="http://schemas.microsoft.com/office/drawing/2014/main" id="{2195B010-91A0-4152-937D-6940CB664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" y="1494"/>
              <a:ext cx="6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交换核心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68">
              <a:extLst>
                <a:ext uri="{FF2B5EF4-FFF2-40B4-BE49-F238E27FC236}">
                  <a16:creationId xmlns:a16="http://schemas.microsoft.com/office/drawing/2014/main" id="{7D7104F6-5004-4A23-92EA-D61DE978E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69">
              <a:extLst>
                <a:ext uri="{FF2B5EF4-FFF2-40B4-BE49-F238E27FC236}">
                  <a16:creationId xmlns:a16="http://schemas.microsoft.com/office/drawing/2014/main" id="{AF7A9B90-2CF7-4AD9-B355-126E59CB8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70">
              <a:extLst>
                <a:ext uri="{FF2B5EF4-FFF2-40B4-BE49-F238E27FC236}">
                  <a16:creationId xmlns:a16="http://schemas.microsoft.com/office/drawing/2014/main" id="{5DD7C3AA-FE8B-483C-948E-34C35CBEF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71">
              <a:extLst>
                <a:ext uri="{FF2B5EF4-FFF2-40B4-BE49-F238E27FC236}">
                  <a16:creationId xmlns:a16="http://schemas.microsoft.com/office/drawing/2014/main" id="{7B5360C8-C491-4317-8DBF-60623422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72">
              <a:extLst>
                <a:ext uri="{FF2B5EF4-FFF2-40B4-BE49-F238E27FC236}">
                  <a16:creationId xmlns:a16="http://schemas.microsoft.com/office/drawing/2014/main" id="{EEFDE753-A9F5-4E41-B3ED-65053512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73">
              <a:extLst>
                <a:ext uri="{FF2B5EF4-FFF2-40B4-BE49-F238E27FC236}">
                  <a16:creationId xmlns:a16="http://schemas.microsoft.com/office/drawing/2014/main" id="{4C0DBF9E-1FE6-4693-933F-887CED738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0A1CDA17-2E72-475C-BCA9-5A85113CE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29707 h 480"/>
                <a:gd name="T2" fmla="*/ 429 w 1002"/>
                <a:gd name="T3" fmla="*/ 0 h 480"/>
                <a:gd name="T4" fmla="*/ 822 w 1002"/>
                <a:gd name="T5" fmla="*/ 6892561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75">
              <a:extLst>
                <a:ext uri="{FF2B5EF4-FFF2-40B4-BE49-F238E27FC236}">
                  <a16:creationId xmlns:a16="http://schemas.microsoft.com/office/drawing/2014/main" id="{6A2C3A55-683E-42D8-87F0-D8F8EC8A5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76">
              <a:extLst>
                <a:ext uri="{FF2B5EF4-FFF2-40B4-BE49-F238E27FC236}">
                  <a16:creationId xmlns:a16="http://schemas.microsoft.com/office/drawing/2014/main" id="{356324B0-0AC2-4663-8812-8E09856E9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77">
              <a:extLst>
                <a:ext uri="{FF2B5EF4-FFF2-40B4-BE49-F238E27FC236}">
                  <a16:creationId xmlns:a16="http://schemas.microsoft.com/office/drawing/2014/main" id="{D9AEF712-46A5-4A1C-9255-344EAC37C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08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97236-02D9-4F53-BED0-63B4F9DF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输出端口：缓冲区大小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D538DB-D5E1-4194-9DAE-5C765DC33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2C1C346-3A54-4B07-8222-4DF10B2B7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RFC 3439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建议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: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典型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”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RTT (250 </a:t>
            </a:r>
            <a:r>
              <a:rPr lang="en-US" altLang="ja-JP" dirty="0" err="1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ms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乘以链路带宽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 C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10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Gpbs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，缓冲区大小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Gbit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实际建议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交换机的报文分为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N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个流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，则缓冲区大小为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：相同网络地址的报文构成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个流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二元组流：源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目的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panose="020B0600070205080204" pitchFamily="34" charset="-128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五元组流：源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目的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地址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源端口号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目的端口号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传输层类型（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panose="020B0600070205080204" pitchFamily="34" charset="-128"/>
              </a:rPr>
              <a:t>TCP or UDP)</a:t>
            </a:r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84BC3C20-C188-48A9-8507-48CCEE1FA5CB}"/>
              </a:ext>
            </a:extLst>
          </p:cNvPr>
          <p:cNvGrpSpPr>
            <a:grpSpLocks/>
          </p:cNvGrpSpPr>
          <p:nvPr/>
        </p:nvGrpSpPr>
        <p:grpSpPr bwMode="auto">
          <a:xfrm>
            <a:off x="5513387" y="2819400"/>
            <a:ext cx="1165225" cy="1109663"/>
            <a:chOff x="1923" y="2801"/>
            <a:chExt cx="734" cy="699"/>
          </a:xfrm>
        </p:grpSpPr>
        <p:sp>
          <p:nvSpPr>
            <p:cNvPr id="14" name="Text Box 4">
              <a:extLst>
                <a:ext uri="{FF2B5EF4-FFF2-40B4-BE49-F238E27FC236}">
                  <a16:creationId xmlns:a16="http://schemas.microsoft.com/office/drawing/2014/main" id="{FBAE358F-152C-437C-AEB5-04BC1CDA7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3" y="2918"/>
              <a:ext cx="7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/>
                <a:t>RTT  C</a:t>
              </a: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5FCA7D31-DD5E-4CD4-842C-C6F4647E2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" y="2801"/>
              <a:ext cx="1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3200"/>
                <a:t>.</a:t>
              </a:r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7D964727-D49B-4FE6-BCF4-3EB98C128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3168"/>
              <a:ext cx="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9F8DFB3C-DF8A-48F4-838A-FB474E19B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321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dirty="0"/>
                <a:t>N</a:t>
              </a: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A99D4D0-39C9-4485-93FD-172C2388E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" y="3218"/>
              <a:ext cx="279" cy="209"/>
            </a:xfrm>
            <a:custGeom>
              <a:avLst/>
              <a:gdLst>
                <a:gd name="T0" fmla="*/ 0 w 279"/>
                <a:gd name="T1" fmla="*/ 148 h 209"/>
                <a:gd name="T2" fmla="*/ 26 w 279"/>
                <a:gd name="T3" fmla="*/ 105 h 209"/>
                <a:gd name="T4" fmla="*/ 44 w 279"/>
                <a:gd name="T5" fmla="*/ 209 h 209"/>
                <a:gd name="T6" fmla="*/ 61 w 279"/>
                <a:gd name="T7" fmla="*/ 0 h 209"/>
                <a:gd name="T8" fmla="*/ 279 w 279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"/>
                <a:gd name="T16" fmla="*/ 0 h 209"/>
                <a:gd name="T17" fmla="*/ 279 w 279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" h="209">
                  <a:moveTo>
                    <a:pt x="0" y="148"/>
                  </a:moveTo>
                  <a:lnTo>
                    <a:pt x="26" y="105"/>
                  </a:lnTo>
                  <a:lnTo>
                    <a:pt x="44" y="209"/>
                  </a:lnTo>
                  <a:lnTo>
                    <a:pt x="61" y="0"/>
                  </a:lnTo>
                  <a:lnTo>
                    <a:pt x="279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1128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239D-D37D-42B7-AA6D-BDD6B4BE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输出端口：调度机制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38FF3-EFB9-4B2B-BEFE-D6E3AD92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zh-CN" altLang="en-US" dirty="0"/>
              <a:t>目标：从输出端口的缓冲队列选择一个数据报文发送到链路上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先进先出（</a:t>
            </a:r>
            <a:r>
              <a:rPr lang="en-US" altLang="zh-CN" dirty="0">
                <a:solidFill>
                  <a:srgbClr val="C00000"/>
                </a:solidFill>
              </a:rPr>
              <a:t>FIFO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调度：根据入队顺序发送</a:t>
            </a:r>
            <a:endParaRPr lang="en-US" altLang="zh-CN" dirty="0"/>
          </a:p>
          <a:p>
            <a:pPr lvl="1"/>
            <a:r>
              <a:rPr lang="zh-CN" altLang="en-US" dirty="0"/>
              <a:t>简单，但仍有问题需要考虑</a:t>
            </a:r>
            <a:endParaRPr lang="en-US" altLang="zh-CN" dirty="0"/>
          </a:p>
          <a:p>
            <a:pPr lvl="1"/>
            <a:r>
              <a:rPr lang="zh-CN" altLang="en-US" dirty="0"/>
              <a:t>缓冲区溢出时，如何选择丢弃报文</a:t>
            </a:r>
            <a:endParaRPr lang="en-US" altLang="zh-CN" dirty="0"/>
          </a:p>
          <a:p>
            <a:pPr lvl="2"/>
            <a:r>
              <a:rPr lang="en-US" altLang="zh-CN" sz="1800" dirty="0">
                <a:solidFill>
                  <a:srgbClr val="0070C0"/>
                </a:solidFill>
              </a:rPr>
              <a:t>Tail</a:t>
            </a:r>
            <a:r>
              <a:rPr lang="zh-CN" altLang="en-US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drop</a:t>
            </a:r>
            <a:r>
              <a:rPr lang="zh-CN" altLang="en-US" sz="1800" dirty="0"/>
              <a:t>：丢弃新来的报文</a:t>
            </a:r>
            <a:endParaRPr lang="en-US" altLang="zh-CN" sz="1800" dirty="0"/>
          </a:p>
          <a:p>
            <a:pPr lvl="2"/>
            <a:r>
              <a:rPr lang="en-US" altLang="zh-CN" sz="1800" dirty="0">
                <a:solidFill>
                  <a:srgbClr val="0070C0"/>
                </a:solidFill>
              </a:rPr>
              <a:t>Priority drop</a:t>
            </a:r>
            <a:r>
              <a:rPr lang="zh-CN" altLang="en-US" sz="1800" dirty="0"/>
              <a:t>：根据优先级丢弃报文</a:t>
            </a:r>
            <a:endParaRPr lang="en-US" altLang="zh-CN" sz="1800" dirty="0"/>
          </a:p>
          <a:p>
            <a:pPr lvl="2"/>
            <a:r>
              <a:rPr lang="en-US" altLang="zh-CN" sz="1800" dirty="0">
                <a:solidFill>
                  <a:srgbClr val="0070C0"/>
                </a:solidFill>
              </a:rPr>
              <a:t>Random</a:t>
            </a:r>
            <a:r>
              <a:rPr lang="zh-CN" altLang="en-US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drop</a:t>
            </a:r>
            <a:r>
              <a:rPr lang="zh-CN" altLang="en-US" sz="1800" dirty="0"/>
              <a:t>：随机丢弃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D03A5-7A14-4C2A-B26F-BE1DDA8587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pSp>
        <p:nvGrpSpPr>
          <p:cNvPr id="24" name="Group 25">
            <a:extLst>
              <a:ext uri="{FF2B5EF4-FFF2-40B4-BE49-F238E27FC236}">
                <a16:creationId xmlns:a16="http://schemas.microsoft.com/office/drawing/2014/main" id="{038BD5EA-79C5-474A-8476-AA6607EEED33}"/>
              </a:ext>
            </a:extLst>
          </p:cNvPr>
          <p:cNvGrpSpPr>
            <a:grpSpLocks/>
          </p:cNvGrpSpPr>
          <p:nvPr/>
        </p:nvGrpSpPr>
        <p:grpSpPr bwMode="auto">
          <a:xfrm>
            <a:off x="4908550" y="4778374"/>
            <a:ext cx="939800" cy="565150"/>
            <a:chOff x="1670312" y="2562997"/>
            <a:chExt cx="940317" cy="565219"/>
          </a:xfrm>
        </p:grpSpPr>
        <p:grpSp>
          <p:nvGrpSpPr>
            <p:cNvPr id="25" name="Group 28">
              <a:extLst>
                <a:ext uri="{FF2B5EF4-FFF2-40B4-BE49-F238E27FC236}">
                  <a16:creationId xmlns:a16="http://schemas.microsoft.com/office/drawing/2014/main" id="{7E861068-8378-4FD9-BEEB-9A6464420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B31FF734-6F97-4F2B-8908-349ADD884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8" name="Straight Connector 31">
                <a:extLst>
                  <a:ext uri="{FF2B5EF4-FFF2-40B4-BE49-F238E27FC236}">
                    <a16:creationId xmlns:a16="http://schemas.microsoft.com/office/drawing/2014/main" id="{88D54964-CCF2-42C6-809C-26CDB62343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Connector 32">
                <a:extLst>
                  <a:ext uri="{FF2B5EF4-FFF2-40B4-BE49-F238E27FC236}">
                    <a16:creationId xmlns:a16="http://schemas.microsoft.com/office/drawing/2014/main" id="{72347090-5B9F-40C2-B74F-4B7C7B4019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33">
                <a:extLst>
                  <a:ext uri="{FF2B5EF4-FFF2-40B4-BE49-F238E27FC236}">
                    <a16:creationId xmlns:a16="http://schemas.microsoft.com/office/drawing/2014/main" id="{90CD6EF1-1824-4B94-BEEA-D8AF7F77986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4">
                <a:extLst>
                  <a:ext uri="{FF2B5EF4-FFF2-40B4-BE49-F238E27FC236}">
                    <a16:creationId xmlns:a16="http://schemas.microsoft.com/office/drawing/2014/main" id="{00D7B061-92CF-496F-8DD7-AE58EE7904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5">
                <a:extLst>
                  <a:ext uri="{FF2B5EF4-FFF2-40B4-BE49-F238E27FC236}">
                    <a16:creationId xmlns:a16="http://schemas.microsoft.com/office/drawing/2014/main" id="{2220FAF3-68FF-4B79-8783-5EFE4DC534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36">
                <a:extLst>
                  <a:ext uri="{FF2B5EF4-FFF2-40B4-BE49-F238E27FC236}">
                    <a16:creationId xmlns:a16="http://schemas.microsoft.com/office/drawing/2014/main" id="{8C7BDD2F-7D70-47C3-9BC9-58F14CB195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7">
                <a:extLst>
                  <a:ext uri="{FF2B5EF4-FFF2-40B4-BE49-F238E27FC236}">
                    <a16:creationId xmlns:a16="http://schemas.microsoft.com/office/drawing/2014/main" id="{EE817CEA-C30A-42B1-AB5B-60350BBF42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E65CBAA5-0A07-4C82-8F62-8FA2552B2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000099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Oval 27">
            <a:extLst>
              <a:ext uri="{FF2B5EF4-FFF2-40B4-BE49-F238E27FC236}">
                <a16:creationId xmlns:a16="http://schemas.microsoft.com/office/drawing/2014/main" id="{3049931E-0085-498B-BABB-710C4FD4D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4" y="4749799"/>
            <a:ext cx="63182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EFB94E91-1FF7-45EB-817D-1EA4AF2E4B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68713" y="5060949"/>
            <a:ext cx="1054100" cy="0"/>
          </a:xfrm>
          <a:prstGeom prst="straightConnector1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17">
            <a:extLst>
              <a:ext uri="{FF2B5EF4-FFF2-40B4-BE49-F238E27FC236}">
                <a16:creationId xmlns:a16="http://schemas.microsoft.com/office/drawing/2014/main" id="{70F9FA56-BFFE-4136-A9C2-84903BC8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094" y="5345112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队列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3535A71-D27A-4594-8CA5-F6797FE3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390" y="5105400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报文到达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9" name="Straight Arrow Connector 20">
            <a:extLst>
              <a:ext uri="{FF2B5EF4-FFF2-40B4-BE49-F238E27FC236}">
                <a16:creationId xmlns:a16="http://schemas.microsoft.com/office/drawing/2014/main" id="{EA38BCDE-8790-48DF-9679-A02149E30E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69101" y="5046662"/>
            <a:ext cx="906463" cy="4763"/>
          </a:xfrm>
          <a:prstGeom prst="straightConnector1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22">
            <a:extLst>
              <a:ext uri="{FF2B5EF4-FFF2-40B4-BE49-F238E27FC236}">
                <a16:creationId xmlns:a16="http://schemas.microsoft.com/office/drawing/2014/main" id="{0BACFA37-89B1-4515-A85E-9A9DBDC74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266" y="5154611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报文离开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EDD980DB-C23C-4EAB-8360-BDFDFFC0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750" y="5349875"/>
            <a:ext cx="11320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链路层处理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2" name="Straight Arrow Connector 52">
            <a:extLst>
              <a:ext uri="{FF2B5EF4-FFF2-40B4-BE49-F238E27FC236}">
                <a16:creationId xmlns:a16="http://schemas.microsoft.com/office/drawing/2014/main" id="{91B4BC3C-56B1-4028-990C-E585ACCC0045}"/>
              </a:ext>
            </a:extLst>
          </p:cNvPr>
          <p:cNvCxnSpPr>
            <a:cxnSpLocks noChangeShapeType="1"/>
            <a:stCxn id="26" idx="3"/>
            <a:endCxn id="35" idx="2"/>
          </p:cNvCxnSpPr>
          <p:nvPr/>
        </p:nvCxnSpPr>
        <p:spPr bwMode="auto">
          <a:xfrm>
            <a:off x="5848351" y="5060950"/>
            <a:ext cx="87313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1421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CB913-7D6C-405F-A037-C8E9673C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输出端口：调度机制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61DBE-BDFD-497E-BB28-9745833C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>
                <a:solidFill>
                  <a:srgbClr val="C00000"/>
                </a:solidFill>
              </a:rPr>
              <a:t>优先级调度</a:t>
            </a:r>
            <a:r>
              <a:rPr lang="zh-CN" altLang="en-US" dirty="0"/>
              <a:t>（</a:t>
            </a:r>
            <a:r>
              <a:rPr lang="en-US" altLang="zh-CN" dirty="0"/>
              <a:t>priority scheduling)</a:t>
            </a:r>
            <a:r>
              <a:rPr lang="zh-CN" altLang="en-US" dirty="0"/>
              <a:t>：将数据报文分为不同优先级</a:t>
            </a:r>
            <a:endParaRPr lang="en-US" altLang="zh-CN" dirty="0"/>
          </a:p>
          <a:p>
            <a:pPr lvl="1"/>
            <a:r>
              <a:rPr lang="zh-CN" altLang="en-US" dirty="0"/>
              <a:t>根据数据报文头部字段判断优先级（如</a:t>
            </a:r>
            <a:r>
              <a:rPr lang="en-US" altLang="zh-CN" dirty="0"/>
              <a:t>IP</a:t>
            </a:r>
            <a:r>
              <a:rPr lang="zh-CN" altLang="en-US" dirty="0"/>
              <a:t>地址，端口号）</a:t>
            </a:r>
            <a:endParaRPr lang="en-US" altLang="zh-CN" dirty="0"/>
          </a:p>
          <a:p>
            <a:pPr lvl="1"/>
            <a:r>
              <a:rPr lang="zh-CN" altLang="en-US" dirty="0"/>
              <a:t>具体优先级由安全或者性能因素考虑</a:t>
            </a:r>
            <a:endParaRPr lang="en-US" altLang="zh-CN" dirty="0"/>
          </a:p>
          <a:p>
            <a:pPr lvl="1"/>
            <a:r>
              <a:rPr lang="zh-CN" altLang="en-US" dirty="0"/>
              <a:t>总是先发送高优先级报文</a:t>
            </a:r>
            <a:endParaRPr lang="en-US" altLang="zh-CN" dirty="0"/>
          </a:p>
          <a:p>
            <a:r>
              <a:rPr lang="zh-CN" altLang="en-US" dirty="0"/>
              <a:t>实现：多个队列对应不同优先级</a:t>
            </a:r>
            <a:endParaRPr lang="en-US" altLang="zh-CN" dirty="0"/>
          </a:p>
          <a:p>
            <a:pPr lvl="1"/>
            <a:r>
              <a:rPr lang="zh-CN" altLang="en-US" dirty="0"/>
              <a:t>为简化芯片设计，不采用复杂数据结构（如二叉堆）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缺点</a:t>
            </a:r>
            <a:r>
              <a:rPr lang="zh-CN" altLang="en-US" dirty="0"/>
              <a:t>：公平性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33F1EE-8664-4956-AA25-DCAFC07EC1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1B6312F-DF9B-4466-9158-7F983290E04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289799"/>
            <a:ext cx="3691893" cy="1873812"/>
            <a:chOff x="361020" y="1525806"/>
            <a:chExt cx="3691781" cy="1873400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7C90CECE-D5F2-4100-AB22-2AF2B7F01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970" y="1860956"/>
              <a:ext cx="2431250" cy="1240418"/>
              <a:chOff x="5418640" y="1702302"/>
              <a:chExt cx="2431250" cy="1240418"/>
            </a:xfrm>
          </p:grpSpPr>
          <p:grpSp>
            <p:nvGrpSpPr>
              <p:cNvPr id="22" name="Group 25">
                <a:extLst>
                  <a:ext uri="{FF2B5EF4-FFF2-40B4-BE49-F238E27FC236}">
                    <a16:creationId xmlns:a16="http://schemas.microsoft.com/office/drawing/2014/main" id="{7C74717F-075D-4E63-8F53-C2C0B4F03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79876" y="2377501"/>
                <a:ext cx="929822" cy="565219"/>
                <a:chOff x="1670312" y="2562997"/>
                <a:chExt cx="929822" cy="565219"/>
              </a:xfrm>
            </p:grpSpPr>
            <p:grpSp>
              <p:nvGrpSpPr>
                <p:cNvPr id="36" name="Group 39">
                  <a:extLst>
                    <a:ext uri="{FF2B5EF4-FFF2-40B4-BE49-F238E27FC236}">
                      <a16:creationId xmlns:a16="http://schemas.microsoft.com/office/drawing/2014/main" id="{A2E175B9-AA0C-4A7E-892D-40EDABCFBF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38" name="Rectangle 41">
                    <a:extLst>
                      <a:ext uri="{FF2B5EF4-FFF2-40B4-BE49-F238E27FC236}">
                        <a16:creationId xmlns:a16="http://schemas.microsoft.com/office/drawing/2014/main" id="{9CA2DCEA-3061-4F7C-BDBD-90D8495A1A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39" name="Straight Connector 42">
                    <a:extLst>
                      <a:ext uri="{FF2B5EF4-FFF2-40B4-BE49-F238E27FC236}">
                        <a16:creationId xmlns:a16="http://schemas.microsoft.com/office/drawing/2014/main" id="{FBC1060F-7742-45B1-85C6-E998FF550A0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0" name="Straight Connector 43">
                    <a:extLst>
                      <a:ext uri="{FF2B5EF4-FFF2-40B4-BE49-F238E27FC236}">
                        <a16:creationId xmlns:a16="http://schemas.microsoft.com/office/drawing/2014/main" id="{33A5EA5B-91E4-4670-AC09-784E16082859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" name="Straight Connector 44">
                    <a:extLst>
                      <a:ext uri="{FF2B5EF4-FFF2-40B4-BE49-F238E27FC236}">
                        <a16:creationId xmlns:a16="http://schemas.microsoft.com/office/drawing/2014/main" id="{69F083AF-0A6C-4297-AF29-FE1054F9CF9D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" name="Straight Connector 45">
                    <a:extLst>
                      <a:ext uri="{FF2B5EF4-FFF2-40B4-BE49-F238E27FC236}">
                        <a16:creationId xmlns:a16="http://schemas.microsoft.com/office/drawing/2014/main" id="{F183E5EB-D763-415D-B6E2-C21425634FC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3" name="Straight Connector 46">
                    <a:extLst>
                      <a:ext uri="{FF2B5EF4-FFF2-40B4-BE49-F238E27FC236}">
                        <a16:creationId xmlns:a16="http://schemas.microsoft.com/office/drawing/2014/main" id="{457214D1-D458-4150-9B3C-2E8F174AB0B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4" name="Straight Connector 47">
                    <a:extLst>
                      <a:ext uri="{FF2B5EF4-FFF2-40B4-BE49-F238E27FC236}">
                        <a16:creationId xmlns:a16="http://schemas.microsoft.com/office/drawing/2014/main" id="{EBDBDADF-345B-42DC-9F67-08C11025D0A9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5" name="Straight Connector 48">
                    <a:extLst>
                      <a:ext uri="{FF2B5EF4-FFF2-40B4-BE49-F238E27FC236}">
                        <a16:creationId xmlns:a16="http://schemas.microsoft.com/office/drawing/2014/main" id="{C1D06936-C40A-4577-B279-59B54DA593D9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6150A06E-835C-44DE-BD1A-638F7354D30E}"/>
                    </a:ext>
                  </a:extLst>
                </p:cNvPr>
                <p:cNvSpPr/>
                <p:nvPr/>
              </p:nvSpPr>
              <p:spPr>
                <a:xfrm>
                  <a:off x="2254738" y="2571262"/>
                  <a:ext cx="336062" cy="547076"/>
                </a:xfrm>
                <a:prstGeom prst="rect">
                  <a:avLst/>
                </a:prstGeom>
                <a:gradFill flip="none" rotWithShape="1">
                  <a:gsLst>
                    <a:gs pos="99000">
                      <a:srgbClr val="006633">
                        <a:alpha val="71000"/>
                      </a:srgb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15875">
                  <a:noFill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ＭＳ Ｐゴシック" charset="0"/>
                  </a:endParaRPr>
                </a:p>
              </p:txBody>
            </p:sp>
          </p:grpSp>
          <p:grpSp>
            <p:nvGrpSpPr>
              <p:cNvPr id="23" name="Group 26">
                <a:extLst>
                  <a:ext uri="{FF2B5EF4-FFF2-40B4-BE49-F238E27FC236}">
                    <a16:creationId xmlns:a16="http://schemas.microsoft.com/office/drawing/2014/main" id="{83ABE6FB-69B9-40BD-B430-3D0D3E355C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46757" y="1702302"/>
                <a:ext cx="940317" cy="565219"/>
                <a:chOff x="1670312" y="2562997"/>
                <a:chExt cx="940317" cy="565219"/>
              </a:xfrm>
            </p:grpSpPr>
            <p:grpSp>
              <p:nvGrpSpPr>
                <p:cNvPr id="26" name="Group 29">
                  <a:extLst>
                    <a:ext uri="{FF2B5EF4-FFF2-40B4-BE49-F238E27FC236}">
                      <a16:creationId xmlns:a16="http://schemas.microsoft.com/office/drawing/2014/main" id="{09F6461E-D2A2-421F-B289-8FEBC78308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28" name="Rectangle 31">
                    <a:extLst>
                      <a:ext uri="{FF2B5EF4-FFF2-40B4-BE49-F238E27FC236}">
                        <a16:creationId xmlns:a16="http://schemas.microsoft.com/office/drawing/2014/main" id="{65B26E90-F196-4341-A015-993EB74568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29" name="Straight Connector 32">
                    <a:extLst>
                      <a:ext uri="{FF2B5EF4-FFF2-40B4-BE49-F238E27FC236}">
                        <a16:creationId xmlns:a16="http://schemas.microsoft.com/office/drawing/2014/main" id="{6631193C-CB94-44B2-8421-1FFFE5E8302D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0" name="Straight Connector 33">
                    <a:extLst>
                      <a:ext uri="{FF2B5EF4-FFF2-40B4-BE49-F238E27FC236}">
                        <a16:creationId xmlns:a16="http://schemas.microsoft.com/office/drawing/2014/main" id="{1DD7B836-63C3-48B4-A2EB-F55BE80DFF72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1" name="Straight Connector 34">
                    <a:extLst>
                      <a:ext uri="{FF2B5EF4-FFF2-40B4-BE49-F238E27FC236}">
                        <a16:creationId xmlns:a16="http://schemas.microsoft.com/office/drawing/2014/main" id="{170FB2F5-813F-4449-91E0-47C1AC9FD57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" name="Straight Connector 35">
                    <a:extLst>
                      <a:ext uri="{FF2B5EF4-FFF2-40B4-BE49-F238E27FC236}">
                        <a16:creationId xmlns:a16="http://schemas.microsoft.com/office/drawing/2014/main" id="{2628CCA9-0DE0-45F8-AA30-F08D336400F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3" name="Straight Connector 36">
                    <a:extLst>
                      <a:ext uri="{FF2B5EF4-FFF2-40B4-BE49-F238E27FC236}">
                        <a16:creationId xmlns:a16="http://schemas.microsoft.com/office/drawing/2014/main" id="{2833D584-3718-4115-BFF2-235716D8B35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4" name="Straight Connector 37">
                    <a:extLst>
                      <a:ext uri="{FF2B5EF4-FFF2-40B4-BE49-F238E27FC236}">
                        <a16:creationId xmlns:a16="http://schemas.microsoft.com/office/drawing/2014/main" id="{FDF0679E-2A78-4AC9-A7AD-A8CF5AECC39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5" name="Straight Connector 38">
                    <a:extLst>
                      <a:ext uri="{FF2B5EF4-FFF2-40B4-BE49-F238E27FC236}">
                        <a16:creationId xmlns:a16="http://schemas.microsoft.com/office/drawing/2014/main" id="{5948E400-F4A9-4F3F-A0B1-1D7D1814986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27" name="Rectangle 30">
                  <a:extLst>
                    <a:ext uri="{FF2B5EF4-FFF2-40B4-BE49-F238E27FC236}">
                      <a16:creationId xmlns:a16="http://schemas.microsoft.com/office/drawing/2014/main" id="{3C9C3BA9-0348-48D8-A149-5BFBE4E7D6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47076"/>
                </a:xfrm>
                <a:prstGeom prst="rect">
                  <a:avLst/>
                </a:prstGeom>
                <a:solidFill>
                  <a:srgbClr val="CC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4" name="Isosceles Triangle 27">
                <a:extLst>
                  <a:ext uri="{FF2B5EF4-FFF2-40B4-BE49-F238E27FC236}">
                    <a16:creationId xmlns:a16="http://schemas.microsoft.com/office/drawing/2014/main" id="{7D45EDC3-F4A7-4FA6-A8BB-0D83B2021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346244" y="2083057"/>
                <a:ext cx="575027" cy="43023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28">
                <a:extLst>
                  <a:ext uri="{FF2B5EF4-FFF2-40B4-BE49-F238E27FC236}">
                    <a16:creationId xmlns:a16="http://schemas.microsoft.com/office/drawing/2014/main" id="{496E31E0-39BC-453F-8FA9-0D547B361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6951" y="2016897"/>
                <a:ext cx="632939" cy="62881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Straight Arrow Connector 10">
              <a:extLst>
                <a:ext uri="{FF2B5EF4-FFF2-40B4-BE49-F238E27FC236}">
                  <a16:creationId xmlns:a16="http://schemas.microsoft.com/office/drawing/2014/main" id="{EFA6E553-AEC5-43BB-863E-2941D4D471D1}"/>
                </a:ext>
              </a:extLst>
            </p:cNvPr>
            <p:cNvCxnSpPr>
              <a:cxnSpLocks noChangeShapeType="1"/>
              <a:stCxn id="24" idx="0"/>
              <a:endCxn id="28" idx="1"/>
            </p:cNvCxnSpPr>
            <p:nvPr/>
          </p:nvCxnSpPr>
          <p:spPr bwMode="auto">
            <a:xfrm flipV="1">
              <a:off x="1439206" y="2142535"/>
              <a:ext cx="297881" cy="314295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11">
              <a:extLst>
                <a:ext uri="{FF2B5EF4-FFF2-40B4-BE49-F238E27FC236}">
                  <a16:creationId xmlns:a16="http://schemas.microsoft.com/office/drawing/2014/main" id="{B019C2DA-8C35-4D93-8148-5A80DC8363D5}"/>
                </a:ext>
              </a:extLst>
            </p:cNvPr>
            <p:cNvCxnSpPr>
              <a:cxnSpLocks noChangeShapeType="1"/>
              <a:stCxn id="24" idx="0"/>
              <a:endCxn id="38" idx="1"/>
            </p:cNvCxnSpPr>
            <p:nvPr/>
          </p:nvCxnSpPr>
          <p:spPr bwMode="auto">
            <a:xfrm>
              <a:off x="1439206" y="2456830"/>
              <a:ext cx="331000" cy="360904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12">
              <a:extLst>
                <a:ext uri="{FF2B5EF4-FFF2-40B4-BE49-F238E27FC236}">
                  <a16:creationId xmlns:a16="http://schemas.microsoft.com/office/drawing/2014/main" id="{65D97DAD-CA05-447B-BACA-E03F143871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4946" y="2332657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13">
              <a:extLst>
                <a:ext uri="{FF2B5EF4-FFF2-40B4-BE49-F238E27FC236}">
                  <a16:creationId xmlns:a16="http://schemas.microsoft.com/office/drawing/2014/main" id="{2A259B61-4A92-4191-AC22-405EACDD2E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3380" y="2589841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4">
              <a:extLst>
                <a:ext uri="{FF2B5EF4-FFF2-40B4-BE49-F238E27FC236}">
                  <a16:creationId xmlns:a16="http://schemas.microsoft.com/office/drawing/2014/main" id="{88A01AB9-7044-4C12-8693-B5AEC8D24863}"/>
                </a:ext>
              </a:extLst>
            </p:cNvPr>
            <p:cNvCxnSpPr>
              <a:cxnSpLocks noChangeShapeType="1"/>
              <a:endCxn id="25" idx="1"/>
            </p:cNvCxnSpPr>
            <p:nvPr/>
          </p:nvCxnSpPr>
          <p:spPr bwMode="auto">
            <a:xfrm>
              <a:off x="2675605" y="2143260"/>
              <a:ext cx="224368" cy="124379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5">
              <a:extLst>
                <a:ext uri="{FF2B5EF4-FFF2-40B4-BE49-F238E27FC236}">
                  <a16:creationId xmlns:a16="http://schemas.microsoft.com/office/drawing/2014/main" id="{1F041046-6072-48A9-9CC7-BD61EA4E7A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99077" y="2677595"/>
              <a:ext cx="185641" cy="157128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6">
              <a:extLst>
                <a:ext uri="{FF2B5EF4-FFF2-40B4-BE49-F238E27FC236}">
                  <a16:creationId xmlns:a16="http://schemas.microsoft.com/office/drawing/2014/main" id="{79F99185-B532-44AA-BD1D-2FDA83D3D0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35754" y="2488459"/>
              <a:ext cx="390968" cy="1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F68FA0AE-8F00-4BD9-8A04-304871897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160" y="1525806"/>
              <a:ext cx="1082315" cy="307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高优先队列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B20C8B83-859F-424D-ABB4-95BABD147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6396" y="3091497"/>
              <a:ext cx="1082315" cy="307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低优先队列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06F0ECC3-D481-493C-B4C9-33AC5EE74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020" y="2002904"/>
              <a:ext cx="543722" cy="307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到达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98CCE8DE-D7D0-4E2A-A00E-2CDBEB05B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072" y="2735146"/>
              <a:ext cx="543722" cy="307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分类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21">
              <a:extLst>
                <a:ext uri="{FF2B5EF4-FFF2-40B4-BE49-F238E27FC236}">
                  <a16:creationId xmlns:a16="http://schemas.microsoft.com/office/drawing/2014/main" id="{3F8637E3-5EF2-4518-88FD-529A8DFE78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63003" y="2333194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22">
              <a:extLst>
                <a:ext uri="{FF2B5EF4-FFF2-40B4-BE49-F238E27FC236}">
                  <a16:creationId xmlns:a16="http://schemas.microsoft.com/office/drawing/2014/main" id="{F5124808-BAB5-4A84-AF5D-FE79D53385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61437" y="2590378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BCA3F8C6-20DD-464A-BCA6-9D6DE94DF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078" y="2003441"/>
              <a:ext cx="543723" cy="307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离开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4">
              <a:extLst>
                <a:ext uri="{FF2B5EF4-FFF2-40B4-BE49-F238E27FC236}">
                  <a16:creationId xmlns:a16="http://schemas.microsoft.com/office/drawing/2014/main" id="{332DAE3F-ACBC-4937-84F7-AC647CA40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248" y="2796350"/>
              <a:ext cx="543722" cy="307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处理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46" name="Straight Connector 49">
            <a:extLst>
              <a:ext uri="{FF2B5EF4-FFF2-40B4-BE49-F238E27FC236}">
                <a16:creationId xmlns:a16="http://schemas.microsoft.com/office/drawing/2014/main" id="{F935B464-2873-4918-A334-DBB55A8FD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37688" y="4875749"/>
            <a:ext cx="3230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50">
            <a:extLst>
              <a:ext uri="{FF2B5EF4-FFF2-40B4-BE49-F238E27FC236}">
                <a16:creationId xmlns:a16="http://schemas.microsoft.com/office/drawing/2014/main" id="{5CC2CEC5-211D-4B24-B922-159EF9B608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39275" y="5647274"/>
            <a:ext cx="3230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8" name="Group 51">
            <a:extLst>
              <a:ext uri="{FF2B5EF4-FFF2-40B4-BE49-F238E27FC236}">
                <a16:creationId xmlns:a16="http://schemas.microsoft.com/office/drawing/2014/main" id="{1E00FCEE-C581-4263-86EA-216B1D9E48F3}"/>
              </a:ext>
            </a:extLst>
          </p:cNvPr>
          <p:cNvGrpSpPr>
            <a:grpSpLocks/>
          </p:cNvGrpSpPr>
          <p:nvPr/>
        </p:nvGrpSpPr>
        <p:grpSpPr bwMode="auto">
          <a:xfrm>
            <a:off x="7947225" y="4882100"/>
            <a:ext cx="347662" cy="754063"/>
            <a:chOff x="2797204" y="2989241"/>
            <a:chExt cx="347099" cy="755477"/>
          </a:xfrm>
        </p:grpSpPr>
        <p:sp>
          <p:nvSpPr>
            <p:cNvPr id="49" name="Rectangle 52">
              <a:extLst>
                <a:ext uri="{FF2B5EF4-FFF2-40B4-BE49-F238E27FC236}">
                  <a16:creationId xmlns:a16="http://schemas.microsoft.com/office/drawing/2014/main" id="{F6A98511-FB7F-48B4-BD4A-2A4BFAC9C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53">
              <a:extLst>
                <a:ext uri="{FF2B5EF4-FFF2-40B4-BE49-F238E27FC236}">
                  <a16:creationId xmlns:a16="http://schemas.microsoft.com/office/drawing/2014/main" id="{E95E5A29-A5C1-421A-94E2-331AF064C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304398" cy="339189"/>
              <a:chOff x="2821701" y="3197503"/>
              <a:chExt cx="304398" cy="339189"/>
            </a:xfrm>
          </p:grpSpPr>
          <p:sp>
            <p:nvSpPr>
              <p:cNvPr id="51" name="Oval 54">
                <a:extLst>
                  <a:ext uri="{FF2B5EF4-FFF2-40B4-BE49-F238E27FC236}">
                    <a16:creationId xmlns:a16="http://schemas.microsoft.com/office/drawing/2014/main" id="{D2F05065-01E3-4C33-B20E-0B68C4BF0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TextBox 55">
                <a:extLst>
                  <a:ext uri="{FF2B5EF4-FFF2-40B4-BE49-F238E27FC236}">
                    <a16:creationId xmlns:a16="http://schemas.microsoft.com/office/drawing/2014/main" id="{DC518840-F38E-4B77-B5A3-59261A62AE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304398" cy="339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53" name="Group 56">
            <a:extLst>
              <a:ext uri="{FF2B5EF4-FFF2-40B4-BE49-F238E27FC236}">
                <a16:creationId xmlns:a16="http://schemas.microsoft.com/office/drawing/2014/main" id="{9986A4A0-EAFA-4010-831F-B5614C74C0E9}"/>
              </a:ext>
            </a:extLst>
          </p:cNvPr>
          <p:cNvGrpSpPr>
            <a:grpSpLocks/>
          </p:cNvGrpSpPr>
          <p:nvPr/>
        </p:nvGrpSpPr>
        <p:grpSpPr bwMode="auto">
          <a:xfrm>
            <a:off x="8296476" y="4886862"/>
            <a:ext cx="346075" cy="755650"/>
            <a:chOff x="2797204" y="2989241"/>
            <a:chExt cx="347099" cy="755477"/>
          </a:xfrm>
        </p:grpSpPr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BEB640EA-C69C-4ABD-B83D-A37955897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Group 58">
              <a:extLst>
                <a:ext uri="{FF2B5EF4-FFF2-40B4-BE49-F238E27FC236}">
                  <a16:creationId xmlns:a16="http://schemas.microsoft.com/office/drawing/2014/main" id="{7D6D630C-5DB8-4BBD-9E56-27B1E2976D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305794" cy="338476"/>
              <a:chOff x="2821701" y="3197503"/>
              <a:chExt cx="305794" cy="338476"/>
            </a:xfrm>
          </p:grpSpPr>
          <p:sp>
            <p:nvSpPr>
              <p:cNvPr id="56" name="Oval 59">
                <a:extLst>
                  <a:ext uri="{FF2B5EF4-FFF2-40B4-BE49-F238E27FC236}">
                    <a16:creationId xmlns:a16="http://schemas.microsoft.com/office/drawing/2014/main" id="{2ED74BD4-EDE2-42A5-8D95-8C4A1B812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TextBox 60">
                <a:extLst>
                  <a:ext uri="{FF2B5EF4-FFF2-40B4-BE49-F238E27FC236}">
                    <a16:creationId xmlns:a16="http://schemas.microsoft.com/office/drawing/2014/main" id="{EA914908-65C0-40B8-9733-90478F034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305794" cy="338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58" name="Group 61">
            <a:extLst>
              <a:ext uri="{FF2B5EF4-FFF2-40B4-BE49-F238E27FC236}">
                <a16:creationId xmlns:a16="http://schemas.microsoft.com/office/drawing/2014/main" id="{7C0B73C3-1C80-4365-887C-A55048B88B37}"/>
              </a:ext>
            </a:extLst>
          </p:cNvPr>
          <p:cNvGrpSpPr>
            <a:grpSpLocks/>
          </p:cNvGrpSpPr>
          <p:nvPr/>
        </p:nvGrpSpPr>
        <p:grpSpPr bwMode="auto">
          <a:xfrm>
            <a:off x="8647313" y="4882099"/>
            <a:ext cx="346075" cy="755650"/>
            <a:chOff x="997686" y="3954289"/>
            <a:chExt cx="347099" cy="755477"/>
          </a:xfrm>
        </p:grpSpPr>
        <p:sp>
          <p:nvSpPr>
            <p:cNvPr id="59" name="Rectangle 62">
              <a:extLst>
                <a:ext uri="{FF2B5EF4-FFF2-40B4-BE49-F238E27FC236}">
                  <a16:creationId xmlns:a16="http://schemas.microsoft.com/office/drawing/2014/main" id="{5C07D863-BB59-4952-9DF1-EE44AF4C6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Group 63">
              <a:extLst>
                <a:ext uri="{FF2B5EF4-FFF2-40B4-BE49-F238E27FC236}">
                  <a16:creationId xmlns:a16="http://schemas.microsoft.com/office/drawing/2014/main" id="{60A25484-C35C-44BF-A651-1F10052CE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183" y="4162551"/>
              <a:ext cx="305794" cy="338476"/>
              <a:chOff x="2821701" y="3197503"/>
              <a:chExt cx="305794" cy="338476"/>
            </a:xfrm>
          </p:grpSpPr>
          <p:sp>
            <p:nvSpPr>
              <p:cNvPr id="61" name="Oval 64">
                <a:extLst>
                  <a:ext uri="{FF2B5EF4-FFF2-40B4-BE49-F238E27FC236}">
                    <a16:creationId xmlns:a16="http://schemas.microsoft.com/office/drawing/2014/main" id="{86DDCD2F-4168-4CA3-9EFC-7F7FC69A4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0CCAA65E-F622-4394-A116-8E21C61390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305794" cy="338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63" name="Group 66">
            <a:extLst>
              <a:ext uri="{FF2B5EF4-FFF2-40B4-BE49-F238E27FC236}">
                <a16:creationId xmlns:a16="http://schemas.microsoft.com/office/drawing/2014/main" id="{FE9A7284-A9DA-48A9-8AEB-0B41738E1001}"/>
              </a:ext>
            </a:extLst>
          </p:cNvPr>
          <p:cNvGrpSpPr>
            <a:grpSpLocks/>
          </p:cNvGrpSpPr>
          <p:nvPr/>
        </p:nvGrpSpPr>
        <p:grpSpPr bwMode="auto">
          <a:xfrm>
            <a:off x="9002913" y="4880512"/>
            <a:ext cx="347663" cy="754062"/>
            <a:chOff x="2797204" y="2989241"/>
            <a:chExt cx="347099" cy="755477"/>
          </a:xfrm>
        </p:grpSpPr>
        <p:sp>
          <p:nvSpPr>
            <p:cNvPr id="64" name="Rectangle 67">
              <a:extLst>
                <a:ext uri="{FF2B5EF4-FFF2-40B4-BE49-F238E27FC236}">
                  <a16:creationId xmlns:a16="http://schemas.microsoft.com/office/drawing/2014/main" id="{66EFE5ED-CD56-46BB-BCAB-009AC991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Group 68">
              <a:extLst>
                <a:ext uri="{FF2B5EF4-FFF2-40B4-BE49-F238E27FC236}">
                  <a16:creationId xmlns:a16="http://schemas.microsoft.com/office/drawing/2014/main" id="{A53468F9-8D17-4090-9B19-3529F3C03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304398" cy="339189"/>
              <a:chOff x="2821701" y="3197503"/>
              <a:chExt cx="304398" cy="339189"/>
            </a:xfrm>
          </p:grpSpPr>
          <p:sp>
            <p:nvSpPr>
              <p:cNvPr id="66" name="Oval 69">
                <a:extLst>
                  <a:ext uri="{FF2B5EF4-FFF2-40B4-BE49-F238E27FC236}">
                    <a16:creationId xmlns:a16="http://schemas.microsoft.com/office/drawing/2014/main" id="{59750144-95A6-4421-A274-CA14538B3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70">
                <a:extLst>
                  <a:ext uri="{FF2B5EF4-FFF2-40B4-BE49-F238E27FC236}">
                    <a16:creationId xmlns:a16="http://schemas.microsoft.com/office/drawing/2014/main" id="{A67BD824-1D46-47C9-B4F3-7B64820E4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304398" cy="339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68" name="Group 71">
            <a:extLst>
              <a:ext uri="{FF2B5EF4-FFF2-40B4-BE49-F238E27FC236}">
                <a16:creationId xmlns:a16="http://schemas.microsoft.com/office/drawing/2014/main" id="{901DAAE2-6630-45FB-A455-1356F4CC1599}"/>
              </a:ext>
            </a:extLst>
          </p:cNvPr>
          <p:cNvGrpSpPr>
            <a:grpSpLocks/>
          </p:cNvGrpSpPr>
          <p:nvPr/>
        </p:nvGrpSpPr>
        <p:grpSpPr bwMode="auto">
          <a:xfrm>
            <a:off x="10064950" y="4888449"/>
            <a:ext cx="347662" cy="755650"/>
            <a:chOff x="997686" y="3954289"/>
            <a:chExt cx="347099" cy="755477"/>
          </a:xfrm>
        </p:grpSpPr>
        <p:sp>
          <p:nvSpPr>
            <p:cNvPr id="69" name="Rectangle 72">
              <a:extLst>
                <a:ext uri="{FF2B5EF4-FFF2-40B4-BE49-F238E27FC236}">
                  <a16:creationId xmlns:a16="http://schemas.microsoft.com/office/drawing/2014/main" id="{C82D5333-A912-4856-A4E3-AE546F0DA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Group 73">
              <a:extLst>
                <a:ext uri="{FF2B5EF4-FFF2-40B4-BE49-F238E27FC236}">
                  <a16:creationId xmlns:a16="http://schemas.microsoft.com/office/drawing/2014/main" id="{DDFE51CC-6499-4857-94C1-663D4F2FD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183" y="4162551"/>
              <a:ext cx="304398" cy="338476"/>
              <a:chOff x="2821701" y="3197503"/>
              <a:chExt cx="304398" cy="338476"/>
            </a:xfrm>
          </p:grpSpPr>
          <p:sp>
            <p:nvSpPr>
              <p:cNvPr id="71" name="Oval 74">
                <a:extLst>
                  <a:ext uri="{FF2B5EF4-FFF2-40B4-BE49-F238E27FC236}">
                    <a16:creationId xmlns:a16="http://schemas.microsoft.com/office/drawing/2014/main" id="{58346FCE-EC80-4D10-9245-091DA87DE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TextBox 75">
                <a:extLst>
                  <a:ext uri="{FF2B5EF4-FFF2-40B4-BE49-F238E27FC236}">
                    <a16:creationId xmlns:a16="http://schemas.microsoft.com/office/drawing/2014/main" id="{9A0C3591-D434-43CE-8DDA-D910AC39E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304398" cy="338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73" name="Group 76">
            <a:extLst>
              <a:ext uri="{FF2B5EF4-FFF2-40B4-BE49-F238E27FC236}">
                <a16:creationId xmlns:a16="http://schemas.microsoft.com/office/drawing/2014/main" id="{AFFB732E-6559-4688-9B6F-51D116E981FC}"/>
              </a:ext>
            </a:extLst>
          </p:cNvPr>
          <p:cNvGrpSpPr>
            <a:grpSpLocks/>
          </p:cNvGrpSpPr>
          <p:nvPr/>
        </p:nvGrpSpPr>
        <p:grpSpPr bwMode="auto">
          <a:xfrm>
            <a:off x="9910964" y="4191538"/>
            <a:ext cx="304892" cy="657225"/>
            <a:chOff x="4760251" y="2300242"/>
            <a:chExt cx="305229" cy="656159"/>
          </a:xfrm>
        </p:grpSpPr>
        <p:cxnSp>
          <p:nvCxnSpPr>
            <p:cNvPr id="74" name="Straight Connector 77">
              <a:extLst>
                <a:ext uri="{FF2B5EF4-FFF2-40B4-BE49-F238E27FC236}">
                  <a16:creationId xmlns:a16="http://schemas.microsoft.com/office/drawing/2014/main" id="{90DA381B-A2CA-46C7-9CFB-9F0D30B620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12310" y="2592956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5" name="Group 78">
              <a:extLst>
                <a:ext uri="{FF2B5EF4-FFF2-40B4-BE49-F238E27FC236}">
                  <a16:creationId xmlns:a16="http://schemas.microsoft.com/office/drawing/2014/main" id="{1DEA77B2-5BEC-46C6-9E67-B7B7E9ED34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0251" y="2300242"/>
              <a:ext cx="305229" cy="338005"/>
              <a:chOff x="6623318" y="3519940"/>
              <a:chExt cx="305229" cy="338005"/>
            </a:xfrm>
          </p:grpSpPr>
          <p:sp>
            <p:nvSpPr>
              <p:cNvPr id="76" name="Oval 79">
                <a:extLst>
                  <a:ext uri="{FF2B5EF4-FFF2-40B4-BE49-F238E27FC236}">
                    <a16:creationId xmlns:a16="http://schemas.microsoft.com/office/drawing/2014/main" id="{8CAEAE4A-2936-4E72-A812-89EB00689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TextBox 80">
                <a:extLst>
                  <a:ext uri="{FF2B5EF4-FFF2-40B4-BE49-F238E27FC236}">
                    <a16:creationId xmlns:a16="http://schemas.microsoft.com/office/drawing/2014/main" id="{13660023-4F06-4811-AE17-A306CE42B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305229" cy="33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78" name="Group 81">
            <a:extLst>
              <a:ext uri="{FF2B5EF4-FFF2-40B4-BE49-F238E27FC236}">
                <a16:creationId xmlns:a16="http://schemas.microsoft.com/office/drawing/2014/main" id="{2D652DA1-3388-45C1-BC91-8113B0A13BE5}"/>
              </a:ext>
            </a:extLst>
          </p:cNvPr>
          <p:cNvGrpSpPr>
            <a:grpSpLocks/>
          </p:cNvGrpSpPr>
          <p:nvPr/>
        </p:nvGrpSpPr>
        <p:grpSpPr bwMode="auto">
          <a:xfrm>
            <a:off x="10269739" y="5658389"/>
            <a:ext cx="304892" cy="677547"/>
            <a:chOff x="5119335" y="3766271"/>
            <a:chExt cx="305229" cy="676917"/>
          </a:xfrm>
        </p:grpSpPr>
        <p:cxnSp>
          <p:nvCxnSpPr>
            <p:cNvPr id="79" name="Straight Connector 82">
              <a:extLst>
                <a:ext uri="{FF2B5EF4-FFF2-40B4-BE49-F238E27FC236}">
                  <a16:creationId xmlns:a16="http://schemas.microsoft.com/office/drawing/2014/main" id="{AD45DCFB-213F-402E-B6C6-81CD10F3C1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56634" y="3766271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0" name="Group 83">
              <a:extLst>
                <a:ext uri="{FF2B5EF4-FFF2-40B4-BE49-F238E27FC236}">
                  <a16:creationId xmlns:a16="http://schemas.microsoft.com/office/drawing/2014/main" id="{433E4AC9-DE17-4C48-8503-4350C5316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9335" y="4104949"/>
              <a:ext cx="305229" cy="338239"/>
              <a:chOff x="6623318" y="3519940"/>
              <a:chExt cx="305229" cy="338239"/>
            </a:xfrm>
          </p:grpSpPr>
          <p:sp>
            <p:nvSpPr>
              <p:cNvPr id="81" name="Oval 84">
                <a:extLst>
                  <a:ext uri="{FF2B5EF4-FFF2-40B4-BE49-F238E27FC236}">
                    <a16:creationId xmlns:a16="http://schemas.microsoft.com/office/drawing/2014/main" id="{20AA20E0-8932-4AB2-B32C-A41E316B6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TextBox 85">
                <a:extLst>
                  <a:ext uri="{FF2B5EF4-FFF2-40B4-BE49-F238E27FC236}">
                    <a16:creationId xmlns:a16="http://schemas.microsoft.com/office/drawing/2014/main" id="{E12FC90C-8D65-44D1-8C1D-755289A66A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305229" cy="338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83" name="Group 86">
            <a:extLst>
              <a:ext uri="{FF2B5EF4-FFF2-40B4-BE49-F238E27FC236}">
                <a16:creationId xmlns:a16="http://schemas.microsoft.com/office/drawing/2014/main" id="{D1AF5840-684A-444A-838D-F8617E825E83}"/>
              </a:ext>
            </a:extLst>
          </p:cNvPr>
          <p:cNvGrpSpPr>
            <a:grpSpLocks/>
          </p:cNvGrpSpPr>
          <p:nvPr/>
        </p:nvGrpSpPr>
        <p:grpSpPr bwMode="auto">
          <a:xfrm>
            <a:off x="7925001" y="3920075"/>
            <a:ext cx="304892" cy="936625"/>
            <a:chOff x="2774212" y="2028763"/>
            <a:chExt cx="305229" cy="935975"/>
          </a:xfrm>
        </p:grpSpPr>
        <p:cxnSp>
          <p:nvCxnSpPr>
            <p:cNvPr id="84" name="Straight Connector 87">
              <a:extLst>
                <a:ext uri="{FF2B5EF4-FFF2-40B4-BE49-F238E27FC236}">
                  <a16:creationId xmlns:a16="http://schemas.microsoft.com/office/drawing/2014/main" id="{09A5262B-9D92-44FE-A0DD-447EDCFE9D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16985" y="2311177"/>
              <a:ext cx="12403" cy="653561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oup 88">
              <a:extLst>
                <a:ext uri="{FF2B5EF4-FFF2-40B4-BE49-F238E27FC236}">
                  <a16:creationId xmlns:a16="http://schemas.microsoft.com/office/drawing/2014/main" id="{997DA1E8-3B59-47C1-B699-8A4762E496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4212" y="2028763"/>
              <a:ext cx="305229" cy="338319"/>
              <a:chOff x="6631486" y="3519940"/>
              <a:chExt cx="305229" cy="338319"/>
            </a:xfrm>
          </p:grpSpPr>
          <p:sp>
            <p:nvSpPr>
              <p:cNvPr id="86" name="Oval 89">
                <a:extLst>
                  <a:ext uri="{FF2B5EF4-FFF2-40B4-BE49-F238E27FC236}">
                    <a16:creationId xmlns:a16="http://schemas.microsoft.com/office/drawing/2014/main" id="{399AF20F-FEDD-40B6-8436-689E283AF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TextBox 90">
                <a:extLst>
                  <a:ext uri="{FF2B5EF4-FFF2-40B4-BE49-F238E27FC236}">
                    <a16:creationId xmlns:a16="http://schemas.microsoft.com/office/drawing/2014/main" id="{26501A3F-9D14-4F79-97D5-318D359184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305229" cy="338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88" name="Group 91">
            <a:extLst>
              <a:ext uri="{FF2B5EF4-FFF2-40B4-BE49-F238E27FC236}">
                <a16:creationId xmlns:a16="http://schemas.microsoft.com/office/drawing/2014/main" id="{3E76A562-5AFB-41A5-B6CD-DCAC1C50E54B}"/>
              </a:ext>
            </a:extLst>
          </p:cNvPr>
          <p:cNvGrpSpPr>
            <a:grpSpLocks/>
          </p:cNvGrpSpPr>
          <p:nvPr/>
        </p:nvGrpSpPr>
        <p:grpSpPr bwMode="auto">
          <a:xfrm>
            <a:off x="8866388" y="5661565"/>
            <a:ext cx="304892" cy="675008"/>
            <a:chOff x="3715481" y="3769050"/>
            <a:chExt cx="305229" cy="675648"/>
          </a:xfrm>
        </p:grpSpPr>
        <p:cxnSp>
          <p:nvCxnSpPr>
            <p:cNvPr id="89" name="Straight Connector 92">
              <a:extLst>
                <a:ext uri="{FF2B5EF4-FFF2-40B4-BE49-F238E27FC236}">
                  <a16:creationId xmlns:a16="http://schemas.microsoft.com/office/drawing/2014/main" id="{15455A13-BA24-4418-A48B-9573F89C16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46513" y="3769050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0" name="Group 93">
              <a:extLst>
                <a:ext uri="{FF2B5EF4-FFF2-40B4-BE49-F238E27FC236}">
                  <a16:creationId xmlns:a16="http://schemas.microsoft.com/office/drawing/2014/main" id="{A0A2A326-C99C-45CA-8910-4CD53B3A2C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5481" y="4105823"/>
              <a:ext cx="305229" cy="338875"/>
              <a:chOff x="6631486" y="3519940"/>
              <a:chExt cx="305229" cy="338875"/>
            </a:xfrm>
          </p:grpSpPr>
          <p:sp>
            <p:nvSpPr>
              <p:cNvPr id="91" name="Oval 94">
                <a:extLst>
                  <a:ext uri="{FF2B5EF4-FFF2-40B4-BE49-F238E27FC236}">
                    <a16:creationId xmlns:a16="http://schemas.microsoft.com/office/drawing/2014/main" id="{5A57C110-1D17-4C2B-BCA1-D1FB28157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TextBox 95">
                <a:extLst>
                  <a:ext uri="{FF2B5EF4-FFF2-40B4-BE49-F238E27FC236}">
                    <a16:creationId xmlns:a16="http://schemas.microsoft.com/office/drawing/2014/main" id="{FE40D9E1-698D-4611-AB8A-D3F67E296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305229" cy="338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93" name="Group 96">
            <a:extLst>
              <a:ext uri="{FF2B5EF4-FFF2-40B4-BE49-F238E27FC236}">
                <a16:creationId xmlns:a16="http://schemas.microsoft.com/office/drawing/2014/main" id="{A21B3712-487F-4B55-A8F9-018796148686}"/>
              </a:ext>
            </a:extLst>
          </p:cNvPr>
          <p:cNvGrpSpPr>
            <a:grpSpLocks/>
          </p:cNvGrpSpPr>
          <p:nvPr/>
        </p:nvGrpSpPr>
        <p:grpSpPr bwMode="auto">
          <a:xfrm>
            <a:off x="7775776" y="4208999"/>
            <a:ext cx="304892" cy="641350"/>
            <a:chOff x="2625635" y="2316906"/>
            <a:chExt cx="305229" cy="640969"/>
          </a:xfrm>
        </p:grpSpPr>
        <p:cxnSp>
          <p:nvCxnSpPr>
            <p:cNvPr id="94" name="Straight Connector 97">
              <a:extLst>
                <a:ext uri="{FF2B5EF4-FFF2-40B4-BE49-F238E27FC236}">
                  <a16:creationId xmlns:a16="http://schemas.microsoft.com/office/drawing/2014/main" id="{9FC7E64A-6C41-4DE6-BAA6-6FB9730B74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74013" y="25944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5" name="Group 98">
              <a:extLst>
                <a:ext uri="{FF2B5EF4-FFF2-40B4-BE49-F238E27FC236}">
                  <a16:creationId xmlns:a16="http://schemas.microsoft.com/office/drawing/2014/main" id="{4BC82EE2-ADEA-4BA0-8BED-23019A8B9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5635" y="2316906"/>
              <a:ext cx="305229" cy="338353"/>
              <a:chOff x="7118580" y="4088704"/>
              <a:chExt cx="305229" cy="338353"/>
            </a:xfrm>
          </p:grpSpPr>
          <p:sp>
            <p:nvSpPr>
              <p:cNvPr id="96" name="Oval 99">
                <a:extLst>
                  <a:ext uri="{FF2B5EF4-FFF2-40B4-BE49-F238E27FC236}">
                    <a16:creationId xmlns:a16="http://schemas.microsoft.com/office/drawing/2014/main" id="{CB42F94E-C4D4-495C-AFA5-9FA78888B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TextBox 100">
                <a:extLst>
                  <a:ext uri="{FF2B5EF4-FFF2-40B4-BE49-F238E27FC236}">
                    <a16:creationId xmlns:a16="http://schemas.microsoft.com/office/drawing/2014/main" id="{50C866B6-21C0-44AF-BDB8-390CB015C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305229" cy="338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98" name="Group 101">
            <a:extLst>
              <a:ext uri="{FF2B5EF4-FFF2-40B4-BE49-F238E27FC236}">
                <a16:creationId xmlns:a16="http://schemas.microsoft.com/office/drawing/2014/main" id="{E635F835-82BE-469F-A768-3FB7EE614B98}"/>
              </a:ext>
            </a:extLst>
          </p:cNvPr>
          <p:cNvGrpSpPr>
            <a:grpSpLocks/>
          </p:cNvGrpSpPr>
          <p:nvPr/>
        </p:nvGrpSpPr>
        <p:grpSpPr bwMode="auto">
          <a:xfrm>
            <a:off x="8158363" y="5667914"/>
            <a:ext cx="304892" cy="660021"/>
            <a:chOff x="3007422" y="3776327"/>
            <a:chExt cx="305229" cy="659282"/>
          </a:xfrm>
        </p:grpSpPr>
        <p:cxnSp>
          <p:nvCxnSpPr>
            <p:cNvPr id="99" name="Straight Connector 102">
              <a:extLst>
                <a:ext uri="{FF2B5EF4-FFF2-40B4-BE49-F238E27FC236}">
                  <a16:creationId xmlns:a16="http://schemas.microsoft.com/office/drawing/2014/main" id="{B5EEEEEB-4E7B-46C3-AD09-534E097AA9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48837" y="3776327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0" name="Group 103">
              <a:extLst>
                <a:ext uri="{FF2B5EF4-FFF2-40B4-BE49-F238E27FC236}">
                  <a16:creationId xmlns:a16="http://schemas.microsoft.com/office/drawing/2014/main" id="{13798FC5-9B44-469B-B046-478B947673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7422" y="4097434"/>
              <a:ext cx="305229" cy="338175"/>
              <a:chOff x="7118580" y="4088704"/>
              <a:chExt cx="305229" cy="338175"/>
            </a:xfrm>
          </p:grpSpPr>
          <p:sp>
            <p:nvSpPr>
              <p:cNvPr id="101" name="Oval 104">
                <a:extLst>
                  <a:ext uri="{FF2B5EF4-FFF2-40B4-BE49-F238E27FC236}">
                    <a16:creationId xmlns:a16="http://schemas.microsoft.com/office/drawing/2014/main" id="{6A4165FC-0B8A-4FA5-AE68-6A84CBFA1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TextBox 105">
                <a:extLst>
                  <a:ext uri="{FF2B5EF4-FFF2-40B4-BE49-F238E27FC236}">
                    <a16:creationId xmlns:a16="http://schemas.microsoft.com/office/drawing/2014/main" id="{AE7E4F8F-C46A-42D9-9781-82FA68550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305229" cy="338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103" name="Group 106">
            <a:extLst>
              <a:ext uri="{FF2B5EF4-FFF2-40B4-BE49-F238E27FC236}">
                <a16:creationId xmlns:a16="http://schemas.microsoft.com/office/drawing/2014/main" id="{77C2F023-393A-4F6A-8C81-0AFD838F904E}"/>
              </a:ext>
            </a:extLst>
          </p:cNvPr>
          <p:cNvGrpSpPr>
            <a:grpSpLocks/>
          </p:cNvGrpSpPr>
          <p:nvPr/>
        </p:nvGrpSpPr>
        <p:grpSpPr bwMode="auto">
          <a:xfrm>
            <a:off x="8056763" y="4224874"/>
            <a:ext cx="304892" cy="642938"/>
            <a:chOff x="2905934" y="2332859"/>
            <a:chExt cx="305229" cy="642655"/>
          </a:xfrm>
        </p:grpSpPr>
        <p:cxnSp>
          <p:nvCxnSpPr>
            <p:cNvPr id="104" name="Straight Connector 107">
              <a:extLst>
                <a:ext uri="{FF2B5EF4-FFF2-40B4-BE49-F238E27FC236}">
                  <a16:creationId xmlns:a16="http://schemas.microsoft.com/office/drawing/2014/main" id="{5B416CAA-083A-4F77-8F88-73BC897B18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44835" y="261206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5E2C0404-A90D-446D-8066-7C2507CFB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5934" y="2332859"/>
              <a:ext cx="305229" cy="338405"/>
              <a:chOff x="7126748" y="4088704"/>
              <a:chExt cx="305229" cy="338405"/>
            </a:xfrm>
          </p:grpSpPr>
          <p:sp>
            <p:nvSpPr>
              <p:cNvPr id="106" name="Oval 109">
                <a:extLst>
                  <a:ext uri="{FF2B5EF4-FFF2-40B4-BE49-F238E27FC236}">
                    <a16:creationId xmlns:a16="http://schemas.microsoft.com/office/drawing/2014/main" id="{0B67BBF8-3563-4543-A4C1-A084935D8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TextBox 110">
                <a:extLst>
                  <a:ext uri="{FF2B5EF4-FFF2-40B4-BE49-F238E27FC236}">
                    <a16:creationId xmlns:a16="http://schemas.microsoft.com/office/drawing/2014/main" id="{D97B5973-E702-43E5-BA40-5FE33CD0CF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305229" cy="338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108" name="Group 111">
            <a:extLst>
              <a:ext uri="{FF2B5EF4-FFF2-40B4-BE49-F238E27FC236}">
                <a16:creationId xmlns:a16="http://schemas.microsoft.com/office/drawing/2014/main" id="{8854E98B-54DE-4D3E-B193-5CE409AFC438}"/>
              </a:ext>
            </a:extLst>
          </p:cNvPr>
          <p:cNvGrpSpPr>
            <a:grpSpLocks/>
          </p:cNvGrpSpPr>
          <p:nvPr/>
        </p:nvGrpSpPr>
        <p:grpSpPr bwMode="auto">
          <a:xfrm>
            <a:off x="8517138" y="5663150"/>
            <a:ext cx="304892" cy="670077"/>
            <a:chOff x="3366049" y="3770526"/>
            <a:chExt cx="305229" cy="670377"/>
          </a:xfrm>
        </p:grpSpPr>
        <p:cxnSp>
          <p:nvCxnSpPr>
            <p:cNvPr id="109" name="Straight Connector 112">
              <a:extLst>
                <a:ext uri="{FF2B5EF4-FFF2-40B4-BE49-F238E27FC236}">
                  <a16:creationId xmlns:a16="http://schemas.microsoft.com/office/drawing/2014/main" id="{BBF0E684-D317-4BDB-AA5D-832AEB4794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96795" y="3770526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0" name="Group 113">
              <a:extLst>
                <a:ext uri="{FF2B5EF4-FFF2-40B4-BE49-F238E27FC236}">
                  <a16:creationId xmlns:a16="http://schemas.microsoft.com/office/drawing/2014/main" id="{8BCAC2F1-6477-4428-A35F-D8DC36166E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049" y="4102197"/>
              <a:ext cx="305229" cy="338706"/>
              <a:chOff x="7126748" y="4088704"/>
              <a:chExt cx="305229" cy="338706"/>
            </a:xfrm>
          </p:grpSpPr>
          <p:sp>
            <p:nvSpPr>
              <p:cNvPr id="111" name="Oval 114">
                <a:extLst>
                  <a:ext uri="{FF2B5EF4-FFF2-40B4-BE49-F238E27FC236}">
                    <a16:creationId xmlns:a16="http://schemas.microsoft.com/office/drawing/2014/main" id="{985A2291-ED71-45F6-9FF3-A1B8D1E0C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TextBox 115">
                <a:extLst>
                  <a:ext uri="{FF2B5EF4-FFF2-40B4-BE49-F238E27FC236}">
                    <a16:creationId xmlns:a16="http://schemas.microsoft.com/office/drawing/2014/main" id="{7ADE43A0-1D69-4CC0-B2F0-A8CF87E6EB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305229" cy="338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113" name="Group 116">
            <a:extLst>
              <a:ext uri="{FF2B5EF4-FFF2-40B4-BE49-F238E27FC236}">
                <a16:creationId xmlns:a16="http://schemas.microsoft.com/office/drawing/2014/main" id="{06630605-AFCA-4953-8D4E-220EA7812B16}"/>
              </a:ext>
            </a:extLst>
          </p:cNvPr>
          <p:cNvGrpSpPr>
            <a:grpSpLocks/>
          </p:cNvGrpSpPr>
          <p:nvPr/>
        </p:nvGrpSpPr>
        <p:grpSpPr bwMode="auto">
          <a:xfrm>
            <a:off x="9214046" y="5652037"/>
            <a:ext cx="304892" cy="680028"/>
            <a:chOff x="4064326" y="3759579"/>
            <a:chExt cx="303615" cy="681190"/>
          </a:xfrm>
        </p:grpSpPr>
        <p:cxnSp>
          <p:nvCxnSpPr>
            <p:cNvPr id="114" name="Straight Connector 117">
              <a:extLst>
                <a:ext uri="{FF2B5EF4-FFF2-40B4-BE49-F238E27FC236}">
                  <a16:creationId xmlns:a16="http://schemas.microsoft.com/office/drawing/2014/main" id="{9AC8AC2A-2C56-4596-97DB-2796995BBF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6385" y="375957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5" name="Group 118">
              <a:extLst>
                <a:ext uri="{FF2B5EF4-FFF2-40B4-BE49-F238E27FC236}">
                  <a16:creationId xmlns:a16="http://schemas.microsoft.com/office/drawing/2014/main" id="{CB3532BD-F28C-4056-925D-6BBE50AD1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4326" y="4101636"/>
              <a:ext cx="303615" cy="339133"/>
              <a:chOff x="7126748" y="4088704"/>
              <a:chExt cx="303615" cy="339133"/>
            </a:xfrm>
          </p:grpSpPr>
          <p:sp>
            <p:nvSpPr>
              <p:cNvPr id="116" name="Oval 119">
                <a:extLst>
                  <a:ext uri="{FF2B5EF4-FFF2-40B4-BE49-F238E27FC236}">
                    <a16:creationId xmlns:a16="http://schemas.microsoft.com/office/drawing/2014/main" id="{693339FF-A599-4E0C-B230-A6CD1AFF8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TextBox 120">
                <a:extLst>
                  <a:ext uri="{FF2B5EF4-FFF2-40B4-BE49-F238E27FC236}">
                    <a16:creationId xmlns:a16="http://schemas.microsoft.com/office/drawing/2014/main" id="{BC73FB3B-0948-4A32-8F95-1906C4D4BD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303615" cy="339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118" name="Group 121">
            <a:extLst>
              <a:ext uri="{FF2B5EF4-FFF2-40B4-BE49-F238E27FC236}">
                <a16:creationId xmlns:a16="http://schemas.microsoft.com/office/drawing/2014/main" id="{3452D9F4-C7D2-47D0-96B8-5FBFD98868AD}"/>
              </a:ext>
            </a:extLst>
          </p:cNvPr>
          <p:cNvGrpSpPr>
            <a:grpSpLocks/>
          </p:cNvGrpSpPr>
          <p:nvPr/>
        </p:nvGrpSpPr>
        <p:grpSpPr bwMode="auto">
          <a:xfrm>
            <a:off x="8679063" y="4204237"/>
            <a:ext cx="304892" cy="647700"/>
            <a:chOff x="3528567" y="2312591"/>
            <a:chExt cx="305229" cy="646584"/>
          </a:xfrm>
        </p:grpSpPr>
        <p:cxnSp>
          <p:nvCxnSpPr>
            <p:cNvPr id="119" name="Straight Connector 122">
              <a:extLst>
                <a:ext uri="{FF2B5EF4-FFF2-40B4-BE49-F238E27FC236}">
                  <a16:creationId xmlns:a16="http://schemas.microsoft.com/office/drawing/2014/main" id="{FCB138E9-57BF-4A62-99EC-74D409FFF5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77779" y="25957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0" name="Group 123">
              <a:extLst>
                <a:ext uri="{FF2B5EF4-FFF2-40B4-BE49-F238E27FC236}">
                  <a16:creationId xmlns:a16="http://schemas.microsoft.com/office/drawing/2014/main" id="{1545D269-CF0A-48A7-8301-33F767B9EB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8567" y="2312591"/>
              <a:ext cx="305229" cy="337971"/>
              <a:chOff x="7126748" y="4088704"/>
              <a:chExt cx="305229" cy="337971"/>
            </a:xfrm>
          </p:grpSpPr>
          <p:sp>
            <p:nvSpPr>
              <p:cNvPr id="121" name="Oval 124">
                <a:extLst>
                  <a:ext uri="{FF2B5EF4-FFF2-40B4-BE49-F238E27FC236}">
                    <a16:creationId xmlns:a16="http://schemas.microsoft.com/office/drawing/2014/main" id="{F9038EBE-030D-4B86-AA1F-CE7771E64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TextBox 125">
                <a:extLst>
                  <a:ext uri="{FF2B5EF4-FFF2-40B4-BE49-F238E27FC236}">
                    <a16:creationId xmlns:a16="http://schemas.microsoft.com/office/drawing/2014/main" id="{BA8FACCD-CD2F-4F78-BF36-E394B7C89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305229" cy="337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123" name="TextBox 126">
            <a:extLst>
              <a:ext uri="{FF2B5EF4-FFF2-40B4-BE49-F238E27FC236}">
                <a16:creationId xmlns:a16="http://schemas.microsoft.com/office/drawing/2014/main" id="{2317F17A-A5AF-4BA6-95F9-D9BF670DB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563" y="4477288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到达</a:t>
            </a:r>
            <a:endParaRPr lang="en-US" altLang="zh-CN" sz="1400" i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4" name="TextBox 127">
            <a:extLst>
              <a:ext uri="{FF2B5EF4-FFF2-40B4-BE49-F238E27FC236}">
                <a16:creationId xmlns:a16="http://schemas.microsoft.com/office/drawing/2014/main" id="{9D3B76FD-F5E7-4C24-B9B5-87DDC3F8D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0843" y="5757204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离开</a:t>
            </a:r>
            <a:endParaRPr lang="en-US" altLang="zh-CN" sz="1400" i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5" name="TextBox 128">
            <a:extLst>
              <a:ext uri="{FF2B5EF4-FFF2-40B4-BE49-F238E27FC236}">
                <a16:creationId xmlns:a16="http://schemas.microsoft.com/office/drawing/2014/main" id="{0D449C93-4C32-4608-AFEA-939E6802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280" y="5141612"/>
            <a:ext cx="860425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ts val="1275"/>
              </a:lnSpc>
            </a:pP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</a:t>
            </a:r>
            <a:endParaRPr lang="en-US" altLang="zh-CN" sz="1400" i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2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58FD0-6051-4328-9484-BC93FC65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输出端口：调度机制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489C8-E46F-434C-9D7D-726C1C95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轮询调度</a:t>
            </a:r>
            <a:r>
              <a:rPr lang="zh-CN" altLang="en-US" dirty="0"/>
              <a:t>（</a:t>
            </a:r>
            <a:r>
              <a:rPr lang="en-US" altLang="zh-CN" dirty="0"/>
              <a:t>round robin scheduling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将报文分类，进入多个队列</a:t>
            </a:r>
            <a:endParaRPr lang="en-US" altLang="zh-CN" dirty="0"/>
          </a:p>
          <a:p>
            <a:pPr lvl="1"/>
            <a:r>
              <a:rPr lang="zh-CN" altLang="en-US" dirty="0"/>
              <a:t>在队列间轮询，若队列中存在报文，则发送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C6E0B-6CD0-49FB-A743-B0CCDC04A2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F1B64CB0-3DD1-4965-8A4F-699D1CB0F7D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00400"/>
            <a:ext cx="4124989" cy="2414587"/>
            <a:chOff x="4597070" y="3505977"/>
            <a:chExt cx="4125047" cy="2414740"/>
          </a:xfrm>
        </p:grpSpPr>
        <p:cxnSp>
          <p:nvCxnSpPr>
            <p:cNvPr id="6" name="Straight Connector 6">
              <a:extLst>
                <a:ext uri="{FF2B5EF4-FFF2-40B4-BE49-F238E27FC236}">
                  <a16:creationId xmlns:a16="http://schemas.microsoft.com/office/drawing/2014/main" id="{23C6AA68-CAF7-4F49-B164-208B6D3DD9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89275" y="4460807"/>
              <a:ext cx="32303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7">
              <a:extLst>
                <a:ext uri="{FF2B5EF4-FFF2-40B4-BE49-F238E27FC236}">
                  <a16:creationId xmlns:a16="http://schemas.microsoft.com/office/drawing/2014/main" id="{E8C5DE7D-B3D7-4F03-A2C1-3FE7827463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1778" y="5232334"/>
              <a:ext cx="32303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0FD3A358-07E3-4BBC-A962-C3C70D6E5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9591" y="4466455"/>
              <a:ext cx="347099" cy="755477"/>
              <a:chOff x="2797204" y="2989241"/>
              <a:chExt cx="347099" cy="755477"/>
            </a:xfrm>
          </p:grpSpPr>
          <p:sp>
            <p:nvSpPr>
              <p:cNvPr id="76" name="Rectangle 9">
                <a:extLst>
                  <a:ext uri="{FF2B5EF4-FFF2-40B4-BE49-F238E27FC236}">
                    <a16:creationId xmlns:a16="http://schemas.microsoft.com/office/drawing/2014/main" id="{FE0A99B7-10E1-4C8A-8999-5AF28E675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204" y="2989241"/>
                <a:ext cx="347099" cy="755477"/>
              </a:xfrm>
              <a:prstGeom prst="rect">
                <a:avLst/>
              </a:prstGeom>
              <a:solidFill>
                <a:srgbClr val="CC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77" name="Group 10">
                <a:extLst>
                  <a:ext uri="{FF2B5EF4-FFF2-40B4-BE49-F238E27FC236}">
                    <a16:creationId xmlns:a16="http://schemas.microsoft.com/office/drawing/2014/main" id="{C68F2413-8953-44ED-981C-F9BB41427E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1701" y="3197503"/>
                <a:ext cx="298780" cy="338554"/>
                <a:chOff x="2821701" y="3197503"/>
                <a:chExt cx="298780" cy="338554"/>
              </a:xfrm>
            </p:grpSpPr>
            <p:sp>
              <p:nvSpPr>
                <p:cNvPr id="78" name="Oval 11">
                  <a:extLst>
                    <a:ext uri="{FF2B5EF4-FFF2-40B4-BE49-F238E27FC236}">
                      <a16:creationId xmlns:a16="http://schemas.microsoft.com/office/drawing/2014/main" id="{703DFC5C-9F23-4A7D-9309-8101F213C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9" name="TextBox 12">
                  <a:extLst>
                    <a:ext uri="{FF2B5EF4-FFF2-40B4-BE49-F238E27FC236}">
                      <a16:creationId xmlns:a16="http://schemas.microsoft.com/office/drawing/2014/main" id="{B1343ACA-BFF7-40D8-A120-AE916F6CDF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A66CC5F-833D-47E8-8E9A-9ADB9F222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545" y="4463205"/>
              <a:ext cx="347099" cy="755477"/>
              <a:chOff x="2797204" y="2989241"/>
              <a:chExt cx="347099" cy="755477"/>
            </a:xfrm>
          </p:grpSpPr>
          <p:sp>
            <p:nvSpPr>
              <p:cNvPr id="72" name="Rectangle 14">
                <a:extLst>
                  <a:ext uri="{FF2B5EF4-FFF2-40B4-BE49-F238E27FC236}">
                    <a16:creationId xmlns:a16="http://schemas.microsoft.com/office/drawing/2014/main" id="{F54A79B5-8766-4D24-B810-28437A868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204" y="2989241"/>
                <a:ext cx="347099" cy="755477"/>
              </a:xfrm>
              <a:prstGeom prst="rect">
                <a:avLst/>
              </a:prstGeom>
              <a:solidFill>
                <a:srgbClr val="CC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73" name="Group 15">
                <a:extLst>
                  <a:ext uri="{FF2B5EF4-FFF2-40B4-BE49-F238E27FC236}">
                    <a16:creationId xmlns:a16="http://schemas.microsoft.com/office/drawing/2014/main" id="{B9085CD1-430D-4444-BE36-3DB642C83F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1701" y="3197503"/>
                <a:ext cx="298780" cy="338554"/>
                <a:chOff x="2821701" y="3197503"/>
                <a:chExt cx="298780" cy="338554"/>
              </a:xfrm>
            </p:grpSpPr>
            <p:sp>
              <p:nvSpPr>
                <p:cNvPr id="74" name="Oval 16">
                  <a:extLst>
                    <a:ext uri="{FF2B5EF4-FFF2-40B4-BE49-F238E27FC236}">
                      <a16:creationId xmlns:a16="http://schemas.microsoft.com/office/drawing/2014/main" id="{C5BFD951-D0B0-41E8-A069-170DECF839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5" name="TextBox 17">
                  <a:extLst>
                    <a:ext uri="{FF2B5EF4-FFF2-40B4-BE49-F238E27FC236}">
                      <a16:creationId xmlns:a16="http://schemas.microsoft.com/office/drawing/2014/main" id="{B6B8A1AB-3B71-4235-844C-3369377453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4D494B54-0EE8-4542-A56B-D30DE7F98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9418" y="4467757"/>
              <a:ext cx="347099" cy="755477"/>
              <a:chOff x="997686" y="3954289"/>
              <a:chExt cx="347099" cy="755477"/>
            </a:xfrm>
          </p:grpSpPr>
          <p:sp>
            <p:nvSpPr>
              <p:cNvPr id="68" name="Rectangle 19">
                <a:extLst>
                  <a:ext uri="{FF2B5EF4-FFF2-40B4-BE49-F238E27FC236}">
                    <a16:creationId xmlns:a16="http://schemas.microsoft.com/office/drawing/2014/main" id="{5E8FEB22-D0DC-44BA-8736-03F6DF2C6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686" y="3954289"/>
                <a:ext cx="347099" cy="755477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69" name="Group 20">
                <a:extLst>
                  <a:ext uri="{FF2B5EF4-FFF2-40B4-BE49-F238E27FC236}">
                    <a16:creationId xmlns:a16="http://schemas.microsoft.com/office/drawing/2014/main" id="{DF68A4BD-C834-4905-AEB6-7FFD312ED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183" y="4162551"/>
                <a:ext cx="298780" cy="338554"/>
                <a:chOff x="2821701" y="3197503"/>
                <a:chExt cx="298780" cy="338554"/>
              </a:xfrm>
            </p:grpSpPr>
            <p:sp>
              <p:nvSpPr>
                <p:cNvPr id="70" name="Oval 21">
                  <a:extLst>
                    <a:ext uri="{FF2B5EF4-FFF2-40B4-BE49-F238E27FC236}">
                      <a16:creationId xmlns:a16="http://schemas.microsoft.com/office/drawing/2014/main" id="{36E0F70F-A057-4AF8-B35B-6D26A6F81E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1" name="TextBox 22">
                  <a:extLst>
                    <a:ext uri="{FF2B5EF4-FFF2-40B4-BE49-F238E27FC236}">
                      <a16:creationId xmlns:a16="http://schemas.microsoft.com/office/drawing/2014/main" id="{FDB1D373-C080-4534-9CAF-A1E739C43C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3</a:t>
                  </a:r>
                </a:p>
              </p:txBody>
            </p:sp>
          </p:grpSp>
        </p:grpSp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5B491D15-ED6F-420A-B100-CBA21C433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5307" y="4464973"/>
              <a:ext cx="347099" cy="755477"/>
              <a:chOff x="2797204" y="2989241"/>
              <a:chExt cx="347099" cy="755477"/>
            </a:xfrm>
          </p:grpSpPr>
          <p:sp>
            <p:nvSpPr>
              <p:cNvPr id="64" name="Rectangle 24">
                <a:extLst>
                  <a:ext uri="{FF2B5EF4-FFF2-40B4-BE49-F238E27FC236}">
                    <a16:creationId xmlns:a16="http://schemas.microsoft.com/office/drawing/2014/main" id="{1DEE9A8D-A3DF-4059-B059-A16623843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204" y="2989241"/>
                <a:ext cx="347099" cy="755477"/>
              </a:xfrm>
              <a:prstGeom prst="rect">
                <a:avLst/>
              </a:prstGeom>
              <a:solidFill>
                <a:srgbClr val="CC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65" name="Group 25">
                <a:extLst>
                  <a:ext uri="{FF2B5EF4-FFF2-40B4-BE49-F238E27FC236}">
                    <a16:creationId xmlns:a16="http://schemas.microsoft.com/office/drawing/2014/main" id="{6792E9C2-CBC3-4594-BDEE-6773007BA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1701" y="3197503"/>
                <a:ext cx="298780" cy="338554"/>
                <a:chOff x="2821701" y="3197503"/>
                <a:chExt cx="298780" cy="338554"/>
              </a:xfrm>
            </p:grpSpPr>
            <p:sp>
              <p:nvSpPr>
                <p:cNvPr id="66" name="Oval 26">
                  <a:extLst>
                    <a:ext uri="{FF2B5EF4-FFF2-40B4-BE49-F238E27FC236}">
                      <a16:creationId xmlns:a16="http://schemas.microsoft.com/office/drawing/2014/main" id="{77D8810F-083E-43D8-AFFF-90020DD48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7" name="TextBox 27">
                  <a:extLst>
                    <a:ext uri="{FF2B5EF4-FFF2-40B4-BE49-F238E27FC236}">
                      <a16:creationId xmlns:a16="http://schemas.microsoft.com/office/drawing/2014/main" id="{922CF1BC-DE31-46A0-99C1-9A749A8A61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12" name="Group 28">
              <a:extLst>
                <a:ext uri="{FF2B5EF4-FFF2-40B4-BE49-F238E27FC236}">
                  <a16:creationId xmlns:a16="http://schemas.microsoft.com/office/drawing/2014/main" id="{8013C27E-69DE-44DA-8ED9-92394BB60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7471" y="4473145"/>
              <a:ext cx="347099" cy="755477"/>
              <a:chOff x="997686" y="3954289"/>
              <a:chExt cx="347099" cy="755477"/>
            </a:xfrm>
          </p:grpSpPr>
          <p:sp>
            <p:nvSpPr>
              <p:cNvPr id="60" name="Rectangle 29">
                <a:extLst>
                  <a:ext uri="{FF2B5EF4-FFF2-40B4-BE49-F238E27FC236}">
                    <a16:creationId xmlns:a16="http://schemas.microsoft.com/office/drawing/2014/main" id="{171C7305-DEA9-45A3-BED2-C119A8F90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686" y="3954289"/>
                <a:ext cx="347099" cy="755477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61" name="Group 30">
                <a:extLst>
                  <a:ext uri="{FF2B5EF4-FFF2-40B4-BE49-F238E27FC236}">
                    <a16:creationId xmlns:a16="http://schemas.microsoft.com/office/drawing/2014/main" id="{FC6A37EE-5158-4983-A06C-B234675871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183" y="4162551"/>
                <a:ext cx="298780" cy="338554"/>
                <a:chOff x="2821701" y="3197503"/>
                <a:chExt cx="298780" cy="338554"/>
              </a:xfrm>
            </p:grpSpPr>
            <p:sp>
              <p:nvSpPr>
                <p:cNvPr id="62" name="Oval 31">
                  <a:extLst>
                    <a:ext uri="{FF2B5EF4-FFF2-40B4-BE49-F238E27FC236}">
                      <a16:creationId xmlns:a16="http://schemas.microsoft.com/office/drawing/2014/main" id="{7825592B-A8D1-4CC2-BE8F-4DC76F90A8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3" name="TextBox 32">
                  <a:extLst>
                    <a:ext uri="{FF2B5EF4-FFF2-40B4-BE49-F238E27FC236}">
                      <a16:creationId xmlns:a16="http://schemas.microsoft.com/office/drawing/2014/main" id="{3A882F3A-7560-4B90-95AA-DABDD30F4C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67D4A27E-EDCD-4A34-B4F0-E25E6EA53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2638" y="3777456"/>
              <a:ext cx="298780" cy="656159"/>
              <a:chOff x="4760251" y="2300242"/>
              <a:chExt cx="298780" cy="656159"/>
            </a:xfrm>
          </p:grpSpPr>
          <p:cxnSp>
            <p:nvCxnSpPr>
              <p:cNvPr id="56" name="Straight Connector 34">
                <a:extLst>
                  <a:ext uri="{FF2B5EF4-FFF2-40B4-BE49-F238E27FC236}">
                    <a16:creationId xmlns:a16="http://schemas.microsoft.com/office/drawing/2014/main" id="{ABB2CA0C-EB5A-44C7-ABF4-F0CAC0AF02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912310" y="2592956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0066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7" name="Group 35">
                <a:extLst>
                  <a:ext uri="{FF2B5EF4-FFF2-40B4-BE49-F238E27FC236}">
                    <a16:creationId xmlns:a16="http://schemas.microsoft.com/office/drawing/2014/main" id="{71696B0A-FE2F-40AA-BA3B-C030E42CF1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0251" y="2300242"/>
                <a:ext cx="298780" cy="338554"/>
                <a:chOff x="6623318" y="3519940"/>
                <a:chExt cx="298780" cy="338554"/>
              </a:xfrm>
            </p:grpSpPr>
            <p:sp>
              <p:nvSpPr>
                <p:cNvPr id="58" name="Oval 36">
                  <a:extLst>
                    <a:ext uri="{FF2B5EF4-FFF2-40B4-BE49-F238E27FC236}">
                      <a16:creationId xmlns:a16="http://schemas.microsoft.com/office/drawing/2014/main" id="{F1237F6A-0EB2-4478-89C2-97CF3A07C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8221" y="359753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006633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59" name="TextBox 37">
                  <a:extLst>
                    <a:ext uri="{FF2B5EF4-FFF2-40B4-BE49-F238E27FC236}">
                      <a16:creationId xmlns:a16="http://schemas.microsoft.com/office/drawing/2014/main" id="{0C4C0D73-5F21-4D5B-9813-98C74C04F4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23318" y="3519940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  <p:grpSp>
          <p:nvGrpSpPr>
            <p:cNvPr id="14" name="Group 38">
              <a:extLst>
                <a:ext uri="{FF2B5EF4-FFF2-40B4-BE49-F238E27FC236}">
                  <a16:creationId xmlns:a16="http://schemas.microsoft.com/office/drawing/2014/main" id="{62130EA4-5E50-4765-9546-B51E1A9C6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1722" y="5243485"/>
              <a:ext cx="298780" cy="677232"/>
              <a:chOff x="5119335" y="3766271"/>
              <a:chExt cx="298780" cy="677232"/>
            </a:xfrm>
          </p:grpSpPr>
          <p:cxnSp>
            <p:nvCxnSpPr>
              <p:cNvPr id="52" name="Straight Connector 39">
                <a:extLst>
                  <a:ext uri="{FF2B5EF4-FFF2-40B4-BE49-F238E27FC236}">
                    <a16:creationId xmlns:a16="http://schemas.microsoft.com/office/drawing/2014/main" id="{09A415BA-9897-464A-91F7-102A33A50FE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56634" y="3766271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0066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3" name="Group 40">
                <a:extLst>
                  <a:ext uri="{FF2B5EF4-FFF2-40B4-BE49-F238E27FC236}">
                    <a16:creationId xmlns:a16="http://schemas.microsoft.com/office/drawing/2014/main" id="{FA90AC29-A7F6-40E2-8E50-EFFC69C3DB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9335" y="4104949"/>
                <a:ext cx="298780" cy="338554"/>
                <a:chOff x="6623318" y="3519940"/>
                <a:chExt cx="298780" cy="338554"/>
              </a:xfrm>
            </p:grpSpPr>
            <p:sp>
              <p:nvSpPr>
                <p:cNvPr id="54" name="Oval 41">
                  <a:extLst>
                    <a:ext uri="{FF2B5EF4-FFF2-40B4-BE49-F238E27FC236}">
                      <a16:creationId xmlns:a16="http://schemas.microsoft.com/office/drawing/2014/main" id="{22CEB22C-3328-42E8-B64D-AE57A4DF31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8221" y="359753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006633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55" name="TextBox 42">
                  <a:extLst>
                    <a:ext uri="{FF2B5EF4-FFF2-40B4-BE49-F238E27FC236}">
                      <a16:creationId xmlns:a16="http://schemas.microsoft.com/office/drawing/2014/main" id="{BFC6D04C-1901-44C7-8ED2-C92E8D65DC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23318" y="3519940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  <p:cxnSp>
          <p:nvCxnSpPr>
            <p:cNvPr id="15" name="Straight Connector 44">
              <a:extLst>
                <a:ext uri="{FF2B5EF4-FFF2-40B4-BE49-F238E27FC236}">
                  <a16:creationId xmlns:a16="http://schemas.microsoft.com/office/drawing/2014/main" id="{375D8783-99FF-4709-8321-4D5670659E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19372" y="3788391"/>
              <a:ext cx="12403" cy="653561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46">
              <a:extLst>
                <a:ext uri="{FF2B5EF4-FFF2-40B4-BE49-F238E27FC236}">
                  <a16:creationId xmlns:a16="http://schemas.microsoft.com/office/drawing/2014/main" id="{0A8FFE1A-D034-4420-9C18-B045A1A38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3334" y="3583570"/>
              <a:ext cx="220510" cy="200099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7" name="TextBox 47">
              <a:extLst>
                <a:ext uri="{FF2B5EF4-FFF2-40B4-BE49-F238E27FC236}">
                  <a16:creationId xmlns:a16="http://schemas.microsoft.com/office/drawing/2014/main" id="{01174795-5FE5-4020-9263-7C2E88297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789" y="3505977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18" name="Straight Connector 49">
              <a:extLst>
                <a:ext uri="{FF2B5EF4-FFF2-40B4-BE49-F238E27FC236}">
                  <a16:creationId xmlns:a16="http://schemas.microsoft.com/office/drawing/2014/main" id="{E6891785-0BD2-46D9-9E45-BB1241376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96825" y="5242073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51">
              <a:extLst>
                <a:ext uri="{FF2B5EF4-FFF2-40B4-BE49-F238E27FC236}">
                  <a16:creationId xmlns:a16="http://schemas.microsoft.com/office/drawing/2014/main" id="{38DA5A90-0594-4ABA-A4DD-70A86F251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528" y="5656439"/>
              <a:ext cx="220510" cy="200099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006633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0" name="TextBox 52">
              <a:extLst>
                <a:ext uri="{FF2B5EF4-FFF2-40B4-BE49-F238E27FC236}">
                  <a16:creationId xmlns:a16="http://schemas.microsoft.com/office/drawing/2014/main" id="{122EF3B8-F6C5-4F8D-95D2-7A8376A61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5793" y="5578846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61B00E7F-9766-4DE5-95D2-BA3C9BAE9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8022" y="3794120"/>
              <a:ext cx="298780" cy="640969"/>
              <a:chOff x="2625635" y="2316906"/>
              <a:chExt cx="298780" cy="640969"/>
            </a:xfrm>
          </p:grpSpPr>
          <p:cxnSp>
            <p:nvCxnSpPr>
              <p:cNvPr id="48" name="Straight Connector 54">
                <a:extLst>
                  <a:ext uri="{FF2B5EF4-FFF2-40B4-BE49-F238E27FC236}">
                    <a16:creationId xmlns:a16="http://schemas.microsoft.com/office/drawing/2014/main" id="{68826F1C-BFCA-42CA-8941-47CDAE9C5E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4013" y="2594430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9" name="Group 55">
                <a:extLst>
                  <a:ext uri="{FF2B5EF4-FFF2-40B4-BE49-F238E27FC236}">
                    <a16:creationId xmlns:a16="http://schemas.microsoft.com/office/drawing/2014/main" id="{7A8D5855-5684-449D-BA5D-418A765AA2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5635" y="2316906"/>
                <a:ext cx="298780" cy="338554"/>
                <a:chOff x="7118580" y="4088704"/>
                <a:chExt cx="298780" cy="338554"/>
              </a:xfrm>
            </p:grpSpPr>
            <p:sp>
              <p:nvSpPr>
                <p:cNvPr id="50" name="Oval 56">
                  <a:extLst>
                    <a:ext uri="{FF2B5EF4-FFF2-40B4-BE49-F238E27FC236}">
                      <a16:creationId xmlns:a16="http://schemas.microsoft.com/office/drawing/2014/main" id="{9E52532A-6D48-4E3D-99DE-420DE90CF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51" name="TextBox 57">
                  <a:extLst>
                    <a:ext uri="{FF2B5EF4-FFF2-40B4-BE49-F238E27FC236}">
                      <a16:creationId xmlns:a16="http://schemas.microsoft.com/office/drawing/2014/main" id="{56032988-F60C-4105-B727-603DACEA10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18580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C8D7DD2A-12BF-4487-9099-FCC27E2AB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9809" y="5253541"/>
              <a:ext cx="298780" cy="659661"/>
              <a:chOff x="3007422" y="3776327"/>
              <a:chExt cx="298780" cy="659661"/>
            </a:xfrm>
          </p:grpSpPr>
          <p:cxnSp>
            <p:nvCxnSpPr>
              <p:cNvPr id="44" name="Straight Connector 59">
                <a:extLst>
                  <a:ext uri="{FF2B5EF4-FFF2-40B4-BE49-F238E27FC236}">
                    <a16:creationId xmlns:a16="http://schemas.microsoft.com/office/drawing/2014/main" id="{A0DB301C-0D8E-4318-96FA-989A7B408EA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48837" y="3776327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5" name="Group 60">
                <a:extLst>
                  <a:ext uri="{FF2B5EF4-FFF2-40B4-BE49-F238E27FC236}">
                    <a16:creationId xmlns:a16="http://schemas.microsoft.com/office/drawing/2014/main" id="{83B47FFF-963D-4EC0-8BD3-54BED694D3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7422" y="4097434"/>
                <a:ext cx="298780" cy="338554"/>
                <a:chOff x="7118580" y="4088704"/>
                <a:chExt cx="298780" cy="338554"/>
              </a:xfrm>
            </p:grpSpPr>
            <p:sp>
              <p:nvSpPr>
                <p:cNvPr id="46" name="Oval 61">
                  <a:extLst>
                    <a:ext uri="{FF2B5EF4-FFF2-40B4-BE49-F238E27FC236}">
                      <a16:creationId xmlns:a16="http://schemas.microsoft.com/office/drawing/2014/main" id="{9C2F8BF1-A4A0-45DA-8B2E-73176F0FB1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7" name="TextBox 62">
                  <a:extLst>
                    <a:ext uri="{FF2B5EF4-FFF2-40B4-BE49-F238E27FC236}">
                      <a16:creationId xmlns:a16="http://schemas.microsoft.com/office/drawing/2014/main" id="{75D03D61-5230-4AAB-8A53-C80EFD5136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18580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cxnSp>
          <p:nvCxnSpPr>
            <p:cNvPr id="23" name="Straight Connector 64">
              <a:extLst>
                <a:ext uri="{FF2B5EF4-FFF2-40B4-BE49-F238E27FC236}">
                  <a16:creationId xmlns:a16="http://schemas.microsoft.com/office/drawing/2014/main" id="{E824A3A1-2AE0-46AA-83BB-017097CD44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47222" y="4089283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Oval 66">
              <a:extLst>
                <a:ext uri="{FF2B5EF4-FFF2-40B4-BE49-F238E27FC236}">
                  <a16:creationId xmlns:a16="http://schemas.microsoft.com/office/drawing/2014/main" id="{3CEA5404-E270-4FE5-8512-4B212C296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055" y="3887666"/>
              <a:ext cx="220510" cy="200099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006633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5" name="TextBox 67">
              <a:extLst>
                <a:ext uri="{FF2B5EF4-FFF2-40B4-BE49-F238E27FC236}">
                  <a16:creationId xmlns:a16="http://schemas.microsoft.com/office/drawing/2014/main" id="{79E20175-D99C-4604-B080-882A27400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513" y="3814265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26" name="Group 68">
              <a:extLst>
                <a:ext uri="{FF2B5EF4-FFF2-40B4-BE49-F238E27FC236}">
                  <a16:creationId xmlns:a16="http://schemas.microsoft.com/office/drawing/2014/main" id="{1FE382DA-363D-4394-A75E-939D6CABD6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7391" y="5239838"/>
              <a:ext cx="298485" cy="670246"/>
              <a:chOff x="3366049" y="3770526"/>
              <a:chExt cx="298485" cy="670246"/>
            </a:xfrm>
          </p:grpSpPr>
          <p:cxnSp>
            <p:nvCxnSpPr>
              <p:cNvPr id="40" name="Straight Connector 69">
                <a:extLst>
                  <a:ext uri="{FF2B5EF4-FFF2-40B4-BE49-F238E27FC236}">
                    <a16:creationId xmlns:a16="http://schemas.microsoft.com/office/drawing/2014/main" id="{DCF11988-5015-4263-8169-A8AD9319E02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96795" y="3770526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1" name="Group 70">
                <a:extLst>
                  <a:ext uri="{FF2B5EF4-FFF2-40B4-BE49-F238E27FC236}">
                    <a16:creationId xmlns:a16="http://schemas.microsoft.com/office/drawing/2014/main" id="{1166A6C4-7BF0-441A-B6CE-3A445E1145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6049" y="4102197"/>
                <a:ext cx="298485" cy="338575"/>
                <a:chOff x="7126748" y="4088704"/>
                <a:chExt cx="298485" cy="338575"/>
              </a:xfrm>
            </p:grpSpPr>
            <p:sp>
              <p:nvSpPr>
                <p:cNvPr id="42" name="Oval 71">
                  <a:extLst>
                    <a:ext uri="{FF2B5EF4-FFF2-40B4-BE49-F238E27FC236}">
                      <a16:creationId xmlns:a16="http://schemas.microsoft.com/office/drawing/2014/main" id="{97BF8269-394D-4934-84CE-D0AB910B1A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3" name="TextBox 72">
                  <a:extLst>
                    <a:ext uri="{FF2B5EF4-FFF2-40B4-BE49-F238E27FC236}">
                      <a16:creationId xmlns:a16="http://schemas.microsoft.com/office/drawing/2014/main" id="{38F49385-1619-46BB-B7E0-CF31D8EE76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26748" y="4088704"/>
                  <a:ext cx="298485" cy="338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 dirty="0">
                      <a:cs typeface="Arial" panose="020B0604020202020204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27" name="Group 73">
              <a:extLst>
                <a:ext uri="{FF2B5EF4-FFF2-40B4-BE49-F238E27FC236}">
                  <a16:creationId xmlns:a16="http://schemas.microsoft.com/office/drawing/2014/main" id="{82D84AC8-AE2C-49AF-AAC7-61929DFAFD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6713" y="5236793"/>
              <a:ext cx="298780" cy="680611"/>
              <a:chOff x="4064326" y="3759579"/>
              <a:chExt cx="298780" cy="680611"/>
            </a:xfrm>
          </p:grpSpPr>
          <p:cxnSp>
            <p:nvCxnSpPr>
              <p:cNvPr id="36" name="Straight Connector 74">
                <a:extLst>
                  <a:ext uri="{FF2B5EF4-FFF2-40B4-BE49-F238E27FC236}">
                    <a16:creationId xmlns:a16="http://schemas.microsoft.com/office/drawing/2014/main" id="{56CEB118-E866-4A2A-AD20-A5D37F4F74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196385" y="3759579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7" name="Group 75">
                <a:extLst>
                  <a:ext uri="{FF2B5EF4-FFF2-40B4-BE49-F238E27FC236}">
                    <a16:creationId xmlns:a16="http://schemas.microsoft.com/office/drawing/2014/main" id="{E30F7292-84C5-4686-8B19-48861D8A10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4326" y="4101636"/>
                <a:ext cx="298780" cy="338554"/>
                <a:chOff x="7126748" y="4088704"/>
                <a:chExt cx="298780" cy="338554"/>
              </a:xfrm>
            </p:grpSpPr>
            <p:sp>
              <p:nvSpPr>
                <p:cNvPr id="38" name="Oval 76">
                  <a:extLst>
                    <a:ext uri="{FF2B5EF4-FFF2-40B4-BE49-F238E27FC236}">
                      <a16:creationId xmlns:a16="http://schemas.microsoft.com/office/drawing/2014/main" id="{AB44F847-8CCD-47FD-8A60-7C0501BD4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39" name="TextBox 77">
                  <a:extLst>
                    <a:ext uri="{FF2B5EF4-FFF2-40B4-BE49-F238E27FC236}">
                      <a16:creationId xmlns:a16="http://schemas.microsoft.com/office/drawing/2014/main" id="{367682B7-5E74-4537-909E-41D4E8F1F0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26748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28" name="Group 78">
              <a:extLst>
                <a:ext uri="{FF2B5EF4-FFF2-40B4-BE49-F238E27FC236}">
                  <a16:creationId xmlns:a16="http://schemas.microsoft.com/office/drawing/2014/main" id="{6ECEA1A5-6077-4958-A8AB-AD165B577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0954" y="3789805"/>
              <a:ext cx="298780" cy="646584"/>
              <a:chOff x="3528567" y="2312591"/>
              <a:chExt cx="298780" cy="646584"/>
            </a:xfrm>
          </p:grpSpPr>
          <p:cxnSp>
            <p:nvCxnSpPr>
              <p:cNvPr id="32" name="Straight Connector 79">
                <a:extLst>
                  <a:ext uri="{FF2B5EF4-FFF2-40B4-BE49-F238E27FC236}">
                    <a16:creationId xmlns:a16="http://schemas.microsoft.com/office/drawing/2014/main" id="{24694039-493A-448E-B480-70EB83923B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77779" y="2595730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3" name="Group 80">
                <a:extLst>
                  <a:ext uri="{FF2B5EF4-FFF2-40B4-BE49-F238E27FC236}">
                    <a16:creationId xmlns:a16="http://schemas.microsoft.com/office/drawing/2014/main" id="{65580982-D9C7-41CA-B0E9-2EA3440310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8567" y="2312591"/>
                <a:ext cx="298780" cy="338554"/>
                <a:chOff x="7126748" y="4088704"/>
                <a:chExt cx="298780" cy="338554"/>
              </a:xfrm>
            </p:grpSpPr>
            <p:sp>
              <p:nvSpPr>
                <p:cNvPr id="34" name="Oval 81">
                  <a:extLst>
                    <a:ext uri="{FF2B5EF4-FFF2-40B4-BE49-F238E27FC236}">
                      <a16:creationId xmlns:a16="http://schemas.microsoft.com/office/drawing/2014/main" id="{E7DE4C66-B2BB-45E4-86D2-8BBCFE10D3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35" name="TextBox 82">
                  <a:extLst>
                    <a:ext uri="{FF2B5EF4-FFF2-40B4-BE49-F238E27FC236}">
                      <a16:creationId xmlns:a16="http://schemas.microsoft.com/office/drawing/2014/main" id="{682D50EF-BF89-45FA-941C-DFD5D8E4DA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26748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sp>
          <p:nvSpPr>
            <p:cNvPr id="29" name="TextBox 83">
              <a:extLst>
                <a:ext uri="{FF2B5EF4-FFF2-40B4-BE49-F238E27FC236}">
                  <a16:creationId xmlns:a16="http://schemas.microsoft.com/office/drawing/2014/main" id="{CE9D9CA1-6F28-457C-955C-5E9442071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786" y="4062076"/>
              <a:ext cx="543747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zh-CN" altLang="en-US" sz="1400" i="1" dirty="0">
                  <a:cs typeface="Arial" panose="020B0604020202020204" pitchFamily="34" charset="0"/>
                </a:rPr>
                <a:t>到达</a:t>
              </a:r>
              <a:endParaRPr lang="en-US" altLang="zh-CN" sz="1400" i="1" dirty="0">
                <a:cs typeface="Arial" panose="020B0604020202020204" pitchFamily="34" charset="0"/>
              </a:endParaRPr>
            </a:p>
          </p:txBody>
        </p:sp>
        <p:sp>
          <p:nvSpPr>
            <p:cNvPr id="30" name="TextBox 84">
              <a:extLst>
                <a:ext uri="{FF2B5EF4-FFF2-40B4-BE49-F238E27FC236}">
                  <a16:creationId xmlns:a16="http://schemas.microsoft.com/office/drawing/2014/main" id="{92DF0EC3-7C2D-4238-A8E9-B33D4B469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7502" y="5260730"/>
              <a:ext cx="543747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zh-CN" altLang="en-US" sz="1400" i="1" dirty="0">
                  <a:cs typeface="Arial" panose="020B0604020202020204" pitchFamily="34" charset="0"/>
                </a:rPr>
                <a:t>离开</a:t>
              </a:r>
              <a:endParaRPr lang="en-US" altLang="zh-CN" sz="1400" i="1" dirty="0">
                <a:cs typeface="Arial" panose="020B0604020202020204" pitchFamily="34" charset="0"/>
              </a:endParaRPr>
            </a:p>
          </p:txBody>
        </p:sp>
        <p:sp>
          <p:nvSpPr>
            <p:cNvPr id="31" name="TextBox 85">
              <a:extLst>
                <a:ext uri="{FF2B5EF4-FFF2-40B4-BE49-F238E27FC236}">
                  <a16:creationId xmlns:a16="http://schemas.microsoft.com/office/drawing/2014/main" id="{364C3BDC-277E-48ED-B1BF-F4DAA0C68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7070" y="4657960"/>
              <a:ext cx="860255" cy="259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275"/>
                </a:lnSpc>
              </a:pPr>
              <a:r>
                <a:rPr lang="zh-CN" altLang="en-US" sz="1400" i="1" dirty="0">
                  <a:cs typeface="Arial" panose="020B0604020202020204" pitchFamily="34" charset="0"/>
                </a:rPr>
                <a:t>处理</a:t>
              </a:r>
              <a:endParaRPr lang="en-US" altLang="zh-CN" sz="1400" i="1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140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7CBEE-B132-4FE4-9FA4-A1E47826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输出端口：调度机制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25F16-2EAC-4E52-83EB-A9BF0B6C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加权公平队列</a:t>
            </a:r>
            <a:r>
              <a:rPr lang="en-US" altLang="zh-CN" dirty="0"/>
              <a:t>(weighted fair queuing, WFQ)</a:t>
            </a:r>
          </a:p>
          <a:p>
            <a:pPr lvl="1"/>
            <a:r>
              <a:rPr lang="zh-CN" altLang="en-US" dirty="0"/>
              <a:t>更一般化的</a:t>
            </a:r>
            <a:r>
              <a:rPr lang="zh-CN" altLang="en-US"/>
              <a:t>轮询方式，结合优先调度与轮询方式的优势</a:t>
            </a:r>
            <a:endParaRPr lang="en-US" altLang="zh-CN" dirty="0"/>
          </a:p>
          <a:p>
            <a:pPr lvl="1"/>
            <a:r>
              <a:rPr lang="zh-CN" altLang="en-US" dirty="0"/>
              <a:t>每个队列拥有权重值</a:t>
            </a:r>
            <a:endParaRPr lang="en-US" altLang="zh-CN" dirty="0"/>
          </a:p>
          <a:p>
            <a:pPr lvl="1"/>
            <a:r>
              <a:rPr lang="zh-CN" altLang="en-US" dirty="0"/>
              <a:t>轮询时考虑权重：权重高的队列，轮询到的次数更多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B436E5-3021-4A74-98D6-97A04F78A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 descr="666 WFQ">
            <a:extLst>
              <a:ext uri="{FF2B5EF4-FFF2-40B4-BE49-F238E27FC236}">
                <a16:creationId xmlns:a16="http://schemas.microsoft.com/office/drawing/2014/main" id="{13B7274D-9371-4007-9E91-63C3CC37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5243513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05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kumimoji="1" lang="zh-CN" altLang="en-US" dirty="0">
                <a:sym typeface="+mn-ea"/>
              </a:rPr>
              <a:t>网络层基本功能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88FA5-D408-436B-A01E-8987BFB6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844340" cy="452596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网络层：主机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主机间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将传输层数据单元封装在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接收端：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解析接收的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中，取出传输层数据单元，交付给传输层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网络层的数据传输是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多跳传输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网络层功能存在每台主机和路由器中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检查数据包首部，转发给下一跳（路由器或主机）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5" name="Freeform 1285"/>
          <p:cNvSpPr/>
          <p:nvPr/>
        </p:nvSpPr>
        <p:spPr bwMode="auto">
          <a:xfrm>
            <a:off x="8749465" y="4017328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6" name="Freeform 1286"/>
          <p:cNvSpPr/>
          <p:nvPr/>
        </p:nvSpPr>
        <p:spPr bwMode="auto">
          <a:xfrm>
            <a:off x="8768515" y="2491740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7" name="Freeform 1287"/>
          <p:cNvSpPr/>
          <p:nvPr/>
        </p:nvSpPr>
        <p:spPr bwMode="auto">
          <a:xfrm>
            <a:off x="6947652" y="2199640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900"/>
          </a:p>
        </p:txBody>
      </p:sp>
      <p:grpSp>
        <p:nvGrpSpPr>
          <p:cNvPr id="8" name="Group 1288"/>
          <p:cNvGrpSpPr/>
          <p:nvPr/>
        </p:nvGrpSpPr>
        <p:grpSpPr bwMode="auto">
          <a:xfrm>
            <a:off x="7023852" y="3464878"/>
            <a:ext cx="1458913" cy="933450"/>
            <a:chOff x="2889" y="1631"/>
            <a:chExt cx="980" cy="743"/>
          </a:xfrm>
        </p:grpSpPr>
        <p:sp>
          <p:nvSpPr>
            <p:cNvPr id="9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10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sz="900">
                <a:solidFill>
                  <a:srgbClr val="00CCFF"/>
                </a:solidFill>
              </a:endParaRPr>
            </a:p>
          </p:txBody>
        </p:sp>
      </p:grpSp>
      <p:sp>
        <p:nvSpPr>
          <p:cNvPr id="11" name="Line 1291"/>
          <p:cNvSpPr>
            <a:spLocks noChangeShapeType="1"/>
          </p:cNvSpPr>
          <p:nvPr/>
        </p:nvSpPr>
        <p:spPr bwMode="auto">
          <a:xfrm>
            <a:off x="9141577" y="4303078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12" name="Line 1292"/>
          <p:cNvSpPr>
            <a:spLocks noChangeShapeType="1"/>
          </p:cNvSpPr>
          <p:nvPr/>
        </p:nvSpPr>
        <p:spPr bwMode="auto">
          <a:xfrm>
            <a:off x="9238415" y="4223703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13" name="Line 1293"/>
          <p:cNvSpPr>
            <a:spLocks noChangeShapeType="1"/>
          </p:cNvSpPr>
          <p:nvPr/>
        </p:nvSpPr>
        <p:spPr bwMode="auto">
          <a:xfrm flipV="1">
            <a:off x="9474952" y="4309428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14" name="Line 1294"/>
          <p:cNvSpPr>
            <a:spLocks noChangeShapeType="1"/>
          </p:cNvSpPr>
          <p:nvPr/>
        </p:nvSpPr>
        <p:spPr bwMode="auto">
          <a:xfrm>
            <a:off x="8173202" y="4230053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15" name="Line 1295"/>
          <p:cNvSpPr>
            <a:spLocks noChangeShapeType="1"/>
          </p:cNvSpPr>
          <p:nvPr/>
        </p:nvSpPr>
        <p:spPr bwMode="auto">
          <a:xfrm>
            <a:off x="8468477" y="3077528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16" name="Line 1296"/>
          <p:cNvSpPr>
            <a:spLocks noChangeShapeType="1"/>
          </p:cNvSpPr>
          <p:nvPr/>
        </p:nvSpPr>
        <p:spPr bwMode="auto">
          <a:xfrm>
            <a:off x="8035090" y="2893378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17" name="Freeform 1297"/>
          <p:cNvSpPr/>
          <p:nvPr/>
        </p:nvSpPr>
        <p:spPr bwMode="auto">
          <a:xfrm>
            <a:off x="7242927" y="4868228"/>
            <a:ext cx="3079750" cy="1665287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18" name="Line 1298"/>
          <p:cNvSpPr>
            <a:spLocks noChangeShapeType="1"/>
          </p:cNvSpPr>
          <p:nvPr/>
        </p:nvSpPr>
        <p:spPr bwMode="auto">
          <a:xfrm rot="16200000" flipV="1">
            <a:off x="9542421" y="5740559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900"/>
          </a:p>
        </p:txBody>
      </p:sp>
      <p:sp>
        <p:nvSpPr>
          <p:cNvPr id="19" name="Line 1299"/>
          <p:cNvSpPr>
            <a:spLocks noChangeShapeType="1"/>
          </p:cNvSpPr>
          <p:nvPr/>
        </p:nvSpPr>
        <p:spPr bwMode="auto">
          <a:xfrm rot="5400000" flipV="1">
            <a:off x="9736890" y="593026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900"/>
          </a:p>
        </p:txBody>
      </p:sp>
      <p:sp>
        <p:nvSpPr>
          <p:cNvPr id="20" name="Line 1300"/>
          <p:cNvSpPr>
            <a:spLocks noChangeShapeType="1"/>
          </p:cNvSpPr>
          <p:nvPr/>
        </p:nvSpPr>
        <p:spPr bwMode="auto">
          <a:xfrm rot="16200000" flipH="1">
            <a:off x="9844839" y="5528628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900"/>
          </a:p>
        </p:txBody>
      </p:sp>
      <p:sp>
        <p:nvSpPr>
          <p:cNvPr id="21" name="Line 1301"/>
          <p:cNvSpPr>
            <a:spLocks noChangeShapeType="1"/>
          </p:cNvSpPr>
          <p:nvPr/>
        </p:nvSpPr>
        <p:spPr bwMode="auto">
          <a:xfrm>
            <a:off x="9103477" y="5187315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22" name="Line 1302"/>
          <p:cNvSpPr>
            <a:spLocks noChangeShapeType="1"/>
          </p:cNvSpPr>
          <p:nvPr/>
        </p:nvSpPr>
        <p:spPr bwMode="auto">
          <a:xfrm flipV="1">
            <a:off x="8482765" y="5174615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23" name="Line 1303"/>
          <p:cNvSpPr>
            <a:spLocks noChangeShapeType="1"/>
          </p:cNvSpPr>
          <p:nvPr/>
        </p:nvSpPr>
        <p:spPr bwMode="auto">
          <a:xfrm flipV="1">
            <a:off x="8525627" y="5466715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24" name="Line 1305"/>
          <p:cNvSpPr>
            <a:spLocks noChangeShapeType="1"/>
          </p:cNvSpPr>
          <p:nvPr/>
        </p:nvSpPr>
        <p:spPr bwMode="auto">
          <a:xfrm>
            <a:off x="7846177" y="5263515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25" name="Line 1306"/>
          <p:cNvSpPr>
            <a:spLocks noChangeShapeType="1"/>
          </p:cNvSpPr>
          <p:nvPr/>
        </p:nvSpPr>
        <p:spPr bwMode="auto">
          <a:xfrm flipV="1">
            <a:off x="7587415" y="5500053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26" name="Line 1309"/>
          <p:cNvSpPr>
            <a:spLocks noChangeShapeType="1"/>
          </p:cNvSpPr>
          <p:nvPr/>
        </p:nvSpPr>
        <p:spPr bwMode="auto">
          <a:xfrm flipH="1">
            <a:off x="8012865" y="5555615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27" name="Line 1310"/>
          <p:cNvSpPr>
            <a:spLocks noChangeShapeType="1"/>
          </p:cNvSpPr>
          <p:nvPr/>
        </p:nvSpPr>
        <p:spPr bwMode="auto">
          <a:xfrm flipH="1" flipV="1">
            <a:off x="8406565" y="5539740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28" name="Line 1311"/>
          <p:cNvSpPr>
            <a:spLocks noChangeShapeType="1"/>
          </p:cNvSpPr>
          <p:nvPr/>
        </p:nvSpPr>
        <p:spPr bwMode="auto">
          <a:xfrm>
            <a:off x="8489115" y="5542915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29" name="Line 1313"/>
          <p:cNvSpPr>
            <a:spLocks noChangeShapeType="1"/>
          </p:cNvSpPr>
          <p:nvPr/>
        </p:nvSpPr>
        <p:spPr bwMode="auto">
          <a:xfrm>
            <a:off x="8027152" y="401256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30" name="Line 1314"/>
          <p:cNvSpPr>
            <a:spLocks noChangeShapeType="1"/>
          </p:cNvSpPr>
          <p:nvPr/>
        </p:nvSpPr>
        <p:spPr bwMode="auto">
          <a:xfrm flipV="1">
            <a:off x="9322552" y="2982278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31" name="Line 1315"/>
          <p:cNvSpPr>
            <a:spLocks noChangeShapeType="1"/>
          </p:cNvSpPr>
          <p:nvPr/>
        </p:nvSpPr>
        <p:spPr bwMode="auto">
          <a:xfrm>
            <a:off x="9151102" y="3155315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32" name="Line 1316"/>
          <p:cNvSpPr>
            <a:spLocks noChangeShapeType="1"/>
          </p:cNvSpPr>
          <p:nvPr/>
        </p:nvSpPr>
        <p:spPr bwMode="auto">
          <a:xfrm flipV="1">
            <a:off x="9322552" y="3052128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33" name="Line 1317"/>
          <p:cNvSpPr>
            <a:spLocks noChangeShapeType="1"/>
          </p:cNvSpPr>
          <p:nvPr/>
        </p:nvSpPr>
        <p:spPr bwMode="auto">
          <a:xfrm>
            <a:off x="9687677" y="3050540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34" name="Line 1318"/>
          <p:cNvSpPr>
            <a:spLocks noChangeShapeType="1"/>
          </p:cNvSpPr>
          <p:nvPr/>
        </p:nvSpPr>
        <p:spPr bwMode="auto">
          <a:xfrm>
            <a:off x="9341602" y="3356928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35" name="Line 1319"/>
          <p:cNvSpPr>
            <a:spLocks noChangeShapeType="1"/>
          </p:cNvSpPr>
          <p:nvPr/>
        </p:nvSpPr>
        <p:spPr bwMode="auto">
          <a:xfrm flipV="1">
            <a:off x="7636627" y="4223703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36" name="Line 1320"/>
          <p:cNvSpPr>
            <a:spLocks noChangeShapeType="1"/>
          </p:cNvSpPr>
          <p:nvPr/>
        </p:nvSpPr>
        <p:spPr bwMode="auto">
          <a:xfrm>
            <a:off x="9895640" y="3347403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37" name="Line 1321"/>
          <p:cNvSpPr>
            <a:spLocks noChangeShapeType="1"/>
          </p:cNvSpPr>
          <p:nvPr/>
        </p:nvSpPr>
        <p:spPr bwMode="auto">
          <a:xfrm flipH="1">
            <a:off x="9041565" y="3423603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38" name="Line 1322"/>
          <p:cNvSpPr>
            <a:spLocks noChangeShapeType="1"/>
          </p:cNvSpPr>
          <p:nvPr/>
        </p:nvSpPr>
        <p:spPr bwMode="auto">
          <a:xfrm flipH="1">
            <a:off x="9633702" y="3423603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39" name="Line 1323"/>
          <p:cNvSpPr>
            <a:spLocks noChangeShapeType="1"/>
          </p:cNvSpPr>
          <p:nvPr/>
        </p:nvSpPr>
        <p:spPr bwMode="auto">
          <a:xfrm flipV="1">
            <a:off x="9017752" y="4565015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grpSp>
        <p:nvGrpSpPr>
          <p:cNvPr id="40" name="Group 1324"/>
          <p:cNvGrpSpPr/>
          <p:nvPr/>
        </p:nvGrpSpPr>
        <p:grpSpPr bwMode="auto">
          <a:xfrm flipH="1">
            <a:off x="7520740" y="5023803"/>
            <a:ext cx="414337" cy="373062"/>
            <a:chOff x="2839" y="3501"/>
            <a:chExt cx="755" cy="803"/>
          </a:xfrm>
        </p:grpSpPr>
        <p:pic>
          <p:nvPicPr>
            <p:cNvPr id="41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326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endParaRPr lang="zh-CN" altLang="en-US" sz="900"/>
            </a:p>
          </p:txBody>
        </p:sp>
      </p:grpSp>
      <p:grpSp>
        <p:nvGrpSpPr>
          <p:cNvPr id="43" name="Group 1327"/>
          <p:cNvGrpSpPr/>
          <p:nvPr/>
        </p:nvGrpSpPr>
        <p:grpSpPr bwMode="auto">
          <a:xfrm flipH="1">
            <a:off x="7203240" y="5444490"/>
            <a:ext cx="482600" cy="406400"/>
            <a:chOff x="2839" y="3501"/>
            <a:chExt cx="755" cy="803"/>
          </a:xfrm>
        </p:grpSpPr>
        <p:pic>
          <p:nvPicPr>
            <p:cNvPr id="44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329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endParaRPr lang="zh-CN" altLang="en-US" sz="900"/>
            </a:p>
          </p:txBody>
        </p:sp>
      </p:grpSp>
      <p:grpSp>
        <p:nvGrpSpPr>
          <p:cNvPr id="46" name="Group 1330"/>
          <p:cNvGrpSpPr/>
          <p:nvPr/>
        </p:nvGrpSpPr>
        <p:grpSpPr bwMode="auto">
          <a:xfrm flipH="1">
            <a:off x="7681077" y="5746115"/>
            <a:ext cx="427038" cy="349250"/>
            <a:chOff x="2839" y="3501"/>
            <a:chExt cx="755" cy="803"/>
          </a:xfrm>
        </p:grpSpPr>
        <p:pic>
          <p:nvPicPr>
            <p:cNvPr id="47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3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endParaRPr lang="zh-CN" altLang="en-US" sz="900"/>
            </a:p>
          </p:txBody>
        </p:sp>
      </p:grpSp>
      <p:grpSp>
        <p:nvGrpSpPr>
          <p:cNvPr id="49" name="Group 1333"/>
          <p:cNvGrpSpPr/>
          <p:nvPr/>
        </p:nvGrpSpPr>
        <p:grpSpPr bwMode="auto">
          <a:xfrm>
            <a:off x="8295440" y="5728653"/>
            <a:ext cx="427037" cy="350837"/>
            <a:chOff x="2839" y="3501"/>
            <a:chExt cx="755" cy="803"/>
          </a:xfrm>
        </p:grpSpPr>
        <p:pic>
          <p:nvPicPr>
            <p:cNvPr id="50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1335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endParaRPr lang="zh-CN" altLang="en-US" sz="900"/>
            </a:p>
          </p:txBody>
        </p:sp>
      </p:grpSp>
      <p:pic>
        <p:nvPicPr>
          <p:cNvPr id="52" name="Picture 1336" descr="car_icon_sm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477" y="2210753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Group 1337"/>
          <p:cNvGrpSpPr/>
          <p:nvPr/>
        </p:nvGrpSpPr>
        <p:grpSpPr bwMode="auto">
          <a:xfrm>
            <a:off x="7358815" y="2036128"/>
            <a:ext cx="415925" cy="385762"/>
            <a:chOff x="2751" y="1851"/>
            <a:chExt cx="462" cy="478"/>
          </a:xfrm>
        </p:grpSpPr>
        <p:pic>
          <p:nvPicPr>
            <p:cNvPr id="54" name="Picture 1338" descr="iphone_stylized_small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" name="Group 1340"/>
          <p:cNvGrpSpPr/>
          <p:nvPr/>
        </p:nvGrpSpPr>
        <p:grpSpPr bwMode="auto">
          <a:xfrm>
            <a:off x="9435265" y="2885440"/>
            <a:ext cx="390525" cy="169863"/>
            <a:chOff x="4650" y="1129"/>
            <a:chExt cx="246" cy="95"/>
          </a:xfrm>
        </p:grpSpPr>
        <p:sp>
          <p:nvSpPr>
            <p:cNvPr id="5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0" name="Group 1344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1" name="Freeform 1345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62" name="Freeform 1346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63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64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65" name="Group 1349"/>
          <p:cNvGrpSpPr/>
          <p:nvPr/>
        </p:nvGrpSpPr>
        <p:grpSpPr bwMode="auto">
          <a:xfrm>
            <a:off x="9508290" y="3247390"/>
            <a:ext cx="390525" cy="176213"/>
            <a:chOff x="4650" y="1129"/>
            <a:chExt cx="246" cy="95"/>
          </a:xfrm>
        </p:grpSpPr>
        <p:sp>
          <p:nvSpPr>
            <p:cNvPr id="6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Group 1353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0" name="Freeform 1354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71" name="Freeform 1355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72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73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74" name="Group 1358"/>
          <p:cNvGrpSpPr/>
          <p:nvPr/>
        </p:nvGrpSpPr>
        <p:grpSpPr bwMode="auto">
          <a:xfrm>
            <a:off x="8949490" y="2983865"/>
            <a:ext cx="390525" cy="169863"/>
            <a:chOff x="4650" y="1129"/>
            <a:chExt cx="246" cy="95"/>
          </a:xfrm>
        </p:grpSpPr>
        <p:sp>
          <p:nvSpPr>
            <p:cNvPr id="7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8" name="Group 1362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9" name="Freeform 1363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80" name="Freeform 1364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81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82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83" name="Group 1367"/>
          <p:cNvGrpSpPr/>
          <p:nvPr/>
        </p:nvGrpSpPr>
        <p:grpSpPr bwMode="auto">
          <a:xfrm>
            <a:off x="8960602" y="3247390"/>
            <a:ext cx="390525" cy="169863"/>
            <a:chOff x="4650" y="1129"/>
            <a:chExt cx="246" cy="95"/>
          </a:xfrm>
        </p:grpSpPr>
        <p:sp>
          <p:nvSpPr>
            <p:cNvPr id="8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7" name="Group 1371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88" name="Freeform 1372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89" name="Freeform 1373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90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91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sp>
        <p:nvSpPr>
          <p:cNvPr id="92" name="Line 1376"/>
          <p:cNvSpPr>
            <a:spLocks noChangeShapeType="1"/>
          </p:cNvSpPr>
          <p:nvPr/>
        </p:nvSpPr>
        <p:spPr bwMode="auto">
          <a:xfrm>
            <a:off x="10090902" y="3345815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grpSp>
        <p:nvGrpSpPr>
          <p:cNvPr id="93" name="Group 1377"/>
          <p:cNvGrpSpPr/>
          <p:nvPr/>
        </p:nvGrpSpPr>
        <p:grpSpPr bwMode="auto">
          <a:xfrm>
            <a:off x="9146340" y="4401503"/>
            <a:ext cx="485775" cy="203200"/>
            <a:chOff x="4650" y="1129"/>
            <a:chExt cx="246" cy="95"/>
          </a:xfrm>
        </p:grpSpPr>
        <p:sp>
          <p:nvSpPr>
            <p:cNvPr id="9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1381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98" name="Freeform 1382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99" name="Freeform 1383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100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101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102" name="Group 1386"/>
          <p:cNvGrpSpPr/>
          <p:nvPr/>
        </p:nvGrpSpPr>
        <p:grpSpPr bwMode="auto">
          <a:xfrm>
            <a:off x="8827252" y="4120515"/>
            <a:ext cx="485775" cy="203200"/>
            <a:chOff x="4650" y="1129"/>
            <a:chExt cx="246" cy="95"/>
          </a:xfrm>
        </p:grpSpPr>
        <p:sp>
          <p:nvSpPr>
            <p:cNvPr id="10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390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07" name="Freeform 1391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108" name="Freeform 1392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109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110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111" name="Group 1395"/>
          <p:cNvGrpSpPr/>
          <p:nvPr/>
        </p:nvGrpSpPr>
        <p:grpSpPr bwMode="auto">
          <a:xfrm>
            <a:off x="9489240" y="4133215"/>
            <a:ext cx="485775" cy="203200"/>
            <a:chOff x="4650" y="1129"/>
            <a:chExt cx="246" cy="95"/>
          </a:xfrm>
        </p:grpSpPr>
        <p:sp>
          <p:nvSpPr>
            <p:cNvPr id="11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5" name="Group 1399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16" name="Freeform 1400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117" name="Freeform 1401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118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119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120" name="Group 1404"/>
          <p:cNvGrpSpPr/>
          <p:nvPr/>
        </p:nvGrpSpPr>
        <p:grpSpPr bwMode="auto">
          <a:xfrm>
            <a:off x="8708190" y="4995228"/>
            <a:ext cx="619125" cy="242887"/>
            <a:chOff x="4650" y="1129"/>
            <a:chExt cx="246" cy="95"/>
          </a:xfrm>
        </p:grpSpPr>
        <p:sp>
          <p:nvSpPr>
            <p:cNvPr id="12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408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25" name="Freeform 1409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126" name="Freeform 1410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127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128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129" name="Group 1413"/>
          <p:cNvGrpSpPr/>
          <p:nvPr/>
        </p:nvGrpSpPr>
        <p:grpSpPr bwMode="auto">
          <a:xfrm>
            <a:off x="9341602" y="5293678"/>
            <a:ext cx="619125" cy="242887"/>
            <a:chOff x="4650" y="1129"/>
            <a:chExt cx="246" cy="95"/>
          </a:xfrm>
        </p:grpSpPr>
        <p:sp>
          <p:nvSpPr>
            <p:cNvPr id="13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3" name="Group 1417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4" name="Freeform 1418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135" name="Freeform 1419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136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137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138" name="Group 1422"/>
          <p:cNvGrpSpPr/>
          <p:nvPr/>
        </p:nvGrpSpPr>
        <p:grpSpPr bwMode="auto">
          <a:xfrm>
            <a:off x="7992227" y="5338128"/>
            <a:ext cx="619125" cy="242887"/>
            <a:chOff x="4650" y="1129"/>
            <a:chExt cx="246" cy="95"/>
          </a:xfrm>
        </p:grpSpPr>
        <p:sp>
          <p:nvSpPr>
            <p:cNvPr id="13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42" name="Group 1426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43" name="Freeform 1427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144" name="Freeform 1428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145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146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147" name="Group 1431"/>
          <p:cNvGrpSpPr/>
          <p:nvPr/>
        </p:nvGrpSpPr>
        <p:grpSpPr bwMode="auto">
          <a:xfrm>
            <a:off x="7798552" y="4130040"/>
            <a:ext cx="390525" cy="169863"/>
            <a:chOff x="4650" y="1129"/>
            <a:chExt cx="246" cy="95"/>
          </a:xfrm>
        </p:grpSpPr>
        <p:sp>
          <p:nvSpPr>
            <p:cNvPr id="14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51" name="Group 1435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52" name="Freeform 1436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153" name="Freeform 1437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154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155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156" name="Group 1440"/>
          <p:cNvGrpSpPr/>
          <p:nvPr/>
        </p:nvGrpSpPr>
        <p:grpSpPr bwMode="auto">
          <a:xfrm>
            <a:off x="8098590" y="2977515"/>
            <a:ext cx="390525" cy="169863"/>
            <a:chOff x="4650" y="1129"/>
            <a:chExt cx="246" cy="95"/>
          </a:xfrm>
        </p:grpSpPr>
        <p:sp>
          <p:nvSpPr>
            <p:cNvPr id="15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60" name="Group 1444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1" name="Freeform 1445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162" name="Freeform 1446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163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164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165" name="Group 1449"/>
          <p:cNvGrpSpPr/>
          <p:nvPr/>
        </p:nvGrpSpPr>
        <p:grpSpPr bwMode="auto">
          <a:xfrm>
            <a:off x="7357227" y="3990340"/>
            <a:ext cx="506413" cy="352425"/>
            <a:chOff x="2967" y="478"/>
            <a:chExt cx="788" cy="625"/>
          </a:xfrm>
        </p:grpSpPr>
        <p:pic>
          <p:nvPicPr>
            <p:cNvPr id="166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7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8" name="Group 1452"/>
          <p:cNvGrpSpPr/>
          <p:nvPr/>
        </p:nvGrpSpPr>
        <p:grpSpPr bwMode="auto">
          <a:xfrm>
            <a:off x="8878052" y="5493703"/>
            <a:ext cx="563563" cy="420687"/>
            <a:chOff x="2967" y="478"/>
            <a:chExt cx="788" cy="625"/>
          </a:xfrm>
        </p:grpSpPr>
        <p:pic>
          <p:nvPicPr>
            <p:cNvPr id="169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0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1" name="Group 1455"/>
          <p:cNvGrpSpPr/>
          <p:nvPr/>
        </p:nvGrpSpPr>
        <p:grpSpPr bwMode="auto">
          <a:xfrm>
            <a:off x="7806490" y="2334578"/>
            <a:ext cx="457200" cy="631825"/>
            <a:chOff x="742" y="2409"/>
            <a:chExt cx="576" cy="881"/>
          </a:xfrm>
        </p:grpSpPr>
        <p:grpSp>
          <p:nvGrpSpPr>
            <p:cNvPr id="172" name="Group 1456"/>
            <p:cNvGrpSpPr/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7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7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7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7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7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7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8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8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8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8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8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8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8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  <p:sp>
            <p:nvSpPr>
              <p:cNvPr id="18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900"/>
              </a:p>
            </p:txBody>
          </p:sp>
        </p:grpSp>
        <p:pic>
          <p:nvPicPr>
            <p:cNvPr id="188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9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</p:grpSp>
      <p:grpSp>
        <p:nvGrpSpPr>
          <p:cNvPr id="190" name="Group 1474"/>
          <p:cNvGrpSpPr/>
          <p:nvPr/>
        </p:nvGrpSpPr>
        <p:grpSpPr bwMode="auto">
          <a:xfrm>
            <a:off x="9986127" y="5492115"/>
            <a:ext cx="227013" cy="481013"/>
            <a:chOff x="4140" y="429"/>
            <a:chExt cx="1425" cy="2396"/>
          </a:xfrm>
        </p:grpSpPr>
        <p:sp>
          <p:nvSpPr>
            <p:cNvPr id="191" name="Freeform 1475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192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193" name="Freeform 1477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194" name="Freeform 1478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195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grpSp>
          <p:nvGrpSpPr>
            <p:cNvPr id="196" name="Group 1480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7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198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</p:grpSp>
        <p:sp>
          <p:nvSpPr>
            <p:cNvPr id="199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grpSp>
          <p:nvGrpSpPr>
            <p:cNvPr id="200" name="Group 1484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1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202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</p:grpSp>
        <p:sp>
          <p:nvSpPr>
            <p:cNvPr id="203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04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grpSp>
          <p:nvGrpSpPr>
            <p:cNvPr id="205" name="Group 1489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6" name="AutoShape 1490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207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</p:grpSp>
        <p:sp>
          <p:nvSpPr>
            <p:cNvPr id="208" name="Freeform 1492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grpSp>
          <p:nvGrpSpPr>
            <p:cNvPr id="209" name="Group 1493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10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211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</p:grpSp>
        <p:sp>
          <p:nvSpPr>
            <p:cNvPr id="212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13" name="Freeform 1497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14" name="Freeform 1498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15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16" name="Freeform 1500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17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18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19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20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9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1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22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</p:grpSp>
      <p:grpSp>
        <p:nvGrpSpPr>
          <p:cNvPr id="223" name="Group 1507"/>
          <p:cNvGrpSpPr/>
          <p:nvPr/>
        </p:nvGrpSpPr>
        <p:grpSpPr bwMode="auto">
          <a:xfrm>
            <a:off x="9670215" y="5793740"/>
            <a:ext cx="227012" cy="481013"/>
            <a:chOff x="4140" y="429"/>
            <a:chExt cx="1425" cy="2396"/>
          </a:xfrm>
        </p:grpSpPr>
        <p:sp>
          <p:nvSpPr>
            <p:cNvPr id="224" name="Freeform 1508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25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26" name="Freeform 1510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27" name="Freeform 1511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28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grpSp>
          <p:nvGrpSpPr>
            <p:cNvPr id="229" name="Group 1513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0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231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</p:grpSp>
        <p:sp>
          <p:nvSpPr>
            <p:cNvPr id="232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grpSp>
          <p:nvGrpSpPr>
            <p:cNvPr id="233" name="Group 1517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4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235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</p:grpSp>
        <p:sp>
          <p:nvSpPr>
            <p:cNvPr id="236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37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grpSp>
          <p:nvGrpSpPr>
            <p:cNvPr id="238" name="Group 1522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9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240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</p:grpSp>
        <p:sp>
          <p:nvSpPr>
            <p:cNvPr id="241" name="Freeform 1525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grpSp>
          <p:nvGrpSpPr>
            <p:cNvPr id="242" name="Group 1526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3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244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</p:grpSp>
        <p:sp>
          <p:nvSpPr>
            <p:cNvPr id="24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46" name="Freeform 1530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47" name="Freeform 1531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4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49" name="Freeform 1533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5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5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5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5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9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  <p:sp>
          <p:nvSpPr>
            <p:cNvPr id="25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900"/>
            </a:p>
          </p:txBody>
        </p:sp>
      </p:grpSp>
      <p:grpSp>
        <p:nvGrpSpPr>
          <p:cNvPr id="256" name="Group 1540"/>
          <p:cNvGrpSpPr/>
          <p:nvPr/>
        </p:nvGrpSpPr>
        <p:grpSpPr bwMode="auto">
          <a:xfrm>
            <a:off x="7047665" y="2533015"/>
            <a:ext cx="534987" cy="407988"/>
            <a:chOff x="877" y="1008"/>
            <a:chExt cx="2747" cy="2591"/>
          </a:xfrm>
        </p:grpSpPr>
        <p:pic>
          <p:nvPicPr>
            <p:cNvPr id="257" name="Picture 1541" descr="antenna_stylized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8" name="Picture 1542" descr="laptop_keyboar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9" name="Freeform 1543"/>
            <p:cNvSpPr/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900"/>
            </a:p>
          </p:txBody>
        </p:sp>
        <p:pic>
          <p:nvPicPr>
            <p:cNvPr id="260" name="Picture 1544" descr="screen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1" name="Freeform 1545"/>
            <p:cNvSpPr/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62" name="Freeform 1546"/>
            <p:cNvSpPr/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63" name="Freeform 1547"/>
            <p:cNvSpPr/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64" name="Freeform 1548"/>
            <p:cNvSpPr/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65" name="Freeform 1549"/>
            <p:cNvSpPr/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66" name="Freeform 1550"/>
            <p:cNvSpPr/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grpSp>
          <p:nvGrpSpPr>
            <p:cNvPr id="267" name="Group 1551"/>
            <p:cNvGrpSpPr/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68" name="Freeform 1552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269" name="Freeform 1553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270" name="Freeform 1554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271" name="Freeform 1555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272" name="Freeform 1556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273" name="Freeform 1557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274" name="Freeform 1558"/>
            <p:cNvSpPr/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75" name="Freeform 1559"/>
            <p:cNvSpPr/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76" name="Freeform 1560"/>
            <p:cNvSpPr/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77" name="Freeform 1561"/>
            <p:cNvSpPr/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78" name="Freeform 1562"/>
            <p:cNvSpPr/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79" name="Freeform 1563"/>
            <p:cNvSpPr/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280" name="Group 1564"/>
          <p:cNvGrpSpPr/>
          <p:nvPr/>
        </p:nvGrpSpPr>
        <p:grpSpPr bwMode="auto">
          <a:xfrm>
            <a:off x="8617702" y="5976303"/>
            <a:ext cx="474663" cy="407987"/>
            <a:chOff x="877" y="1008"/>
            <a:chExt cx="2747" cy="2591"/>
          </a:xfrm>
        </p:grpSpPr>
        <p:pic>
          <p:nvPicPr>
            <p:cNvPr id="281" name="Picture 156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566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567"/>
            <p:cNvSpPr/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900"/>
            </a:p>
          </p:txBody>
        </p:sp>
        <p:pic>
          <p:nvPicPr>
            <p:cNvPr id="284" name="Picture 1568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569"/>
            <p:cNvSpPr/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86" name="Freeform 1570"/>
            <p:cNvSpPr/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87" name="Freeform 1571"/>
            <p:cNvSpPr/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88" name="Freeform 1572"/>
            <p:cNvSpPr/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89" name="Freeform 1573"/>
            <p:cNvSpPr/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90" name="Freeform 1574"/>
            <p:cNvSpPr/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grpSp>
          <p:nvGrpSpPr>
            <p:cNvPr id="291" name="Group 1575"/>
            <p:cNvGrpSpPr/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2" name="Freeform 1576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293" name="Freeform 1577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294" name="Freeform 1578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295" name="Freeform 1579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296" name="Freeform 1580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297" name="Freeform 1581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298" name="Freeform 1582"/>
            <p:cNvSpPr/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299" name="Freeform 1583"/>
            <p:cNvSpPr/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00" name="Freeform 1584"/>
            <p:cNvSpPr/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01" name="Freeform 1585"/>
            <p:cNvSpPr/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02" name="Freeform 1586"/>
            <p:cNvSpPr/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03" name="Freeform 1587"/>
            <p:cNvSpPr/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304" name="Group 1588"/>
          <p:cNvGrpSpPr/>
          <p:nvPr/>
        </p:nvGrpSpPr>
        <p:grpSpPr bwMode="auto">
          <a:xfrm>
            <a:off x="7306427" y="3531553"/>
            <a:ext cx="444500" cy="407987"/>
            <a:chOff x="877" y="1008"/>
            <a:chExt cx="2747" cy="2591"/>
          </a:xfrm>
        </p:grpSpPr>
        <p:pic>
          <p:nvPicPr>
            <p:cNvPr id="305" name="Picture 1589" descr="antenna_stylized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6" name="Picture 1590" descr="laptop_keyboar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" name="Freeform 1591"/>
            <p:cNvSpPr/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900"/>
            </a:p>
          </p:txBody>
        </p:sp>
        <p:pic>
          <p:nvPicPr>
            <p:cNvPr id="308" name="Picture 1592" descr="screen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1593"/>
            <p:cNvSpPr/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10" name="Freeform 1594"/>
            <p:cNvSpPr/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11" name="Freeform 1595"/>
            <p:cNvSpPr/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12" name="Freeform 1596"/>
            <p:cNvSpPr/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13" name="Freeform 1597"/>
            <p:cNvSpPr/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14" name="Freeform 1598"/>
            <p:cNvSpPr/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grpSp>
          <p:nvGrpSpPr>
            <p:cNvPr id="315" name="Group 1599"/>
            <p:cNvGrpSpPr/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16" name="Freeform 1600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317" name="Freeform 1601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318" name="Freeform 1602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319" name="Freeform 1603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320" name="Freeform 1604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321" name="Freeform 1605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322" name="Freeform 1606"/>
            <p:cNvSpPr/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23" name="Freeform 1607"/>
            <p:cNvSpPr/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24" name="Freeform 1608"/>
            <p:cNvSpPr/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25" name="Freeform 1609"/>
            <p:cNvSpPr/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26" name="Freeform 1610"/>
            <p:cNvSpPr/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27" name="Freeform 1611"/>
            <p:cNvSpPr/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328" name="Group 1612"/>
          <p:cNvGrpSpPr/>
          <p:nvPr/>
        </p:nvGrpSpPr>
        <p:grpSpPr bwMode="auto">
          <a:xfrm flipH="1">
            <a:off x="7685840" y="3712528"/>
            <a:ext cx="414337" cy="373062"/>
            <a:chOff x="2839" y="3501"/>
            <a:chExt cx="755" cy="803"/>
          </a:xfrm>
        </p:grpSpPr>
        <p:pic>
          <p:nvPicPr>
            <p:cNvPr id="32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0" name="Freeform 1614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endParaRPr lang="zh-CN" altLang="en-US" sz="900"/>
            </a:p>
          </p:txBody>
        </p:sp>
      </p:grpSp>
      <p:grpSp>
        <p:nvGrpSpPr>
          <p:cNvPr id="331" name="Group 1615"/>
          <p:cNvGrpSpPr/>
          <p:nvPr/>
        </p:nvGrpSpPr>
        <p:grpSpPr bwMode="auto">
          <a:xfrm>
            <a:off x="9052677" y="5912803"/>
            <a:ext cx="474663" cy="407987"/>
            <a:chOff x="877" y="1008"/>
            <a:chExt cx="2747" cy="2591"/>
          </a:xfrm>
        </p:grpSpPr>
        <p:pic>
          <p:nvPicPr>
            <p:cNvPr id="332" name="Picture 1616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3" name="Picture 1617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4" name="Freeform 1618"/>
            <p:cNvSpPr/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900"/>
            </a:p>
          </p:txBody>
        </p:sp>
        <p:pic>
          <p:nvPicPr>
            <p:cNvPr id="335" name="Picture 1619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6" name="Freeform 1620"/>
            <p:cNvSpPr/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37" name="Freeform 1621"/>
            <p:cNvSpPr/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38" name="Freeform 1622"/>
            <p:cNvSpPr/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39" name="Freeform 1623"/>
            <p:cNvSpPr/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40" name="Freeform 1624"/>
            <p:cNvSpPr/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41" name="Freeform 1625"/>
            <p:cNvSpPr/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grpSp>
          <p:nvGrpSpPr>
            <p:cNvPr id="342" name="Group 1626"/>
            <p:cNvGrpSpPr/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43" name="Freeform 1627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344" name="Freeform 1628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345" name="Freeform 1629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346" name="Freeform 1630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347" name="Freeform 1631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  <p:sp>
            <p:nvSpPr>
              <p:cNvPr id="348" name="Freeform 1632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900"/>
              </a:p>
            </p:txBody>
          </p:sp>
        </p:grpSp>
        <p:sp>
          <p:nvSpPr>
            <p:cNvPr id="349" name="Freeform 1633"/>
            <p:cNvSpPr/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50" name="Freeform 1634"/>
            <p:cNvSpPr/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51" name="Freeform 1635"/>
            <p:cNvSpPr/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52" name="Freeform 1636"/>
            <p:cNvSpPr/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53" name="Freeform 1637"/>
            <p:cNvSpPr/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354" name="Freeform 1638"/>
            <p:cNvSpPr/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356" name="Group 1046"/>
          <p:cNvGrpSpPr/>
          <p:nvPr/>
        </p:nvGrpSpPr>
        <p:grpSpPr bwMode="auto">
          <a:xfrm>
            <a:off x="7401677" y="1642428"/>
            <a:ext cx="1047750" cy="996950"/>
            <a:chOff x="3402" y="719"/>
            <a:chExt cx="660" cy="628"/>
          </a:xfrm>
        </p:grpSpPr>
        <p:sp>
          <p:nvSpPr>
            <p:cNvPr id="357" name="Freeform 1030"/>
            <p:cNvSpPr/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grpSp>
          <p:nvGrpSpPr>
            <p:cNvPr id="358" name="Group 310"/>
            <p:cNvGrpSpPr/>
            <p:nvPr/>
          </p:nvGrpSpPr>
          <p:grpSpPr bwMode="auto">
            <a:xfrm>
              <a:off x="3549" y="719"/>
              <a:ext cx="513" cy="552"/>
              <a:chOff x="2956" y="969"/>
              <a:chExt cx="513" cy="552"/>
            </a:xfrm>
          </p:grpSpPr>
          <p:sp>
            <p:nvSpPr>
              <p:cNvPr id="359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360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361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362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zh-CN" altLang="en-US" sz="900" dirty="0"/>
                  <a:t>应用层</a:t>
                </a:r>
                <a:endParaRPr lang="en-US" altLang="zh-CN" sz="900" dirty="0"/>
              </a:p>
              <a:p>
                <a:pPr algn="ctr"/>
                <a:r>
                  <a:rPr lang="zh-CN" altLang="en-US" sz="900" dirty="0"/>
                  <a:t>传输层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>
                    <a:solidFill>
                      <a:schemeClr val="bg1"/>
                    </a:solidFill>
                  </a:rPr>
                  <a:t>网络层</a:t>
                </a:r>
                <a:endParaRPr lang="en-US" altLang="zh-CN" sz="9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数据链路层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物理层</a:t>
                </a:r>
                <a:endParaRPr lang="en-US" altLang="zh-CN" sz="900" dirty="0"/>
              </a:p>
            </p:txBody>
          </p:sp>
          <p:sp>
            <p:nvSpPr>
              <p:cNvPr id="363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364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365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366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</p:grpSp>
      </p:grpSp>
      <p:grpSp>
        <p:nvGrpSpPr>
          <p:cNvPr id="367" name="Group 1047"/>
          <p:cNvGrpSpPr/>
          <p:nvPr/>
        </p:nvGrpSpPr>
        <p:grpSpPr bwMode="auto">
          <a:xfrm>
            <a:off x="10097252" y="4649153"/>
            <a:ext cx="1047750" cy="996950"/>
            <a:chOff x="3402" y="719"/>
            <a:chExt cx="660" cy="628"/>
          </a:xfrm>
        </p:grpSpPr>
        <p:sp>
          <p:nvSpPr>
            <p:cNvPr id="368" name="Freeform 1048"/>
            <p:cNvSpPr/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  <p:grpSp>
          <p:nvGrpSpPr>
            <p:cNvPr id="369" name="Group 1049"/>
            <p:cNvGrpSpPr/>
            <p:nvPr/>
          </p:nvGrpSpPr>
          <p:grpSpPr bwMode="auto">
            <a:xfrm>
              <a:off x="3549" y="719"/>
              <a:ext cx="513" cy="552"/>
              <a:chOff x="2956" y="969"/>
              <a:chExt cx="513" cy="552"/>
            </a:xfrm>
          </p:grpSpPr>
          <p:sp>
            <p:nvSpPr>
              <p:cNvPr id="370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371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372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373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zh-CN" altLang="en-US" sz="900" dirty="0"/>
                  <a:t>应用层</a:t>
                </a:r>
                <a:endParaRPr lang="en-US" altLang="zh-CN" sz="900" dirty="0"/>
              </a:p>
              <a:p>
                <a:pPr algn="ctr"/>
                <a:r>
                  <a:rPr lang="zh-CN" altLang="en-US" sz="900" dirty="0"/>
                  <a:t>传输层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>
                    <a:solidFill>
                      <a:schemeClr val="bg1"/>
                    </a:solidFill>
                  </a:rPr>
                  <a:t>网络层</a:t>
                </a:r>
                <a:endParaRPr lang="en-US" altLang="zh-CN" sz="9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数据链路层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物理层</a:t>
                </a:r>
                <a:endParaRPr lang="en-US" altLang="zh-CN" sz="900" dirty="0"/>
              </a:p>
            </p:txBody>
          </p:sp>
          <p:sp>
            <p:nvSpPr>
              <p:cNvPr id="374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375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376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377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</p:grpSp>
      </p:grpSp>
      <p:grpSp>
        <p:nvGrpSpPr>
          <p:cNvPr id="378" name="Group 1278"/>
          <p:cNvGrpSpPr/>
          <p:nvPr/>
        </p:nvGrpSpPr>
        <p:grpSpPr bwMode="auto">
          <a:xfrm>
            <a:off x="7854115" y="2240918"/>
            <a:ext cx="2546350" cy="3475040"/>
            <a:chOff x="3674" y="1133"/>
            <a:chExt cx="1604" cy="2189"/>
          </a:xfrm>
        </p:grpSpPr>
        <p:grpSp>
          <p:nvGrpSpPr>
            <p:cNvPr id="379" name="Group 433"/>
            <p:cNvGrpSpPr/>
            <p:nvPr/>
          </p:nvGrpSpPr>
          <p:grpSpPr bwMode="auto">
            <a:xfrm>
              <a:off x="3701" y="1305"/>
              <a:ext cx="513" cy="456"/>
              <a:chOff x="3937" y="633"/>
              <a:chExt cx="513" cy="456"/>
            </a:xfrm>
          </p:grpSpPr>
          <p:sp>
            <p:nvSpPr>
              <p:cNvPr id="380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381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382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383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384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385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zh-CN" altLang="zh-CN" sz="900"/>
              </a:p>
            </p:txBody>
          </p:sp>
          <p:sp>
            <p:nvSpPr>
              <p:cNvPr id="386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grpSp>
            <p:nvGrpSpPr>
              <p:cNvPr id="387" name="Group 441"/>
              <p:cNvGrpSpPr/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388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389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390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grpSp>
            <p:nvGrpSpPr>
              <p:cNvPr id="391" name="Group 445"/>
              <p:cNvGrpSpPr/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392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393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394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sp>
            <p:nvSpPr>
              <p:cNvPr id="395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396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397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398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399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zh-CN" altLang="zh-CN" sz="900">
                  <a:solidFill>
                    <a:srgbClr val="CC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00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>
                    <a:solidFill>
                      <a:schemeClr val="bg1"/>
                    </a:solidFill>
                  </a:rPr>
                  <a:t>网络层</a:t>
                </a:r>
                <a:endParaRPr lang="en-US" altLang="zh-CN" sz="9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数据链路层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物理层</a:t>
                </a:r>
                <a:endParaRPr lang="en-US" altLang="zh-CN" sz="900" dirty="0"/>
              </a:p>
            </p:txBody>
          </p:sp>
        </p:grpSp>
        <p:grpSp>
          <p:nvGrpSpPr>
            <p:cNvPr id="401" name="Group 1058"/>
            <p:cNvGrpSpPr/>
            <p:nvPr/>
          </p:nvGrpSpPr>
          <p:grpSpPr bwMode="auto">
            <a:xfrm>
              <a:off x="4207" y="1532"/>
              <a:ext cx="513" cy="456"/>
              <a:chOff x="3937" y="633"/>
              <a:chExt cx="513" cy="456"/>
            </a:xfrm>
          </p:grpSpPr>
          <p:sp>
            <p:nvSpPr>
              <p:cNvPr id="402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03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04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05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06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07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zh-CN" altLang="zh-CN" sz="900"/>
              </a:p>
            </p:txBody>
          </p:sp>
          <p:sp>
            <p:nvSpPr>
              <p:cNvPr id="408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grpSp>
            <p:nvGrpSpPr>
              <p:cNvPr id="409" name="Group 1066"/>
              <p:cNvGrpSpPr/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0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11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12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grpSp>
            <p:nvGrpSpPr>
              <p:cNvPr id="413" name="Group 1070"/>
              <p:cNvGrpSpPr/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4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15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16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sp>
            <p:nvSpPr>
              <p:cNvPr id="417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18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19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20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21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22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>
                    <a:solidFill>
                      <a:schemeClr val="bg1"/>
                    </a:solidFill>
                  </a:rPr>
                  <a:t>网络层</a:t>
                </a:r>
                <a:endParaRPr lang="en-US" altLang="zh-CN" sz="9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数据链路层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物理层</a:t>
                </a:r>
                <a:endParaRPr lang="en-US" altLang="zh-CN" sz="900" dirty="0"/>
              </a:p>
            </p:txBody>
          </p:sp>
        </p:grpSp>
        <p:grpSp>
          <p:nvGrpSpPr>
            <p:cNvPr id="423" name="Group 1080"/>
            <p:cNvGrpSpPr/>
            <p:nvPr/>
          </p:nvGrpSpPr>
          <p:grpSpPr bwMode="auto">
            <a:xfrm>
              <a:off x="4661" y="1133"/>
              <a:ext cx="513" cy="465"/>
              <a:chOff x="3937" y="618"/>
              <a:chExt cx="513" cy="465"/>
            </a:xfrm>
          </p:grpSpPr>
          <p:sp>
            <p:nvSpPr>
              <p:cNvPr id="424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25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26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27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28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29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zh-CN" altLang="zh-CN" sz="900"/>
              </a:p>
            </p:txBody>
          </p:sp>
          <p:sp>
            <p:nvSpPr>
              <p:cNvPr id="430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grpSp>
            <p:nvGrpSpPr>
              <p:cNvPr id="431" name="Group 1088"/>
              <p:cNvGrpSpPr/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2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33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34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grpSp>
            <p:nvGrpSpPr>
              <p:cNvPr id="435" name="Group 1092"/>
              <p:cNvGrpSpPr/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6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37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38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sp>
            <p:nvSpPr>
              <p:cNvPr id="439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40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41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42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43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44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18"/>
                <a:ext cx="5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>
                    <a:solidFill>
                      <a:schemeClr val="bg1"/>
                    </a:solidFill>
                  </a:rPr>
                  <a:t>网络层</a:t>
                </a:r>
                <a:endParaRPr lang="en-US" altLang="zh-CN" sz="9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数据链路层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物理层</a:t>
                </a:r>
                <a:endParaRPr lang="en-US" altLang="zh-CN" sz="900" dirty="0"/>
              </a:p>
            </p:txBody>
          </p:sp>
        </p:grpSp>
        <p:grpSp>
          <p:nvGrpSpPr>
            <p:cNvPr id="445" name="Group 1102"/>
            <p:cNvGrpSpPr/>
            <p:nvPr/>
          </p:nvGrpSpPr>
          <p:grpSpPr bwMode="auto">
            <a:xfrm>
              <a:off x="4702" y="1523"/>
              <a:ext cx="513" cy="456"/>
              <a:chOff x="3937" y="633"/>
              <a:chExt cx="513" cy="456"/>
            </a:xfrm>
          </p:grpSpPr>
          <p:sp>
            <p:nvSpPr>
              <p:cNvPr id="446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47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48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49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50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51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zh-CN" altLang="zh-CN" sz="900"/>
              </a:p>
            </p:txBody>
          </p:sp>
          <p:sp>
            <p:nvSpPr>
              <p:cNvPr id="452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grpSp>
            <p:nvGrpSpPr>
              <p:cNvPr id="453" name="Group 1110"/>
              <p:cNvGrpSpPr/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54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55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56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grpSp>
            <p:nvGrpSpPr>
              <p:cNvPr id="457" name="Group 1114"/>
              <p:cNvGrpSpPr/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58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59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60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sp>
            <p:nvSpPr>
              <p:cNvPr id="461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62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63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64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65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66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>
                    <a:solidFill>
                      <a:schemeClr val="bg1"/>
                    </a:solidFill>
                  </a:rPr>
                  <a:t>网络层</a:t>
                </a:r>
                <a:endParaRPr lang="en-US" altLang="zh-CN" sz="9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数据链路层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物理层</a:t>
                </a:r>
                <a:endParaRPr lang="en-US" altLang="zh-CN" sz="900" dirty="0"/>
              </a:p>
            </p:txBody>
          </p:sp>
        </p:grpSp>
        <p:grpSp>
          <p:nvGrpSpPr>
            <p:cNvPr id="467" name="Group 1124"/>
            <p:cNvGrpSpPr/>
            <p:nvPr/>
          </p:nvGrpSpPr>
          <p:grpSpPr bwMode="auto">
            <a:xfrm>
              <a:off x="4197" y="1139"/>
              <a:ext cx="513" cy="465"/>
              <a:chOff x="3937" y="615"/>
              <a:chExt cx="513" cy="465"/>
            </a:xfrm>
          </p:grpSpPr>
          <p:sp>
            <p:nvSpPr>
              <p:cNvPr id="468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69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70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71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72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73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zh-CN" altLang="zh-CN" sz="900"/>
              </a:p>
            </p:txBody>
          </p:sp>
          <p:sp>
            <p:nvSpPr>
              <p:cNvPr id="474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grpSp>
            <p:nvGrpSpPr>
              <p:cNvPr id="475" name="Group 1132"/>
              <p:cNvGrpSpPr/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76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77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78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grpSp>
            <p:nvGrpSpPr>
              <p:cNvPr id="479" name="Group 1136"/>
              <p:cNvGrpSpPr/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80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81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82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sp>
            <p:nvSpPr>
              <p:cNvPr id="483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84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85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86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87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88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15"/>
                <a:ext cx="5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>
                    <a:solidFill>
                      <a:schemeClr val="bg1"/>
                    </a:solidFill>
                  </a:rPr>
                  <a:t>网络层</a:t>
                </a:r>
                <a:endParaRPr lang="en-US" altLang="zh-CN" sz="9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数据链路层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物理层</a:t>
                </a:r>
                <a:endParaRPr lang="en-US" altLang="zh-CN" sz="900" dirty="0"/>
              </a:p>
            </p:txBody>
          </p:sp>
        </p:grpSp>
        <p:grpSp>
          <p:nvGrpSpPr>
            <p:cNvPr id="489" name="Group 1146"/>
            <p:cNvGrpSpPr/>
            <p:nvPr/>
          </p:nvGrpSpPr>
          <p:grpSpPr bwMode="auto">
            <a:xfrm>
              <a:off x="4389" y="2239"/>
              <a:ext cx="513" cy="456"/>
              <a:chOff x="3937" y="633"/>
              <a:chExt cx="513" cy="456"/>
            </a:xfrm>
          </p:grpSpPr>
          <p:sp>
            <p:nvSpPr>
              <p:cNvPr id="490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91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92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493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94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495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zh-CN" altLang="zh-CN" sz="900"/>
              </a:p>
            </p:txBody>
          </p:sp>
          <p:sp>
            <p:nvSpPr>
              <p:cNvPr id="496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grpSp>
            <p:nvGrpSpPr>
              <p:cNvPr id="497" name="Group 1154"/>
              <p:cNvGrpSpPr/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98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499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00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grpSp>
            <p:nvGrpSpPr>
              <p:cNvPr id="501" name="Group 1158"/>
              <p:cNvGrpSpPr/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02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03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04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sp>
            <p:nvSpPr>
              <p:cNvPr id="505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06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07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08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09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10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>
                    <a:solidFill>
                      <a:schemeClr val="bg1"/>
                    </a:solidFill>
                  </a:rPr>
                  <a:t>网络层</a:t>
                </a:r>
                <a:endParaRPr lang="en-US" altLang="zh-CN" sz="9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数据链路层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物理层</a:t>
                </a:r>
                <a:endParaRPr lang="en-US" altLang="zh-CN" sz="900" dirty="0"/>
              </a:p>
            </p:txBody>
          </p:sp>
        </p:grpSp>
        <p:grpSp>
          <p:nvGrpSpPr>
            <p:cNvPr id="511" name="Group 1168"/>
            <p:cNvGrpSpPr/>
            <p:nvPr/>
          </p:nvGrpSpPr>
          <p:grpSpPr bwMode="auto">
            <a:xfrm>
              <a:off x="4765" y="1995"/>
              <a:ext cx="513" cy="456"/>
              <a:chOff x="3937" y="633"/>
              <a:chExt cx="513" cy="456"/>
            </a:xfrm>
          </p:grpSpPr>
          <p:sp>
            <p:nvSpPr>
              <p:cNvPr id="512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13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14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15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16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17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zh-CN" altLang="zh-CN" sz="900"/>
              </a:p>
            </p:txBody>
          </p:sp>
          <p:sp>
            <p:nvSpPr>
              <p:cNvPr id="518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grpSp>
            <p:nvGrpSpPr>
              <p:cNvPr id="519" name="Group 1176"/>
              <p:cNvGrpSpPr/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20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21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22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grpSp>
            <p:nvGrpSpPr>
              <p:cNvPr id="523" name="Group 1180"/>
              <p:cNvGrpSpPr/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24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25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26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sp>
            <p:nvSpPr>
              <p:cNvPr id="527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28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29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30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31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32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>
                    <a:solidFill>
                      <a:schemeClr val="bg1"/>
                    </a:solidFill>
                  </a:rPr>
                  <a:t>网络层</a:t>
                </a:r>
                <a:endParaRPr lang="en-US" altLang="zh-CN" sz="9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数据链路层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物理层</a:t>
                </a:r>
                <a:endParaRPr lang="en-US" altLang="zh-CN" sz="900" dirty="0"/>
              </a:p>
            </p:txBody>
          </p:sp>
        </p:grpSp>
        <p:grpSp>
          <p:nvGrpSpPr>
            <p:cNvPr id="533" name="Group 1190"/>
            <p:cNvGrpSpPr/>
            <p:nvPr/>
          </p:nvGrpSpPr>
          <p:grpSpPr bwMode="auto">
            <a:xfrm>
              <a:off x="4128" y="2003"/>
              <a:ext cx="513" cy="456"/>
              <a:chOff x="3937" y="633"/>
              <a:chExt cx="513" cy="456"/>
            </a:xfrm>
          </p:grpSpPr>
          <p:sp>
            <p:nvSpPr>
              <p:cNvPr id="534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35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36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37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38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39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zh-CN" altLang="zh-CN" sz="900"/>
              </a:p>
            </p:txBody>
          </p:sp>
          <p:sp>
            <p:nvSpPr>
              <p:cNvPr id="540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grpSp>
            <p:nvGrpSpPr>
              <p:cNvPr id="541" name="Group 1198"/>
              <p:cNvGrpSpPr/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42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43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44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grpSp>
            <p:nvGrpSpPr>
              <p:cNvPr id="545" name="Group 1202"/>
              <p:cNvGrpSpPr/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46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47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48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sp>
            <p:nvSpPr>
              <p:cNvPr id="549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50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51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52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53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54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>
                    <a:solidFill>
                      <a:schemeClr val="bg1"/>
                    </a:solidFill>
                  </a:rPr>
                  <a:t>网络层</a:t>
                </a:r>
                <a:endParaRPr lang="en-US" altLang="zh-CN" sz="9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数据链路层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物理层</a:t>
                </a:r>
                <a:endParaRPr lang="en-US" altLang="zh-CN" sz="900" dirty="0"/>
              </a:p>
            </p:txBody>
          </p:sp>
        </p:grpSp>
        <p:grpSp>
          <p:nvGrpSpPr>
            <p:cNvPr id="555" name="Group 1212"/>
            <p:cNvGrpSpPr/>
            <p:nvPr/>
          </p:nvGrpSpPr>
          <p:grpSpPr bwMode="auto">
            <a:xfrm>
              <a:off x="4608" y="2771"/>
              <a:ext cx="513" cy="456"/>
              <a:chOff x="3937" y="633"/>
              <a:chExt cx="513" cy="456"/>
            </a:xfrm>
          </p:grpSpPr>
          <p:sp>
            <p:nvSpPr>
              <p:cNvPr id="556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57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58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59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60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61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zh-CN" altLang="zh-CN" sz="900"/>
              </a:p>
            </p:txBody>
          </p:sp>
          <p:sp>
            <p:nvSpPr>
              <p:cNvPr id="562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grpSp>
            <p:nvGrpSpPr>
              <p:cNvPr id="563" name="Group 1220"/>
              <p:cNvGrpSpPr/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64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65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66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grpSp>
            <p:nvGrpSpPr>
              <p:cNvPr id="567" name="Group 1224"/>
              <p:cNvGrpSpPr/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68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69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70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sp>
            <p:nvSpPr>
              <p:cNvPr id="571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72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73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74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75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76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>
                    <a:solidFill>
                      <a:schemeClr val="bg1"/>
                    </a:solidFill>
                  </a:rPr>
                  <a:t>网络层</a:t>
                </a:r>
                <a:endParaRPr lang="en-US" altLang="zh-CN" sz="9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数据链路层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物理层</a:t>
                </a:r>
                <a:endParaRPr lang="en-US" altLang="zh-CN" sz="900" dirty="0"/>
              </a:p>
            </p:txBody>
          </p:sp>
        </p:grpSp>
        <p:grpSp>
          <p:nvGrpSpPr>
            <p:cNvPr id="577" name="Group 1234"/>
            <p:cNvGrpSpPr/>
            <p:nvPr/>
          </p:nvGrpSpPr>
          <p:grpSpPr bwMode="auto">
            <a:xfrm>
              <a:off x="4119" y="2640"/>
              <a:ext cx="513" cy="456"/>
              <a:chOff x="3937" y="633"/>
              <a:chExt cx="513" cy="456"/>
            </a:xfrm>
          </p:grpSpPr>
          <p:sp>
            <p:nvSpPr>
              <p:cNvPr id="578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79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80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81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82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83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zh-CN" altLang="zh-CN" sz="900"/>
              </a:p>
            </p:txBody>
          </p:sp>
          <p:sp>
            <p:nvSpPr>
              <p:cNvPr id="584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grpSp>
            <p:nvGrpSpPr>
              <p:cNvPr id="585" name="Group 1242"/>
              <p:cNvGrpSpPr/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86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87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88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grpSp>
            <p:nvGrpSpPr>
              <p:cNvPr id="589" name="Group 1246"/>
              <p:cNvGrpSpPr/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90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91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592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sp>
            <p:nvSpPr>
              <p:cNvPr id="593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94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95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96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597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598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>
                    <a:solidFill>
                      <a:schemeClr val="bg1"/>
                    </a:solidFill>
                  </a:rPr>
                  <a:t>网络层</a:t>
                </a:r>
                <a:endParaRPr lang="en-US" altLang="zh-CN" sz="9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数据链路层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物理层</a:t>
                </a:r>
                <a:endParaRPr lang="en-US" altLang="zh-CN" sz="900" dirty="0"/>
              </a:p>
            </p:txBody>
          </p:sp>
        </p:grpSp>
        <p:grpSp>
          <p:nvGrpSpPr>
            <p:cNvPr id="599" name="Group 1256"/>
            <p:cNvGrpSpPr/>
            <p:nvPr/>
          </p:nvGrpSpPr>
          <p:grpSpPr bwMode="auto">
            <a:xfrm>
              <a:off x="3674" y="2866"/>
              <a:ext cx="513" cy="456"/>
              <a:chOff x="3937" y="633"/>
              <a:chExt cx="513" cy="456"/>
            </a:xfrm>
          </p:grpSpPr>
          <p:sp>
            <p:nvSpPr>
              <p:cNvPr id="600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601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602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603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604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605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zh-CN" altLang="zh-CN" sz="900"/>
              </a:p>
            </p:txBody>
          </p:sp>
          <p:sp>
            <p:nvSpPr>
              <p:cNvPr id="606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grpSp>
            <p:nvGrpSpPr>
              <p:cNvPr id="607" name="Group 1264"/>
              <p:cNvGrpSpPr/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08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609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610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grpSp>
            <p:nvGrpSpPr>
              <p:cNvPr id="611" name="Group 1268"/>
              <p:cNvGrpSpPr/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12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613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  <p:sp>
              <p:nvSpPr>
                <p:cNvPr id="614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/>
                </a:p>
              </p:txBody>
            </p:sp>
          </p:grpSp>
          <p:sp>
            <p:nvSpPr>
              <p:cNvPr id="615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616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617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618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900"/>
              </a:p>
            </p:txBody>
          </p:sp>
          <p:sp>
            <p:nvSpPr>
              <p:cNvPr id="619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900"/>
              </a:p>
            </p:txBody>
          </p:sp>
          <p:sp>
            <p:nvSpPr>
              <p:cNvPr id="620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>
                    <a:solidFill>
                      <a:schemeClr val="bg1"/>
                    </a:solidFill>
                  </a:rPr>
                  <a:t>网络层</a:t>
                </a:r>
                <a:endParaRPr lang="en-US" altLang="zh-CN" sz="9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数据链路层</a:t>
                </a:r>
                <a:endParaRPr lang="en-US" altLang="zh-CN" sz="900" dirty="0"/>
              </a:p>
              <a:p>
                <a:pPr algn="ctr">
                  <a:spcBef>
                    <a:spcPts val="150"/>
                  </a:spcBef>
                </a:pPr>
                <a:r>
                  <a:rPr lang="zh-CN" altLang="en-US" sz="900" dirty="0"/>
                  <a:t>物理层</a:t>
                </a:r>
                <a:endParaRPr lang="en-US" altLang="zh-CN" sz="900" dirty="0"/>
              </a:p>
            </p:txBody>
          </p:sp>
        </p:grpSp>
      </p:grpSp>
      <p:sp>
        <p:nvSpPr>
          <p:cNvPr id="621" name="Rectangle 1280"/>
          <p:cNvSpPr>
            <a:spLocks noChangeArrowheads="1"/>
          </p:cNvSpPr>
          <p:nvPr/>
        </p:nvSpPr>
        <p:spPr bwMode="auto">
          <a:xfrm>
            <a:off x="7722352" y="1359853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 sz="900"/>
          </a:p>
        </p:txBody>
      </p:sp>
      <p:sp>
        <p:nvSpPr>
          <p:cNvPr id="622" name="Rectangle 1281"/>
          <p:cNvSpPr>
            <a:spLocks noChangeArrowheads="1"/>
          </p:cNvSpPr>
          <p:nvPr/>
        </p:nvSpPr>
        <p:spPr bwMode="auto">
          <a:xfrm>
            <a:off x="7652502" y="2010728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 sz="900"/>
          </a:p>
        </p:txBody>
      </p:sp>
      <p:sp>
        <p:nvSpPr>
          <p:cNvPr id="623" name="Rectangle 1282"/>
          <p:cNvSpPr>
            <a:spLocks noChangeArrowheads="1"/>
          </p:cNvSpPr>
          <p:nvPr/>
        </p:nvSpPr>
        <p:spPr bwMode="auto">
          <a:xfrm>
            <a:off x="10478252" y="4988878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 sz="900"/>
          </a:p>
        </p:txBody>
      </p:sp>
    </p:spTree>
    <p:extLst>
      <p:ext uri="{BB962C8B-B14F-4D97-AF65-F5344CB8AC3E}">
        <p14:creationId xmlns:p14="http://schemas.microsoft.com/office/powerpoint/2010/main" val="5099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" grpId="0" bldLvl="0" animBg="1"/>
      <p:bldP spid="621" grpId="1" bldLvl="0" animBg="1"/>
      <p:bldP spid="621" grpId="2" bldLvl="0" animBg="1"/>
      <p:bldP spid="622" grpId="0" bldLvl="0" animBg="1"/>
      <p:bldP spid="622" grpId="1" bldLvl="0" animBg="1"/>
      <p:bldP spid="622" grpId="2" bldLvl="0" animBg="1"/>
      <p:bldP spid="623" grpId="0" bldLvl="0" animBg="1"/>
      <p:bldP spid="623" grpId="1" bldLvl="0" animBg="1"/>
      <p:bldP spid="623" grpId="2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CD74F-1299-4B09-8257-0F8F759E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AC085-BFE7-41DA-AA67-D6681E392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网络层基本概念</a:t>
            </a:r>
            <a:endParaRPr lang="en-US" altLang="zh-CN" dirty="0"/>
          </a:p>
          <a:p>
            <a:r>
              <a:rPr lang="zh-CN" altLang="en-US" dirty="0"/>
              <a:t>路由器架构</a:t>
            </a:r>
            <a:endParaRPr lang="en-US" altLang="zh-CN" dirty="0"/>
          </a:p>
          <a:p>
            <a:pPr lvl="1"/>
            <a:r>
              <a:rPr lang="zh-CN" altLang="en-US" dirty="0"/>
              <a:t>控制平面：</a:t>
            </a:r>
            <a:r>
              <a:rPr lang="en-US" altLang="zh-CN" dirty="0"/>
              <a:t>CPU</a:t>
            </a:r>
          </a:p>
          <a:p>
            <a:pPr lvl="1"/>
            <a:r>
              <a:rPr lang="zh-CN" altLang="en-US" dirty="0"/>
              <a:t>数据平面：输入端口、交换结构、输出端口</a:t>
            </a:r>
            <a:endParaRPr lang="en-US" altLang="zh-CN" dirty="0"/>
          </a:p>
          <a:p>
            <a:r>
              <a:rPr lang="zh-CN" altLang="en-US" dirty="0"/>
              <a:t>教材：</a:t>
            </a:r>
            <a:r>
              <a:rPr lang="en-US" altLang="zh-CN" dirty="0"/>
              <a:t>4.1, 4.2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12155-451D-4ABB-9D18-C013D5D089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0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kumimoji="1" lang="zh-CN" altLang="en-US" dirty="0">
                <a:sym typeface="+mn-ea"/>
              </a:rPr>
              <a:t>服务模型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41449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网络层向传输层提供的接口类型？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ym typeface="+mn-ea"/>
              </a:rPr>
              <a:t>   </a:t>
            </a:r>
            <a:r>
              <a:rPr kumimoji="1" lang="zh-CN" altLang="en-US" b="1" dirty="0">
                <a:solidFill>
                  <a:srgbClr val="5B307E"/>
                </a:solidFill>
                <a:sym typeface="+mn-ea"/>
              </a:rPr>
              <a:t>“面向连接”</a:t>
            </a:r>
            <a:r>
              <a:rPr kumimoji="1" lang="zh-CN" altLang="en-US" dirty="0">
                <a:solidFill>
                  <a:srgbClr val="C00000"/>
                </a:solidFill>
                <a:sym typeface="+mn-ea"/>
              </a:rPr>
              <a:t>(电路交换）</a:t>
            </a:r>
            <a:r>
              <a:rPr lang="en-US" altLang="zh-CN" dirty="0">
                <a:sym typeface="+mn-ea"/>
              </a:rPr>
              <a:t>OR</a:t>
            </a:r>
            <a:r>
              <a:rPr kumimoji="1" lang="zh-CN" altLang="en-US" b="1" dirty="0">
                <a:solidFill>
                  <a:srgbClr val="5B307E"/>
                </a:solidFill>
                <a:sym typeface="+mn-ea"/>
              </a:rPr>
              <a:t>“无连接“</a:t>
            </a:r>
            <a:r>
              <a:rPr kumimoji="1" lang="zh-CN" altLang="en-US" dirty="0">
                <a:solidFill>
                  <a:srgbClr val="C00000"/>
                </a:solidFill>
                <a:sym typeface="+mn-ea"/>
              </a:rPr>
              <a:t>（分组交换）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网络通信的可靠交付服务，</a:t>
            </a:r>
            <a:r>
              <a:rPr kumimoji="1" lang="zh-CN" altLang="en-US" dirty="0">
                <a:solidFill>
                  <a:srgbClr val="C00000"/>
                </a:solidFill>
                <a:sym typeface="+mn-ea"/>
              </a:rPr>
              <a:t>谁来负责？</a:t>
            </a:r>
            <a:endParaRPr lang="zh-CN" altLang="en-US" dirty="0">
              <a:solidFill>
                <a:schemeClr val="hlink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hlink"/>
                </a:solidFill>
                <a:sym typeface="+mn-ea"/>
              </a:rPr>
              <a:t>   </a:t>
            </a:r>
            <a:r>
              <a:rPr kumimoji="1" lang="zh-CN" altLang="en-US" b="1" dirty="0">
                <a:solidFill>
                  <a:srgbClr val="5B307E"/>
                </a:solidFill>
                <a:sym typeface="+mn-ea"/>
              </a:rPr>
              <a:t>“网络”</a:t>
            </a:r>
            <a:r>
              <a:rPr lang="en-US" altLang="zh-CN" dirty="0">
                <a:sym typeface="+mn-ea"/>
              </a:rPr>
              <a:t>OR</a:t>
            </a:r>
            <a:r>
              <a:rPr kumimoji="1" lang="zh-CN" altLang="en-US" b="1" dirty="0">
                <a:solidFill>
                  <a:srgbClr val="5B307E"/>
                </a:solidFill>
                <a:sym typeface="+mn-ea"/>
              </a:rPr>
              <a:t>“端系统”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服务质量保障？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b="1" dirty="0">
                <a:solidFill>
                  <a:srgbClr val="5B307E"/>
                </a:solidFill>
                <a:sym typeface="+mn-ea"/>
              </a:rPr>
              <a:t>   “无保障”</a:t>
            </a:r>
            <a:r>
              <a:rPr lang="en-US" altLang="zh-CN" dirty="0">
                <a:sym typeface="+mn-ea"/>
              </a:rPr>
              <a:t>OR</a:t>
            </a:r>
            <a:r>
              <a:rPr kumimoji="1" lang="zh-CN" altLang="en-US" b="1" dirty="0">
                <a:solidFill>
                  <a:srgbClr val="5B307E"/>
                </a:solidFill>
                <a:sym typeface="+mn-ea"/>
              </a:rPr>
              <a:t>“性能保障”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FC2CFD-1A9F-41D8-B965-E63D0AB5DC00}"/>
              </a:ext>
            </a:extLst>
          </p:cNvPr>
          <p:cNvSpPr/>
          <p:nvPr/>
        </p:nvSpPr>
        <p:spPr>
          <a:xfrm>
            <a:off x="2411266" y="1401519"/>
            <a:ext cx="7162538" cy="5232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多跳传输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有多种服务模型可供选择</a:t>
            </a:r>
          </a:p>
        </p:txBody>
      </p:sp>
    </p:spTree>
    <p:extLst>
      <p:ext uri="{BB962C8B-B14F-4D97-AF65-F5344CB8AC3E}">
        <p14:creationId xmlns:p14="http://schemas.microsoft.com/office/powerpoint/2010/main" val="306365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EE23F-8EEF-44FB-A7A2-5C04D523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各种网络层服务模型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B0B4C2-775C-4D50-BDD7-AF2E3FB07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8DC131-9A15-4746-A2F6-35F31BCF58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193A1EE-6D73-44D4-B713-663A00541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847" y="1828800"/>
            <a:ext cx="112409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zh-CN" altLang="en-US" sz="2000" dirty="0"/>
              <a:t>网络</a:t>
            </a:r>
            <a:endParaRPr lang="en-US" altLang="zh-CN" sz="2000" dirty="0"/>
          </a:p>
          <a:p>
            <a:pPr algn="r"/>
            <a:r>
              <a:rPr lang="zh-CN" altLang="en-US" sz="2000" dirty="0"/>
              <a:t>架构</a:t>
            </a:r>
            <a:endParaRPr lang="en-US" altLang="zh-CN" sz="2000" dirty="0"/>
          </a:p>
          <a:p>
            <a:pPr algn="r"/>
            <a:endParaRPr lang="en-US" altLang="zh-CN" sz="2000" dirty="0"/>
          </a:p>
          <a:p>
            <a:pPr algn="r"/>
            <a:r>
              <a:rPr lang="en-US" altLang="zh-CN" sz="2000" b="1" dirty="0">
                <a:solidFill>
                  <a:srgbClr val="FF0000"/>
                </a:solidFill>
              </a:rPr>
              <a:t>Internet</a:t>
            </a:r>
          </a:p>
          <a:p>
            <a:pPr algn="r"/>
            <a:endParaRPr lang="en-US" altLang="zh-CN" sz="2000" dirty="0"/>
          </a:p>
          <a:p>
            <a:pPr algn="r"/>
            <a:r>
              <a:rPr lang="en-US" altLang="zh-CN" sz="2000" dirty="0"/>
              <a:t>ATM</a:t>
            </a:r>
          </a:p>
          <a:p>
            <a:pPr algn="r"/>
            <a:endParaRPr lang="en-US" altLang="zh-CN" sz="2000" dirty="0"/>
          </a:p>
          <a:p>
            <a:pPr algn="r"/>
            <a:r>
              <a:rPr lang="en-US" altLang="zh-CN" sz="2000" dirty="0"/>
              <a:t>ATM</a:t>
            </a:r>
          </a:p>
          <a:p>
            <a:pPr algn="r"/>
            <a:endParaRPr lang="en-US" altLang="zh-CN" sz="2000" dirty="0"/>
          </a:p>
          <a:p>
            <a:pPr algn="r"/>
            <a:r>
              <a:rPr lang="en-US" altLang="zh-CN" sz="2000" dirty="0"/>
              <a:t>ATM</a:t>
            </a:r>
          </a:p>
          <a:p>
            <a:pPr algn="r"/>
            <a:endParaRPr lang="en-US" altLang="zh-CN" sz="2000" dirty="0"/>
          </a:p>
          <a:p>
            <a:pPr algn="r"/>
            <a:r>
              <a:rPr lang="en-US" altLang="zh-CN" sz="2000" dirty="0"/>
              <a:t>ATM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C4ECF6A-CFDE-4C82-B368-AC4C7EEF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828800"/>
            <a:ext cx="14366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000" dirty="0"/>
              <a:t>服务</a:t>
            </a:r>
            <a:endParaRPr lang="en-US" altLang="zh-CN" sz="2000" dirty="0"/>
          </a:p>
          <a:p>
            <a:r>
              <a:rPr lang="zh-CN" altLang="en-US" sz="2000" dirty="0"/>
              <a:t>模型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best effort</a:t>
            </a:r>
          </a:p>
          <a:p>
            <a:endParaRPr lang="en-US" altLang="zh-CN" sz="2000" dirty="0"/>
          </a:p>
          <a:p>
            <a:r>
              <a:rPr lang="en-US" altLang="zh-CN" sz="2000" dirty="0"/>
              <a:t>CBR</a:t>
            </a:r>
          </a:p>
          <a:p>
            <a:endParaRPr lang="en-US" altLang="zh-CN" sz="2000" dirty="0"/>
          </a:p>
          <a:p>
            <a:r>
              <a:rPr lang="en-US" altLang="zh-CN" sz="2000" dirty="0"/>
              <a:t>VBR</a:t>
            </a:r>
          </a:p>
          <a:p>
            <a:endParaRPr lang="en-US" altLang="zh-CN" sz="2000" dirty="0"/>
          </a:p>
          <a:p>
            <a:r>
              <a:rPr lang="en-US" altLang="zh-CN" sz="2000" dirty="0"/>
              <a:t>ABR</a:t>
            </a:r>
          </a:p>
          <a:p>
            <a:endParaRPr lang="en-US" altLang="zh-CN" sz="2000" dirty="0"/>
          </a:p>
          <a:p>
            <a:r>
              <a:rPr lang="en-US" altLang="zh-CN" sz="2000" dirty="0"/>
              <a:t>UBR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805AFD9-BAD8-45E2-A0DF-970B46418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2124075"/>
            <a:ext cx="15382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000" dirty="0"/>
              <a:t>带宽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none</a:t>
            </a:r>
          </a:p>
          <a:p>
            <a:endParaRPr lang="en-US" altLang="zh-CN" sz="2000" dirty="0"/>
          </a:p>
          <a:p>
            <a:r>
              <a:rPr lang="en-US" altLang="zh-CN" sz="2000" dirty="0"/>
              <a:t>constant</a:t>
            </a:r>
          </a:p>
          <a:p>
            <a:r>
              <a:rPr lang="en-US" altLang="zh-CN" sz="2000" dirty="0"/>
              <a:t>rate</a:t>
            </a:r>
          </a:p>
          <a:p>
            <a:r>
              <a:rPr lang="en-US" altLang="zh-CN" sz="2000" dirty="0"/>
              <a:t>guaranteed</a:t>
            </a:r>
          </a:p>
          <a:p>
            <a:r>
              <a:rPr lang="en-US" altLang="zh-CN" sz="2000" dirty="0"/>
              <a:t>rate</a:t>
            </a:r>
          </a:p>
          <a:p>
            <a:r>
              <a:rPr lang="en-US" altLang="zh-CN" sz="2000" dirty="0"/>
              <a:t>guaranteed </a:t>
            </a:r>
          </a:p>
          <a:p>
            <a:r>
              <a:rPr lang="en-US" altLang="zh-CN" sz="2000" dirty="0"/>
              <a:t>rate</a:t>
            </a:r>
          </a:p>
          <a:p>
            <a:r>
              <a:rPr lang="en-US" altLang="zh-CN" sz="2000" dirty="0"/>
              <a:t>none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C6EB5F5B-62B8-4F52-914A-187105159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2124075"/>
            <a:ext cx="6976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000" dirty="0"/>
              <a:t>可靠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no</a:t>
            </a:r>
          </a:p>
          <a:p>
            <a:endParaRPr lang="en-US" altLang="zh-CN" sz="2000" dirty="0"/>
          </a:p>
          <a:p>
            <a:r>
              <a:rPr lang="en-US" altLang="zh-CN" sz="2000" dirty="0"/>
              <a:t>yes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yes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363B4E55-B8B6-42D0-BDF1-5ED7BB9F7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4" y="2133600"/>
            <a:ext cx="6976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000" dirty="0"/>
              <a:t>顺序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no</a:t>
            </a:r>
          </a:p>
          <a:p>
            <a:endParaRPr lang="en-US" altLang="zh-CN" sz="2000" dirty="0"/>
          </a:p>
          <a:p>
            <a:r>
              <a:rPr lang="en-US" altLang="zh-CN" sz="2000" dirty="0"/>
              <a:t>yes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yes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yes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yes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D53F3031-B407-4F71-A0DF-40EDFDF46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825" y="2133600"/>
            <a:ext cx="6976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000" dirty="0"/>
              <a:t>时延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no</a:t>
            </a:r>
          </a:p>
          <a:p>
            <a:endParaRPr lang="en-US" altLang="zh-CN" sz="2000" dirty="0"/>
          </a:p>
          <a:p>
            <a:r>
              <a:rPr lang="en-US" altLang="zh-CN" sz="2000" dirty="0"/>
              <a:t>yes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yes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D0FDEBED-4D6E-4B4B-A557-5CAC2F9F3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950" y="1847850"/>
            <a:ext cx="149432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000" dirty="0"/>
              <a:t>拥塞</a:t>
            </a:r>
            <a:endParaRPr lang="en-US" altLang="zh-CN" sz="2000" dirty="0"/>
          </a:p>
          <a:p>
            <a:r>
              <a:rPr lang="zh-CN" altLang="en-US" sz="2000" dirty="0"/>
              <a:t>反馈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no (inferred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via loss)</a:t>
            </a:r>
          </a:p>
          <a:p>
            <a:r>
              <a:rPr lang="en-US" altLang="zh-CN" sz="2000" dirty="0"/>
              <a:t>no</a:t>
            </a:r>
          </a:p>
          <a:p>
            <a:r>
              <a:rPr lang="en-US" altLang="zh-CN" sz="2000" dirty="0"/>
              <a:t>congestion</a:t>
            </a:r>
          </a:p>
          <a:p>
            <a:r>
              <a:rPr lang="en-US" altLang="zh-CN" sz="2000" dirty="0"/>
              <a:t>no</a:t>
            </a:r>
          </a:p>
          <a:p>
            <a:r>
              <a:rPr lang="en-US" altLang="zh-CN" sz="2000" dirty="0"/>
              <a:t>congestion</a:t>
            </a:r>
          </a:p>
          <a:p>
            <a:r>
              <a:rPr lang="en-US" altLang="zh-CN" sz="2000" dirty="0"/>
              <a:t>yes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17303CC-F7F5-4CD7-A30F-7D3763B1A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9" y="1697037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000" dirty="0"/>
              <a:t>保障</a:t>
            </a:r>
            <a:r>
              <a:rPr lang="en-US" altLang="zh-CN" sz="2000" dirty="0"/>
              <a:t>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927348E-0D27-4CD2-80EC-93C497AD45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2986" y="2122486"/>
            <a:ext cx="37338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BF2FBE68-F6C6-45D5-82D4-DF5310E66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200" y="2630486"/>
            <a:ext cx="798512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2B4A79C4-103D-4C32-B0FA-C06B69486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61" y="3421061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1A3DF369-B57A-494C-B52C-C6BF3F9DC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3786" y="4030661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27">
            <a:extLst>
              <a:ext uri="{FF2B5EF4-FFF2-40B4-BE49-F238E27FC236}">
                <a16:creationId xmlns:a16="http://schemas.microsoft.com/office/drawing/2014/main" id="{04E86565-903F-4EDA-A560-D2AC30FB9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1" y="4651374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55C347D2-0C69-4933-AAA8-1E38E4C38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5227636"/>
            <a:ext cx="7437437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6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B401D-1F91-4C39-9EB6-BAC607AF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en-US" dirty="0"/>
              <a:t>：无连接的数据报服务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1AA6E-E254-43FB-9004-59FBAA9F8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无连接服务：如寄信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知道收件人地址就行，不需要提前建立连接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数据报服务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网络层向上只提供简单灵活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无连接的、尽最大努力交付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数据报服务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发送分组时不需要先建立连接，每个分组独立发送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数据报独立转发，相同源-目的的数据报可能经过不同的路径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网络层不提供服务质量的承诺 </a:t>
            </a:r>
          </a:p>
          <a:p>
            <a:pPr marL="228600"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尽力而为交付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传输网络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不提供端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到端的可靠传输服务：丢包、乱序、错误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网络的造价大大降低，运行方式灵活，能够适应多种应用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75374-125C-4233-933F-90469C8602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96950" y="2149475"/>
            <a:ext cx="10153650" cy="3000375"/>
            <a:chOff x="1570" y="3369"/>
            <a:chExt cx="15990" cy="4725"/>
          </a:xfrm>
        </p:grpSpPr>
        <p:grpSp>
          <p:nvGrpSpPr>
            <p:cNvPr id="55" name="组合 54"/>
            <p:cNvGrpSpPr/>
            <p:nvPr/>
          </p:nvGrpSpPr>
          <p:grpSpPr>
            <a:xfrm>
              <a:off x="1570" y="3369"/>
              <a:ext cx="1933" cy="3057"/>
              <a:chOff x="357711" y="2619024"/>
              <a:chExt cx="1227578" cy="1940916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85070" y="2731140"/>
                <a:ext cx="1100219" cy="1828800"/>
              </a:xfrm>
              <a:prstGeom prst="rect">
                <a:avLst/>
              </a:prstGeom>
              <a:solidFill>
                <a:srgbClr val="5C307E"/>
              </a:solidFill>
              <a:ln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364467" y="3706299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64466" y="2982091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64598" y="4072287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64598" y="2619024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60055" y="3351649"/>
                <a:ext cx="1113061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57711" y="3355911"/>
                <a:ext cx="1113727" cy="367456"/>
              </a:xfrm>
              <a:prstGeom prst="rect">
                <a:avLst/>
              </a:prstGeom>
              <a:solidFill>
                <a:srgbClr val="5C307E">
                  <a:alpha val="4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15627" y="3543"/>
              <a:ext cx="1933" cy="3057"/>
              <a:chOff x="357711" y="2619024"/>
              <a:chExt cx="1227578" cy="1940916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485070" y="2731140"/>
                <a:ext cx="1100219" cy="1828800"/>
              </a:xfrm>
              <a:prstGeom prst="rect">
                <a:avLst/>
              </a:prstGeom>
              <a:solidFill>
                <a:srgbClr val="5C307E"/>
              </a:solidFill>
              <a:ln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64467" y="3706299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64466" y="2982091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64598" y="4072287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64598" y="2619024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360055" y="3351649"/>
                <a:ext cx="1113061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57711" y="3355911"/>
                <a:ext cx="1113727" cy="367456"/>
              </a:xfrm>
              <a:prstGeom prst="rect">
                <a:avLst/>
              </a:prstGeom>
              <a:solidFill>
                <a:srgbClr val="5C307E">
                  <a:alpha val="4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3333" y="3816"/>
              <a:ext cx="12445" cy="4278"/>
              <a:chOff x="1280664" y="3160857"/>
              <a:chExt cx="9581222" cy="3333678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546275" y="3160857"/>
                <a:ext cx="9041239" cy="2843922"/>
                <a:chOff x="1546275" y="3160857"/>
                <a:chExt cx="9041239" cy="2843922"/>
              </a:xfrm>
            </p:grpSpPr>
            <p:cxnSp>
              <p:nvCxnSpPr>
                <p:cNvPr id="81" name="直接连接符 80"/>
                <p:cNvCxnSpPr/>
                <p:nvPr/>
              </p:nvCxnSpPr>
              <p:spPr>
                <a:xfrm>
                  <a:off x="2042438" y="3866383"/>
                  <a:ext cx="1858443" cy="67735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flipV="1">
                  <a:off x="4009938" y="3429000"/>
                  <a:ext cx="2189526" cy="9752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6441987" y="3399201"/>
                  <a:ext cx="1541004" cy="10769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4009938" y="4532281"/>
                  <a:ext cx="1887918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6095846" y="4543735"/>
                  <a:ext cx="181272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flipV="1">
                  <a:off x="8047601" y="3964096"/>
                  <a:ext cx="2038167" cy="56818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flipV="1">
                  <a:off x="5919106" y="4682048"/>
                  <a:ext cx="132793" cy="95351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972587" y="4584299"/>
                  <a:ext cx="1676794" cy="119816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V="1">
                  <a:off x="5793465" y="4532281"/>
                  <a:ext cx="2189526" cy="127452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90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40604" y="4233839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1" name="Picture 9" descr="服务器终端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6275" y="3417875"/>
                  <a:ext cx="822310" cy="872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2" name="Picture 9" descr="服务器终端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65204" y="3555213"/>
                  <a:ext cx="822310" cy="872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3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06913" y="3160857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54189" y="4233838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5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40899" y="5520096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81292" y="4289940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7" name="文本框 96"/>
              <p:cNvSpPr txBox="1"/>
              <p:nvPr/>
            </p:nvSpPr>
            <p:spPr>
              <a:xfrm>
                <a:off x="1280664" y="4396765"/>
                <a:ext cx="1558248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9491490" y="4396765"/>
                <a:ext cx="1370396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3640362" y="4645349"/>
                <a:ext cx="768345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R1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6051643" y="3645557"/>
                <a:ext cx="655172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R2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6051643" y="4625867"/>
                <a:ext cx="702905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R3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5569695" y="6005159"/>
                <a:ext cx="628996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R4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7654544" y="4708469"/>
                <a:ext cx="790672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R5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Internet</a:t>
            </a:r>
            <a:r>
              <a:rPr lang="zh-CN" altLang="en-US" dirty="0"/>
              <a:t>：无连接的数据报服务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2406650" y="2592705"/>
            <a:ext cx="7208520" cy="2092325"/>
            <a:chOff x="1555630" y="2663153"/>
            <a:chExt cx="9022580" cy="2204325"/>
          </a:xfrm>
        </p:grpSpPr>
        <p:cxnSp>
          <p:nvCxnSpPr>
            <p:cNvPr id="71" name="直接箭头连接符 70"/>
            <p:cNvCxnSpPr/>
            <p:nvPr/>
          </p:nvCxnSpPr>
          <p:spPr>
            <a:xfrm>
              <a:off x="6877617" y="2663153"/>
              <a:ext cx="1026088" cy="624838"/>
            </a:xfrm>
            <a:prstGeom prst="straightConnector1">
              <a:avLst/>
            </a:prstGeom>
            <a:ln w="28575">
              <a:solidFill>
                <a:srgbClr val="E7D1E7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6528699" y="3539531"/>
              <a:ext cx="1243863" cy="0"/>
            </a:xfrm>
            <a:prstGeom prst="straightConnector1">
              <a:avLst/>
            </a:prstGeom>
            <a:ln w="28575">
              <a:solidFill>
                <a:srgbClr val="E7D1E7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4297693" y="2725369"/>
              <a:ext cx="1437795" cy="528503"/>
            </a:xfrm>
            <a:prstGeom prst="straightConnector1">
              <a:avLst/>
            </a:prstGeom>
            <a:ln w="28575">
              <a:solidFill>
                <a:srgbClr val="E7D1E7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4414119" y="3530514"/>
              <a:ext cx="1204987" cy="8483"/>
            </a:xfrm>
            <a:prstGeom prst="straightConnector1">
              <a:avLst/>
            </a:prstGeom>
            <a:ln w="28575">
              <a:solidFill>
                <a:srgbClr val="E7D1E7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555630" y="3249858"/>
              <a:ext cx="1990976" cy="624169"/>
            </a:xfrm>
            <a:prstGeom prst="straightConnector1">
              <a:avLst/>
            </a:prstGeom>
            <a:ln w="28575">
              <a:solidFill>
                <a:srgbClr val="E7D1E7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187216" y="4164135"/>
              <a:ext cx="1180279" cy="703343"/>
            </a:xfrm>
            <a:prstGeom prst="straightConnector1">
              <a:avLst/>
            </a:prstGeom>
            <a:ln w="28575">
              <a:solidFill>
                <a:srgbClr val="E7D1E7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6422196" y="4159285"/>
              <a:ext cx="1224788" cy="645828"/>
            </a:xfrm>
            <a:prstGeom prst="straightConnector1">
              <a:avLst/>
            </a:prstGeom>
            <a:ln w="28575">
              <a:solidFill>
                <a:srgbClr val="E7D1E7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8545109" y="3358929"/>
              <a:ext cx="2033101" cy="489915"/>
            </a:xfrm>
            <a:prstGeom prst="straightConnector1">
              <a:avLst/>
            </a:prstGeom>
            <a:ln w="28575">
              <a:solidFill>
                <a:srgbClr val="E7D1E7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3790104" y="3266506"/>
            <a:ext cx="189902" cy="317060"/>
          </a:xfrm>
          <a:prstGeom prst="rect">
            <a:avLst/>
          </a:prstGeom>
          <a:solidFill>
            <a:srgbClr val="FA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56032" y="3149605"/>
            <a:ext cx="189902" cy="317060"/>
          </a:xfrm>
          <a:prstGeom prst="rect">
            <a:avLst/>
          </a:prstGeom>
          <a:solidFill>
            <a:srgbClr val="E7D1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143346" y="3012642"/>
            <a:ext cx="189902" cy="317060"/>
          </a:xfrm>
          <a:prstGeom prst="rect">
            <a:avLst/>
          </a:prstGeom>
          <a:solidFill>
            <a:srgbClr val="D9A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24119" y="2868885"/>
            <a:ext cx="189902" cy="317060"/>
          </a:xfrm>
          <a:prstGeom prst="rect">
            <a:avLst/>
          </a:prstGeom>
          <a:solidFill>
            <a:srgbClr val="5C30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189726" y="25928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失序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609090" y="5152390"/>
            <a:ext cx="9116695" cy="1087755"/>
          </a:xfrm>
          <a:prstGeom prst="rect">
            <a:avLst/>
          </a:prstGeom>
          <a:noFill/>
          <a:ln>
            <a:solidFill>
              <a:srgbClr val="5C307E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但这样可能会导致接收数据的失序；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为避免增加额外的开销进行数据排序，网络并不会完全随意地发送数据，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在大多数情况下，仍然是会尽量沿着某一条路径发送。</a:t>
            </a:r>
          </a:p>
        </p:txBody>
      </p:sp>
      <p:sp>
        <p:nvSpPr>
          <p:cNvPr id="62" name="内容占位符 2"/>
          <p:cNvSpPr txBox="1"/>
          <p:nvPr/>
        </p:nvSpPr>
        <p:spPr>
          <a:xfrm>
            <a:off x="838200" y="1417272"/>
            <a:ext cx="10515600" cy="87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C00000"/>
                </a:solidFill>
              </a:rPr>
              <a:t>数据报可能沿着不同的路径传输，减少网络不可靠带来的影响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926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2.08333E-7 0.00023 C 0.00456 0.0155 0.00169 0.0125 0.00599 0.0155 C 0.0069 0.01689 0.00768 0.01805 0.00859 0.01944 C 0.00898 0.02013 0.00937 0.02129 0.00977 0.02199 C 0.01055 0.02314 0.01133 0.02361 0.01211 0.02453 C 0.01406 0.02685 0.01419 0.02847 0.01641 0.02847 L 0.15182 0.02986 C 0.16341 0.03472 0.1513 0.02986 0.17943 0.0324 C 0.18138 0.03263 0.1832 0.03333 0.18516 0.03379 L 0.29388 0.0324 C 0.29479 0.0324 0.29557 0.03148 0.29648 0.03101 C 0.29805 0.03055 0.29974 0.03032 0.30143 0.02986 L 0.30573 0.02847 C 0.30924 0.02592 0.30586 0.02824 0.3112 0.02592 C 0.32161 0.02152 0.31224 0.02384 0.32721 0.02199 C 0.32878 0.02152 0.33047 0.02129 0.33203 0.02083 C 0.33398 0.02013 0.33568 0.01875 0.3375 0.01805 C 0.33997 0.01736 0.34219 0.01736 0.3444 0.01689 C 0.34557 0.01666 0.34687 0.01597 0.34818 0.0155 C 0.34987 0.01504 0.35182 0.01481 0.35365 0.01435 C 0.35807 0.01111 0.3526 0.01504 0.35794 0.01157 C 0.35859 0.01134 0.35911 0.01064 0.3599 0.01041 C 0.36081 0.00995 0.36185 0.00972 0.36289 0.00902 C 0.36341 0.00879 0.36419 0.0081 0.36484 0.00787 C 0.36615 0.00717 0.36758 0.00694 0.36914 0.00648 C 0.37005 0.00625 0.37096 0.00555 0.37214 0.00532 C 0.37253 0.00439 0.37279 0.003 0.37344 0.00254 C 0.37773 -0.00116 0.37552 0.00463 0.38008 -0.00116 C 0.38125 -0.00255 0.38203 -0.00417 0.3832 -0.0051 C 0.38437 -0.00625 0.38568 -0.00695 0.38685 -0.00764 L 0.38867 -0.00903 C 0.38906 -0.00996 0.38932 -0.01088 0.38997 -0.01158 C 0.39102 -0.01274 0.39349 -0.01459 0.39492 -0.01551 C 0.39661 -0.01899 0.39544 -0.01806 0.39805 -0.01806 " pathEditMode="relative" rAng="0" ptsTypes="AAAAAAAAAAAAAAAAAAAAAAAAAAAAAAAAAAA">
                                      <p:cBhvr>
                                        <p:cTn id="9" dur="26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7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6 -0.01227 L 0.0026 -0.01204 C 0.01393 -0.00047 0.00312 -0.0125 0.01185 -0.00047 C 0.01679 0.00602 0.01302 0.00023 0.0181 0.00532 C 0.0194 0.00671 0.02044 0.00926 0.02187 0.00995 L 0.02565 0.01227 C 0.02604 0.01319 0.02643 0.01435 0.02695 0.01481 C 0.04062 0.02754 0.02851 0.01551 0.03567 0.0206 C 0.03658 0.02129 0.03724 0.02268 0.03802 0.02291 C 0.04101 0.02407 0.04401 0.02453 0.04687 0.02546 C 0.05286 0.02477 0.05963 0.02523 0.06562 0.02176 C 0.06705 0.02106 0.0681 0.01944 0.0694 0.01828 C 0.0707 0.01713 0.072 0.0169 0.07304 0.01597 C 0.075 0.01458 0.07643 0.0125 0.07812 0.01111 C 0.07929 0.01041 0.08033 0.00972 0.08125 0.00879 C 0.08255 0.00764 0.08385 0.00625 0.08515 0.00532 C 0.08645 0.0044 0.08789 0.00393 0.08945 0.00301 C 0.09036 0.00231 0.09101 0.00115 0.09192 0.00046 C 0.09349 -0.00047 0.09687 -0.00139 0.09817 -0.00185 C 0.10169 -0.00625 0.09974 -0.00417 0.10638 -0.00764 C 0.11106 -0.01019 0.11093 -0.00972 0.11497 -0.01111 C 0.11653 -0.01227 0.11796 -0.01366 0.1194 -0.01482 C 0.12109 -0.01574 0.12291 -0.01597 0.12448 -0.01713 C 0.1263 -0.01829 0.12773 -0.02037 0.12955 -0.02176 C 0.13099 -0.02315 0.13242 -0.02431 0.13385 -0.02547 C 0.1358 -0.02685 0.13632 -0.02593 0.13828 -0.02778 C 0.14075 -0.0301 0.14336 -0.03241 0.1457 -0.03496 C 0.147 -0.03588 0.1483 -0.03704 0.14948 -0.0382 C 0.15924 -0.04931 0.14713 -0.03565 0.15507 -0.04422 C 0.15625 -0.04537 0.15716 -0.04676 0.1582 -0.04769 C 0.16237 -0.0507 0.16367 -0.04908 0.16757 -0.05232 C 0.16914 -0.05371 0.17044 -0.05579 0.172 -0.05718 C 0.17356 -0.05857 0.17539 -0.05926 0.17708 -0.06088 C 0.17877 -0.06204 0.18033 -0.06412 0.18203 -0.06551 C 0.18385 -0.0669 0.1858 -0.0676 0.18776 -0.06898 C 0.18893 -0.06991 0.1901 -0.07153 0.19127 -0.07269 C 0.19283 -0.07338 0.19427 -0.07408 0.19583 -0.075 C 0.19908 -0.07639 0.2026 -0.07755 0.20586 -0.07963 C 0.20872 -0.08125 0.21276 -0.08334 0.21588 -0.08542 C 0.21692 -0.08611 0.21783 -0.08704 0.21888 -0.08773 C 0.22031 -0.08866 0.22187 -0.08935 0.2233 -0.09005 C 0.22421 -0.09051 0.225 -0.09074 0.22578 -0.09144 C 0.22669 -0.0919 0.22747 -0.09306 0.22838 -0.09375 C 0.22981 -0.09468 0.23242 -0.09537 0.23398 -0.09607 C 0.23515 -0.09653 0.23645 -0.09769 0.23776 -0.09838 C 0.24557 -0.09699 0.25937 -0.09861 0.26823 -0.09005 C 0.26914 -0.08935 0.27408 -0.08264 0.27526 -0.08195 C 0.27682 -0.08079 0.27825 -0.0801 0.27968 -0.07824 C 0.28151 -0.0757 0.28333 -0.07269 0.28515 -0.07014 C 0.28645 -0.06852 0.28776 -0.06713 0.28906 -0.06551 C 0.28984 -0.06389 0.29049 -0.06204 0.29153 -0.06088 C 0.29231 -0.05972 0.29323 -0.05926 0.29401 -0.05834 C 0.29596 -0.05602 0.29791 -0.05371 0.29961 -0.05139 C 0.30065 -0.04954 0.30169 -0.04792 0.30273 -0.04676 C 0.3039 -0.04514 0.30533 -0.04445 0.30651 -0.04306 C 0.30807 -0.04097 0.30937 -0.0382 0.31093 -0.03588 C 0.31614 -0.02847 0.31302 -0.0338 0.31849 -0.02778 C 0.32278 -0.02292 0.31927 -0.0257 0.32278 -0.0206 C 0.3233 -0.01991 0.32877 -0.0132 0.32968 -0.01227 C 0.33073 -0.01158 0.33164 -0.01111 0.33281 -0.00996 C 0.34062 -0.00255 0.33242 -0.00972 0.33776 -0.00417 C 0.3427 0.00092 0.3414 2.59259E-6 0.34518 0.00185 C 0.34622 0.00301 0.347 0.0044 0.34791 0.00532 C 0.34856 0.00625 0.34948 0.00671 0.35039 0.00764 C 0.35455 0.01319 0.35 0.00995 0.3539 0.01227 C 0.35468 0.01319 0.35533 0.01412 0.35599 0.01481 C 0.35651 0.01528 0.35729 0.01528 0.35781 0.01597 C 0.35859 0.0169 0.35911 0.01828 0.35976 0.01944 C 0.3681 0.01921 0.3763 0.01944 0.38463 0.01828 C 0.3858 0.01805 0.39166 0.01435 0.39283 0.01365 C 0.40208 0.0081 0.39205 0.01435 0.40221 0.00879 C 0.41276 0.00301 0.40078 0.00903 0.40846 0.00532 C 0.4095 0.00416 0.41054 0.00254 0.41158 0.00185 C 0.41289 0.00092 0.41458 0.00092 0.41601 0.00046 C 0.41718 0.00023 0.41849 -0.00023 0.41979 -0.00047 C 0.42304 -0.00301 0.42395 -0.00417 0.42786 -0.00533 C 0.42994 -0.00602 0.43216 -0.00625 0.43411 -0.00648 C 0.43997 -0.01019 0.43567 -0.00787 0.44101 -0.00996 C 0.44283 -0.01088 0.44479 -0.01204 0.44661 -0.01227 C 0.44752 -0.0125 0.4483 -0.01227 0.44921 -0.01227 " pathEditMode="relative" rAng="0" ptsTypes="AAAAAAAAAAAAAAAAAAAAAAAAAAAAAAAAAAA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31" y="-24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13 0.00092 C 0.00156 0.00162 0.00443 0.00185 0.0073 0.00324 C 0.00821 0.0037 0.00873 0.00579 0.00964 0.00648 C 0.01133 0.00833 0.01329 0.00972 0.01511 0.01134 C 0.02318 0.01829 0.0168 0.01389 0.02553 0.01944 C 0.02943 0.0243 0.03425 0.03055 0.03829 0.03333 C 0.04076 0.03495 0.04336 0.03588 0.04571 0.03796 C 0.04753 0.03958 0.04935 0.0412 0.05105 0.04259 C 0.0517 0.04305 0.05235 0.04329 0.053 0.04375 C 0.05717 0.04768 0.05222 0.04491 0.05717 0.04722 C 0.05847 0.04884 0.05964 0.05046 0.06094 0.05185 C 0.06224 0.05324 0.06381 0.05417 0.06524 0.05532 C 0.06641 0.05648 0.06771 0.05741 0.06889 0.05879 C 0.07071 0.06065 0.07253 0.06296 0.07435 0.06458 C 0.08321 0.07292 0.07396 0.06319 0.08347 0.07153 C 0.0849 0.07292 0.08633 0.07454 0.08777 0.07616 C 0.08868 0.07708 0.08933 0.07893 0.09011 0.07963 C 0.09089 0.08032 0.0918 0.08055 0.09271 0.08079 C 0.09428 0.08241 0.09584 0.08403 0.09753 0.08542 C 0.09896 0.0868 0.1004 0.0875 0.10183 0.08889 C 0.11784 0.10509 0.10118 0.08866 0.11107 0.10046 C 0.11211 0.10185 0.11355 0.10254 0.11459 0.10393 C 0.11589 0.10579 0.11706 0.1081 0.11836 0.10972 C 0.11902 0.11065 0.11993 0.11111 0.12071 0.11227 C 0.12188 0.11342 0.12266 0.11551 0.12383 0.11667 C 0.12527 0.11852 0.12722 0.11944 0.12865 0.12129 C 0.12995 0.12292 0.13099 0.12546 0.1323 0.12708 C 0.13555 0.13171 0.13933 0.13449 0.14206 0.13981 C 0.14727 0.14977 0.1448 0.14537 0.153 0.15833 C 0.15417 0.15995 0.15508 0.16134 0.15612 0.16319 C 0.15743 0.16504 0.15834 0.16736 0.15977 0.16898 C 0.16081 0.16991 0.16185 0.17106 0.1629 0.17245 C 0.16368 0.17361 0.16433 0.17569 0.16524 0.17708 C 0.16654 0.17893 0.16823 0.17986 0.16954 0.18148 C 0.17175 0.18449 0.17357 0.18796 0.17566 0.19097 C 0.17709 0.19282 0.17852 0.19467 0.17982 0.19676 C 0.18047 0.19722 0.1806 0.19838 0.18126 0.19884 C 0.18321 0.20139 0.18529 0.20324 0.18724 0.20602 C 0.18803 0.20694 0.18894 0.2081 0.18972 0.20949 C 0.19037 0.21065 0.19076 0.21204 0.19154 0.21273 C 0.19232 0.21389 0.19323 0.21435 0.19402 0.21528 C 0.19584 0.21713 0.19597 0.21852 0.19818 0.21991 C 0.19922 0.22037 0.20027 0.2206 0.20131 0.22106 C 0.20547 0.21898 0.20248 0.22129 0.20612 0.21528 C 0.20821 0.21204 0.20769 0.21412 0.20925 0.21065 C 0.20964 0.20949 0.21003 0.20833 0.21042 0.20694 C 0.2112 0.20509 0.21211 0.20324 0.2129 0.20116 C 0.21303 0.19977 0.21316 0.19815 0.21355 0.19676 C 0.21381 0.19537 0.21459 0.19467 0.21472 0.19305 C 0.21524 0.18773 0.21498 0.18241 0.21537 0.17708 C 0.21602 0.16528 0.21628 0.16157 0.21771 0.15162 C 0.21849 0.14606 0.21902 0.14051 0.22032 0.13518 C 0.22383 0.11805 0.21862 0.14352 0.22266 0.12129 C 0.2237 0.11504 0.22631 0.10278 0.22631 0.10301 C 0.22735 0.0912 0.22605 0.10023 0.22878 0.09004 C 0.23034 0.08449 0.22943 0.08426 0.23178 0.07963 C 0.23399 0.07546 0.23594 0.07685 0.2392 0.07616 C 0.24154 0.07546 0.24389 0.07384 0.24649 0.07384 L 0.28737 0.07268 L 0.3142 0.07153 C 0.31667 0.07083 0.31902 0.06967 0.32149 0.06921 C 0.32474 0.06852 0.32813 0.06852 0.33126 0.06805 L 0.33985 0.0669 C 0.35105 0.06088 0.33425 0.06944 0.35508 0.06227 C 0.36342 0.05926 0.35951 0.06042 0.36667 0.05879 C 0.36745 0.05833 0.36836 0.05787 0.36915 0.05764 C 0.3724 0.05648 0.37422 0.05625 0.37761 0.05532 C 0.38204 0.05417 0.38672 0.05347 0.39102 0.05185 C 0.39558 0.05 0.3931 0.05092 0.39844 0.0493 C 0.40196 0.04606 0.40001 0.04722 0.40456 0.04722 " pathEditMode="relative" rAng="0" ptsTypes="AAAAAAAAAAAAAAAAAAAAAAAAAAAAAAAAAAAAAAAAAAAAAAAAAAAAAAAAAAAAAAAAAAAAAA">
                                      <p:cBhvr>
                                        <p:cTn id="13" dur="2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86" y="109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13 -0.00996 L -0.0013 -0.00973 C 0.00118 -0.00811 0.00352 -0.00602 0.00612 -0.00417 C 0.0069 -0.00325 0.00769 -0.00232 0.0086 -0.00139 C 0.01094 0.00046 0.01354 0.00254 0.01602 0.00462 C 0.01758 0.00601 0.0194 0.0081 0.0211 0.00949 C 0.02422 0.01273 0.02748 0.01597 0.03086 0.01805 C 0.03151 0.01851 0.03229 0.01875 0.03282 0.01944 L 0.05026 0.03425 C 0.05235 0.03611 0.05456 0.03703 0.05651 0.03912 C 0.05808 0.04097 0.05964 0.04305 0.06146 0.04421 C 0.06354 0.0456 0.06615 0.0456 0.06836 0.04652 C 0.07097 0.04791 0.07383 0.04953 0.07644 0.05138 C 0.0793 0.0537 0.08229 0.05578 0.08503 0.05902 C 0.08737 0.06134 0.08946 0.06412 0.0918 0.0662 C 0.09506 0.06875 0.0987 0.06967 0.10183 0.07245 C 0.10404 0.0743 0.10599 0.07754 0.10808 0.07986 C 0.1099 0.08194 0.11172 0.08379 0.11368 0.08611 C 0.11472 0.08726 0.11563 0.08888 0.1168 0.08958 C 0.11927 0.09143 0.11966 0.09143 0.1224 0.09467 C 0.13308 0.10717 0.12735 0.10416 0.13425 0.10694 C 0.13568 0.10995 0.13685 0.11296 0.13868 0.1155 C 0.14024 0.11851 0.14232 0.12037 0.14414 0.12291 C 0.15248 0.13472 0.14571 0.12638 0.15352 0.13518 C 0.15521 0.14074 0.15469 0.13935 0.15782 0.14513 C 0.15938 0.14768 0.16081 0.14976 0.16211 0.15254 C 0.16276 0.15347 0.16289 0.15532 0.16341 0.15625 C 0.16537 0.15995 0.16563 0.15972 0.16784 0.16111 C 0.16888 0.16319 0.16966 0.1655 0.17084 0.16736 C 0.17136 0.16805 0.17227 0.16805 0.17279 0.16851 C 0.1737 0.16944 0.17435 0.17013 0.17526 0.17083 C 0.17631 0.17222 0.17722 0.17384 0.17839 0.17453 C 0.17917 0.17523 0.18008 0.17546 0.18086 0.17592 C 0.1819 0.17754 0.18282 0.17939 0.18399 0.18078 C 0.18555 0.18287 0.18763 0.18333 0.18894 0.18587 C 0.18998 0.18796 0.19076 0.19027 0.19219 0.19212 C 0.19349 0.19398 0.19545 0.19513 0.19688 0.19699 C 0.19805 0.19791 0.19909 0.1993 0.20013 0.20069 C 0.20104 0.20162 0.20183 0.20208 0.20261 0.203 C 0.2043 0.20532 0.20586 0.20856 0.20756 0.21041 L 0.21263 0.2155 C 0.21563 0.22152 0.21159 0.21435 0.21563 0.21921 C 0.21615 0.21967 0.21641 0.22083 0.2168 0.22152 C 0.21745 0.22245 0.2181 0.22314 0.21888 0.22407 C 0.21927 0.22476 0.21953 0.22569 0.22006 0.22638 C 0.22058 0.22708 0.22136 0.22731 0.22188 0.22777 C 0.22644 0.23101 0.22331 0.22962 0.22813 0.23148 L 0.25482 0.22777 C 0.2569 0.22731 0.25912 0.22754 0.26107 0.22638 C 0.26224 0.22569 0.26315 0.22384 0.26407 0.22268 C 0.26706 0.22013 0.26784 0.21944 0.27032 0.21782 C 0.28086 0.20393 0.26537 0.2243 0.28047 0.20694 C 0.28086 0.20625 0.28099 0.20486 0.28164 0.20416 C 0.29076 0.19629 0.28086 0.20879 0.29089 0.19699 C 0.29258 0.19513 0.29375 0.19282 0.29532 0.19074 C 0.29831 0.1868 0.30157 0.18333 0.30456 0.17962 C 0.30612 0.178 0.30769 0.17662 0.30899 0.17453 C 0.31055 0.17222 0.31211 0.16898 0.31407 0.16736 C 0.31537 0.16597 0.3168 0.16504 0.31836 0.16365 C 0.31901 0.16296 0.31953 0.1618 0.32019 0.16111 C 0.32175 0.15972 0.32357 0.15925 0.32513 0.1574 C 0.32696 0.15555 0.32839 0.15231 0.33008 0.15 C 0.33177 0.14768 0.33334 0.14583 0.33516 0.14375 C 0.33568 0.14328 0.33633 0.14328 0.33698 0.14259 C 0.33854 0.1412 0.33998 0.13958 0.34141 0.13796 C 0.34271 0.13587 0.34401 0.13333 0.34571 0.13171 C 0.34883 0.128 0.35235 0.125 0.3556 0.12175 C 0.35638 0.12083 0.35716 0.1199 0.35808 0.11944 C 0.35912 0.11851 0.36016 0.11759 0.3612 0.11666 C 0.36185 0.1162 0.3625 0.1162 0.36302 0.1155 C 0.36407 0.11458 0.36524 0.11296 0.36615 0.1118 C 0.36784 0.11018 0.3694 0.10949 0.3711 0.1081 C 0.37383 0.10578 0.37409 0.10486 0.3767 0.10185 C 0.37839 0.10023 0.38021 0.09884 0.38177 0.09699 C 0.38282 0.09606 0.38373 0.09444 0.38477 0.09328 C 0.38607 0.09189 0.38737 0.0912 0.38854 0.08958 C 0.39024 0.08773 0.39193 0.08541 0.39349 0.08333 C 0.40222 0.0743 0.39401 0.08356 0.40104 0.07847 C 0.41563 0.06805 0.4069 0.07152 0.41524 0.06875 C 0.41628 0.06805 0.4224 0.06342 0.42396 0.0625 C 0.42552 0.0618 0.42696 0.0618 0.42839 0.06134 C 0.42982 0.05995 0.43112 0.05833 0.43282 0.05763 C 0.43451 0.05671 0.43646 0.05694 0.43841 0.05625 C 0.44753 0.05347 0.4418 0.05532 0.44649 0.05277 C 0.4474 0.05208 0.44974 0.05115 0.45078 0.05023 C 0.45091 0.05 0.45118 0.04953 0.45157 0.04907 " pathEditMode="relative" rAng="0" ptsTypes="AAAAAAAAAAAAAAAAAAAAAAAAAAAAAAAAAAAAAAAAAAAA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3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 bldLvl="0" animBg="1"/>
      <p:bldP spid="52" grpId="0" bldLvl="0" animBg="1"/>
      <p:bldP spid="53" grpId="0" bldLvl="0" animBg="1"/>
      <p:bldP spid="75" grpId="0"/>
      <p:bldP spid="5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kumimoji="1" lang="zh-CN" altLang="en-US" dirty="0">
                <a:sym typeface="+mn-ea"/>
              </a:rPr>
              <a:t>网络层关键功能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9600" y="1600203"/>
            <a:ext cx="6262952" cy="45259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无论哪种网络层服务模型，都依赖于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个核心功能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buClrTx/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将数据报从路由器的输入接口传送到正确的输出接口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转发函数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类比：旅行时穿过一个城市（城市内部各个车站、机场间移动）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选择数据报从源端到目的端的路径</a:t>
            </a: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路由算法与协议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类比：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规划出发城市到目的城市的旅行路线（城市间移动）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grpSp>
        <p:nvGrpSpPr>
          <p:cNvPr id="7" name="Group 166"/>
          <p:cNvGrpSpPr/>
          <p:nvPr/>
        </p:nvGrpSpPr>
        <p:grpSpPr bwMode="auto">
          <a:xfrm>
            <a:off x="6009957" y="1380773"/>
            <a:ext cx="5300663" cy="5111750"/>
            <a:chOff x="543" y="213"/>
            <a:chExt cx="3339" cy="3220"/>
          </a:xfrm>
        </p:grpSpPr>
        <p:sp>
          <p:nvSpPr>
            <p:cNvPr id="8" name="Freeform 2"/>
            <p:cNvSpPr/>
            <p:nvPr/>
          </p:nvSpPr>
          <p:spPr bwMode="auto">
            <a:xfrm>
              <a:off x="2031" y="2058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3"/>
            <p:cNvSpPr/>
            <p:nvPr/>
          </p:nvSpPr>
          <p:spPr bwMode="auto">
            <a:xfrm>
              <a:off x="1090" y="1594"/>
              <a:ext cx="1443" cy="816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084" y="213"/>
              <a:ext cx="1460" cy="138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Char char="¾"/>
              </a:pPr>
              <a:endParaRPr lang="zh-CN" altLang="en-US">
                <a:latin typeface="Comic Sans MS" panose="030F0702030302020204" pitchFamily="66" charset="0"/>
                <a:ea typeface="楷体_GB2312" pitchFamily="49" charset="-122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163" y="258"/>
              <a:ext cx="1320" cy="28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Char char="¾"/>
              </a:pPr>
              <a:endParaRPr lang="zh-CN" altLang="en-US">
                <a:latin typeface="Comic Sans MS" panose="030F0702030302020204" pitchFamily="66" charset="0"/>
                <a:ea typeface="楷体_GB2312" pitchFamily="49" charset="-122"/>
              </a:endParaRPr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2433" y="22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7"/>
            <p:cNvGrpSpPr/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158" name="Oval 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159" name="Line 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Rectangle 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 sz="2400"/>
              </a:p>
            </p:txBody>
          </p:sp>
          <p:sp>
            <p:nvSpPr>
              <p:cNvPr id="162" name="Oval 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grpSp>
            <p:nvGrpSpPr>
              <p:cNvPr id="163" name="Group 13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9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0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Group 17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7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21"/>
            <p:cNvGrpSpPr/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145" name="Oval 2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146" name="Line 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Rectangle 2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 sz="2400"/>
              </a:p>
            </p:txBody>
          </p:sp>
          <p:sp>
            <p:nvSpPr>
              <p:cNvPr id="149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grpSp>
            <p:nvGrpSpPr>
              <p:cNvPr id="150" name="Group 27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" name="Group 31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Group 35"/>
            <p:cNvGrpSpPr/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132" name="Oval 3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133" name="Line 3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Rectangle 3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 sz="2400"/>
              </a:p>
            </p:txBody>
          </p:sp>
          <p:sp>
            <p:nvSpPr>
              <p:cNvPr id="136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grpSp>
            <p:nvGrpSpPr>
              <p:cNvPr id="137" name="Group 41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8" name="Group 45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" name="Group 49"/>
            <p:cNvGrpSpPr/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119" name="Oval 5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120" name="Line 5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Rectangle 5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 sz="2400"/>
              </a:p>
            </p:txBody>
          </p:sp>
          <p:sp>
            <p:nvSpPr>
              <p:cNvPr id="123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grpSp>
            <p:nvGrpSpPr>
              <p:cNvPr id="124" name="Group 55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9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59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6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63"/>
            <p:cNvGrpSpPr/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106" name="Oval 6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107" name="Line 6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6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 sz="2400"/>
              </a:p>
            </p:txBody>
          </p:sp>
          <p:sp>
            <p:nvSpPr>
              <p:cNvPr id="110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grpSp>
            <p:nvGrpSpPr>
              <p:cNvPr id="111" name="Group 69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" name="Group 73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77"/>
            <p:cNvGrpSpPr/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93" name="Oval 7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94" name="Line 7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8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 sz="2400"/>
              </a:p>
            </p:txBody>
          </p:sp>
          <p:sp>
            <p:nvSpPr>
              <p:cNvPr id="97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grpSp>
            <p:nvGrpSpPr>
              <p:cNvPr id="98" name="Group 83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3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" name="Group 87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" name="Freeform 91"/>
            <p:cNvSpPr/>
            <p:nvPr/>
          </p:nvSpPr>
          <p:spPr bwMode="auto">
            <a:xfrm>
              <a:off x="3089" y="2245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92"/>
            <p:cNvSpPr/>
            <p:nvPr/>
          </p:nvSpPr>
          <p:spPr bwMode="auto">
            <a:xfrm>
              <a:off x="2418" y="2492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570 w 294"/>
                <a:gd name="T3" fmla="*/ 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93"/>
            <p:cNvSpPr/>
            <p:nvPr/>
          </p:nvSpPr>
          <p:spPr bwMode="auto">
            <a:xfrm>
              <a:off x="3015" y="2477"/>
              <a:ext cx="396" cy="156"/>
            </a:xfrm>
            <a:custGeom>
              <a:avLst/>
              <a:gdLst>
                <a:gd name="T0" fmla="*/ 0 w 378"/>
                <a:gd name="T1" fmla="*/ 16 h 174"/>
                <a:gd name="T2" fmla="*/ 105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94"/>
            <p:cNvSpPr/>
            <p:nvPr/>
          </p:nvSpPr>
          <p:spPr bwMode="auto">
            <a:xfrm>
              <a:off x="3435" y="2511"/>
              <a:ext cx="130" cy="320"/>
            </a:xfrm>
            <a:custGeom>
              <a:avLst/>
              <a:gdLst>
                <a:gd name="T0" fmla="*/ 0 w 118"/>
                <a:gd name="T1" fmla="*/ 1 h 500"/>
                <a:gd name="T2" fmla="*/ 1003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95"/>
            <p:cNvSpPr/>
            <p:nvPr/>
          </p:nvSpPr>
          <p:spPr bwMode="auto">
            <a:xfrm>
              <a:off x="2657" y="2847"/>
              <a:ext cx="464" cy="47"/>
            </a:xfrm>
            <a:custGeom>
              <a:avLst/>
              <a:gdLst>
                <a:gd name="T0" fmla="*/ 53780 w 370"/>
                <a:gd name="T1" fmla="*/ 149780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96"/>
            <p:cNvSpPr/>
            <p:nvPr/>
          </p:nvSpPr>
          <p:spPr bwMode="auto">
            <a:xfrm>
              <a:off x="2319" y="2507"/>
              <a:ext cx="122" cy="268"/>
            </a:xfrm>
            <a:custGeom>
              <a:avLst/>
              <a:gdLst>
                <a:gd name="T0" fmla="*/ 1 w 176"/>
                <a:gd name="T1" fmla="*/ 1 h 412"/>
                <a:gd name="T2" fmla="*/ 1 w 176"/>
                <a:gd name="T3" fmla="*/ 1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97"/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Char char="¾"/>
              </a:pPr>
              <a:endParaRPr lang="zh-CN" altLang="en-US">
                <a:latin typeface="Comic Sans MS" panose="030F0702030302020204" pitchFamily="66" charset="0"/>
                <a:ea typeface="楷体_GB2312" pitchFamily="49" charset="-122"/>
              </a:endParaRPr>
            </a:p>
          </p:txBody>
        </p:sp>
        <p:sp>
          <p:nvSpPr>
            <p:cNvPr id="26" name="Rectangle 98"/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Char char="¾"/>
              </a:pPr>
              <a:endParaRPr lang="zh-CN" altLang="en-US">
                <a:latin typeface="Comic Sans MS" panose="030F0702030302020204" pitchFamily="66" charset="0"/>
                <a:ea typeface="楷体_GB2312" pitchFamily="49" charset="-122"/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100"/>
            <p:cNvSpPr txBox="1">
              <a:spLocks noChangeArrowheads="1"/>
            </p:cNvSpPr>
            <p:nvPr/>
          </p:nvSpPr>
          <p:spPr bwMode="auto">
            <a:xfrm>
              <a:off x="2394" y="2183"/>
              <a:ext cx="18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9" name="Text Box 101"/>
            <p:cNvSpPr txBox="1">
              <a:spLocks noChangeArrowheads="1"/>
            </p:cNvSpPr>
            <p:nvPr/>
          </p:nvSpPr>
          <p:spPr bwMode="auto">
            <a:xfrm>
              <a:off x="2335" y="2459"/>
              <a:ext cx="18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0" name="Text Box 102"/>
            <p:cNvSpPr txBox="1">
              <a:spLocks noChangeArrowheads="1"/>
            </p:cNvSpPr>
            <p:nvPr/>
          </p:nvSpPr>
          <p:spPr bwMode="auto">
            <a:xfrm>
              <a:off x="2177" y="2505"/>
              <a:ext cx="18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1" name="Rectangle 104"/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Char char="¾"/>
              </a:pPr>
              <a:endParaRPr lang="zh-CN" altLang="en-US">
                <a:latin typeface="Comic Sans MS" panose="030F0702030302020204" pitchFamily="66" charset="0"/>
                <a:ea typeface="楷体_GB2312" pitchFamily="49" charset="-122"/>
              </a:endParaRPr>
            </a:p>
          </p:txBody>
        </p:sp>
        <p:sp>
          <p:nvSpPr>
            <p:cNvPr id="32" name="Text Box 105"/>
            <p:cNvSpPr txBox="1">
              <a:spLocks noChangeArrowheads="1"/>
            </p:cNvSpPr>
            <p:nvPr/>
          </p:nvSpPr>
          <p:spPr bwMode="auto">
            <a:xfrm>
              <a:off x="1485" y="2264"/>
              <a:ext cx="316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0111</a:t>
              </a:r>
            </a:p>
          </p:txBody>
        </p:sp>
        <p:sp>
          <p:nvSpPr>
            <p:cNvPr id="33" name="Text Box 106"/>
            <p:cNvSpPr txBox="1">
              <a:spLocks noChangeArrowheads="1"/>
            </p:cNvSpPr>
            <p:nvPr/>
          </p:nvSpPr>
          <p:spPr bwMode="auto">
            <a:xfrm>
              <a:off x="543" y="2669"/>
              <a:ext cx="115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zh-CN" altLang="en-US" sz="1600" dirty="0">
                  <a:latin typeface="Arial" panose="020B0604020202020204" pitchFamily="34" charset="0"/>
                </a:rPr>
                <a:t>到达的数据包首部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zh-CN" altLang="en-US" sz="1600" dirty="0">
                  <a:latin typeface="Arial" panose="020B0604020202020204" pitchFamily="34" charset="0"/>
                </a:rPr>
                <a:t>寻址信息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 flipH="1" flipV="1">
              <a:off x="1090" y="2452"/>
              <a:ext cx="102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08"/>
            <p:cNvSpPr txBox="1">
              <a:spLocks noChangeArrowheads="1"/>
            </p:cNvSpPr>
            <p:nvPr/>
          </p:nvSpPr>
          <p:spPr bwMode="auto">
            <a:xfrm>
              <a:off x="1233" y="292"/>
              <a:ext cx="117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zh-CN" altLang="en-US" sz="1400" dirty="0">
                  <a:latin typeface="Arial" panose="020B0604020202020204" pitchFamily="34" charset="0"/>
                </a:rPr>
                <a:t>路由算法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36" name="Rectangle 109"/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Char char="¾"/>
              </a:pPr>
              <a:endParaRPr lang="zh-CN" altLang="en-US">
                <a:latin typeface="Comic Sans MS" panose="030F0702030302020204" pitchFamily="66" charset="0"/>
                <a:ea typeface="楷体_GB2312" pitchFamily="49" charset="-122"/>
              </a:endParaRPr>
            </a:p>
          </p:txBody>
        </p:sp>
        <p:sp>
          <p:nvSpPr>
            <p:cNvPr id="37" name="Text Box 110"/>
            <p:cNvSpPr txBox="1">
              <a:spLocks noChangeArrowheads="1"/>
            </p:cNvSpPr>
            <p:nvPr/>
          </p:nvSpPr>
          <p:spPr bwMode="auto">
            <a:xfrm>
              <a:off x="1606" y="696"/>
              <a:ext cx="45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zh-CN" altLang="en-US" sz="1400" dirty="0">
                  <a:latin typeface="Arial" panose="020B0604020202020204" pitchFamily="34" charset="0"/>
                </a:rPr>
                <a:t>转发表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38" name="Text Box 111"/>
            <p:cNvSpPr txBox="1">
              <a:spLocks noChangeArrowheads="1"/>
            </p:cNvSpPr>
            <p:nvPr/>
          </p:nvSpPr>
          <p:spPr bwMode="auto">
            <a:xfrm>
              <a:off x="1150" y="846"/>
              <a:ext cx="78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zh-CN" altLang="en-US" sz="1400" dirty="0">
                  <a:latin typeface="Arial" panose="020B0604020202020204" pitchFamily="34" charset="0"/>
                </a:rPr>
                <a:t>首部寻址信息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39" name="Text Box 112"/>
            <p:cNvSpPr txBox="1">
              <a:spLocks noChangeArrowheads="1"/>
            </p:cNvSpPr>
            <p:nvPr/>
          </p:nvSpPr>
          <p:spPr bwMode="auto">
            <a:xfrm>
              <a:off x="1846" y="844"/>
              <a:ext cx="65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zh-CN" altLang="en-US" sz="1400" dirty="0">
                  <a:latin typeface="Arial" panose="020B0604020202020204" pitchFamily="34" charset="0"/>
                </a:rPr>
                <a:t>输出链路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14"/>
            <p:cNvSpPr txBox="1">
              <a:spLocks noChangeArrowheads="1"/>
            </p:cNvSpPr>
            <p:nvPr/>
          </p:nvSpPr>
          <p:spPr bwMode="auto">
            <a:xfrm>
              <a:off x="1369" y="1037"/>
              <a:ext cx="40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en-US" altLang="zh-CN" sz="1200" dirty="0">
                  <a:latin typeface="Arial" panose="020B0604020202020204" pitchFamily="34" charset="0"/>
                </a:rPr>
                <a:t>0100</a:t>
              </a:r>
            </a:p>
            <a:p>
              <a:pPr algn="r" eaLnBrk="1" hangingPunct="1">
                <a:spcBef>
                  <a:spcPct val="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en-US" altLang="zh-CN" sz="1200" dirty="0">
                  <a:latin typeface="Arial" panose="020B0604020202020204" pitchFamily="34" charset="0"/>
                </a:rPr>
                <a:t>0101</a:t>
              </a:r>
            </a:p>
            <a:p>
              <a:pPr algn="r" eaLnBrk="1" hangingPunct="1">
                <a:spcBef>
                  <a:spcPct val="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en-US" altLang="zh-CN" sz="1200" dirty="0">
                  <a:latin typeface="Arial" panose="020B0604020202020204" pitchFamily="34" charset="0"/>
                </a:rPr>
                <a:t>0111</a:t>
              </a:r>
            </a:p>
            <a:p>
              <a:pPr algn="r" eaLnBrk="1" hangingPunct="1">
                <a:spcBef>
                  <a:spcPct val="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en-US" altLang="zh-CN" sz="1200" dirty="0">
                  <a:latin typeface="Arial" panose="020B0604020202020204" pitchFamily="34" charset="0"/>
                </a:rPr>
                <a:t>1001</a:t>
              </a:r>
            </a:p>
          </p:txBody>
        </p:sp>
        <p:sp>
          <p:nvSpPr>
            <p:cNvPr id="42" name="Text Box 115"/>
            <p:cNvSpPr txBox="1">
              <a:spLocks noChangeArrowheads="1"/>
            </p:cNvSpPr>
            <p:nvPr/>
          </p:nvSpPr>
          <p:spPr bwMode="auto">
            <a:xfrm>
              <a:off x="2050" y="1029"/>
              <a:ext cx="1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2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2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tx1"/>
                </a:buClr>
                <a:buFont typeface="Symbol" panose="05050102010706020507" pitchFamily="18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AutoShape 118"/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1"/>
                </a:buClr>
                <a:buFont typeface="Symbol" panose="05050102010706020507" pitchFamily="18" charset="2"/>
                <a:buChar char="¾"/>
              </a:pPr>
              <a:endParaRPr lang="zh-CN" altLang="en-US">
                <a:latin typeface="Comic Sans MS" panose="030F0702030302020204" pitchFamily="66" charset="0"/>
                <a:ea typeface="楷体_GB2312" pitchFamily="49" charset="-122"/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 flipV="1">
              <a:off x="1285" y="2432"/>
              <a:ext cx="319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20"/>
            <p:cNvSpPr/>
            <p:nvPr/>
          </p:nvSpPr>
          <p:spPr bwMode="auto">
            <a:xfrm>
              <a:off x="2047" y="2395"/>
              <a:ext cx="554" cy="167"/>
            </a:xfrm>
            <a:custGeom>
              <a:avLst/>
              <a:gdLst>
                <a:gd name="T0" fmla="*/ 0 w 554"/>
                <a:gd name="T1" fmla="*/ 10 h 167"/>
                <a:gd name="T2" fmla="*/ 324 w 554"/>
                <a:gd name="T3" fmla="*/ 26 h 167"/>
                <a:gd name="T4" fmla="*/ 554 w 554"/>
                <a:gd name="T5" fmla="*/ 16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21"/>
            <p:cNvSpPr/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22"/>
            <p:cNvSpPr/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123"/>
            <p:cNvSpPr/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24"/>
            <p:cNvSpPr/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25"/>
            <p:cNvSpPr/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" name="Group 126"/>
            <p:cNvGrpSpPr/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86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87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88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89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54" name="Group 134"/>
            <p:cNvGrpSpPr/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79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80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81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82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55" name="Group 142"/>
            <p:cNvGrpSpPr/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72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73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74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75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56" name="Group 150"/>
            <p:cNvGrpSpPr/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65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66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67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68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57" name="Group 158"/>
            <p:cNvGrpSpPr/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58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59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60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  <p:sp>
            <p:nvSpPr>
              <p:cNvPr id="61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tx1"/>
                  </a:buClr>
                  <a:buFont typeface="Symbol" panose="05050102010706020507" pitchFamily="18" charset="2"/>
                  <a:buChar char="¾"/>
                </a:pPr>
                <a:endParaRPr lang="zh-CN" altLang="en-US">
                  <a:latin typeface="Comic Sans MS" panose="030F0702030302020204" pitchFamily="66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49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8785</TotalTime>
  <Words>2925</Words>
  <Application>Microsoft Office PowerPoint</Application>
  <PresentationFormat>宽屏</PresentationFormat>
  <Paragraphs>743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MS PGothic</vt:lpstr>
      <vt:lpstr>MS PGothic</vt:lpstr>
      <vt:lpstr>等线</vt:lpstr>
      <vt:lpstr>楷体_GB2312</vt:lpstr>
      <vt:lpstr>宋体</vt:lpstr>
      <vt:lpstr>微软雅黑</vt:lpstr>
      <vt:lpstr>微软雅黑</vt:lpstr>
      <vt:lpstr>Arial</vt:lpstr>
      <vt:lpstr>Calibri</vt:lpstr>
      <vt:lpstr>Comic Sans MS</vt:lpstr>
      <vt:lpstr>Gill Sans MT</vt:lpstr>
      <vt:lpstr>Symbol</vt:lpstr>
      <vt:lpstr>Times New Roman</vt:lpstr>
      <vt:lpstr>Wingdings</vt:lpstr>
      <vt:lpstr>Default Design</vt:lpstr>
      <vt:lpstr>计算机网络-2024年秋  网络层（1）基本概念、路由器</vt:lpstr>
      <vt:lpstr>目录</vt:lpstr>
      <vt:lpstr>网络层基本功能</vt:lpstr>
      <vt:lpstr>网络层基本功能</vt:lpstr>
      <vt:lpstr>服务模型</vt:lpstr>
      <vt:lpstr>各种网络层服务模型</vt:lpstr>
      <vt:lpstr>Internet：无连接的数据报服务</vt:lpstr>
      <vt:lpstr>Internet：无连接的数据报服务</vt:lpstr>
      <vt:lpstr>网络层关键功能</vt:lpstr>
      <vt:lpstr>数据平面 VS 控制平面</vt:lpstr>
      <vt:lpstr>单个路由器上的数据平面</vt:lpstr>
      <vt:lpstr>（传统）单个路由器上的控制平面</vt:lpstr>
      <vt:lpstr>（SDN）中心化控制平面</vt:lpstr>
      <vt:lpstr>目录</vt:lpstr>
      <vt:lpstr>路由器</vt:lpstr>
      <vt:lpstr>路由器架构</vt:lpstr>
      <vt:lpstr>路由器控制平面</vt:lpstr>
      <vt:lpstr>路由器控制平面</vt:lpstr>
      <vt:lpstr>路由器数据平面</vt:lpstr>
      <vt:lpstr>路由器数据平面</vt:lpstr>
      <vt:lpstr>路由器扩展知识</vt:lpstr>
      <vt:lpstr>输入端口</vt:lpstr>
      <vt:lpstr>输入端口：转发策略</vt:lpstr>
      <vt:lpstr>输入端口：基于目的地址的转发</vt:lpstr>
      <vt:lpstr>输入端口：最长前缀匹配</vt:lpstr>
      <vt:lpstr>输入端口：最长前缀匹配</vt:lpstr>
      <vt:lpstr>输入端口：缓冲队列</vt:lpstr>
      <vt:lpstr>交换结构</vt:lpstr>
      <vt:lpstr>交换结构：共享内存</vt:lpstr>
      <vt:lpstr>交换结构：共享总线</vt:lpstr>
      <vt:lpstr>交换结构：纵横式Crossbar</vt:lpstr>
      <vt:lpstr>交换结构：更复杂的交换结构</vt:lpstr>
      <vt:lpstr>输出端口</vt:lpstr>
      <vt:lpstr>输出端口</vt:lpstr>
      <vt:lpstr>输出端口：缓冲区大小</vt:lpstr>
      <vt:lpstr>输出端口：调度机制</vt:lpstr>
      <vt:lpstr>输出端口：调度机制</vt:lpstr>
      <vt:lpstr>输出端口：调度机制</vt:lpstr>
      <vt:lpstr>输出端口：调度机制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黄群</cp:lastModifiedBy>
  <cp:revision>1905</cp:revision>
  <dcterms:created xsi:type="dcterms:W3CDTF">2016-06-13T18:10:06Z</dcterms:created>
  <dcterms:modified xsi:type="dcterms:W3CDTF">2024-11-03T12:31:48Z</dcterms:modified>
</cp:coreProperties>
</file>