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3"/>
  </p:notesMasterIdLst>
  <p:handoutMasterIdLst>
    <p:handoutMasterId r:id="rId74"/>
  </p:handoutMasterIdLst>
  <p:sldIdLst>
    <p:sldId id="256" r:id="rId2"/>
    <p:sldId id="1782" r:id="rId3"/>
    <p:sldId id="1716" r:id="rId4"/>
    <p:sldId id="1717" r:id="rId5"/>
    <p:sldId id="1718" r:id="rId6"/>
    <p:sldId id="1719" r:id="rId7"/>
    <p:sldId id="1720" r:id="rId8"/>
    <p:sldId id="1721" r:id="rId9"/>
    <p:sldId id="1723" r:id="rId10"/>
    <p:sldId id="1722" r:id="rId11"/>
    <p:sldId id="1724" r:id="rId12"/>
    <p:sldId id="1725" r:id="rId13"/>
    <p:sldId id="1726" r:id="rId14"/>
    <p:sldId id="1727" r:id="rId15"/>
    <p:sldId id="1728" r:id="rId16"/>
    <p:sldId id="1729" r:id="rId17"/>
    <p:sldId id="1730" r:id="rId18"/>
    <p:sldId id="1732" r:id="rId19"/>
    <p:sldId id="1731" r:id="rId20"/>
    <p:sldId id="321" r:id="rId21"/>
    <p:sldId id="1783" r:id="rId22"/>
    <p:sldId id="1752" r:id="rId23"/>
    <p:sldId id="1765" r:id="rId24"/>
    <p:sldId id="1753" r:id="rId25"/>
    <p:sldId id="1754" r:id="rId26"/>
    <p:sldId id="1616" r:id="rId27"/>
    <p:sldId id="1617" r:id="rId28"/>
    <p:sldId id="1618" r:id="rId29"/>
    <p:sldId id="1619" r:id="rId30"/>
    <p:sldId id="1620" r:id="rId31"/>
    <p:sldId id="1623" r:id="rId32"/>
    <p:sldId id="1629" r:id="rId33"/>
    <p:sldId id="1766" r:id="rId34"/>
    <p:sldId id="1748" r:id="rId35"/>
    <p:sldId id="1742" r:id="rId36"/>
    <p:sldId id="1747" r:id="rId37"/>
    <p:sldId id="1745" r:id="rId38"/>
    <p:sldId id="1744" r:id="rId39"/>
    <p:sldId id="1746" r:id="rId40"/>
    <p:sldId id="1743" r:id="rId41"/>
    <p:sldId id="1741" r:id="rId42"/>
    <p:sldId id="1740" r:id="rId43"/>
    <p:sldId id="1785" r:id="rId44"/>
    <p:sldId id="1768" r:id="rId45"/>
    <p:sldId id="1769" r:id="rId46"/>
    <p:sldId id="1770" r:id="rId47"/>
    <p:sldId id="1772" r:id="rId48"/>
    <p:sldId id="1771" r:id="rId49"/>
    <p:sldId id="1773" r:id="rId50"/>
    <p:sldId id="1786" r:id="rId51"/>
    <p:sldId id="1755" r:id="rId52"/>
    <p:sldId id="1759" r:id="rId53"/>
    <p:sldId id="1756" r:id="rId54"/>
    <p:sldId id="1056" r:id="rId55"/>
    <p:sldId id="1787" r:id="rId56"/>
    <p:sldId id="1788" r:id="rId57"/>
    <p:sldId id="1789" r:id="rId58"/>
    <p:sldId id="1790" r:id="rId59"/>
    <p:sldId id="1791" r:id="rId60"/>
    <p:sldId id="1757" r:id="rId61"/>
    <p:sldId id="1758" r:id="rId62"/>
    <p:sldId id="1760" r:id="rId63"/>
    <p:sldId id="1761" r:id="rId64"/>
    <p:sldId id="1762" r:id="rId65"/>
    <p:sldId id="1784" r:id="rId66"/>
    <p:sldId id="1775" r:id="rId67"/>
    <p:sldId id="1776" r:id="rId68"/>
    <p:sldId id="1777" r:id="rId69"/>
    <p:sldId id="1779" r:id="rId70"/>
    <p:sldId id="1780" r:id="rId71"/>
    <p:sldId id="177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87822" autoAdjust="0"/>
  </p:normalViewPr>
  <p:slideViewPr>
    <p:cSldViewPr>
      <p:cViewPr varScale="1">
        <p:scale>
          <a:sx n="141" d="100"/>
          <a:sy n="141" d="100"/>
        </p:scale>
        <p:origin x="8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18CDD0-AFBA-49E2-9FF3-DECA6FFC3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5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71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30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97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7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68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65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7"/>
            <a:ext cx="12192001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" y="6508718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ntl/en/ipv6/statistics.html#tab=ipv6-ado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32.png"/><Relationship Id="rId10" Type="http://schemas.openxmlformats.org/officeDocument/2006/relationships/image" Target="../media/image31.wmf"/><Relationship Id="rId4" Type="http://schemas.openxmlformats.org/officeDocument/2006/relationships/image" Target="../media/image26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4.wmf"/><Relationship Id="rId7" Type="http://schemas.openxmlformats.org/officeDocument/2006/relationships/image" Target="../media/image38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网络层（</a:t>
            </a:r>
            <a:r>
              <a:rPr lang="en-US" altLang="zh-CN" dirty="0"/>
              <a:t>5</a:t>
            </a:r>
            <a:r>
              <a:rPr lang="zh-CN" altLang="en-US" dirty="0"/>
              <a:t>）网络层增强技术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43974-4B20-42D9-ABC3-03DB889B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IPv6 ICMP</a:t>
            </a:r>
            <a:r>
              <a:rPr kumimoji="1" lang="zh-CN" altLang="en-US" dirty="0"/>
              <a:t>改进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587FA-B931-4B2B-B6B5-7731E2B8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提供新版本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协议，提供新功能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值表示不同的消息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：邻居请求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(Neighbor Solicitation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请求报文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，获取邻居的链路层地址，验证邻居可达，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重复地址检测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：邻居通告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(Neighbor Advertisement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应答报文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消息进行响应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：路由器请求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(Router Solicitation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端系统通过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消息向路由器发出请求，请求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地址前缀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和其他信息，用于节点的自动配置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：路由器通告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(Router Advertisement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消息向端系统发布地址前缀（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地址自动配置）和其他配置信息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：重定向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(Redirect)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通知主机重新选择正确的下一跳地址（针对某个目的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62456-7C35-4787-9603-4E02BE6B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1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3E80-C71E-4DED-92B6-0D5606D7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F6EFD-0BD0-4B8A-ACA4-3AFAE60F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RIPng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2080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修改以适应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使用路由器的链路本地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地址作为源地址，发送路由更新信息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OSPFv3 for 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5340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，适应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使用路由器的链路本地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地址作为源地址，并作为下一跳地址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，新增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 LSA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 Area Prefix LSA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MP-BGP(Multi-Protocol BGP)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4760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，支持多种网络层协议（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MP-BGP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向前兼容，并支持组播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，报文内可传递其它网络协议的路由信息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多协议可达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描述了到达目的地的信息：地址属于哪个网络层协议，下一跳地址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98450-581D-4FE8-9CE7-083ACA253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5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2B5E-1F39-4D74-90C2-4007897D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IPv4</a:t>
            </a:r>
            <a:r>
              <a:rPr kumimoji="1" lang="zh-CN" altLang="en-US" dirty="0"/>
              <a:t>到</a:t>
            </a:r>
            <a:r>
              <a:rPr kumimoji="1" lang="en-US" altLang="zh-CN" dirty="0"/>
              <a:t>IPv6</a:t>
            </a:r>
            <a:r>
              <a:rPr kumimoji="1" lang="zh-CN" altLang="en-US" dirty="0"/>
              <a:t>迁移及过渡技术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32EBB-A452-4C6C-9BD2-9F6888A7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协议并不兼容，迁移可能经历很长时间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涉及：互联网用户、互联网服务提供商（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）、互联网内容提供商（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）、网络设备厂家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IPv4/IPv6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过渡技术的关键要素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尽量保证端到端透明原则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高效、可行的编址及地址规划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路由可扩展性，避免路由表膨胀（消耗转发资源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状态维护，减少因为过渡机制引起的状态维护，如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IPv4-IPv6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主流过渡技术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翻译技术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E516-97EB-4073-8FA9-036CF7CB6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6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4EF7F-4839-47F5-951C-3279CE6E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隧道技术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3895-EBB8-48D4-87F3-DB326744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隧道技术：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个相同类型网络的设备，跨越中间异构类型网络进行通信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将一种网络的数据包作为另一种网络的数据载荷进行封装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72BDF-807B-4972-9503-8EB862A8B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EEC83D-B868-4BE6-8824-5B25A938DC11}"/>
              </a:ext>
            </a:extLst>
          </p:cNvPr>
          <p:cNvSpPr txBox="1">
            <a:spLocks/>
          </p:cNvSpPr>
          <p:nvPr/>
        </p:nvSpPr>
        <p:spPr bwMode="auto">
          <a:xfrm>
            <a:off x="1208001" y="2647611"/>
            <a:ext cx="4257186" cy="391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隧道类型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应用层隧道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传输层隧道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网络层隧道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in 6,  6 in 4</a:t>
            </a: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，通用路由封装隧道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链路层层隧道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L2TP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协议，链路层隧道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协议，点对点隧道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45FFAA0E-556C-4C32-B208-382A86D0E11F}"/>
              </a:ext>
            </a:extLst>
          </p:cNvPr>
          <p:cNvGrpSpPr>
            <a:grpSpLocks/>
          </p:cNvGrpSpPr>
          <p:nvPr/>
        </p:nvGrpSpPr>
        <p:grpSpPr bwMode="auto">
          <a:xfrm>
            <a:off x="5999723" y="4475587"/>
            <a:ext cx="4854575" cy="473075"/>
            <a:chOff x="1163" y="3504"/>
            <a:chExt cx="3058" cy="298"/>
          </a:xfrm>
        </p:grpSpPr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95941834-D29A-4341-8511-071C1A86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E68B5D85-70DF-452B-966D-136F2401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89D0AEE0-7E57-4D65-A4A4-8CE92211F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37260A98-ACA8-4704-8EF6-B782236CC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F3CDFE1-42FA-4AB5-870A-6F19970A7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FCB036BC-BBA6-4F2C-B28A-30FEE79B2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4EC71418-0499-421C-BF81-ECCFE1AD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34">
              <a:extLst>
                <a:ext uri="{FF2B5EF4-FFF2-40B4-BE49-F238E27FC236}">
                  <a16:creationId xmlns:a16="http://schemas.microsoft.com/office/drawing/2014/main" id="{5FB9482F-02C5-454B-BBF1-4DC379A42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EE3AEB94-C6DC-43D3-A7E5-55E25FDA6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4231C47-DD26-4BC2-805B-072D0D4F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00E54380-91A7-4FDA-A536-5C15F4136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8B635DD4-E6E0-472B-857F-58827FE6A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7A4E54BF-5E60-42F4-8D25-B2CEEE6C8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40">
              <a:extLst>
                <a:ext uri="{FF2B5EF4-FFF2-40B4-BE49-F238E27FC236}">
                  <a16:creationId xmlns:a16="http://schemas.microsoft.com/office/drawing/2014/main" id="{D4B179D6-0822-4653-B2A8-7FC33E79C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41">
              <a:extLst>
                <a:ext uri="{FF2B5EF4-FFF2-40B4-BE49-F238E27FC236}">
                  <a16:creationId xmlns:a16="http://schemas.microsoft.com/office/drawing/2014/main" id="{ADC5F48C-5FE4-4FC2-A9F8-AEB8CDEFB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42">
              <a:extLst>
                <a:ext uri="{FF2B5EF4-FFF2-40B4-BE49-F238E27FC236}">
                  <a16:creationId xmlns:a16="http://schemas.microsoft.com/office/drawing/2014/main" id="{B9D01B7B-0389-4A0F-932D-ADCCDEB3B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Text Box 48">
            <a:extLst>
              <a:ext uri="{FF2B5EF4-FFF2-40B4-BE49-F238E27FC236}">
                <a16:creationId xmlns:a16="http://schemas.microsoft.com/office/drawing/2014/main" id="{7F56ECB0-DB36-48FE-B069-02A2BD9E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897" y="3673898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/>
              <a:t>IPv4 source, dest addr </a:t>
            </a:r>
          </a:p>
        </p:txBody>
      </p:sp>
      <p:sp>
        <p:nvSpPr>
          <p:cNvPr id="24" name="Text Box 50">
            <a:extLst>
              <a:ext uri="{FF2B5EF4-FFF2-40B4-BE49-F238E27FC236}">
                <a16:creationId xmlns:a16="http://schemas.microsoft.com/office/drawing/2014/main" id="{D9E1812E-1593-414C-B344-DBBE61AA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211" y="3442123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/>
              <a:t>IPv4 header fields </a:t>
            </a:r>
          </a:p>
        </p:txBody>
      </p:sp>
      <p:sp>
        <p:nvSpPr>
          <p:cNvPr id="25" name="Line 55">
            <a:extLst>
              <a:ext uri="{FF2B5EF4-FFF2-40B4-BE49-F238E27FC236}">
                <a16:creationId xmlns:a16="http://schemas.microsoft.com/office/drawing/2014/main" id="{F8BBD304-D052-42CA-A029-DCEF81D7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785" y="3932662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56">
            <a:extLst>
              <a:ext uri="{FF2B5EF4-FFF2-40B4-BE49-F238E27FC236}">
                <a16:creationId xmlns:a16="http://schemas.microsoft.com/office/drawing/2014/main" id="{F425360C-96A1-44E7-A760-5120050A3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8547" y="3927898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57">
            <a:extLst>
              <a:ext uri="{FF2B5EF4-FFF2-40B4-BE49-F238E27FC236}">
                <a16:creationId xmlns:a16="http://schemas.microsoft.com/office/drawing/2014/main" id="{8C450550-C21B-495D-B9DC-9BA44D1F1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472" y="3685011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0CA9FA8-2C18-4BA8-BAA9-875A7F0B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822" y="5302674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IPv4 datagram</a:t>
            </a:r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770D16DA-2E51-4E71-A665-69AC7FAD7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2660" y="5491586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334E50B6-DF14-4753-9FC7-6FD8BABBF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3372" y="5491586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64">
            <a:extLst>
              <a:ext uri="{FF2B5EF4-FFF2-40B4-BE49-F238E27FC236}">
                <a16:creationId xmlns:a16="http://schemas.microsoft.com/office/drawing/2014/main" id="{3AD09B25-0FFB-4A28-9D2E-5F6B8F14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547" y="4953424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IPv6 datagram</a:t>
            </a:r>
          </a:p>
        </p:txBody>
      </p:sp>
      <p:sp>
        <p:nvSpPr>
          <p:cNvPr id="32" name="Line 65">
            <a:extLst>
              <a:ext uri="{FF2B5EF4-FFF2-40B4-BE49-F238E27FC236}">
                <a16:creationId xmlns:a16="http://schemas.microsoft.com/office/drawing/2014/main" id="{00BBB410-843C-4221-90E9-EC6B133A4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9260" y="5123286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66">
            <a:extLst>
              <a:ext uri="{FF2B5EF4-FFF2-40B4-BE49-F238E27FC236}">
                <a16:creationId xmlns:a16="http://schemas.microsoft.com/office/drawing/2014/main" id="{B1CBD7F4-91BB-4D35-94D4-346245DBED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0535" y="5123286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id="{25C5092A-DC5D-453D-84B5-7A57EC32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785" y="4510512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grpSp>
        <p:nvGrpSpPr>
          <p:cNvPr id="35" name="Group 70">
            <a:extLst>
              <a:ext uri="{FF2B5EF4-FFF2-40B4-BE49-F238E27FC236}">
                <a16:creationId xmlns:a16="http://schemas.microsoft.com/office/drawing/2014/main" id="{FE5096CC-6F74-4691-BA44-332426B681DA}"/>
              </a:ext>
            </a:extLst>
          </p:cNvPr>
          <p:cNvGrpSpPr>
            <a:grpSpLocks/>
          </p:cNvGrpSpPr>
          <p:nvPr/>
        </p:nvGrpSpPr>
        <p:grpSpPr bwMode="auto">
          <a:xfrm>
            <a:off x="8450822" y="3540549"/>
            <a:ext cx="3379788" cy="1109663"/>
            <a:chOff x="2868" y="2782"/>
            <a:chExt cx="2129" cy="699"/>
          </a:xfrm>
        </p:grpSpPr>
        <p:sp>
          <p:nvSpPr>
            <p:cNvPr id="36" name="Text Box 51">
              <a:extLst>
                <a:ext uri="{FF2B5EF4-FFF2-40B4-BE49-F238E27FC236}">
                  <a16:creationId xmlns:a16="http://schemas.microsoft.com/office/drawing/2014/main" id="{3D591A3D-6BAC-4C69-B43D-906834975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/>
                <a:t>IPv4 payload </a:t>
              </a:r>
            </a:p>
          </p:txBody>
        </p:sp>
        <p:sp>
          <p:nvSpPr>
            <p:cNvPr id="37" name="Line 54">
              <a:extLst>
                <a:ext uri="{FF2B5EF4-FFF2-40B4-BE49-F238E27FC236}">
                  <a16:creationId xmlns:a16="http://schemas.microsoft.com/office/drawing/2014/main" id="{1E4602DB-2181-4C2A-BDA4-F6AA56B0D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43885A88-D2CD-4360-AAFF-B7E01D02548B}"/>
              </a:ext>
            </a:extLst>
          </p:cNvPr>
          <p:cNvGrpSpPr>
            <a:grpSpLocks/>
          </p:cNvGrpSpPr>
          <p:nvPr/>
        </p:nvGrpSpPr>
        <p:grpSpPr bwMode="auto">
          <a:xfrm>
            <a:off x="7404660" y="3445299"/>
            <a:ext cx="3402012" cy="1476375"/>
            <a:chOff x="2280" y="1247"/>
            <a:chExt cx="2143" cy="930"/>
          </a:xfrm>
        </p:grpSpPr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76266CD3-689D-40C1-8828-55333A9C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E800C2B9-F209-4E0F-B53C-FBBAAFE22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4BA88A65-76EE-4E8E-97DB-8FD1C6FF6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B9A90892-13D1-434B-84D2-76BB99693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65D4A795-BEC6-4EC1-A921-8E771F7CA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2">
              <a:extLst>
                <a:ext uri="{FF2B5EF4-FFF2-40B4-BE49-F238E27FC236}">
                  <a16:creationId xmlns:a16="http://schemas.microsoft.com/office/drawing/2014/main" id="{61EC2ECA-218B-485E-97E2-F38863794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2E1A549D-6486-4081-829A-27F2801B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EBA0EA23-B3FB-443E-82AF-E04E31EF6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036A7535-3804-46CF-BEA1-45EA79721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EAF05460-1EF1-4D7D-B36A-980B7E193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/>
                <a:t>UDP/TCP payload</a:t>
              </a:r>
            </a:p>
          </p:txBody>
        </p:sp>
        <p:sp>
          <p:nvSpPr>
            <p:cNvPr id="49" name="Text Box 17">
              <a:extLst>
                <a:ext uri="{FF2B5EF4-FFF2-40B4-BE49-F238E27FC236}">
                  <a16:creationId xmlns:a16="http://schemas.microsoft.com/office/drawing/2014/main" id="{12A9BDE4-0AB7-40A1-B2DF-2CDA1170F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/>
                <a:t>IPv6 source dest addr</a:t>
              </a:r>
            </a:p>
          </p:txBody>
        </p:sp>
        <p:sp>
          <p:nvSpPr>
            <p:cNvPr id="50" name="Text Box 18">
              <a:extLst>
                <a:ext uri="{FF2B5EF4-FFF2-40B4-BE49-F238E27FC236}">
                  <a16:creationId xmlns:a16="http://schemas.microsoft.com/office/drawing/2014/main" id="{E3AC1E35-4AAB-419D-8694-62C3B664A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/>
                <a:t>IPv6 header fields</a:t>
              </a:r>
            </a:p>
          </p:txBody>
        </p:sp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B961874E-9773-4287-A0A2-E4204F461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81DC4344-FBE5-42C3-8D1F-09E2A255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50A6323B-85E7-40BA-A9EC-5B3FF60C4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9">
              <a:extLst>
                <a:ext uri="{FF2B5EF4-FFF2-40B4-BE49-F238E27FC236}">
                  <a16:creationId xmlns:a16="http://schemas.microsoft.com/office/drawing/2014/main" id="{329E34FA-3750-4559-9DA9-BED76765F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8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1F8E-9391-4BDF-A9FA-F7420E0A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IPv6-in-IPv4 </a:t>
            </a:r>
            <a:r>
              <a:rPr lang="zh-CN" altLang="en-US" dirty="0"/>
              <a:t>隧道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FB4B7-4546-4D9A-B339-6F8CD7491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76">
            <a:extLst>
              <a:ext uri="{FF2B5EF4-FFF2-40B4-BE49-F238E27FC236}">
                <a16:creationId xmlns:a16="http://schemas.microsoft.com/office/drawing/2014/main" id="{AEFE723A-C157-41AB-83F2-2D4A137A8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physical view:</a:t>
            </a:r>
          </a:p>
        </p:txBody>
      </p:sp>
      <p:sp>
        <p:nvSpPr>
          <p:cNvPr id="6" name="Line 147">
            <a:extLst>
              <a:ext uri="{FF2B5EF4-FFF2-40B4-BE49-F238E27FC236}">
                <a16:creationId xmlns:a16="http://schemas.microsoft.com/office/drawing/2014/main" id="{E7F22EB4-9459-487D-8615-1F2085A1D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B12081BA-81D2-46ED-82CF-D71F16B8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8" name="Text Box 181">
            <a:extLst>
              <a:ext uri="{FF2B5EF4-FFF2-40B4-BE49-F238E27FC236}">
                <a16:creationId xmlns:a16="http://schemas.microsoft.com/office/drawing/2014/main" id="{FA940CD9-C09F-440C-A8BE-BC2F5C034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9" name="Group 254">
            <a:extLst>
              <a:ext uri="{FF2B5EF4-FFF2-40B4-BE49-F238E27FC236}">
                <a16:creationId xmlns:a16="http://schemas.microsoft.com/office/drawing/2014/main" id="{55097EEB-4419-4128-8208-AD01A611150F}"/>
              </a:ext>
            </a:extLst>
          </p:cNvPr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10" name="Oval 407">
              <a:extLst>
                <a:ext uri="{FF2B5EF4-FFF2-40B4-BE49-F238E27FC236}">
                  <a16:creationId xmlns:a16="http://schemas.microsoft.com/office/drawing/2014/main" id="{F2D0193B-41DF-4A3D-9083-B608C85B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410">
              <a:extLst>
                <a:ext uri="{FF2B5EF4-FFF2-40B4-BE49-F238E27FC236}">
                  <a16:creationId xmlns:a16="http://schemas.microsoft.com/office/drawing/2014/main" id="{6E0FE92B-855E-4BF3-BF59-987AE183A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Oval 411">
              <a:extLst>
                <a:ext uri="{FF2B5EF4-FFF2-40B4-BE49-F238E27FC236}">
                  <a16:creationId xmlns:a16="http://schemas.microsoft.com/office/drawing/2014/main" id="{2045719E-5889-4014-BF9A-90580728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258">
              <a:extLst>
                <a:ext uri="{FF2B5EF4-FFF2-40B4-BE49-F238E27FC236}">
                  <a16:creationId xmlns:a16="http://schemas.microsoft.com/office/drawing/2014/main" id="{E538D958-4BC1-444B-828B-34DDE6DDA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6" name="Freeform 259">
                <a:extLst>
                  <a:ext uri="{FF2B5EF4-FFF2-40B4-BE49-F238E27FC236}">
                    <a16:creationId xmlns:a16="http://schemas.microsoft.com/office/drawing/2014/main" id="{1A779EE7-337E-443A-86A1-354355231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260">
                <a:extLst>
                  <a:ext uri="{FF2B5EF4-FFF2-40B4-BE49-F238E27FC236}">
                    <a16:creationId xmlns:a16="http://schemas.microsoft.com/office/drawing/2014/main" id="{4BC42005-828D-4629-8533-6B9EBF772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Line 261">
              <a:extLst>
                <a:ext uri="{FF2B5EF4-FFF2-40B4-BE49-F238E27FC236}">
                  <a16:creationId xmlns:a16="http://schemas.microsoft.com/office/drawing/2014/main" id="{CCE6BB14-BEA1-478D-9C4B-7A451B97B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62">
              <a:extLst>
                <a:ext uri="{FF2B5EF4-FFF2-40B4-BE49-F238E27FC236}">
                  <a16:creationId xmlns:a16="http://schemas.microsoft.com/office/drawing/2014/main" id="{BB736189-8553-4DAF-9BB8-D6CDDF945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328">
            <a:extLst>
              <a:ext uri="{FF2B5EF4-FFF2-40B4-BE49-F238E27FC236}">
                <a16:creationId xmlns:a16="http://schemas.microsoft.com/office/drawing/2014/main" id="{A40E8628-62A1-4D48-98B9-459DA1E69364}"/>
              </a:ext>
            </a:extLst>
          </p:cNvPr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19" name="Text Box 92">
              <a:extLst>
                <a:ext uri="{FF2B5EF4-FFF2-40B4-BE49-F238E27FC236}">
                  <a16:creationId xmlns:a16="http://schemas.microsoft.com/office/drawing/2014/main" id="{DFC3A18B-E396-4696-9B92-AA26C80D3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A</a:t>
              </a:r>
            </a:p>
          </p:txBody>
        </p:sp>
        <p:sp>
          <p:nvSpPr>
            <p:cNvPr id="20" name="Text Box 108">
              <a:extLst>
                <a:ext uri="{FF2B5EF4-FFF2-40B4-BE49-F238E27FC236}">
                  <a16:creationId xmlns:a16="http://schemas.microsoft.com/office/drawing/2014/main" id="{4FB6BF84-2D68-4076-94B2-AD72D0554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B</a:t>
              </a:r>
            </a:p>
          </p:txBody>
        </p:sp>
        <p:sp>
          <p:nvSpPr>
            <p:cNvPr id="21" name="Line 141">
              <a:extLst>
                <a:ext uri="{FF2B5EF4-FFF2-40B4-BE49-F238E27FC236}">
                  <a16:creationId xmlns:a16="http://schemas.microsoft.com/office/drawing/2014/main" id="{F2776C25-78B1-44ED-A78E-853878AA4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43">
              <a:extLst>
                <a:ext uri="{FF2B5EF4-FFF2-40B4-BE49-F238E27FC236}">
                  <a16:creationId xmlns:a16="http://schemas.microsoft.com/office/drawing/2014/main" id="{4C53F0C3-DCA9-41AC-BA31-9EED2022F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sp>
          <p:nvSpPr>
            <p:cNvPr id="23" name="Text Box 144">
              <a:extLst>
                <a:ext uri="{FF2B5EF4-FFF2-40B4-BE49-F238E27FC236}">
                  <a16:creationId xmlns:a16="http://schemas.microsoft.com/office/drawing/2014/main" id="{FED4B329-8B51-49E0-9D96-ED7C07AE1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grpSp>
          <p:nvGrpSpPr>
            <p:cNvPr id="24" name="Group 245">
              <a:extLst>
                <a:ext uri="{FF2B5EF4-FFF2-40B4-BE49-F238E27FC236}">
                  <a16:creationId xmlns:a16="http://schemas.microsoft.com/office/drawing/2014/main" id="{9BC27152-31C5-4DB7-A5E4-D8EAA2688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34" name="Oval 407">
                <a:extLst>
                  <a:ext uri="{FF2B5EF4-FFF2-40B4-BE49-F238E27FC236}">
                    <a16:creationId xmlns:a16="http://schemas.microsoft.com/office/drawing/2014/main" id="{879C78D4-930F-4221-A1EC-6A7D68E4F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410">
                <a:extLst>
                  <a:ext uri="{FF2B5EF4-FFF2-40B4-BE49-F238E27FC236}">
                    <a16:creationId xmlns:a16="http://schemas.microsoft.com/office/drawing/2014/main" id="{07F6FCB7-2D86-4549-AE03-7D75BC278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411">
                <a:extLst>
                  <a:ext uri="{FF2B5EF4-FFF2-40B4-BE49-F238E27FC236}">
                    <a16:creationId xmlns:a16="http://schemas.microsoft.com/office/drawing/2014/main" id="{6C85FB89-BCD4-4921-BBB4-84A5BF72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" name="Group 249">
                <a:extLst>
                  <a:ext uri="{FF2B5EF4-FFF2-40B4-BE49-F238E27FC236}">
                    <a16:creationId xmlns:a16="http://schemas.microsoft.com/office/drawing/2014/main" id="{D0F0BEB7-A5E0-45BA-A92F-01B4488B6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40" name="Freeform 250">
                  <a:extLst>
                    <a:ext uri="{FF2B5EF4-FFF2-40B4-BE49-F238E27FC236}">
                      <a16:creationId xmlns:a16="http://schemas.microsoft.com/office/drawing/2014/main" id="{367DA0D9-069C-4FAD-9A7A-21ADFBBD9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51">
                  <a:extLst>
                    <a:ext uri="{FF2B5EF4-FFF2-40B4-BE49-F238E27FC236}">
                      <a16:creationId xmlns:a16="http://schemas.microsoft.com/office/drawing/2014/main" id="{CFBBEBB1-1232-40AE-8092-A8808A16D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Line 252">
                <a:extLst>
                  <a:ext uri="{FF2B5EF4-FFF2-40B4-BE49-F238E27FC236}">
                    <a16:creationId xmlns:a16="http://schemas.microsoft.com/office/drawing/2014/main" id="{E38A78CF-2BEB-47A5-856E-2C9FAE28D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53">
                <a:extLst>
                  <a:ext uri="{FF2B5EF4-FFF2-40B4-BE49-F238E27FC236}">
                    <a16:creationId xmlns:a16="http://schemas.microsoft.com/office/drawing/2014/main" id="{78178B56-6B1C-42BF-9674-025F0681B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263">
              <a:extLst>
                <a:ext uri="{FF2B5EF4-FFF2-40B4-BE49-F238E27FC236}">
                  <a16:creationId xmlns:a16="http://schemas.microsoft.com/office/drawing/2014/main" id="{900941EF-B9A3-42B1-BF45-4FC7E0871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26" name="Oval 407">
                <a:extLst>
                  <a:ext uri="{FF2B5EF4-FFF2-40B4-BE49-F238E27FC236}">
                    <a16:creationId xmlns:a16="http://schemas.microsoft.com/office/drawing/2014/main" id="{CF7CB1E9-0F68-4AF0-89AB-569334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410">
                <a:extLst>
                  <a:ext uri="{FF2B5EF4-FFF2-40B4-BE49-F238E27FC236}">
                    <a16:creationId xmlns:a16="http://schemas.microsoft.com/office/drawing/2014/main" id="{22C3F5C4-7299-4E91-9F42-DCAE9ABA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411">
                <a:extLst>
                  <a:ext uri="{FF2B5EF4-FFF2-40B4-BE49-F238E27FC236}">
                    <a16:creationId xmlns:a16="http://schemas.microsoft.com/office/drawing/2014/main" id="{F75B92D2-051D-4220-B2E3-148AF34E9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" name="Group 267">
                <a:extLst>
                  <a:ext uri="{FF2B5EF4-FFF2-40B4-BE49-F238E27FC236}">
                    <a16:creationId xmlns:a16="http://schemas.microsoft.com/office/drawing/2014/main" id="{EFD83B63-21FF-4AA9-B0C0-068CF68516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2" name="Freeform 268">
                  <a:extLst>
                    <a:ext uri="{FF2B5EF4-FFF2-40B4-BE49-F238E27FC236}">
                      <a16:creationId xmlns:a16="http://schemas.microsoft.com/office/drawing/2014/main" id="{BADFDA7A-23F8-43F0-9DC1-A159F1922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269">
                  <a:extLst>
                    <a:ext uri="{FF2B5EF4-FFF2-40B4-BE49-F238E27FC236}">
                      <a16:creationId xmlns:a16="http://schemas.microsoft.com/office/drawing/2014/main" id="{5A172DEA-F791-4972-A1F9-C9AA6D304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5EA5350B-99ED-4131-9770-82915D595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71">
                <a:extLst>
                  <a:ext uri="{FF2B5EF4-FFF2-40B4-BE49-F238E27FC236}">
                    <a16:creationId xmlns:a16="http://schemas.microsoft.com/office/drawing/2014/main" id="{CED2BF93-E659-430D-BDBF-5FB4C733B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Group 272">
            <a:extLst>
              <a:ext uri="{FF2B5EF4-FFF2-40B4-BE49-F238E27FC236}">
                <a16:creationId xmlns:a16="http://schemas.microsoft.com/office/drawing/2014/main" id="{99829659-97C1-43CC-8FB2-582A7C70BBBD}"/>
              </a:ext>
            </a:extLst>
          </p:cNvPr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43" name="Oval 407">
              <a:extLst>
                <a:ext uri="{FF2B5EF4-FFF2-40B4-BE49-F238E27FC236}">
                  <a16:creationId xmlns:a16="http://schemas.microsoft.com/office/drawing/2014/main" id="{06FC2A4F-0DD3-4414-968D-3E58A533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10">
              <a:extLst>
                <a:ext uri="{FF2B5EF4-FFF2-40B4-BE49-F238E27FC236}">
                  <a16:creationId xmlns:a16="http://schemas.microsoft.com/office/drawing/2014/main" id="{8513CAED-32B5-4A2D-AF25-E089CF52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11">
              <a:extLst>
                <a:ext uri="{FF2B5EF4-FFF2-40B4-BE49-F238E27FC236}">
                  <a16:creationId xmlns:a16="http://schemas.microsoft.com/office/drawing/2014/main" id="{1E4F8F70-036E-427E-8E27-F3B3108FB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276">
              <a:extLst>
                <a:ext uri="{FF2B5EF4-FFF2-40B4-BE49-F238E27FC236}">
                  <a16:creationId xmlns:a16="http://schemas.microsoft.com/office/drawing/2014/main" id="{1A1A47EE-5288-4304-BE00-4F9D136CF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277">
                <a:extLst>
                  <a:ext uri="{FF2B5EF4-FFF2-40B4-BE49-F238E27FC236}">
                    <a16:creationId xmlns:a16="http://schemas.microsoft.com/office/drawing/2014/main" id="{56D5F36C-7085-43D3-AFFB-F5D63895C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78">
                <a:extLst>
                  <a:ext uri="{FF2B5EF4-FFF2-40B4-BE49-F238E27FC236}">
                    <a16:creationId xmlns:a16="http://schemas.microsoft.com/office/drawing/2014/main" id="{673DFFD7-8D25-45DD-93D5-47319F5E1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Line 279">
              <a:extLst>
                <a:ext uri="{FF2B5EF4-FFF2-40B4-BE49-F238E27FC236}">
                  <a16:creationId xmlns:a16="http://schemas.microsoft.com/office/drawing/2014/main" id="{47A75B05-BF29-4C46-9ABE-7571B7C67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80">
              <a:extLst>
                <a:ext uri="{FF2B5EF4-FFF2-40B4-BE49-F238E27FC236}">
                  <a16:creationId xmlns:a16="http://schemas.microsoft.com/office/drawing/2014/main" id="{4F9C66A6-ABDA-4593-8983-95DD7C5C6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303">
            <a:extLst>
              <a:ext uri="{FF2B5EF4-FFF2-40B4-BE49-F238E27FC236}">
                <a16:creationId xmlns:a16="http://schemas.microsoft.com/office/drawing/2014/main" id="{7498C7D3-EF45-411B-B168-320E9C3EA608}"/>
              </a:ext>
            </a:extLst>
          </p:cNvPr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03E76A67-EE76-48F2-A66B-032808FFB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E</a:t>
              </a:r>
            </a:p>
          </p:txBody>
        </p:sp>
        <p:sp>
          <p:nvSpPr>
            <p:cNvPr id="53" name="Line 142">
              <a:extLst>
                <a:ext uri="{FF2B5EF4-FFF2-40B4-BE49-F238E27FC236}">
                  <a16:creationId xmlns:a16="http://schemas.microsoft.com/office/drawing/2014/main" id="{3A3B83AF-89A9-4A2C-8D07-0929A69EB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145">
              <a:extLst>
                <a:ext uri="{FF2B5EF4-FFF2-40B4-BE49-F238E27FC236}">
                  <a16:creationId xmlns:a16="http://schemas.microsoft.com/office/drawing/2014/main" id="{5E5CA18B-CB86-463C-98E6-B9FA1EBEA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sp>
          <p:nvSpPr>
            <p:cNvPr id="55" name="Text Box 146">
              <a:extLst>
                <a:ext uri="{FF2B5EF4-FFF2-40B4-BE49-F238E27FC236}">
                  <a16:creationId xmlns:a16="http://schemas.microsoft.com/office/drawing/2014/main" id="{0F4347B5-AA87-4828-BF09-928E2D8F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grpSp>
          <p:nvGrpSpPr>
            <p:cNvPr id="56" name="Group 281">
              <a:extLst>
                <a:ext uri="{FF2B5EF4-FFF2-40B4-BE49-F238E27FC236}">
                  <a16:creationId xmlns:a16="http://schemas.microsoft.com/office/drawing/2014/main" id="{EB37E757-2719-4AFF-A724-75E09118C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7" name="Oval 407">
                <a:extLst>
                  <a:ext uri="{FF2B5EF4-FFF2-40B4-BE49-F238E27FC236}">
                    <a16:creationId xmlns:a16="http://schemas.microsoft.com/office/drawing/2014/main" id="{30104B3C-627C-4FCB-A0D0-EF93A298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10">
                <a:extLst>
                  <a:ext uri="{FF2B5EF4-FFF2-40B4-BE49-F238E27FC236}">
                    <a16:creationId xmlns:a16="http://schemas.microsoft.com/office/drawing/2014/main" id="{61C89369-86AB-4ED6-95A8-EE2D8D935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411">
                <a:extLst>
                  <a:ext uri="{FF2B5EF4-FFF2-40B4-BE49-F238E27FC236}">
                    <a16:creationId xmlns:a16="http://schemas.microsoft.com/office/drawing/2014/main" id="{FD8640CC-32DD-4796-9B07-0491B8414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Group 285">
                <a:extLst>
                  <a:ext uri="{FF2B5EF4-FFF2-40B4-BE49-F238E27FC236}">
                    <a16:creationId xmlns:a16="http://schemas.microsoft.com/office/drawing/2014/main" id="{CA3B37E4-6C8D-4A9F-80F1-1BDFDE73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73" name="Freeform 286">
                  <a:extLst>
                    <a:ext uri="{FF2B5EF4-FFF2-40B4-BE49-F238E27FC236}">
                      <a16:creationId xmlns:a16="http://schemas.microsoft.com/office/drawing/2014/main" id="{BA466F29-5BD4-4D5D-8281-F5B4056C5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87">
                  <a:extLst>
                    <a:ext uri="{FF2B5EF4-FFF2-40B4-BE49-F238E27FC236}">
                      <a16:creationId xmlns:a16="http://schemas.microsoft.com/office/drawing/2014/main" id="{44F3E730-0B9F-4F07-8EEE-DC0107FEA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Line 288">
                <a:extLst>
                  <a:ext uri="{FF2B5EF4-FFF2-40B4-BE49-F238E27FC236}">
                    <a16:creationId xmlns:a16="http://schemas.microsoft.com/office/drawing/2014/main" id="{0A8FF195-457A-4F7A-8B9C-247CCF2F0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89">
                <a:extLst>
                  <a:ext uri="{FF2B5EF4-FFF2-40B4-BE49-F238E27FC236}">
                    <a16:creationId xmlns:a16="http://schemas.microsoft.com/office/drawing/2014/main" id="{C86F94F4-C454-42BB-AF4B-609F66576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290">
              <a:extLst>
                <a:ext uri="{FF2B5EF4-FFF2-40B4-BE49-F238E27FC236}">
                  <a16:creationId xmlns:a16="http://schemas.microsoft.com/office/drawing/2014/main" id="{69767FDC-4A25-4493-A0FC-DCD560F8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59" name="Oval 407">
                <a:extLst>
                  <a:ext uri="{FF2B5EF4-FFF2-40B4-BE49-F238E27FC236}">
                    <a16:creationId xmlns:a16="http://schemas.microsoft.com/office/drawing/2014/main" id="{48382BAE-7531-445B-8EDF-9D262516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410">
                <a:extLst>
                  <a:ext uri="{FF2B5EF4-FFF2-40B4-BE49-F238E27FC236}">
                    <a16:creationId xmlns:a16="http://schemas.microsoft.com/office/drawing/2014/main" id="{3EB99577-FADC-48D4-A6CA-B07A98B2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411">
                <a:extLst>
                  <a:ext uri="{FF2B5EF4-FFF2-40B4-BE49-F238E27FC236}">
                    <a16:creationId xmlns:a16="http://schemas.microsoft.com/office/drawing/2014/main" id="{8E78C1EA-9768-48A5-8DC0-6631BE4F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2" name="Group 294">
                <a:extLst>
                  <a:ext uri="{FF2B5EF4-FFF2-40B4-BE49-F238E27FC236}">
                    <a16:creationId xmlns:a16="http://schemas.microsoft.com/office/drawing/2014/main" id="{DF4ADAEB-2A0C-42C4-899E-4D3A3F1DA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" name="Freeform 295">
                  <a:extLst>
                    <a:ext uri="{FF2B5EF4-FFF2-40B4-BE49-F238E27FC236}">
                      <a16:creationId xmlns:a16="http://schemas.microsoft.com/office/drawing/2014/main" id="{9D506CE6-F915-4426-81FC-39A79DBBF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96">
                  <a:extLst>
                    <a:ext uri="{FF2B5EF4-FFF2-40B4-BE49-F238E27FC236}">
                      <a16:creationId xmlns:a16="http://schemas.microsoft.com/office/drawing/2014/main" id="{C2137A68-AE55-4741-AE91-B281EF68A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" name="Line 297">
                <a:extLst>
                  <a:ext uri="{FF2B5EF4-FFF2-40B4-BE49-F238E27FC236}">
                    <a16:creationId xmlns:a16="http://schemas.microsoft.com/office/drawing/2014/main" id="{1E2676CA-262E-4FF7-8895-A3D976238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298">
                <a:extLst>
                  <a:ext uri="{FF2B5EF4-FFF2-40B4-BE49-F238E27FC236}">
                    <a16:creationId xmlns:a16="http://schemas.microsoft.com/office/drawing/2014/main" id="{A92828F5-2CAD-47DC-AB08-62B3B64A2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Text Box 299">
              <a:extLst>
                <a:ext uri="{FF2B5EF4-FFF2-40B4-BE49-F238E27FC236}">
                  <a16:creationId xmlns:a16="http://schemas.microsoft.com/office/drawing/2014/main" id="{C2E3A3E6-1AF7-4067-8368-35CF239D3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F</a:t>
              </a:r>
            </a:p>
          </p:txBody>
        </p:sp>
      </p:grpSp>
      <p:sp>
        <p:nvSpPr>
          <p:cNvPr id="75" name="Text Box 300">
            <a:extLst>
              <a:ext uri="{FF2B5EF4-FFF2-40B4-BE49-F238E27FC236}">
                <a16:creationId xmlns:a16="http://schemas.microsoft.com/office/drawing/2014/main" id="{ECBCFD55-C774-46D1-BAD8-259AE6E1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C</a:t>
            </a:r>
          </a:p>
        </p:txBody>
      </p:sp>
      <p:sp>
        <p:nvSpPr>
          <p:cNvPr id="76" name="Text Box 301">
            <a:extLst>
              <a:ext uri="{FF2B5EF4-FFF2-40B4-BE49-F238E27FC236}">
                <a16:creationId xmlns:a16="http://schemas.microsoft.com/office/drawing/2014/main" id="{6D7A2F5B-22FF-4CD1-A24D-B5B24D5B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D</a:t>
            </a:r>
          </a:p>
        </p:txBody>
      </p:sp>
      <p:grpSp>
        <p:nvGrpSpPr>
          <p:cNvPr id="77" name="Group 354">
            <a:extLst>
              <a:ext uri="{FF2B5EF4-FFF2-40B4-BE49-F238E27FC236}">
                <a16:creationId xmlns:a16="http://schemas.microsoft.com/office/drawing/2014/main" id="{8A9D24F0-EEEB-4E5F-9AD9-39A60CC82E4C}"/>
              </a:ext>
            </a:extLst>
          </p:cNvPr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78" name="Rectangle 67">
              <a:extLst>
                <a:ext uri="{FF2B5EF4-FFF2-40B4-BE49-F238E27FC236}">
                  <a16:creationId xmlns:a16="http://schemas.microsoft.com/office/drawing/2014/main" id="{6CC90B0A-67DB-4871-BA70-C30859AF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29ECD212-C9FD-4B9B-A736-FB67E984B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logical view:</a:t>
              </a:r>
            </a:p>
          </p:txBody>
        </p:sp>
        <p:sp>
          <p:nvSpPr>
            <p:cNvPr id="80" name="Text Box 244">
              <a:extLst>
                <a:ext uri="{FF2B5EF4-FFF2-40B4-BE49-F238E27FC236}">
                  <a16:creationId xmlns:a16="http://schemas.microsoft.com/office/drawing/2014/main" id="{7B459036-D8A4-4D12-9984-D88006033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81" name="Group 304">
              <a:extLst>
                <a:ext uri="{FF2B5EF4-FFF2-40B4-BE49-F238E27FC236}">
                  <a16:creationId xmlns:a16="http://schemas.microsoft.com/office/drawing/2014/main" id="{D4C35DD3-5286-4EAB-9C11-DE929DAD4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06" name="Text Box 305">
                <a:extLst>
                  <a:ext uri="{FF2B5EF4-FFF2-40B4-BE49-F238E27FC236}">
                    <a16:creationId xmlns:a16="http://schemas.microsoft.com/office/drawing/2014/main" id="{4A2E24AD-6A60-479E-9519-F8BB95E8B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107" name="Line 306">
                <a:extLst>
                  <a:ext uri="{FF2B5EF4-FFF2-40B4-BE49-F238E27FC236}">
                    <a16:creationId xmlns:a16="http://schemas.microsoft.com/office/drawing/2014/main" id="{13E7E7DC-8A21-42F6-88AB-041FA239A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Text Box 307">
                <a:extLst>
                  <a:ext uri="{FF2B5EF4-FFF2-40B4-BE49-F238E27FC236}">
                    <a16:creationId xmlns:a16="http://schemas.microsoft.com/office/drawing/2014/main" id="{5EBC9E88-A12A-46F4-91C8-67821D1D4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sp>
            <p:nvSpPr>
              <p:cNvPr id="109" name="Text Box 308">
                <a:extLst>
                  <a:ext uri="{FF2B5EF4-FFF2-40B4-BE49-F238E27FC236}">
                    <a16:creationId xmlns:a16="http://schemas.microsoft.com/office/drawing/2014/main" id="{0FD35897-EB0D-4D39-8041-1C32B95B8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grpSp>
            <p:nvGrpSpPr>
              <p:cNvPr id="110" name="Group 309">
                <a:extLst>
                  <a:ext uri="{FF2B5EF4-FFF2-40B4-BE49-F238E27FC236}">
                    <a16:creationId xmlns:a16="http://schemas.microsoft.com/office/drawing/2014/main" id="{F87823A4-131B-4ABB-AD9B-29E679C529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21" name="Oval 407">
                  <a:extLst>
                    <a:ext uri="{FF2B5EF4-FFF2-40B4-BE49-F238E27FC236}">
                      <a16:creationId xmlns:a16="http://schemas.microsoft.com/office/drawing/2014/main" id="{801D120D-E4F3-44C5-979A-27BD59F79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410">
                  <a:extLst>
                    <a:ext uri="{FF2B5EF4-FFF2-40B4-BE49-F238E27FC236}">
                      <a16:creationId xmlns:a16="http://schemas.microsoft.com/office/drawing/2014/main" id="{FBF749FC-FA97-4A9A-93B9-9EA32524C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Oval 411">
                  <a:extLst>
                    <a:ext uri="{FF2B5EF4-FFF2-40B4-BE49-F238E27FC236}">
                      <a16:creationId xmlns:a16="http://schemas.microsoft.com/office/drawing/2014/main" id="{D0F793A3-399C-4C6F-B5F0-D4465A734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up 313">
                  <a:extLst>
                    <a:ext uri="{FF2B5EF4-FFF2-40B4-BE49-F238E27FC236}">
                      <a16:creationId xmlns:a16="http://schemas.microsoft.com/office/drawing/2014/main" id="{5FFFD9AD-F8F4-47FD-89FA-D5D4122A27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27" name="Freeform 314">
                    <a:extLst>
                      <a:ext uri="{FF2B5EF4-FFF2-40B4-BE49-F238E27FC236}">
                        <a16:creationId xmlns:a16="http://schemas.microsoft.com/office/drawing/2014/main" id="{5E0C41B8-46EF-4304-91D4-B45F85060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315">
                    <a:extLst>
                      <a:ext uri="{FF2B5EF4-FFF2-40B4-BE49-F238E27FC236}">
                        <a16:creationId xmlns:a16="http://schemas.microsoft.com/office/drawing/2014/main" id="{6E5136DC-75F8-4189-A6C0-9586AA201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5" name="Line 316">
                  <a:extLst>
                    <a:ext uri="{FF2B5EF4-FFF2-40B4-BE49-F238E27FC236}">
                      <a16:creationId xmlns:a16="http://schemas.microsoft.com/office/drawing/2014/main" id="{17A40003-E217-4DCC-B9EE-7058D49A3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317">
                  <a:extLst>
                    <a:ext uri="{FF2B5EF4-FFF2-40B4-BE49-F238E27FC236}">
                      <a16:creationId xmlns:a16="http://schemas.microsoft.com/office/drawing/2014/main" id="{339D34F8-1910-4A83-AFAE-39C9A5E4E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318">
                <a:extLst>
                  <a:ext uri="{FF2B5EF4-FFF2-40B4-BE49-F238E27FC236}">
                    <a16:creationId xmlns:a16="http://schemas.microsoft.com/office/drawing/2014/main" id="{1FE1B3D0-DCF2-4C9A-BE63-4C6B49722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3" name="Oval 407">
                  <a:extLst>
                    <a:ext uri="{FF2B5EF4-FFF2-40B4-BE49-F238E27FC236}">
                      <a16:creationId xmlns:a16="http://schemas.microsoft.com/office/drawing/2014/main" id="{B6ADB5D7-C9EE-4D0F-8920-B99903460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 410">
                  <a:extLst>
                    <a:ext uri="{FF2B5EF4-FFF2-40B4-BE49-F238E27FC236}">
                      <a16:creationId xmlns:a16="http://schemas.microsoft.com/office/drawing/2014/main" id="{E2C34813-0652-4342-97B8-146A4CCF1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Oval 411">
                  <a:extLst>
                    <a:ext uri="{FF2B5EF4-FFF2-40B4-BE49-F238E27FC236}">
                      <a16:creationId xmlns:a16="http://schemas.microsoft.com/office/drawing/2014/main" id="{58BDF50C-C083-4E82-AF48-275943F3A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322">
                  <a:extLst>
                    <a:ext uri="{FF2B5EF4-FFF2-40B4-BE49-F238E27FC236}">
                      <a16:creationId xmlns:a16="http://schemas.microsoft.com/office/drawing/2014/main" id="{33830981-C46A-4C36-9560-ED3C795275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9" name="Freeform 323">
                    <a:extLst>
                      <a:ext uri="{FF2B5EF4-FFF2-40B4-BE49-F238E27FC236}">
                        <a16:creationId xmlns:a16="http://schemas.microsoft.com/office/drawing/2014/main" id="{CAC4EB27-A2D8-42A2-A42D-29E4182927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324">
                    <a:extLst>
                      <a:ext uri="{FF2B5EF4-FFF2-40B4-BE49-F238E27FC236}">
                        <a16:creationId xmlns:a16="http://schemas.microsoft.com/office/drawing/2014/main" id="{5741E418-D173-40D5-A5A6-603368B7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7" name="Line 325">
                  <a:extLst>
                    <a:ext uri="{FF2B5EF4-FFF2-40B4-BE49-F238E27FC236}">
                      <a16:creationId xmlns:a16="http://schemas.microsoft.com/office/drawing/2014/main" id="{F2E193CA-73D0-47CF-8A19-6D6E00DB0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326">
                  <a:extLst>
                    <a:ext uri="{FF2B5EF4-FFF2-40B4-BE49-F238E27FC236}">
                      <a16:creationId xmlns:a16="http://schemas.microsoft.com/office/drawing/2014/main" id="{EE3C258C-E925-4AA9-A4B3-B8B6BBE6F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327">
                <a:extLst>
                  <a:ext uri="{FF2B5EF4-FFF2-40B4-BE49-F238E27FC236}">
                    <a16:creationId xmlns:a16="http://schemas.microsoft.com/office/drawing/2014/main" id="{90C32AC6-365F-491D-B6CB-1F6410219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F</a:t>
                </a:r>
              </a:p>
            </p:txBody>
          </p:sp>
        </p:grpSp>
        <p:grpSp>
          <p:nvGrpSpPr>
            <p:cNvPr id="82" name="Group 329">
              <a:extLst>
                <a:ext uri="{FF2B5EF4-FFF2-40B4-BE49-F238E27FC236}">
                  <a16:creationId xmlns:a16="http://schemas.microsoft.com/office/drawing/2014/main" id="{07F29EB3-3E05-4427-946E-872EEA42A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83" name="Text Box 330">
                <a:extLst>
                  <a:ext uri="{FF2B5EF4-FFF2-40B4-BE49-F238E27FC236}">
                    <a16:creationId xmlns:a16="http://schemas.microsoft.com/office/drawing/2014/main" id="{2259236B-D2FA-4B11-984D-184B9D3D3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84" name="Text Box 331">
                <a:extLst>
                  <a:ext uri="{FF2B5EF4-FFF2-40B4-BE49-F238E27FC236}">
                    <a16:creationId xmlns:a16="http://schemas.microsoft.com/office/drawing/2014/main" id="{ECBB3462-D35A-4D1D-9108-C77A78129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B</a:t>
                </a:r>
              </a:p>
            </p:txBody>
          </p:sp>
          <p:sp>
            <p:nvSpPr>
              <p:cNvPr id="85" name="Line 332">
                <a:extLst>
                  <a:ext uri="{FF2B5EF4-FFF2-40B4-BE49-F238E27FC236}">
                    <a16:creationId xmlns:a16="http://schemas.microsoft.com/office/drawing/2014/main" id="{D4971F13-1B1D-432C-94C3-D2C503B0B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Text Box 333">
                <a:extLst>
                  <a:ext uri="{FF2B5EF4-FFF2-40B4-BE49-F238E27FC236}">
                    <a16:creationId xmlns:a16="http://schemas.microsoft.com/office/drawing/2014/main" id="{730F98BB-EA5C-4DEA-9E67-5449D43FE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sp>
            <p:nvSpPr>
              <p:cNvPr id="87" name="Text Box 334">
                <a:extLst>
                  <a:ext uri="{FF2B5EF4-FFF2-40B4-BE49-F238E27FC236}">
                    <a16:creationId xmlns:a16="http://schemas.microsoft.com/office/drawing/2014/main" id="{B8A7AB4A-1060-4BC5-A2BD-80434AFE5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grpSp>
            <p:nvGrpSpPr>
              <p:cNvPr id="88" name="Group 335">
                <a:extLst>
                  <a:ext uri="{FF2B5EF4-FFF2-40B4-BE49-F238E27FC236}">
                    <a16:creationId xmlns:a16="http://schemas.microsoft.com/office/drawing/2014/main" id="{85918F89-2FDF-41EA-B482-2B2EAD2F5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98" name="Oval 407">
                  <a:extLst>
                    <a:ext uri="{FF2B5EF4-FFF2-40B4-BE49-F238E27FC236}">
                      <a16:creationId xmlns:a16="http://schemas.microsoft.com/office/drawing/2014/main" id="{65C2FDC6-FDE8-41B4-8CEF-0FE8E6E10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410">
                  <a:extLst>
                    <a:ext uri="{FF2B5EF4-FFF2-40B4-BE49-F238E27FC236}">
                      <a16:creationId xmlns:a16="http://schemas.microsoft.com/office/drawing/2014/main" id="{40093B51-F55E-4595-A158-39E3F15B2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Oval 411">
                  <a:extLst>
                    <a:ext uri="{FF2B5EF4-FFF2-40B4-BE49-F238E27FC236}">
                      <a16:creationId xmlns:a16="http://schemas.microsoft.com/office/drawing/2014/main" id="{80B178AC-E8FF-4BC1-B874-44C38F90D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1" name="Group 339">
                  <a:extLst>
                    <a:ext uri="{FF2B5EF4-FFF2-40B4-BE49-F238E27FC236}">
                      <a16:creationId xmlns:a16="http://schemas.microsoft.com/office/drawing/2014/main" id="{0735B71F-E19A-44D3-AFB3-2A80521C69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04" name="Freeform 340">
                    <a:extLst>
                      <a:ext uri="{FF2B5EF4-FFF2-40B4-BE49-F238E27FC236}">
                        <a16:creationId xmlns:a16="http://schemas.microsoft.com/office/drawing/2014/main" id="{EBAEE071-7464-474B-AAB1-652FA3982B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341">
                    <a:extLst>
                      <a:ext uri="{FF2B5EF4-FFF2-40B4-BE49-F238E27FC236}">
                        <a16:creationId xmlns:a16="http://schemas.microsoft.com/office/drawing/2014/main" id="{1EEC1397-F2BF-4803-9C9D-6E91EFE839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" name="Line 342">
                  <a:extLst>
                    <a:ext uri="{FF2B5EF4-FFF2-40B4-BE49-F238E27FC236}">
                      <a16:creationId xmlns:a16="http://schemas.microsoft.com/office/drawing/2014/main" id="{44F463E4-C077-436C-A99B-95BAA84C1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Line 343">
                  <a:extLst>
                    <a:ext uri="{FF2B5EF4-FFF2-40B4-BE49-F238E27FC236}">
                      <a16:creationId xmlns:a16="http://schemas.microsoft.com/office/drawing/2014/main" id="{F28F7149-1BF9-41E8-BBD3-A910B89FE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Group 344">
                <a:extLst>
                  <a:ext uri="{FF2B5EF4-FFF2-40B4-BE49-F238E27FC236}">
                    <a16:creationId xmlns:a16="http://schemas.microsoft.com/office/drawing/2014/main" id="{E694C510-7B97-458A-8DFD-D8DFB2178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90" name="Oval 407">
                  <a:extLst>
                    <a:ext uri="{FF2B5EF4-FFF2-40B4-BE49-F238E27FC236}">
                      <a16:creationId xmlns:a16="http://schemas.microsoft.com/office/drawing/2014/main" id="{48D5B9A8-0A40-4702-942B-FC85040EF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Rectangle 410">
                  <a:extLst>
                    <a:ext uri="{FF2B5EF4-FFF2-40B4-BE49-F238E27FC236}">
                      <a16:creationId xmlns:a16="http://schemas.microsoft.com/office/drawing/2014/main" id="{69090FC4-4F9B-458B-B800-1992AAC2C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Oval 411">
                  <a:extLst>
                    <a:ext uri="{FF2B5EF4-FFF2-40B4-BE49-F238E27FC236}">
                      <a16:creationId xmlns:a16="http://schemas.microsoft.com/office/drawing/2014/main" id="{E70C02E7-6138-4A87-A8CA-E253ED7AE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3" name="Group 348">
                  <a:extLst>
                    <a:ext uri="{FF2B5EF4-FFF2-40B4-BE49-F238E27FC236}">
                      <a16:creationId xmlns:a16="http://schemas.microsoft.com/office/drawing/2014/main" id="{C9D1B3E1-A33D-45D6-B118-4D1B8F6849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6" name="Freeform 349">
                    <a:extLst>
                      <a:ext uri="{FF2B5EF4-FFF2-40B4-BE49-F238E27FC236}">
                        <a16:creationId xmlns:a16="http://schemas.microsoft.com/office/drawing/2014/main" id="{61E6891F-DEC3-4E8A-8568-CAE2C731D8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350">
                    <a:extLst>
                      <a:ext uri="{FF2B5EF4-FFF2-40B4-BE49-F238E27FC236}">
                        <a16:creationId xmlns:a16="http://schemas.microsoft.com/office/drawing/2014/main" id="{1C62EAD3-E099-41E1-9414-0AD98D6869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" name="Line 351">
                  <a:extLst>
                    <a:ext uri="{FF2B5EF4-FFF2-40B4-BE49-F238E27FC236}">
                      <a16:creationId xmlns:a16="http://schemas.microsoft.com/office/drawing/2014/main" id="{0F40E6A4-F22C-45B2-AEED-5D1756D38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Line 352">
                  <a:extLst>
                    <a:ext uri="{FF2B5EF4-FFF2-40B4-BE49-F238E27FC236}">
                      <a16:creationId xmlns:a16="http://schemas.microsoft.com/office/drawing/2014/main" id="{604583E0-D5BD-43B8-9A37-06AD22F08B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89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5ACDF-6F1B-4328-BCF5-0CA5EA6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IPv6-in-IPv4 </a:t>
            </a:r>
            <a:r>
              <a:rPr lang="zh-CN" altLang="en-US" dirty="0"/>
              <a:t>隧道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3CD45-D9F0-49C6-8588-1EC37BFE3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5" name="Group 352">
            <a:extLst>
              <a:ext uri="{FF2B5EF4-FFF2-40B4-BE49-F238E27FC236}">
                <a16:creationId xmlns:a16="http://schemas.microsoft.com/office/drawing/2014/main" id="{69A99829-A7D5-4F70-90C0-CB201E1C587E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3384551"/>
            <a:ext cx="817562" cy="2981325"/>
            <a:chOff x="1611" y="2132"/>
            <a:chExt cx="515" cy="1878"/>
          </a:xfrm>
        </p:grpSpPr>
        <p:grpSp>
          <p:nvGrpSpPr>
            <p:cNvPr id="6" name="Group 212">
              <a:extLst>
                <a:ext uri="{FF2B5EF4-FFF2-40B4-BE49-F238E27FC236}">
                  <a16:creationId xmlns:a16="http://schemas.microsoft.com/office/drawing/2014/main" id="{10B05FE1-6027-4FC9-B2AC-43B166C69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0" name="Rectangle 183">
                <a:extLst>
                  <a:ext uri="{FF2B5EF4-FFF2-40B4-BE49-F238E27FC236}">
                    <a16:creationId xmlns:a16="http://schemas.microsoft.com/office/drawing/2014/main" id="{EF949CE0-95C5-4DA3-9EAC-372D1AFE1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1" name="Text Box 184">
                <a:extLst>
                  <a:ext uri="{FF2B5EF4-FFF2-40B4-BE49-F238E27FC236}">
                    <a16:creationId xmlns:a16="http://schemas.microsoft.com/office/drawing/2014/main" id="{2535DA4C-CB9C-4FB0-9B1F-3502E91E5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/>
                  <a:t>flow: X</a:t>
                </a:r>
              </a:p>
              <a:p>
                <a:r>
                  <a:rPr lang="en-US" altLang="zh-CN" sz="1400"/>
                  <a:t>src: A</a:t>
                </a:r>
              </a:p>
              <a:p>
                <a:r>
                  <a:rPr lang="en-US" altLang="zh-CN" sz="1400"/>
                  <a:t>dest: F</a:t>
                </a:r>
              </a:p>
              <a:p>
                <a:endParaRPr lang="en-US" altLang="zh-CN" sz="1400"/>
              </a:p>
              <a:p>
                <a:endParaRPr lang="en-US" altLang="zh-CN" sz="1400"/>
              </a:p>
              <a:p>
                <a:r>
                  <a:rPr lang="en-US" altLang="zh-CN" sz="1400"/>
                  <a:t>data</a:t>
                </a:r>
              </a:p>
            </p:txBody>
          </p:sp>
        </p:grpSp>
        <p:sp>
          <p:nvSpPr>
            <p:cNvPr id="7" name="Line 194">
              <a:extLst>
                <a:ext uri="{FF2B5EF4-FFF2-40B4-BE49-F238E27FC236}">
                  <a16:creationId xmlns:a16="http://schemas.microsoft.com/office/drawing/2014/main" id="{56A2A6EA-416E-441B-9429-136843B33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204">
              <a:extLst>
                <a:ext uri="{FF2B5EF4-FFF2-40B4-BE49-F238E27FC236}">
                  <a16:creationId xmlns:a16="http://schemas.microsoft.com/office/drawing/2014/main" id="{747B744D-477C-45BF-AD79-C9512B506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/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/>
                <a:t>IPv6</a:t>
              </a:r>
            </a:p>
          </p:txBody>
        </p:sp>
        <p:sp>
          <p:nvSpPr>
            <p:cNvPr id="9" name="Line 205">
              <a:extLst>
                <a:ext uri="{FF2B5EF4-FFF2-40B4-BE49-F238E27FC236}">
                  <a16:creationId xmlns:a16="http://schemas.microsoft.com/office/drawing/2014/main" id="{E1F7AF13-84CD-4ADB-9C1D-1804386DA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353">
            <a:extLst>
              <a:ext uri="{FF2B5EF4-FFF2-40B4-BE49-F238E27FC236}">
                <a16:creationId xmlns:a16="http://schemas.microsoft.com/office/drawing/2014/main" id="{1DC06253-83A3-4212-80F0-D60891A38310}"/>
              </a:ext>
            </a:extLst>
          </p:cNvPr>
          <p:cNvGrpSpPr>
            <a:grpSpLocks/>
          </p:cNvGrpSpPr>
          <p:nvPr/>
        </p:nvGrpSpPr>
        <p:grpSpPr bwMode="auto">
          <a:xfrm>
            <a:off x="5056188" y="3376614"/>
            <a:ext cx="1725612" cy="3114675"/>
            <a:chOff x="2225" y="2127"/>
            <a:chExt cx="1087" cy="1962"/>
          </a:xfrm>
        </p:grpSpPr>
        <p:grpSp>
          <p:nvGrpSpPr>
            <p:cNvPr id="13" name="Group 216">
              <a:extLst>
                <a:ext uri="{FF2B5EF4-FFF2-40B4-BE49-F238E27FC236}">
                  <a16:creationId xmlns:a16="http://schemas.microsoft.com/office/drawing/2014/main" id="{9D3B814A-4D5D-4AF5-B3F1-D140280B6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7" name="Rectangle 189">
                <a:extLst>
                  <a:ext uri="{FF2B5EF4-FFF2-40B4-BE49-F238E27FC236}">
                    <a16:creationId xmlns:a16="http://schemas.microsoft.com/office/drawing/2014/main" id="{2BC5D56D-7D75-4D75-AABA-7C356A515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18" name="Group 190">
                <a:extLst>
                  <a:ext uri="{FF2B5EF4-FFF2-40B4-BE49-F238E27FC236}">
                    <a16:creationId xmlns:a16="http://schemas.microsoft.com/office/drawing/2014/main" id="{230B421E-7164-41BD-958C-2A8F96675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20" name="Rectangle 191">
                  <a:extLst>
                    <a:ext uri="{FF2B5EF4-FFF2-40B4-BE49-F238E27FC236}">
                      <a16:creationId xmlns:a16="http://schemas.microsoft.com/office/drawing/2014/main" id="{45A95308-B50E-4D92-B416-B9B70977E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21" name="Text Box 192">
                  <a:extLst>
                    <a:ext uri="{FF2B5EF4-FFF2-40B4-BE49-F238E27FC236}">
                      <a16:creationId xmlns:a16="http://schemas.microsoft.com/office/drawing/2014/main" id="{C6D8F3AC-3A62-4487-B16C-4C20C90524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/>
                    <a:t>Flow: X</a:t>
                  </a:r>
                </a:p>
                <a:p>
                  <a:r>
                    <a:rPr lang="en-US" altLang="zh-CN" sz="1400"/>
                    <a:t>Src: A</a:t>
                  </a:r>
                </a:p>
                <a:p>
                  <a:r>
                    <a:rPr lang="en-US" altLang="zh-CN" sz="1400"/>
                    <a:t>Dest: F</a:t>
                  </a:r>
                </a:p>
                <a:p>
                  <a:endParaRPr lang="en-US" altLang="zh-CN" sz="1400"/>
                </a:p>
                <a:p>
                  <a:endParaRPr lang="en-US" altLang="zh-CN" sz="1400"/>
                </a:p>
                <a:p>
                  <a:r>
                    <a:rPr lang="en-US" altLang="zh-CN" sz="1400"/>
                    <a:t>data</a:t>
                  </a:r>
                </a:p>
              </p:txBody>
            </p:sp>
          </p:grpSp>
          <p:sp>
            <p:nvSpPr>
              <p:cNvPr id="19" name="Text Box 193">
                <a:extLst>
                  <a:ext uri="{FF2B5EF4-FFF2-40B4-BE49-F238E27FC236}">
                    <a16:creationId xmlns:a16="http://schemas.microsoft.com/office/drawing/2014/main" id="{C426C676-ED00-4E88-81F9-16862872E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zh-CN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  <p:sp>
          <p:nvSpPr>
            <p:cNvPr id="14" name="Line 195">
              <a:extLst>
                <a:ext uri="{FF2B5EF4-FFF2-40B4-BE49-F238E27FC236}">
                  <a16:creationId xmlns:a16="http://schemas.microsoft.com/office/drawing/2014/main" id="{2C166F7F-7B13-4E03-966C-67F70452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8">
              <a:extLst>
                <a:ext uri="{FF2B5EF4-FFF2-40B4-BE49-F238E27FC236}">
                  <a16:creationId xmlns:a16="http://schemas.microsoft.com/office/drawing/2014/main" id="{7855C449-16A7-49CB-96F2-5A227C563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108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dirty="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dirty="0"/>
                <a:t>IPv6 inside IPv4</a:t>
              </a:r>
            </a:p>
          </p:txBody>
        </p:sp>
        <p:sp>
          <p:nvSpPr>
            <p:cNvPr id="16" name="Line 209">
              <a:extLst>
                <a:ext uri="{FF2B5EF4-FFF2-40B4-BE49-F238E27FC236}">
                  <a16:creationId xmlns:a16="http://schemas.microsoft.com/office/drawing/2014/main" id="{216F6564-3542-4EC6-AE01-EF26DD2A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355">
            <a:extLst>
              <a:ext uri="{FF2B5EF4-FFF2-40B4-BE49-F238E27FC236}">
                <a16:creationId xmlns:a16="http://schemas.microsoft.com/office/drawing/2014/main" id="{45C86E90-19DE-442D-852E-16EA3D9C49F0}"/>
              </a:ext>
            </a:extLst>
          </p:cNvPr>
          <p:cNvGrpSpPr>
            <a:grpSpLocks/>
          </p:cNvGrpSpPr>
          <p:nvPr/>
        </p:nvGrpSpPr>
        <p:grpSpPr bwMode="auto">
          <a:xfrm>
            <a:off x="8272463" y="3379789"/>
            <a:ext cx="881062" cy="2998787"/>
            <a:chOff x="4251" y="2129"/>
            <a:chExt cx="555" cy="1889"/>
          </a:xfrm>
        </p:grpSpPr>
        <p:sp>
          <p:nvSpPr>
            <p:cNvPr id="23" name="Line 197">
              <a:extLst>
                <a:ext uri="{FF2B5EF4-FFF2-40B4-BE49-F238E27FC236}">
                  <a16:creationId xmlns:a16="http://schemas.microsoft.com/office/drawing/2014/main" id="{A906AA9F-9E42-474D-92E6-5FF8F405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06">
              <a:extLst>
                <a:ext uri="{FF2B5EF4-FFF2-40B4-BE49-F238E27FC236}">
                  <a16:creationId xmlns:a16="http://schemas.microsoft.com/office/drawing/2014/main" id="{FDEB671E-4798-4F06-966E-087E529E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/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/>
                <a:t>IPv6</a:t>
              </a:r>
            </a:p>
          </p:txBody>
        </p:sp>
        <p:sp>
          <p:nvSpPr>
            <p:cNvPr id="25" name="Line 207">
              <a:extLst>
                <a:ext uri="{FF2B5EF4-FFF2-40B4-BE49-F238E27FC236}">
                  <a16:creationId xmlns:a16="http://schemas.microsoft.com/office/drawing/2014/main" id="{3B22FEBF-99AB-4339-AB0C-CD8C21D70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" name="Group 213">
              <a:extLst>
                <a:ext uri="{FF2B5EF4-FFF2-40B4-BE49-F238E27FC236}">
                  <a16:creationId xmlns:a16="http://schemas.microsoft.com/office/drawing/2014/main" id="{88E23BDF-4FE4-4246-A9CC-ADC04DB2C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27" name="Rectangle 214">
                <a:extLst>
                  <a:ext uri="{FF2B5EF4-FFF2-40B4-BE49-F238E27FC236}">
                    <a16:creationId xmlns:a16="http://schemas.microsoft.com/office/drawing/2014/main" id="{83738ADE-BBC7-4D45-BF52-F0331129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28" name="Text Box 215">
                <a:extLst>
                  <a:ext uri="{FF2B5EF4-FFF2-40B4-BE49-F238E27FC236}">
                    <a16:creationId xmlns:a16="http://schemas.microsoft.com/office/drawing/2014/main" id="{68DB787D-D501-42AD-A6FB-A1DD75887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/>
                  <a:t>flow: X</a:t>
                </a:r>
              </a:p>
              <a:p>
                <a:r>
                  <a:rPr lang="en-US" altLang="zh-CN" sz="1400"/>
                  <a:t>src: A</a:t>
                </a:r>
              </a:p>
              <a:p>
                <a:r>
                  <a:rPr lang="en-US" altLang="zh-CN" sz="1400"/>
                  <a:t>dest: F</a:t>
                </a:r>
              </a:p>
              <a:p>
                <a:endParaRPr lang="en-US" altLang="zh-CN" sz="1400"/>
              </a:p>
              <a:p>
                <a:endParaRPr lang="en-US" altLang="zh-CN" sz="1400"/>
              </a:p>
              <a:p>
                <a:r>
                  <a:rPr lang="en-US" altLang="zh-CN" sz="1400"/>
                  <a:t>data</a:t>
                </a:r>
              </a:p>
            </p:txBody>
          </p:sp>
        </p:grpSp>
      </p:grpSp>
      <p:grpSp>
        <p:nvGrpSpPr>
          <p:cNvPr id="29" name="Group 354">
            <a:extLst>
              <a:ext uri="{FF2B5EF4-FFF2-40B4-BE49-F238E27FC236}">
                <a16:creationId xmlns:a16="http://schemas.microsoft.com/office/drawing/2014/main" id="{2A60E169-63E4-4E3C-8C07-C39CA09C6F05}"/>
              </a:ext>
            </a:extLst>
          </p:cNvPr>
          <p:cNvGrpSpPr>
            <a:grpSpLocks/>
          </p:cNvGrpSpPr>
          <p:nvPr/>
        </p:nvGrpSpPr>
        <p:grpSpPr bwMode="auto">
          <a:xfrm>
            <a:off x="6853238" y="3378202"/>
            <a:ext cx="1654174" cy="3125788"/>
            <a:chOff x="3357" y="2128"/>
            <a:chExt cx="1042" cy="1969"/>
          </a:xfrm>
        </p:grpSpPr>
        <p:sp>
          <p:nvSpPr>
            <p:cNvPr id="30" name="Line 196">
              <a:extLst>
                <a:ext uri="{FF2B5EF4-FFF2-40B4-BE49-F238E27FC236}">
                  <a16:creationId xmlns:a16="http://schemas.microsoft.com/office/drawing/2014/main" id="{0A1748D3-7205-46BB-A13B-2A963526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 Box 210">
              <a:extLst>
                <a:ext uri="{FF2B5EF4-FFF2-40B4-BE49-F238E27FC236}">
                  <a16:creationId xmlns:a16="http://schemas.microsoft.com/office/drawing/2014/main" id="{368D0662-F512-46E7-9418-8E92B32B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3775"/>
              <a:ext cx="104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dirty="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dirty="0"/>
                <a:t>IPv6 inside IPv4</a:t>
              </a:r>
            </a:p>
          </p:txBody>
        </p:sp>
        <p:sp>
          <p:nvSpPr>
            <p:cNvPr id="32" name="Line 211">
              <a:extLst>
                <a:ext uri="{FF2B5EF4-FFF2-40B4-BE49-F238E27FC236}">
                  <a16:creationId xmlns:a16="http://schemas.microsoft.com/office/drawing/2014/main" id="{A6354A96-58C0-4FAD-B578-48ED08F9E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" name="Group 217">
              <a:extLst>
                <a:ext uri="{FF2B5EF4-FFF2-40B4-BE49-F238E27FC236}">
                  <a16:creationId xmlns:a16="http://schemas.microsoft.com/office/drawing/2014/main" id="{C522775C-875D-4C62-A1BB-063889AFB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34" name="Rectangle 218">
                <a:extLst>
                  <a:ext uri="{FF2B5EF4-FFF2-40B4-BE49-F238E27FC236}">
                    <a16:creationId xmlns:a16="http://schemas.microsoft.com/office/drawing/2014/main" id="{0C003F42-8F9B-4AC3-A660-1ADD5EAF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35" name="Group 219">
                <a:extLst>
                  <a:ext uri="{FF2B5EF4-FFF2-40B4-BE49-F238E27FC236}">
                    <a16:creationId xmlns:a16="http://schemas.microsoft.com/office/drawing/2014/main" id="{456FD88F-BA03-46E4-8DF5-E3B8643856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7" name="Rectangle 220">
                  <a:extLst>
                    <a:ext uri="{FF2B5EF4-FFF2-40B4-BE49-F238E27FC236}">
                      <a16:creationId xmlns:a16="http://schemas.microsoft.com/office/drawing/2014/main" id="{796E5777-AE59-46CC-955A-B67AF653E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38" name="Text Box 221">
                  <a:extLst>
                    <a:ext uri="{FF2B5EF4-FFF2-40B4-BE49-F238E27FC236}">
                      <a16:creationId xmlns:a16="http://schemas.microsoft.com/office/drawing/2014/main" id="{1D85CD4A-2664-4CF8-8AD0-38E3082C0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/>
                    <a:t>Flow: X</a:t>
                  </a:r>
                </a:p>
                <a:p>
                  <a:r>
                    <a:rPr lang="en-US" altLang="zh-CN" sz="1400"/>
                    <a:t>Src: A</a:t>
                  </a:r>
                </a:p>
                <a:p>
                  <a:r>
                    <a:rPr lang="en-US" altLang="zh-CN" sz="1400"/>
                    <a:t>Dest: F</a:t>
                  </a:r>
                </a:p>
                <a:p>
                  <a:endParaRPr lang="en-US" altLang="zh-CN" sz="1400"/>
                </a:p>
                <a:p>
                  <a:endParaRPr lang="en-US" altLang="zh-CN" sz="1400"/>
                </a:p>
                <a:p>
                  <a:r>
                    <a:rPr lang="en-US" altLang="zh-CN" sz="1400"/>
                    <a:t>data</a:t>
                  </a:r>
                </a:p>
              </p:txBody>
            </p:sp>
          </p:grpSp>
          <p:sp>
            <p:nvSpPr>
              <p:cNvPr id="36" name="Text Box 222">
                <a:extLst>
                  <a:ext uri="{FF2B5EF4-FFF2-40B4-BE49-F238E27FC236}">
                    <a16:creationId xmlns:a16="http://schemas.microsoft.com/office/drawing/2014/main" id="{8B94B404-E162-4E9D-98C7-8BAF8EE3C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zh-CN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39" name="Text Box 224">
            <a:extLst>
              <a:ext uri="{FF2B5EF4-FFF2-40B4-BE49-F238E27FC236}">
                <a16:creationId xmlns:a16="http://schemas.microsoft.com/office/drawing/2014/main" id="{FFFFAF33-9ADF-4514-91A4-76561CD1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physical view:</a:t>
            </a:r>
          </a:p>
        </p:txBody>
      </p:sp>
      <p:sp>
        <p:nvSpPr>
          <p:cNvPr id="40" name="Line 225">
            <a:extLst>
              <a:ext uri="{FF2B5EF4-FFF2-40B4-BE49-F238E27FC236}">
                <a16:creationId xmlns:a16="http://schemas.microsoft.com/office/drawing/2014/main" id="{DFA59532-0FF6-4A88-81C0-04D4A270E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" name="Group 228">
            <a:extLst>
              <a:ext uri="{FF2B5EF4-FFF2-40B4-BE49-F238E27FC236}">
                <a16:creationId xmlns:a16="http://schemas.microsoft.com/office/drawing/2014/main" id="{F1B96BA9-3318-4F94-B06D-17368357248A}"/>
              </a:ext>
            </a:extLst>
          </p:cNvPr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42" name="Oval 407">
              <a:extLst>
                <a:ext uri="{FF2B5EF4-FFF2-40B4-BE49-F238E27FC236}">
                  <a16:creationId xmlns:a16="http://schemas.microsoft.com/office/drawing/2014/main" id="{24A9BCE1-18CC-4AC1-83F4-4005A5E3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10">
              <a:extLst>
                <a:ext uri="{FF2B5EF4-FFF2-40B4-BE49-F238E27FC236}">
                  <a16:creationId xmlns:a16="http://schemas.microsoft.com/office/drawing/2014/main" id="{99AB3FDC-EEEE-42B3-9BD8-F72EE70F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11">
              <a:extLst>
                <a:ext uri="{FF2B5EF4-FFF2-40B4-BE49-F238E27FC236}">
                  <a16:creationId xmlns:a16="http://schemas.microsoft.com/office/drawing/2014/main" id="{F5E6CDB4-8410-4954-8B30-4F4CB78A8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232">
              <a:extLst>
                <a:ext uri="{FF2B5EF4-FFF2-40B4-BE49-F238E27FC236}">
                  <a16:creationId xmlns:a16="http://schemas.microsoft.com/office/drawing/2014/main" id="{BD7156D9-3AF6-4664-A3D9-823690CBE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8" name="Freeform 233">
                <a:extLst>
                  <a:ext uri="{FF2B5EF4-FFF2-40B4-BE49-F238E27FC236}">
                    <a16:creationId xmlns:a16="http://schemas.microsoft.com/office/drawing/2014/main" id="{C4D03319-3EA0-4F9F-8284-97087CB7A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34">
                <a:extLst>
                  <a:ext uri="{FF2B5EF4-FFF2-40B4-BE49-F238E27FC236}">
                    <a16:creationId xmlns:a16="http://schemas.microsoft.com/office/drawing/2014/main" id="{B4D81FF8-A326-4D14-92FC-39AED740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Line 235">
              <a:extLst>
                <a:ext uri="{FF2B5EF4-FFF2-40B4-BE49-F238E27FC236}">
                  <a16:creationId xmlns:a16="http://schemas.microsoft.com/office/drawing/2014/main" id="{6E0ADDDC-457A-4F3C-9909-7D1DF0230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6">
              <a:extLst>
                <a:ext uri="{FF2B5EF4-FFF2-40B4-BE49-F238E27FC236}">
                  <a16:creationId xmlns:a16="http://schemas.microsoft.com/office/drawing/2014/main" id="{DD248568-A526-46C3-B781-F25BEB174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237">
            <a:extLst>
              <a:ext uri="{FF2B5EF4-FFF2-40B4-BE49-F238E27FC236}">
                <a16:creationId xmlns:a16="http://schemas.microsoft.com/office/drawing/2014/main" id="{2FD3537B-DDBA-46EF-970D-E6294E63B152}"/>
              </a:ext>
            </a:extLst>
          </p:cNvPr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51" name="Text Box 238">
              <a:extLst>
                <a:ext uri="{FF2B5EF4-FFF2-40B4-BE49-F238E27FC236}">
                  <a16:creationId xmlns:a16="http://schemas.microsoft.com/office/drawing/2014/main" id="{C7EB98F6-8D78-44D3-8D0D-A6FF2A5F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A</a:t>
              </a:r>
            </a:p>
          </p:txBody>
        </p:sp>
        <p:sp>
          <p:nvSpPr>
            <p:cNvPr id="52" name="Text Box 239">
              <a:extLst>
                <a:ext uri="{FF2B5EF4-FFF2-40B4-BE49-F238E27FC236}">
                  <a16:creationId xmlns:a16="http://schemas.microsoft.com/office/drawing/2014/main" id="{77862FD7-F5E2-4C33-A454-2D53C8A3F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B</a:t>
              </a:r>
            </a:p>
          </p:txBody>
        </p:sp>
        <p:sp>
          <p:nvSpPr>
            <p:cNvPr id="53" name="Line 240">
              <a:extLst>
                <a:ext uri="{FF2B5EF4-FFF2-40B4-BE49-F238E27FC236}">
                  <a16:creationId xmlns:a16="http://schemas.microsoft.com/office/drawing/2014/main" id="{9DB9FDBC-35DF-474F-97C4-B59B33A41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241">
              <a:extLst>
                <a:ext uri="{FF2B5EF4-FFF2-40B4-BE49-F238E27FC236}">
                  <a16:creationId xmlns:a16="http://schemas.microsoft.com/office/drawing/2014/main" id="{EDD3A23B-9369-4260-82CC-B60705C22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sp>
          <p:nvSpPr>
            <p:cNvPr id="55" name="Text Box 242">
              <a:extLst>
                <a:ext uri="{FF2B5EF4-FFF2-40B4-BE49-F238E27FC236}">
                  <a16:creationId xmlns:a16="http://schemas.microsoft.com/office/drawing/2014/main" id="{1D98C735-746B-4DB6-9528-20B3E96B3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grpSp>
          <p:nvGrpSpPr>
            <p:cNvPr id="56" name="Group 243">
              <a:extLst>
                <a:ext uri="{FF2B5EF4-FFF2-40B4-BE49-F238E27FC236}">
                  <a16:creationId xmlns:a16="http://schemas.microsoft.com/office/drawing/2014/main" id="{F3D10544-8C56-482F-886B-C82166E9B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6" name="Oval 407">
                <a:extLst>
                  <a:ext uri="{FF2B5EF4-FFF2-40B4-BE49-F238E27FC236}">
                    <a16:creationId xmlns:a16="http://schemas.microsoft.com/office/drawing/2014/main" id="{963F2AD8-BA1C-4B25-8A62-EEDB54481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10">
                <a:extLst>
                  <a:ext uri="{FF2B5EF4-FFF2-40B4-BE49-F238E27FC236}">
                    <a16:creationId xmlns:a16="http://schemas.microsoft.com/office/drawing/2014/main" id="{B100B808-7F5F-4A26-AFDB-DE16EA73A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411">
                <a:extLst>
                  <a:ext uri="{FF2B5EF4-FFF2-40B4-BE49-F238E27FC236}">
                    <a16:creationId xmlns:a16="http://schemas.microsoft.com/office/drawing/2014/main" id="{2877B596-26DA-4335-B648-4DE08153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Group 247">
                <a:extLst>
                  <a:ext uri="{FF2B5EF4-FFF2-40B4-BE49-F238E27FC236}">
                    <a16:creationId xmlns:a16="http://schemas.microsoft.com/office/drawing/2014/main" id="{6D640DAB-27BF-4F69-A7EE-F2295DE3A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72" name="Freeform 248">
                  <a:extLst>
                    <a:ext uri="{FF2B5EF4-FFF2-40B4-BE49-F238E27FC236}">
                      <a16:creationId xmlns:a16="http://schemas.microsoft.com/office/drawing/2014/main" id="{E42633FF-6C07-437C-9266-6D1A44705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49">
                  <a:extLst>
                    <a:ext uri="{FF2B5EF4-FFF2-40B4-BE49-F238E27FC236}">
                      <a16:creationId xmlns:a16="http://schemas.microsoft.com/office/drawing/2014/main" id="{59EBF5AE-9DA3-41C7-B2AC-61C700B91D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" name="Line 250">
                <a:extLst>
                  <a:ext uri="{FF2B5EF4-FFF2-40B4-BE49-F238E27FC236}">
                    <a16:creationId xmlns:a16="http://schemas.microsoft.com/office/drawing/2014/main" id="{FB02FF60-4B00-4F5E-A712-CA1B97D9A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51">
                <a:extLst>
                  <a:ext uri="{FF2B5EF4-FFF2-40B4-BE49-F238E27FC236}">
                    <a16:creationId xmlns:a16="http://schemas.microsoft.com/office/drawing/2014/main" id="{34343723-0D92-4FE5-B91B-6A0DF2A88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252">
              <a:extLst>
                <a:ext uri="{FF2B5EF4-FFF2-40B4-BE49-F238E27FC236}">
                  <a16:creationId xmlns:a16="http://schemas.microsoft.com/office/drawing/2014/main" id="{8EC01B4B-5284-4BDC-854F-427791ACB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58" name="Oval 407">
                <a:extLst>
                  <a:ext uri="{FF2B5EF4-FFF2-40B4-BE49-F238E27FC236}">
                    <a16:creationId xmlns:a16="http://schemas.microsoft.com/office/drawing/2014/main" id="{6857FB8A-B3A9-4AF8-8493-F156D891D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410">
                <a:extLst>
                  <a:ext uri="{FF2B5EF4-FFF2-40B4-BE49-F238E27FC236}">
                    <a16:creationId xmlns:a16="http://schemas.microsoft.com/office/drawing/2014/main" id="{5DA75000-5997-498C-9E62-62DBB2CB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411">
                <a:extLst>
                  <a:ext uri="{FF2B5EF4-FFF2-40B4-BE49-F238E27FC236}">
                    <a16:creationId xmlns:a16="http://schemas.microsoft.com/office/drawing/2014/main" id="{D59D582B-789A-4B0F-8BEF-692F0CFC7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256">
                <a:extLst>
                  <a:ext uri="{FF2B5EF4-FFF2-40B4-BE49-F238E27FC236}">
                    <a16:creationId xmlns:a16="http://schemas.microsoft.com/office/drawing/2014/main" id="{ED48C261-49E4-4EF7-8D24-6CEFF6F156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" name="Freeform 257">
                  <a:extLst>
                    <a:ext uri="{FF2B5EF4-FFF2-40B4-BE49-F238E27FC236}">
                      <a16:creationId xmlns:a16="http://schemas.microsoft.com/office/drawing/2014/main" id="{44482359-50D8-43F5-9646-BFF8164AE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58">
                  <a:extLst>
                    <a:ext uri="{FF2B5EF4-FFF2-40B4-BE49-F238E27FC236}">
                      <a16:creationId xmlns:a16="http://schemas.microsoft.com/office/drawing/2014/main" id="{277D09FA-1971-42EA-A485-EDAC26C6E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Line 259">
                <a:extLst>
                  <a:ext uri="{FF2B5EF4-FFF2-40B4-BE49-F238E27FC236}">
                    <a16:creationId xmlns:a16="http://schemas.microsoft.com/office/drawing/2014/main" id="{D71D693B-6149-4D12-8512-EDCA6BC77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260">
                <a:extLst>
                  <a:ext uri="{FF2B5EF4-FFF2-40B4-BE49-F238E27FC236}">
                    <a16:creationId xmlns:a16="http://schemas.microsoft.com/office/drawing/2014/main" id="{D3BF747B-6D18-418F-B33B-026018BEA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Group 261">
            <a:extLst>
              <a:ext uri="{FF2B5EF4-FFF2-40B4-BE49-F238E27FC236}">
                <a16:creationId xmlns:a16="http://schemas.microsoft.com/office/drawing/2014/main" id="{3ABC0497-3E1A-4E15-BAB6-E69E2A1A8E14}"/>
              </a:ext>
            </a:extLst>
          </p:cNvPr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75" name="Oval 407">
              <a:extLst>
                <a:ext uri="{FF2B5EF4-FFF2-40B4-BE49-F238E27FC236}">
                  <a16:creationId xmlns:a16="http://schemas.microsoft.com/office/drawing/2014/main" id="{C81BFD36-C7E1-4A07-BE4C-544F6BA0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410">
              <a:extLst>
                <a:ext uri="{FF2B5EF4-FFF2-40B4-BE49-F238E27FC236}">
                  <a16:creationId xmlns:a16="http://schemas.microsoft.com/office/drawing/2014/main" id="{9FE155D8-9167-46B4-A4F5-08F403B0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Oval 411">
              <a:extLst>
                <a:ext uri="{FF2B5EF4-FFF2-40B4-BE49-F238E27FC236}">
                  <a16:creationId xmlns:a16="http://schemas.microsoft.com/office/drawing/2014/main" id="{EFAE95FB-F681-423C-8A0B-715D67C93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265">
              <a:extLst>
                <a:ext uri="{FF2B5EF4-FFF2-40B4-BE49-F238E27FC236}">
                  <a16:creationId xmlns:a16="http://schemas.microsoft.com/office/drawing/2014/main" id="{055318BC-7B8B-4268-BCFB-CDFDDEEE6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1" name="Freeform 266">
                <a:extLst>
                  <a:ext uri="{FF2B5EF4-FFF2-40B4-BE49-F238E27FC236}">
                    <a16:creationId xmlns:a16="http://schemas.microsoft.com/office/drawing/2014/main" id="{1184605D-A607-43E9-9C44-FC6AEF86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267">
                <a:extLst>
                  <a:ext uri="{FF2B5EF4-FFF2-40B4-BE49-F238E27FC236}">
                    <a16:creationId xmlns:a16="http://schemas.microsoft.com/office/drawing/2014/main" id="{FAB5ACC8-62A2-49C2-941A-9E1FE6E18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Line 268">
              <a:extLst>
                <a:ext uri="{FF2B5EF4-FFF2-40B4-BE49-F238E27FC236}">
                  <a16:creationId xmlns:a16="http://schemas.microsoft.com/office/drawing/2014/main" id="{B4FE2F83-ABF8-474B-94BB-E765E3907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9">
              <a:extLst>
                <a:ext uri="{FF2B5EF4-FFF2-40B4-BE49-F238E27FC236}">
                  <a16:creationId xmlns:a16="http://schemas.microsoft.com/office/drawing/2014/main" id="{983C8FE5-09DB-4D40-B8FC-776271C4C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270">
            <a:extLst>
              <a:ext uri="{FF2B5EF4-FFF2-40B4-BE49-F238E27FC236}">
                <a16:creationId xmlns:a16="http://schemas.microsoft.com/office/drawing/2014/main" id="{F014EB2F-497B-4EC9-92F9-0461FED99090}"/>
              </a:ext>
            </a:extLst>
          </p:cNvPr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84" name="Text Box 271">
              <a:extLst>
                <a:ext uri="{FF2B5EF4-FFF2-40B4-BE49-F238E27FC236}">
                  <a16:creationId xmlns:a16="http://schemas.microsoft.com/office/drawing/2014/main" id="{9006A6DE-463E-4084-94B5-244278326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E</a:t>
              </a:r>
            </a:p>
          </p:txBody>
        </p:sp>
        <p:sp>
          <p:nvSpPr>
            <p:cNvPr id="85" name="Line 272">
              <a:extLst>
                <a:ext uri="{FF2B5EF4-FFF2-40B4-BE49-F238E27FC236}">
                  <a16:creationId xmlns:a16="http://schemas.microsoft.com/office/drawing/2014/main" id="{DF5E2D0D-6EC8-4B2F-B1BD-86A359D79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273">
              <a:extLst>
                <a:ext uri="{FF2B5EF4-FFF2-40B4-BE49-F238E27FC236}">
                  <a16:creationId xmlns:a16="http://schemas.microsoft.com/office/drawing/2014/main" id="{C5F2F35D-8727-443C-8B9C-D4528255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sp>
          <p:nvSpPr>
            <p:cNvPr id="87" name="Text Box 274">
              <a:extLst>
                <a:ext uri="{FF2B5EF4-FFF2-40B4-BE49-F238E27FC236}">
                  <a16:creationId xmlns:a16="http://schemas.microsoft.com/office/drawing/2014/main" id="{92E5B1AA-90A2-4C16-B1B8-03081095C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/>
                <a:t>IPv6</a:t>
              </a:r>
            </a:p>
          </p:txBody>
        </p:sp>
        <p:grpSp>
          <p:nvGrpSpPr>
            <p:cNvPr id="88" name="Group 275">
              <a:extLst>
                <a:ext uri="{FF2B5EF4-FFF2-40B4-BE49-F238E27FC236}">
                  <a16:creationId xmlns:a16="http://schemas.microsoft.com/office/drawing/2014/main" id="{838537F0-AE39-4ECE-9C32-BEE09D514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99" name="Oval 407">
                <a:extLst>
                  <a:ext uri="{FF2B5EF4-FFF2-40B4-BE49-F238E27FC236}">
                    <a16:creationId xmlns:a16="http://schemas.microsoft.com/office/drawing/2014/main" id="{A4B988EF-6465-4ED4-BD20-6C13A10E5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410">
                <a:extLst>
                  <a:ext uri="{FF2B5EF4-FFF2-40B4-BE49-F238E27FC236}">
                    <a16:creationId xmlns:a16="http://schemas.microsoft.com/office/drawing/2014/main" id="{4E9B6318-AB85-4B5B-A8F3-4E8586CF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411">
                <a:extLst>
                  <a:ext uri="{FF2B5EF4-FFF2-40B4-BE49-F238E27FC236}">
                    <a16:creationId xmlns:a16="http://schemas.microsoft.com/office/drawing/2014/main" id="{AB5E0F21-4B79-43AF-BFDC-23A09338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279">
                <a:extLst>
                  <a:ext uri="{FF2B5EF4-FFF2-40B4-BE49-F238E27FC236}">
                    <a16:creationId xmlns:a16="http://schemas.microsoft.com/office/drawing/2014/main" id="{327137D1-C997-4C7B-A4AE-B2EC3B1522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5" name="Freeform 280">
                  <a:extLst>
                    <a:ext uri="{FF2B5EF4-FFF2-40B4-BE49-F238E27FC236}">
                      <a16:creationId xmlns:a16="http://schemas.microsoft.com/office/drawing/2014/main" id="{072F254B-E241-458E-9CBA-62615CFA1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281">
                  <a:extLst>
                    <a:ext uri="{FF2B5EF4-FFF2-40B4-BE49-F238E27FC236}">
                      <a16:creationId xmlns:a16="http://schemas.microsoft.com/office/drawing/2014/main" id="{421531ED-D6D6-45AA-97D1-5010699AC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" name="Line 282">
                <a:extLst>
                  <a:ext uri="{FF2B5EF4-FFF2-40B4-BE49-F238E27FC236}">
                    <a16:creationId xmlns:a16="http://schemas.microsoft.com/office/drawing/2014/main" id="{DE8D9B37-A256-49E7-97AC-40CAB0C41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83">
                <a:extLst>
                  <a:ext uri="{FF2B5EF4-FFF2-40B4-BE49-F238E27FC236}">
                    <a16:creationId xmlns:a16="http://schemas.microsoft.com/office/drawing/2014/main" id="{7B3EF590-0640-4255-B880-AE6A58E31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9" name="Group 284">
              <a:extLst>
                <a:ext uri="{FF2B5EF4-FFF2-40B4-BE49-F238E27FC236}">
                  <a16:creationId xmlns:a16="http://schemas.microsoft.com/office/drawing/2014/main" id="{64258911-05B6-4B0E-AE40-7E924010C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91" name="Oval 407">
                <a:extLst>
                  <a:ext uri="{FF2B5EF4-FFF2-40B4-BE49-F238E27FC236}">
                    <a16:creationId xmlns:a16="http://schemas.microsoft.com/office/drawing/2014/main" id="{DB0CCCDB-A78F-4FC8-9305-C235BB450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angle 410">
                <a:extLst>
                  <a:ext uri="{FF2B5EF4-FFF2-40B4-BE49-F238E27FC236}">
                    <a16:creationId xmlns:a16="http://schemas.microsoft.com/office/drawing/2014/main" id="{C0E501D5-E0F4-4549-A34E-E07E7FE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Oval 411">
                <a:extLst>
                  <a:ext uri="{FF2B5EF4-FFF2-40B4-BE49-F238E27FC236}">
                    <a16:creationId xmlns:a16="http://schemas.microsoft.com/office/drawing/2014/main" id="{EEEDB076-B275-4E0C-B164-BEAF2E294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Group 288">
                <a:extLst>
                  <a:ext uri="{FF2B5EF4-FFF2-40B4-BE49-F238E27FC236}">
                    <a16:creationId xmlns:a16="http://schemas.microsoft.com/office/drawing/2014/main" id="{3F11C84C-32B1-4837-BEE2-C6BB2A3B7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7" name="Freeform 289">
                  <a:extLst>
                    <a:ext uri="{FF2B5EF4-FFF2-40B4-BE49-F238E27FC236}">
                      <a16:creationId xmlns:a16="http://schemas.microsoft.com/office/drawing/2014/main" id="{DABB030D-140C-4B29-8CA8-C23911715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90">
                  <a:extLst>
                    <a:ext uri="{FF2B5EF4-FFF2-40B4-BE49-F238E27FC236}">
                      <a16:creationId xmlns:a16="http://schemas.microsoft.com/office/drawing/2014/main" id="{E9682E7F-6FE8-4BA3-9B48-CF20FD941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" name="Line 291">
                <a:extLst>
                  <a:ext uri="{FF2B5EF4-FFF2-40B4-BE49-F238E27FC236}">
                    <a16:creationId xmlns:a16="http://schemas.microsoft.com/office/drawing/2014/main" id="{146A6D5E-B5ED-45EA-8821-6CFA8CA43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92">
                <a:extLst>
                  <a:ext uri="{FF2B5EF4-FFF2-40B4-BE49-F238E27FC236}">
                    <a16:creationId xmlns:a16="http://schemas.microsoft.com/office/drawing/2014/main" id="{8C19EF02-B294-4AB7-912F-4749703D2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" name="Text Box 293">
              <a:extLst>
                <a:ext uri="{FF2B5EF4-FFF2-40B4-BE49-F238E27FC236}">
                  <a16:creationId xmlns:a16="http://schemas.microsoft.com/office/drawing/2014/main" id="{66A402E3-01A3-48AB-92F5-46C522108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F</a:t>
              </a:r>
            </a:p>
          </p:txBody>
        </p:sp>
      </p:grpSp>
      <p:sp>
        <p:nvSpPr>
          <p:cNvPr id="107" name="Text Box 294">
            <a:extLst>
              <a:ext uri="{FF2B5EF4-FFF2-40B4-BE49-F238E27FC236}">
                <a16:creationId xmlns:a16="http://schemas.microsoft.com/office/drawing/2014/main" id="{4B087104-4DBB-47E3-8784-27813592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C</a:t>
            </a:r>
          </a:p>
        </p:txBody>
      </p:sp>
      <p:sp>
        <p:nvSpPr>
          <p:cNvPr id="108" name="Text Box 295">
            <a:extLst>
              <a:ext uri="{FF2B5EF4-FFF2-40B4-BE49-F238E27FC236}">
                <a16:creationId xmlns:a16="http://schemas.microsoft.com/office/drawing/2014/main" id="{A3533E26-60AB-4506-A352-5AD858483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D</a:t>
            </a:r>
          </a:p>
        </p:txBody>
      </p:sp>
      <p:grpSp>
        <p:nvGrpSpPr>
          <p:cNvPr id="109" name="Group 296">
            <a:extLst>
              <a:ext uri="{FF2B5EF4-FFF2-40B4-BE49-F238E27FC236}">
                <a16:creationId xmlns:a16="http://schemas.microsoft.com/office/drawing/2014/main" id="{00B55F24-9EEA-461E-AF91-6D3F2C183F8C}"/>
              </a:ext>
            </a:extLst>
          </p:cNvPr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110" name="Rectangle 297">
              <a:extLst>
                <a:ext uri="{FF2B5EF4-FFF2-40B4-BE49-F238E27FC236}">
                  <a16:creationId xmlns:a16="http://schemas.microsoft.com/office/drawing/2014/main" id="{4EE2C650-C8D4-4297-9DA3-B7A9B1280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1" name="Text Box 298">
              <a:extLst>
                <a:ext uri="{FF2B5EF4-FFF2-40B4-BE49-F238E27FC236}">
                  <a16:creationId xmlns:a16="http://schemas.microsoft.com/office/drawing/2014/main" id="{7A293EA5-85DE-432A-944B-E131FF79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/>
                <a:t>logical view:</a:t>
              </a:r>
            </a:p>
          </p:txBody>
        </p:sp>
        <p:sp>
          <p:nvSpPr>
            <p:cNvPr id="112" name="Text Box 299">
              <a:extLst>
                <a:ext uri="{FF2B5EF4-FFF2-40B4-BE49-F238E27FC236}">
                  <a16:creationId xmlns:a16="http://schemas.microsoft.com/office/drawing/2014/main" id="{B6A3AD92-34B6-49EC-A8DD-9F88A110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3" name="Group 300">
              <a:extLst>
                <a:ext uri="{FF2B5EF4-FFF2-40B4-BE49-F238E27FC236}">
                  <a16:creationId xmlns:a16="http://schemas.microsoft.com/office/drawing/2014/main" id="{41CDB4EA-80DC-4750-90CA-1543F994E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38" name="Text Box 301">
                <a:extLst>
                  <a:ext uri="{FF2B5EF4-FFF2-40B4-BE49-F238E27FC236}">
                    <a16:creationId xmlns:a16="http://schemas.microsoft.com/office/drawing/2014/main" id="{3131AC24-B1BE-4272-8B56-DD6A2C441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139" name="Line 302">
                <a:extLst>
                  <a:ext uri="{FF2B5EF4-FFF2-40B4-BE49-F238E27FC236}">
                    <a16:creationId xmlns:a16="http://schemas.microsoft.com/office/drawing/2014/main" id="{241A3E75-6F95-41FD-ADAB-6C6BE8BCA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0" name="Text Box 303">
                <a:extLst>
                  <a:ext uri="{FF2B5EF4-FFF2-40B4-BE49-F238E27FC236}">
                    <a16:creationId xmlns:a16="http://schemas.microsoft.com/office/drawing/2014/main" id="{2448AC70-FAEC-4058-81B2-94A65FE12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sp>
            <p:nvSpPr>
              <p:cNvPr id="141" name="Text Box 304">
                <a:extLst>
                  <a:ext uri="{FF2B5EF4-FFF2-40B4-BE49-F238E27FC236}">
                    <a16:creationId xmlns:a16="http://schemas.microsoft.com/office/drawing/2014/main" id="{538423DF-1F9E-4EC1-8CFE-80308F21D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grpSp>
            <p:nvGrpSpPr>
              <p:cNvPr id="142" name="Group 305">
                <a:extLst>
                  <a:ext uri="{FF2B5EF4-FFF2-40B4-BE49-F238E27FC236}">
                    <a16:creationId xmlns:a16="http://schemas.microsoft.com/office/drawing/2014/main" id="{C7965311-E6E7-4736-B750-A0B4311DF3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53" name="Oval 407">
                  <a:extLst>
                    <a:ext uri="{FF2B5EF4-FFF2-40B4-BE49-F238E27FC236}">
                      <a16:creationId xmlns:a16="http://schemas.microsoft.com/office/drawing/2014/main" id="{E5907C14-C685-4B30-8DB8-2704D74BF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ectangle 410">
                  <a:extLst>
                    <a:ext uri="{FF2B5EF4-FFF2-40B4-BE49-F238E27FC236}">
                      <a16:creationId xmlns:a16="http://schemas.microsoft.com/office/drawing/2014/main" id="{BCA1A375-DFD4-4A94-A1C9-8F96032F3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Oval 411">
                  <a:extLst>
                    <a:ext uri="{FF2B5EF4-FFF2-40B4-BE49-F238E27FC236}">
                      <a16:creationId xmlns:a16="http://schemas.microsoft.com/office/drawing/2014/main" id="{6AC3FE9C-7711-42EF-A15A-98D023505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6" name="Group 309">
                  <a:extLst>
                    <a:ext uri="{FF2B5EF4-FFF2-40B4-BE49-F238E27FC236}">
                      <a16:creationId xmlns:a16="http://schemas.microsoft.com/office/drawing/2014/main" id="{39536743-B84B-41A8-B430-23EC0B0100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59" name="Freeform 310">
                    <a:extLst>
                      <a:ext uri="{FF2B5EF4-FFF2-40B4-BE49-F238E27FC236}">
                        <a16:creationId xmlns:a16="http://schemas.microsoft.com/office/drawing/2014/main" id="{BA62AF2B-9E53-4723-93F0-DEC9DA9D07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311">
                    <a:extLst>
                      <a:ext uri="{FF2B5EF4-FFF2-40B4-BE49-F238E27FC236}">
                        <a16:creationId xmlns:a16="http://schemas.microsoft.com/office/drawing/2014/main" id="{6AE2A346-4B79-40A9-A0F0-9CD27A3600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7" name="Line 312">
                  <a:extLst>
                    <a:ext uri="{FF2B5EF4-FFF2-40B4-BE49-F238E27FC236}">
                      <a16:creationId xmlns:a16="http://schemas.microsoft.com/office/drawing/2014/main" id="{718BA782-2A42-477A-A22C-AC4B91612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Line 313">
                  <a:extLst>
                    <a:ext uri="{FF2B5EF4-FFF2-40B4-BE49-F238E27FC236}">
                      <a16:creationId xmlns:a16="http://schemas.microsoft.com/office/drawing/2014/main" id="{71A82D97-DF21-4A1C-9F01-8A731085B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314">
                <a:extLst>
                  <a:ext uri="{FF2B5EF4-FFF2-40B4-BE49-F238E27FC236}">
                    <a16:creationId xmlns:a16="http://schemas.microsoft.com/office/drawing/2014/main" id="{CB59F68E-E734-4215-A559-9C6FE5B95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45" name="Oval 407">
                  <a:extLst>
                    <a:ext uri="{FF2B5EF4-FFF2-40B4-BE49-F238E27FC236}">
                      <a16:creationId xmlns:a16="http://schemas.microsoft.com/office/drawing/2014/main" id="{AFFD7174-347A-47EC-9362-200B8FC81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Rectangle 410">
                  <a:extLst>
                    <a:ext uri="{FF2B5EF4-FFF2-40B4-BE49-F238E27FC236}">
                      <a16:creationId xmlns:a16="http://schemas.microsoft.com/office/drawing/2014/main" id="{61D4403B-A6FC-4557-A403-7795F45B8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Oval 411">
                  <a:extLst>
                    <a:ext uri="{FF2B5EF4-FFF2-40B4-BE49-F238E27FC236}">
                      <a16:creationId xmlns:a16="http://schemas.microsoft.com/office/drawing/2014/main" id="{ADEF5FE3-0604-47E2-886B-62E272EBE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up 318">
                  <a:extLst>
                    <a:ext uri="{FF2B5EF4-FFF2-40B4-BE49-F238E27FC236}">
                      <a16:creationId xmlns:a16="http://schemas.microsoft.com/office/drawing/2014/main" id="{C4E0548F-EA9B-41C0-8263-147890C122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51" name="Freeform 319">
                    <a:extLst>
                      <a:ext uri="{FF2B5EF4-FFF2-40B4-BE49-F238E27FC236}">
                        <a16:creationId xmlns:a16="http://schemas.microsoft.com/office/drawing/2014/main" id="{3C1F8A0B-6A17-42F5-92E0-248738FA94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320">
                    <a:extLst>
                      <a:ext uri="{FF2B5EF4-FFF2-40B4-BE49-F238E27FC236}">
                        <a16:creationId xmlns:a16="http://schemas.microsoft.com/office/drawing/2014/main" id="{36F5D22B-7850-4D53-A70D-ADAF911BF2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9" name="Line 321">
                  <a:extLst>
                    <a:ext uri="{FF2B5EF4-FFF2-40B4-BE49-F238E27FC236}">
                      <a16:creationId xmlns:a16="http://schemas.microsoft.com/office/drawing/2014/main" id="{E08A7F33-08F1-491E-952A-63BD71329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Line 322">
                  <a:extLst>
                    <a:ext uri="{FF2B5EF4-FFF2-40B4-BE49-F238E27FC236}">
                      <a16:creationId xmlns:a16="http://schemas.microsoft.com/office/drawing/2014/main" id="{933DF58E-8D0B-48F7-8465-1AC60F6CC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" name="Text Box 323">
                <a:extLst>
                  <a:ext uri="{FF2B5EF4-FFF2-40B4-BE49-F238E27FC236}">
                    <a16:creationId xmlns:a16="http://schemas.microsoft.com/office/drawing/2014/main" id="{879058AA-B66D-4B4E-8B64-A473D962E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F</a:t>
                </a:r>
              </a:p>
            </p:txBody>
          </p:sp>
        </p:grpSp>
        <p:grpSp>
          <p:nvGrpSpPr>
            <p:cNvPr id="114" name="Group 324">
              <a:extLst>
                <a:ext uri="{FF2B5EF4-FFF2-40B4-BE49-F238E27FC236}">
                  <a16:creationId xmlns:a16="http://schemas.microsoft.com/office/drawing/2014/main" id="{C2DD0480-25ED-45A8-8E2F-238E840FF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5" name="Text Box 325">
                <a:extLst>
                  <a:ext uri="{FF2B5EF4-FFF2-40B4-BE49-F238E27FC236}">
                    <a16:creationId xmlns:a16="http://schemas.microsoft.com/office/drawing/2014/main" id="{11D73B17-D37B-4B0B-9429-F75CFB54C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116" name="Text Box 326">
                <a:extLst>
                  <a:ext uri="{FF2B5EF4-FFF2-40B4-BE49-F238E27FC236}">
                    <a16:creationId xmlns:a16="http://schemas.microsoft.com/office/drawing/2014/main" id="{F3CAAA9E-ACD1-4E4F-8977-BAF66E962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B</a:t>
                </a:r>
              </a:p>
            </p:txBody>
          </p:sp>
          <p:sp>
            <p:nvSpPr>
              <p:cNvPr id="117" name="Line 327">
                <a:extLst>
                  <a:ext uri="{FF2B5EF4-FFF2-40B4-BE49-F238E27FC236}">
                    <a16:creationId xmlns:a16="http://schemas.microsoft.com/office/drawing/2014/main" id="{170E2BA3-1376-4C05-9038-6C9C6C483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Text Box 328">
                <a:extLst>
                  <a:ext uri="{FF2B5EF4-FFF2-40B4-BE49-F238E27FC236}">
                    <a16:creationId xmlns:a16="http://schemas.microsoft.com/office/drawing/2014/main" id="{7876B09E-B548-4829-8BE1-56E30D038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sp>
            <p:nvSpPr>
              <p:cNvPr id="119" name="Text Box 329">
                <a:extLst>
                  <a:ext uri="{FF2B5EF4-FFF2-40B4-BE49-F238E27FC236}">
                    <a16:creationId xmlns:a16="http://schemas.microsoft.com/office/drawing/2014/main" id="{B0E425C0-4CAD-4D78-9646-C56793C44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IPv6</a:t>
                </a:r>
              </a:p>
            </p:txBody>
          </p:sp>
          <p:grpSp>
            <p:nvGrpSpPr>
              <p:cNvPr id="120" name="Group 330">
                <a:extLst>
                  <a:ext uri="{FF2B5EF4-FFF2-40B4-BE49-F238E27FC236}">
                    <a16:creationId xmlns:a16="http://schemas.microsoft.com/office/drawing/2014/main" id="{43BDE0AD-116F-4E37-805B-3636A313B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30" name="Oval 407">
                  <a:extLst>
                    <a:ext uri="{FF2B5EF4-FFF2-40B4-BE49-F238E27FC236}">
                      <a16:creationId xmlns:a16="http://schemas.microsoft.com/office/drawing/2014/main" id="{8B5986FB-F37C-4F1F-B7D6-5DF291B00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410">
                  <a:extLst>
                    <a:ext uri="{FF2B5EF4-FFF2-40B4-BE49-F238E27FC236}">
                      <a16:creationId xmlns:a16="http://schemas.microsoft.com/office/drawing/2014/main" id="{2FE104EC-5132-4A61-945F-985DD0418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Oval 411">
                  <a:extLst>
                    <a:ext uri="{FF2B5EF4-FFF2-40B4-BE49-F238E27FC236}">
                      <a16:creationId xmlns:a16="http://schemas.microsoft.com/office/drawing/2014/main" id="{275521A5-191C-483C-9582-FA05F7A67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3" name="Group 334">
                  <a:extLst>
                    <a:ext uri="{FF2B5EF4-FFF2-40B4-BE49-F238E27FC236}">
                      <a16:creationId xmlns:a16="http://schemas.microsoft.com/office/drawing/2014/main" id="{79B58771-C921-466D-9F41-5B6C14B9C4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36" name="Freeform 335">
                    <a:extLst>
                      <a:ext uri="{FF2B5EF4-FFF2-40B4-BE49-F238E27FC236}">
                        <a16:creationId xmlns:a16="http://schemas.microsoft.com/office/drawing/2014/main" id="{A77C7CC0-23B9-4115-B49A-0D87831F4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336">
                    <a:extLst>
                      <a:ext uri="{FF2B5EF4-FFF2-40B4-BE49-F238E27FC236}">
                        <a16:creationId xmlns:a16="http://schemas.microsoft.com/office/drawing/2014/main" id="{7E5F40C1-3196-45C7-8D15-083107445E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" name="Line 337">
                  <a:extLst>
                    <a:ext uri="{FF2B5EF4-FFF2-40B4-BE49-F238E27FC236}">
                      <a16:creationId xmlns:a16="http://schemas.microsoft.com/office/drawing/2014/main" id="{F178776B-F537-4E3E-AAD0-1BA5F03F2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Line 338">
                  <a:extLst>
                    <a:ext uri="{FF2B5EF4-FFF2-40B4-BE49-F238E27FC236}">
                      <a16:creationId xmlns:a16="http://schemas.microsoft.com/office/drawing/2014/main" id="{6B47857F-6E59-4D77-866B-13C6C08CA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Group 339">
                <a:extLst>
                  <a:ext uri="{FF2B5EF4-FFF2-40B4-BE49-F238E27FC236}">
                    <a16:creationId xmlns:a16="http://schemas.microsoft.com/office/drawing/2014/main" id="{C84AD3F1-16CE-441D-A301-5399690BB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22" name="Oval 407">
                  <a:extLst>
                    <a:ext uri="{FF2B5EF4-FFF2-40B4-BE49-F238E27FC236}">
                      <a16:creationId xmlns:a16="http://schemas.microsoft.com/office/drawing/2014/main" id="{F4ECEA23-C044-4626-BC43-7DCF1C426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410">
                  <a:extLst>
                    <a:ext uri="{FF2B5EF4-FFF2-40B4-BE49-F238E27FC236}">
                      <a16:creationId xmlns:a16="http://schemas.microsoft.com/office/drawing/2014/main" id="{34FED275-68DB-4FAA-8FF1-5F28B33DA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411">
                  <a:extLst>
                    <a:ext uri="{FF2B5EF4-FFF2-40B4-BE49-F238E27FC236}">
                      <a16:creationId xmlns:a16="http://schemas.microsoft.com/office/drawing/2014/main" id="{A06B527E-A5F3-4F6E-A49C-7F44C3AB6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5" name="Group 343">
                  <a:extLst>
                    <a:ext uri="{FF2B5EF4-FFF2-40B4-BE49-F238E27FC236}">
                      <a16:creationId xmlns:a16="http://schemas.microsoft.com/office/drawing/2014/main" id="{998A74F1-2896-46AC-A16F-FFBCE40736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28" name="Freeform 344">
                    <a:extLst>
                      <a:ext uri="{FF2B5EF4-FFF2-40B4-BE49-F238E27FC236}">
                        <a16:creationId xmlns:a16="http://schemas.microsoft.com/office/drawing/2014/main" id="{7D8A036D-0D3A-4374-9F14-3CF4AB7D20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345">
                    <a:extLst>
                      <a:ext uri="{FF2B5EF4-FFF2-40B4-BE49-F238E27FC236}">
                        <a16:creationId xmlns:a16="http://schemas.microsoft.com/office/drawing/2014/main" id="{9DEFEF95-D604-4D7E-8461-0233E7D4A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" name="Line 346">
                  <a:extLst>
                    <a:ext uri="{FF2B5EF4-FFF2-40B4-BE49-F238E27FC236}">
                      <a16:creationId xmlns:a16="http://schemas.microsoft.com/office/drawing/2014/main" id="{83ED34D4-E02B-4773-8637-8772478AF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347">
                  <a:extLst>
                    <a:ext uri="{FF2B5EF4-FFF2-40B4-BE49-F238E27FC236}">
                      <a16:creationId xmlns:a16="http://schemas.microsoft.com/office/drawing/2014/main" id="{DED72DCF-3822-4D43-8CC8-C8CE5EC4D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2" name="Text Box 350">
            <a:extLst>
              <a:ext uri="{FF2B5EF4-FFF2-40B4-BE49-F238E27FC236}">
                <a16:creationId xmlns:a16="http://schemas.microsoft.com/office/drawing/2014/main" id="{C1E58C7B-3FCF-4C80-9230-3E5C4A52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63" name="Text Box 351">
            <a:extLst>
              <a:ext uri="{FF2B5EF4-FFF2-40B4-BE49-F238E27FC236}">
                <a16:creationId xmlns:a16="http://schemas.microsoft.com/office/drawing/2014/main" id="{731F3266-9C20-4444-9139-A17E01E9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4208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449E-D23D-4437-BB99-0E45E51B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IPv6-in-IPv4 </a:t>
            </a:r>
            <a:r>
              <a:rPr lang="zh-CN" altLang="en-US" dirty="0"/>
              <a:t>隧道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3793-CA8D-4DBD-BC9B-2D0B2EC5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报文长度在传输途中增大导致分片问题</a:t>
            </a:r>
            <a:endParaRPr lang="en-US" altLang="zh-CN" sz="2200" dirty="0"/>
          </a:p>
          <a:p>
            <a:pPr lvl="1"/>
            <a:r>
              <a:rPr lang="zh-CN" altLang="en-US" dirty="0"/>
              <a:t>途中分片与重组对传输性能影响较大</a:t>
            </a:r>
          </a:p>
          <a:p>
            <a:pPr>
              <a:spcBef>
                <a:spcPts val="1200"/>
              </a:spcBef>
            </a:pP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zh-CN" altLang="en-US" sz="2200" dirty="0"/>
              <a:t>解决方法</a:t>
            </a:r>
            <a:endParaRPr lang="en-US" altLang="zh-CN" sz="2200" dirty="0"/>
          </a:p>
          <a:p>
            <a:pPr lvl="1"/>
            <a:r>
              <a:rPr lang="zh-CN" altLang="en-US" dirty="0"/>
              <a:t>提前分片，需要</a:t>
            </a:r>
            <a:r>
              <a:rPr lang="en-US" altLang="zh-CN" dirty="0"/>
              <a:t>Path MTU</a:t>
            </a:r>
            <a:r>
              <a:rPr lang="zh-CN" altLang="en-US" dirty="0"/>
              <a:t>发现机制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4BBE2-CEEA-45AD-9932-94B9CDDA1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Box 180">
            <a:extLst>
              <a:ext uri="{FF2B5EF4-FFF2-40B4-BE49-F238E27FC236}">
                <a16:creationId xmlns:a16="http://schemas.microsoft.com/office/drawing/2014/main" id="{6287E561-1AE2-48D3-9964-EFDC386F6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26" y="5000844"/>
            <a:ext cx="335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" name="Text Box 180">
            <a:extLst>
              <a:ext uri="{FF2B5EF4-FFF2-40B4-BE49-F238E27FC236}">
                <a16:creationId xmlns:a16="http://schemas.microsoft.com/office/drawing/2014/main" id="{F1D61ADB-AFAC-4AA3-8A57-7DFB1C7E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140" y="5000844"/>
            <a:ext cx="314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FC148390-DEDA-4784-8AEE-75405DF7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459" y="5000844"/>
            <a:ext cx="3225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8" name="Text Box 180">
            <a:extLst>
              <a:ext uri="{FF2B5EF4-FFF2-40B4-BE49-F238E27FC236}">
                <a16:creationId xmlns:a16="http://schemas.microsoft.com/office/drawing/2014/main" id="{C3F745E4-CB5B-4699-A5D0-88E188D4B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146" y="5000844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9" name="Text Box 180">
            <a:extLst>
              <a:ext uri="{FF2B5EF4-FFF2-40B4-BE49-F238E27FC236}">
                <a16:creationId xmlns:a16="http://schemas.microsoft.com/office/drawing/2014/main" id="{61693BFA-AEC4-447B-AADB-E35E67CCC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595" y="5000844"/>
            <a:ext cx="293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0" name="Line 147">
            <a:extLst>
              <a:ext uri="{FF2B5EF4-FFF2-40B4-BE49-F238E27FC236}">
                <a16:creationId xmlns:a16="http://schemas.microsoft.com/office/drawing/2014/main" id="{534E21B5-2A96-4977-8D73-1BEE92145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607" y="4833262"/>
            <a:ext cx="199870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556B55-9879-4472-A95C-C06DD9DC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73" y="4636350"/>
            <a:ext cx="483343" cy="4289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57C650-BBF0-42FD-8EA1-9C801BE6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00" y="4659143"/>
            <a:ext cx="483343" cy="428967"/>
          </a:xfrm>
          <a:prstGeom prst="rect">
            <a:avLst/>
          </a:prstGeom>
        </p:spPr>
      </p:pic>
      <p:sp>
        <p:nvSpPr>
          <p:cNvPr id="13" name="Line 141">
            <a:extLst>
              <a:ext uri="{FF2B5EF4-FFF2-40B4-BE49-F238E27FC236}">
                <a16:creationId xmlns:a16="http://schemas.microsoft.com/office/drawing/2014/main" id="{F60E72C4-C705-42CC-A2F2-34B6FCB755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7648" y="4833262"/>
            <a:ext cx="3238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41">
            <a:extLst>
              <a:ext uri="{FF2B5EF4-FFF2-40B4-BE49-F238E27FC236}">
                <a16:creationId xmlns:a16="http://schemas.microsoft.com/office/drawing/2014/main" id="{105B2B2C-1920-4B9D-B0F0-EBFD457F1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855" y="4833262"/>
            <a:ext cx="3238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41">
            <a:extLst>
              <a:ext uri="{FF2B5EF4-FFF2-40B4-BE49-F238E27FC236}">
                <a16:creationId xmlns:a16="http://schemas.microsoft.com/office/drawing/2014/main" id="{CEAD3A91-B11E-4CCB-9684-E9870D9AD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5542" y="4833262"/>
            <a:ext cx="3238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41">
            <a:extLst>
              <a:ext uri="{FF2B5EF4-FFF2-40B4-BE49-F238E27FC236}">
                <a16:creationId xmlns:a16="http://schemas.microsoft.com/office/drawing/2014/main" id="{0ED7CEE3-BB45-4157-A886-B5EDC90A9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298" y="4833262"/>
            <a:ext cx="3238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CC917D1-8E30-455C-89FC-FACC6C4A627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81705" y="4659143"/>
          <a:ext cx="516910" cy="4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Visio" r:id="rId4" imgW="755654" imgH="1035050" progId="Visio.Drawing.15">
                  <p:embed/>
                </p:oleObj>
              </mc:Choice>
              <mc:Fallback>
                <p:oleObj name="Visio" r:id="rId4" imgW="755654" imgH="1035050" progId="Visio.Drawing.15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CC917D1-8E30-455C-89FC-FACC6C4A6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705" y="4659143"/>
                        <a:ext cx="516910" cy="4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5AC12ED-94DB-4F3A-9C4A-8D77E59908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60697" y="4659143"/>
          <a:ext cx="516910" cy="4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Visio" r:id="rId6" imgW="755654" imgH="1035050" progId="Visio.Drawing.15">
                  <p:embed/>
                </p:oleObj>
              </mc:Choice>
              <mc:Fallback>
                <p:oleObj name="Visio" r:id="rId6" imgW="755654" imgH="1035050" progId="Visio.Drawing.15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5AC12ED-94DB-4F3A-9C4A-8D77E5990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697" y="4659143"/>
                        <a:ext cx="516910" cy="4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1897A21-E3F0-4C50-A0F2-E777560E1AF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75384" y="4649619"/>
          <a:ext cx="516910" cy="4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Visio" r:id="rId7" imgW="755654" imgH="1035050" progId="Visio.Drawing.15">
                  <p:embed/>
                </p:oleObj>
              </mc:Choice>
              <mc:Fallback>
                <p:oleObj name="Visio" r:id="rId7" imgW="755654" imgH="1035050" progId="Visio.Drawing.15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1897A21-E3F0-4C50-A0F2-E777560E1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84" y="4649619"/>
                        <a:ext cx="516910" cy="4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1634080-400F-470E-92F6-28678540D93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08116" y="4659143"/>
          <a:ext cx="516910" cy="4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Visio" r:id="rId8" imgW="755654" imgH="1035050" progId="Visio.Drawing.15">
                  <p:embed/>
                </p:oleObj>
              </mc:Choice>
              <mc:Fallback>
                <p:oleObj name="Visio" r:id="rId8" imgW="755654" imgH="1035050" progId="Visio.Drawing.15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1634080-400F-470E-92F6-28678540D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116" y="4659143"/>
                        <a:ext cx="516910" cy="4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A477F8A-4195-4710-AAFD-7199BC9DA46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87108" y="4659143"/>
          <a:ext cx="516910" cy="4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Visio" r:id="rId9" imgW="755654" imgH="1035050" progId="Visio.Drawing.15">
                  <p:embed/>
                </p:oleObj>
              </mc:Choice>
              <mc:Fallback>
                <p:oleObj name="Visio" r:id="rId9" imgW="755654" imgH="1035050" progId="Visio.Drawing.15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A477F8A-4195-4710-AAFD-7199BC9DA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108" y="4659143"/>
                        <a:ext cx="516910" cy="4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椭圆 21">
            <a:extLst>
              <a:ext uri="{FF2B5EF4-FFF2-40B4-BE49-F238E27FC236}">
                <a16:creationId xmlns:a16="http://schemas.microsoft.com/office/drawing/2014/main" id="{37938445-42CE-4696-ABC6-01E6379A9274}"/>
              </a:ext>
            </a:extLst>
          </p:cNvPr>
          <p:cNvSpPr/>
          <p:nvPr/>
        </p:nvSpPr>
        <p:spPr>
          <a:xfrm>
            <a:off x="5124062" y="4163092"/>
            <a:ext cx="2006823" cy="124041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180">
            <a:extLst>
              <a:ext uri="{FF2B5EF4-FFF2-40B4-BE49-F238E27FC236}">
                <a16:creationId xmlns:a16="http://schemas.microsoft.com/office/drawing/2014/main" id="{76D9EA9B-F555-4C34-95E5-3F4C75BC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011" y="4284592"/>
            <a:ext cx="14285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隧道传输区域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80">
            <a:extLst>
              <a:ext uri="{FF2B5EF4-FFF2-40B4-BE49-F238E27FC236}">
                <a16:creationId xmlns:a16="http://schemas.microsoft.com/office/drawing/2014/main" id="{D619E16A-53D0-4E3F-9A6C-8B175950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634" y="5486400"/>
            <a:ext cx="1058396" cy="5232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80">
            <a:extLst>
              <a:ext uri="{FF2B5EF4-FFF2-40B4-BE49-F238E27FC236}">
                <a16:creationId xmlns:a16="http://schemas.microsoft.com/office/drawing/2014/main" id="{310C5830-1E1A-4084-B5B4-D7FB4A77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952" y="5486400"/>
            <a:ext cx="690765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80">
            <a:extLst>
              <a:ext uri="{FF2B5EF4-FFF2-40B4-BE49-F238E27FC236}">
                <a16:creationId xmlns:a16="http://schemas.microsoft.com/office/drawing/2014/main" id="{1464077A-E319-43F1-8F54-D3982888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1058396" cy="5232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180">
            <a:extLst>
              <a:ext uri="{FF2B5EF4-FFF2-40B4-BE49-F238E27FC236}">
                <a16:creationId xmlns:a16="http://schemas.microsoft.com/office/drawing/2014/main" id="{1DE89FFA-0527-4D88-A4AD-4473C8AD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726" y="5486400"/>
            <a:ext cx="1058396" cy="5232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8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137F-ECF9-4B56-BE84-F4F409B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IPv4/IPv6</a:t>
            </a:r>
            <a:r>
              <a:rPr kumimoji="1" lang="zh-CN" altLang="en-US" dirty="0"/>
              <a:t>翻译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24AD5-7259-4C5A-A67E-75B6F99F7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0545AD-6EC9-4D59-931D-CECC5455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IPv4-IPv6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地址相互转换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报头翻译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各字段对应，包括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选项翻译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传输层校验和转换，涉及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重新设计了类型值和代码值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其它应用层协议翻译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（命令名称变化，内嵌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地址的其它应用层协议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域名记录修改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80">
            <a:extLst>
              <a:ext uri="{FF2B5EF4-FFF2-40B4-BE49-F238E27FC236}">
                <a16:creationId xmlns:a16="http://schemas.microsoft.com/office/drawing/2014/main" id="{8D002BE8-35D1-4639-9795-70804ABD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70" y="5913973"/>
            <a:ext cx="39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D7A75B93-89AA-4C4C-87FE-1A5578EA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23" y="5977647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80">
            <a:extLst>
              <a:ext uri="{FF2B5EF4-FFF2-40B4-BE49-F238E27FC236}">
                <a16:creationId xmlns:a16="http://schemas.microsoft.com/office/drawing/2014/main" id="{4D579625-DF06-4D7F-BAD0-3993616D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951" y="5468289"/>
            <a:ext cx="90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2001F9-C1D4-4DEA-BE96-64AF5D7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66" y="5549479"/>
            <a:ext cx="483343" cy="428967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EA76B3C-263C-4918-8D9F-675B18BC805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791355" y="5585044"/>
          <a:ext cx="710076" cy="65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Visio" r:id="rId4" imgW="755654" imgH="1035050" progId="Visio.Drawing.15">
                  <p:embed/>
                </p:oleObj>
              </mc:Choice>
              <mc:Fallback>
                <p:oleObj name="Visio" r:id="rId4" imgW="755654" imgH="1035050" progId="Visio.Drawing.15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EA76B3C-263C-4918-8D9F-675B18BC8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355" y="5585044"/>
                        <a:ext cx="710076" cy="651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48B71F59-7D58-4F42-BC4F-4A0B69365CAB}"/>
              </a:ext>
            </a:extLst>
          </p:cNvPr>
          <p:cNvSpPr/>
          <p:nvPr/>
        </p:nvSpPr>
        <p:spPr>
          <a:xfrm>
            <a:off x="7137987" y="4989110"/>
            <a:ext cx="2006823" cy="1347537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4ACD92-2FE0-442E-B739-7D8DA3C013ED}"/>
              </a:ext>
            </a:extLst>
          </p:cNvPr>
          <p:cNvSpPr/>
          <p:nvPr/>
        </p:nvSpPr>
        <p:spPr>
          <a:xfrm>
            <a:off x="9149720" y="4989110"/>
            <a:ext cx="2006823" cy="1347537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80">
            <a:extLst>
              <a:ext uri="{FF2B5EF4-FFF2-40B4-BE49-F238E27FC236}">
                <a16:creationId xmlns:a16="http://schemas.microsoft.com/office/drawing/2014/main" id="{ACFDA1A4-1A2F-481B-A557-685EDF42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855" y="5468289"/>
            <a:ext cx="90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</a:p>
        </p:txBody>
      </p:sp>
      <p:sp>
        <p:nvSpPr>
          <p:cNvPr id="14" name="Text Box 180">
            <a:extLst>
              <a:ext uri="{FF2B5EF4-FFF2-40B4-BE49-F238E27FC236}">
                <a16:creationId xmlns:a16="http://schemas.microsoft.com/office/drawing/2014/main" id="{49549095-CAE2-407D-A582-FAC27EF2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0048" y="5913973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DDAED4-04EB-494F-B0A9-B14DD382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44" y="5549479"/>
            <a:ext cx="483343" cy="42896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6FE2F3C-6CC9-4573-A306-629603CF717B}"/>
              </a:ext>
            </a:extLst>
          </p:cNvPr>
          <p:cNvSpPr/>
          <p:nvPr/>
        </p:nvSpPr>
        <p:spPr>
          <a:xfrm>
            <a:off x="6554850" y="4205805"/>
            <a:ext cx="1365663" cy="4868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4C32C7-9E41-49B5-8F07-E1BB27D438BE}"/>
              </a:ext>
            </a:extLst>
          </p:cNvPr>
          <p:cNvSpPr/>
          <p:nvPr/>
        </p:nvSpPr>
        <p:spPr>
          <a:xfrm>
            <a:off x="6554849" y="3137328"/>
            <a:ext cx="1365663" cy="4868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A7A250-8052-41B0-8512-85877A8B02EE}"/>
              </a:ext>
            </a:extLst>
          </p:cNvPr>
          <p:cNvSpPr/>
          <p:nvPr/>
        </p:nvSpPr>
        <p:spPr>
          <a:xfrm>
            <a:off x="6554848" y="2038917"/>
            <a:ext cx="1365663" cy="4868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74D9E9-889A-41B2-AE9C-FD98906E6D26}"/>
              </a:ext>
            </a:extLst>
          </p:cNvPr>
          <p:cNvSpPr/>
          <p:nvPr/>
        </p:nvSpPr>
        <p:spPr>
          <a:xfrm>
            <a:off x="10302485" y="4205805"/>
            <a:ext cx="1365663" cy="486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968128-0F84-4210-8ECB-A4CCF2A861A0}"/>
              </a:ext>
            </a:extLst>
          </p:cNvPr>
          <p:cNvSpPr/>
          <p:nvPr/>
        </p:nvSpPr>
        <p:spPr>
          <a:xfrm>
            <a:off x="10302484" y="3137328"/>
            <a:ext cx="1365663" cy="486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D79777-8DBF-414F-825B-6354323DB8C9}"/>
              </a:ext>
            </a:extLst>
          </p:cNvPr>
          <p:cNvSpPr/>
          <p:nvPr/>
        </p:nvSpPr>
        <p:spPr>
          <a:xfrm>
            <a:off x="10302483" y="2038917"/>
            <a:ext cx="1365663" cy="486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2" name="Text Box 180">
            <a:extLst>
              <a:ext uri="{FF2B5EF4-FFF2-40B4-BE49-F238E27FC236}">
                <a16:creationId xmlns:a16="http://schemas.microsoft.com/office/drawing/2014/main" id="{4EAA00DE-33EF-4EBF-8355-5CAF08F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434" y="3989743"/>
            <a:ext cx="17641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地址格式和报头格式字段变化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3" name="Text Box 180">
            <a:extLst>
              <a:ext uri="{FF2B5EF4-FFF2-40B4-BE49-F238E27FC236}">
                <a16:creationId xmlns:a16="http://schemas.microsoft.com/office/drawing/2014/main" id="{C17E44A3-FDD9-4163-9D0B-F6346DC5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659" y="3048282"/>
            <a:ext cx="17641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传输层校验涉及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80">
            <a:extLst>
              <a:ext uri="{FF2B5EF4-FFF2-40B4-BE49-F238E27FC236}">
                <a16:creationId xmlns:a16="http://schemas.microsoft.com/office/drawing/2014/main" id="{6DA60727-1F6E-47ED-851C-D1546D50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1" y="1843741"/>
            <a:ext cx="1983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部分协议有差异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80">
            <a:extLst>
              <a:ext uri="{FF2B5EF4-FFF2-40B4-BE49-F238E27FC236}">
                <a16:creationId xmlns:a16="http://schemas.microsoft.com/office/drawing/2014/main" id="{C83C8E1D-9765-480A-9CC0-24A16966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659" y="1431138"/>
            <a:ext cx="176413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协议翻译困难</a:t>
            </a:r>
            <a:endParaRPr lang="en-US" altLang="zh-CN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23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6A81-FB6E-4FBF-ACBE-43432F2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IPv4/IPv6</a:t>
            </a:r>
            <a:r>
              <a:rPr kumimoji="1" lang="zh-CN" altLang="en-US" dirty="0"/>
              <a:t>翻译的问题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C683B-E3D0-4F67-906B-8120CFCC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破坏互联网端到端原则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通信双方只看到通信对端在本网络对应的地址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翻译网关处理传输层、应用层数据（上层数据无法透明传输）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异构地址寻址问题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通信双方至少有一方需感知本次通信涉及翻译技术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域名访问需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服务支撑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应用层内嵌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部分应用层协议内嵌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地址，将使翻译技术实施难度极大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翻译导致报文变长可能导致分片问题，影响转发性能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328E6-0681-4AF0-BDB5-92CDB6160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2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B267-84A5-48B5-875C-5E5B4E3D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13C9C-5983-4194-8F8F-CB036DF5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：</a:t>
            </a:r>
            <a:r>
              <a:rPr lang="en-US" altLang="zh-CN" dirty="0"/>
              <a:t>&gt;40%</a:t>
            </a:r>
            <a:r>
              <a:rPr lang="zh-CN" altLang="en-US" dirty="0"/>
              <a:t>的客户端通过</a:t>
            </a:r>
            <a:r>
              <a:rPr lang="en-US" altLang="zh-CN" dirty="0"/>
              <a:t>IPv6</a:t>
            </a:r>
            <a:r>
              <a:rPr lang="zh-CN" altLang="en-US" dirty="0"/>
              <a:t>访问服务，</a:t>
            </a:r>
            <a:r>
              <a:rPr lang="en-US" altLang="zh-CN" dirty="0"/>
              <a:t>Google</a:t>
            </a:r>
            <a:r>
              <a:rPr lang="zh-CN" altLang="en-US" dirty="0"/>
              <a:t>数据中心内部已经完全</a:t>
            </a:r>
            <a:r>
              <a:rPr lang="en-US" altLang="zh-CN" dirty="0"/>
              <a:t>ipv6</a:t>
            </a:r>
            <a:r>
              <a:rPr lang="zh-CN" altLang="en-US" dirty="0"/>
              <a:t>化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https://www.google.com/intl/en/ipv6/statistics.html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需要相当长的时间进行部署、应用</a:t>
            </a:r>
            <a:endParaRPr lang="en-US" altLang="zh-CN" dirty="0"/>
          </a:p>
          <a:p>
            <a:pPr lvl="1"/>
            <a:r>
              <a:rPr lang="zh-CN" altLang="en-US" dirty="0"/>
              <a:t>已经经历了</a:t>
            </a:r>
            <a:r>
              <a:rPr lang="en-US" altLang="zh-CN" dirty="0"/>
              <a:t>20</a:t>
            </a:r>
            <a:r>
              <a:rPr lang="zh-CN" altLang="en-US" dirty="0"/>
              <a:t>年，还将继续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CECD6-FE02-4A49-BD24-152D837EC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E2EA3F-7AB2-4F81-A184-50A97981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7795"/>
            <a:ext cx="5638800" cy="24884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D17904-F621-4600-8B45-9791F91C7DF6}"/>
              </a:ext>
            </a:extLst>
          </p:cNvPr>
          <p:cNvSpPr txBox="1"/>
          <p:nvPr/>
        </p:nvSpPr>
        <p:spPr>
          <a:xfrm>
            <a:off x="5943600" y="4343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Google</a:t>
            </a:r>
            <a:r>
              <a:rPr lang="zh-CN" altLang="en-US" dirty="0"/>
              <a:t>客户端数据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BDDCC6-B364-4709-B1B1-7F751B46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383307"/>
            <a:ext cx="5410200" cy="2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D7E23-E223-4F16-ACA4-E11FEDCD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EA85-9F68-4922-9EB3-26B18565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IPv6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面向连接的增强</a:t>
            </a:r>
            <a:endParaRPr lang="en-US" altLang="zh-CN" dirty="0"/>
          </a:p>
          <a:p>
            <a:r>
              <a:rPr lang="zh-CN" altLang="en-US" dirty="0"/>
              <a:t>服务质量的增强</a:t>
            </a:r>
            <a:endParaRPr lang="en-US" altLang="zh-CN" dirty="0"/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ECB3D-1133-44FD-8E63-5131AB1FA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2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实际案例Google B4：</a:t>
            </a:r>
            <a:r>
              <a:rPr kumimoji="1" lang="en-US" altLang="zh-CN"/>
              <a:t>SDN</a:t>
            </a:r>
            <a:r>
              <a:rPr kumimoji="1" lang="zh-CN" altLang="en-US"/>
              <a:t> </a:t>
            </a:r>
            <a:r>
              <a:rPr kumimoji="1" lang="en-US" altLang="zh-CN" dirty="0"/>
              <a:t>+ IPv6</a:t>
            </a:r>
            <a:endParaRPr kumimoji="1" lang="zh-CN" altLang="en-US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412DD24-9977-4C49-8084-477306019D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0A354-0241-4868-9091-A53AB8F4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80" y="1477937"/>
            <a:ext cx="9011239" cy="43732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7C24A0-C530-4EF4-B570-47062E5D7272}"/>
              </a:ext>
            </a:extLst>
          </p:cNvPr>
          <p:cNvSpPr txBox="1"/>
          <p:nvPr/>
        </p:nvSpPr>
        <p:spPr>
          <a:xfrm>
            <a:off x="7543800" y="15065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ACM SIGCOMM 2013</a:t>
            </a: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E928E45-E67B-423B-AF2F-B417A3D598F2}"/>
              </a:ext>
            </a:extLst>
          </p:cNvPr>
          <p:cNvSpPr/>
          <p:nvPr/>
        </p:nvSpPr>
        <p:spPr bwMode="auto">
          <a:xfrm>
            <a:off x="838200" y="3512043"/>
            <a:ext cx="1447800" cy="755157"/>
          </a:xfrm>
          <a:prstGeom prst="wedgeRoundRectCallout">
            <a:avLst>
              <a:gd name="adj1" fmla="val 38369"/>
              <a:gd name="adj2" fmla="val -6707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集群内部：完全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IPv6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1F584B3-24A0-4CDF-A039-18D4BA53C4E6}"/>
              </a:ext>
            </a:extLst>
          </p:cNvPr>
          <p:cNvSpPr/>
          <p:nvPr/>
        </p:nvSpPr>
        <p:spPr bwMode="auto">
          <a:xfrm>
            <a:off x="2895600" y="3429000"/>
            <a:ext cx="2286000" cy="685049"/>
          </a:xfrm>
          <a:prstGeom prst="wedgeRoundRectCallout">
            <a:avLst>
              <a:gd name="adj1" fmla="val 24991"/>
              <a:gd name="adj2" fmla="val -7721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跨地区集群之间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IPv6-in-IPv4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隧道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02EE8DB-E40B-46D1-B150-32E2FEC1C66A}"/>
              </a:ext>
            </a:extLst>
          </p:cNvPr>
          <p:cNvSpPr/>
          <p:nvPr/>
        </p:nvSpPr>
        <p:spPr bwMode="auto">
          <a:xfrm>
            <a:off x="7924800" y="5105400"/>
            <a:ext cx="3124200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全球数据中心流量工程：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SDN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规划、管理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D7E23-E223-4F16-ACA4-E11FEDCD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EA85-9F68-4922-9EB3-26B18565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面向连接的增强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服务质量的增强</a:t>
            </a:r>
            <a:endParaRPr lang="en-US" altLang="zh-CN" dirty="0"/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ECB3D-1133-44FD-8E63-5131AB1FA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2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7EE1-F315-47E4-8445-511CE456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网络层服务类型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DC403-58BF-4EBC-B50C-059FD667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现有</a:t>
            </a:r>
            <a:r>
              <a:rPr lang="en-US" altLang="zh-CN" dirty="0">
                <a:solidFill>
                  <a:srgbClr val="0070C0"/>
                </a:solidFill>
              </a:rPr>
              <a:t>Internet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无连接</a:t>
            </a:r>
            <a:r>
              <a:rPr lang="zh-CN" altLang="en-US" dirty="0"/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分组交换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不需要提前建立连接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尽力而为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：不提供任何服务质量承诺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简单、灵活、成本低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Internet</a:t>
            </a:r>
            <a:r>
              <a:rPr lang="zh-CN" altLang="en-US" dirty="0"/>
              <a:t>仍有技术提供不同类型的服务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Internet</a:t>
            </a:r>
            <a:r>
              <a:rPr lang="zh-CN" altLang="en-US" dirty="0"/>
              <a:t>的面向连接服务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Internet</a:t>
            </a:r>
            <a:r>
              <a:rPr lang="zh-CN" altLang="en-US" dirty="0"/>
              <a:t>的服务质量保障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5D938-B1A2-49F1-9F30-24EEF2886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1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DE7B-0E3D-438F-ACF2-C18F615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2BFBC-7A25-4A2F-9904-52216536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面向连接的增强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虚电路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MPLS</a:t>
            </a:r>
          </a:p>
          <a:p>
            <a:pPr lvl="2"/>
            <a:r>
              <a:rPr lang="en-US" altLang="zh-CN" dirty="0"/>
              <a:t>VPN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服务质量增强</a:t>
            </a:r>
            <a:endParaRPr lang="en-US" altLang="zh-CN" dirty="0"/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8BBA4-B02B-48E0-A116-338D7B18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1B4A1-3F10-475D-B5CA-E4C7C03F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77E08-009E-4A9D-B636-E61DD748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面向连接服务：电路交换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通信之间先建立</a:t>
            </a:r>
            <a:r>
              <a:rPr lang="zh-CN" altLang="en-US" sz="2200" dirty="0">
                <a:solidFill>
                  <a:srgbClr val="C00000"/>
                </a:solidFill>
              </a:rPr>
              <a:t>物理连接：</a:t>
            </a:r>
            <a:r>
              <a:rPr lang="zh-CN" altLang="en-US" sz="2200" dirty="0"/>
              <a:t>可以预留网络资源</a:t>
            </a:r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结合可靠传输技术，保证所发送的分组无差错按序到达终点</a:t>
            </a:r>
            <a:endParaRPr lang="en-US" altLang="zh-CN" sz="22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虚电路是逻辑连接，建立在</a:t>
            </a:r>
            <a:r>
              <a:rPr lang="en-US" altLang="zh-CN" sz="2400" dirty="0"/>
              <a:t>Internet</a:t>
            </a:r>
            <a:r>
              <a:rPr lang="zh-CN" altLang="en-US" sz="2400" dirty="0"/>
              <a:t>分组交换之上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虚电路表示这只是一条</a:t>
            </a:r>
            <a:r>
              <a:rPr lang="zh-CN" altLang="en-US" sz="2200" dirty="0">
                <a:solidFill>
                  <a:srgbClr val="C00000"/>
                </a:solidFill>
              </a:rPr>
              <a:t>逻辑上的连接</a:t>
            </a:r>
            <a:r>
              <a:rPr lang="zh-CN" altLang="en-US" sz="2200" dirty="0"/>
              <a:t>，分组都沿着这条逻辑连接</a:t>
            </a:r>
            <a:r>
              <a:rPr lang="zh-CN" altLang="en-US" sz="2200" dirty="0">
                <a:solidFill>
                  <a:srgbClr val="C00000"/>
                </a:solidFill>
              </a:rPr>
              <a:t>按照存储转发方式传送</a:t>
            </a:r>
            <a:r>
              <a:rPr lang="zh-CN" altLang="en-US" sz="2200" dirty="0"/>
              <a:t>，而并不是真正建立了一条物理连接</a:t>
            </a:r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虚电路和电路交换的连接只是类似，但并不完全相同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E89ED-E165-4A44-9E88-A5576F98E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6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879E-97A6-414E-BA54-477F375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虚电路的目标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D165-AF9F-40AE-92EA-41FBAF247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478EC03-D7E3-4417-AEF1-ADB22853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763" y="2830431"/>
            <a:ext cx="1551500" cy="1537408"/>
          </a:xfrm>
          <a:prstGeom prst="rect">
            <a:avLst/>
          </a:prstGeom>
          <a:solidFill>
            <a:srgbClr val="00FFFF"/>
          </a:solidFill>
          <a:ln w="28575">
            <a:solidFill>
              <a:srgbClr val="3333CC"/>
            </a:solidFill>
            <a:miter lim="800000"/>
          </a:ln>
          <a:effectLst/>
        </p:spPr>
        <p:txBody>
          <a:bodyPr wrap="none" lIns="121917" tIns="60958" rIns="121917" bIns="60958" anchor="ctr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2DE0DD-4D1B-44FF-8374-991A5BA0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43" y="2759300"/>
            <a:ext cx="1551503" cy="1521241"/>
          </a:xfrm>
          <a:prstGeom prst="rect">
            <a:avLst/>
          </a:prstGeom>
          <a:solidFill>
            <a:srgbClr val="99FFCC"/>
          </a:solidFill>
          <a:ln w="28575">
            <a:solidFill>
              <a:srgbClr val="3333CC"/>
            </a:solidFill>
            <a:miter lim="800000"/>
          </a:ln>
          <a:effectLst/>
        </p:spPr>
        <p:txBody>
          <a:bodyPr wrap="none" lIns="121917" tIns="60958" rIns="121917" bIns="60958" anchor="ctr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3E26AC-75B4-4559-8B4D-064E87DD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778" y="3490013"/>
            <a:ext cx="1530485" cy="3055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121917" tIns="60958" rIns="121917" bIns="60958" anchor="ctr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8804EF-7F8C-499A-A9A7-3D27DA41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059" y="3402715"/>
            <a:ext cx="1511485" cy="3055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121917" tIns="60958" rIns="121917" bIns="60958" anchor="ctr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135280CE-A1AA-435F-9BBF-F6D47DF8B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2224" y="3013109"/>
            <a:ext cx="59816" cy="57228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636D6DC-5401-46C8-AABD-9553CDAB5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281" y="3895785"/>
            <a:ext cx="517319" cy="26351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4208EF1-B665-4F90-BE9F-485AD5252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043" y="3108490"/>
            <a:ext cx="15515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87512ED-5724-4168-9CAC-AE7CC342C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043" y="3402715"/>
            <a:ext cx="15515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96612CA-2879-421B-853F-A7691B7D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043" y="3696940"/>
            <a:ext cx="15515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C7DFEC3-8A62-4BF9-9950-339165387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043" y="3991166"/>
            <a:ext cx="15515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88ACE8D7-9BC5-49D9-B5DF-0F9CE2C4C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763" y="3195787"/>
            <a:ext cx="155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A30EEAC-64E8-4714-A0D6-37B55192A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763" y="3490012"/>
            <a:ext cx="155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3D340F8-CD81-4209-985A-AC1452AFA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763" y="3784238"/>
            <a:ext cx="155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8812B75-0849-4754-AE3E-59189E2C4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763" y="4078463"/>
            <a:ext cx="155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692A6818-3A13-45BA-9ABD-BEB10605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913" y="2798746"/>
            <a:ext cx="583920" cy="45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pPr defTabSz="1219200">
              <a:defRPr/>
            </a:pPr>
            <a:r>
              <a:rPr lang="en-US" altLang="zh-CN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100" b="1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C1B58E3D-677A-4BC3-8EE3-96F6CE77C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2323" y="4159296"/>
            <a:ext cx="1637639" cy="61755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752EF09-6F64-41D3-A6B0-4448B1AE1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6641" y="3717956"/>
            <a:ext cx="1896299" cy="44133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EFB712AC-C810-4BEA-8AAE-8D2059FCA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303" y="3717957"/>
            <a:ext cx="1551957" cy="52863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79AB0E57-45FC-49F4-8A4B-33E7CFBB3B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2940" y="4337124"/>
            <a:ext cx="1723320" cy="43972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50BAC19D-5D13-4177-B8D9-B09F82D1C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1942" y="3895784"/>
            <a:ext cx="688681" cy="35080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10AF6AB3-050A-4533-A0FF-466C5DC8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412" y="2796442"/>
            <a:ext cx="665459" cy="45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pPr defTabSz="1219200">
              <a:defRPr/>
            </a:pPr>
            <a:r>
              <a:rPr lang="en-US" altLang="zh-CN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en-US" altLang="zh-CN" sz="2100" b="1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D1E549A4-98A3-48A5-A8E9-3FA4B1521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6642" y="2924195"/>
            <a:ext cx="1809001" cy="114780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16EE3E14-FD6F-4EF1-B52C-C5519851B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621" y="2924196"/>
            <a:ext cx="1723320" cy="1235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31">
            <a:extLst>
              <a:ext uri="{FF2B5EF4-FFF2-40B4-BE49-F238E27FC236}">
                <a16:creationId xmlns:a16="http://schemas.microsoft.com/office/drawing/2014/main" id="{29F6D299-2096-48C1-A976-0120BA71AA5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02" y="3983082"/>
            <a:ext cx="622399" cy="35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BFC87056-64F2-4AA9-9DEC-B83D841B16A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1" y="3541744"/>
            <a:ext cx="624016" cy="35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A4CFF9B2-4D68-49E2-A143-3752CEC33464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01" y="4600633"/>
            <a:ext cx="624016" cy="35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:a16="http://schemas.microsoft.com/office/drawing/2014/main" id="{0FF0A525-BA36-474E-81E2-9B713C588F0B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00" y="4071998"/>
            <a:ext cx="624016" cy="35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2" name="Picture 35">
            <a:extLst>
              <a:ext uri="{FF2B5EF4-FFF2-40B4-BE49-F238E27FC236}">
                <a16:creationId xmlns:a16="http://schemas.microsoft.com/office/drawing/2014/main" id="{EB7BE166-6F1A-4C7F-831D-7EE73C21D98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83" y="2746366"/>
            <a:ext cx="624016" cy="35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3" name="Freeform 36">
            <a:extLst>
              <a:ext uri="{FF2B5EF4-FFF2-40B4-BE49-F238E27FC236}">
                <a16:creationId xmlns:a16="http://schemas.microsoft.com/office/drawing/2014/main" id="{BBB279F3-1EC4-4EC9-9E5F-E440FABCBBD7}"/>
              </a:ext>
            </a:extLst>
          </p:cNvPr>
          <p:cNvSpPr/>
          <p:nvPr/>
        </p:nvSpPr>
        <p:spPr bwMode="auto">
          <a:xfrm>
            <a:off x="2890112" y="3565994"/>
            <a:ext cx="6295129" cy="843877"/>
          </a:xfrm>
          <a:custGeom>
            <a:avLst/>
            <a:gdLst>
              <a:gd name="T0" fmla="*/ 0 w 3314"/>
              <a:gd name="T1" fmla="*/ 0 h 433"/>
              <a:gd name="T2" fmla="*/ 184 w 3314"/>
              <a:gd name="T3" fmla="*/ 158 h 433"/>
              <a:gd name="T4" fmla="*/ 275 w 3314"/>
              <a:gd name="T5" fmla="*/ 249 h 433"/>
              <a:gd name="T6" fmla="*/ 362 w 3314"/>
              <a:gd name="T7" fmla="*/ 300 h 433"/>
              <a:gd name="T8" fmla="*/ 494 w 3314"/>
              <a:gd name="T9" fmla="*/ 364 h 433"/>
              <a:gd name="T10" fmla="*/ 683 w 3314"/>
              <a:gd name="T11" fmla="*/ 385 h 433"/>
              <a:gd name="T12" fmla="*/ 955 w 3314"/>
              <a:gd name="T13" fmla="*/ 339 h 433"/>
              <a:gd name="T14" fmla="*/ 1498 w 3314"/>
              <a:gd name="T15" fmla="*/ 216 h 433"/>
              <a:gd name="T16" fmla="*/ 1854 w 3314"/>
              <a:gd name="T17" fmla="*/ 216 h 433"/>
              <a:gd name="T18" fmla="*/ 2210 w 3314"/>
              <a:gd name="T19" fmla="*/ 316 h 433"/>
              <a:gd name="T20" fmla="*/ 2450 w 3314"/>
              <a:gd name="T21" fmla="*/ 392 h 433"/>
              <a:gd name="T22" fmla="*/ 2633 w 3314"/>
              <a:gd name="T23" fmla="*/ 430 h 433"/>
              <a:gd name="T24" fmla="*/ 2834 w 3314"/>
              <a:gd name="T25" fmla="*/ 372 h 433"/>
              <a:gd name="T26" fmla="*/ 2994 w 3314"/>
              <a:gd name="T27" fmla="*/ 276 h 433"/>
              <a:gd name="T28" fmla="*/ 3314 w 3314"/>
              <a:gd name="T29" fmla="*/ 2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14" h="433">
                <a:moveTo>
                  <a:pt x="0" y="0"/>
                </a:moveTo>
                <a:cubicBezTo>
                  <a:pt x="27" y="26"/>
                  <a:pt x="138" y="116"/>
                  <a:pt x="184" y="158"/>
                </a:cubicBezTo>
                <a:cubicBezTo>
                  <a:pt x="230" y="200"/>
                  <a:pt x="245" y="225"/>
                  <a:pt x="275" y="249"/>
                </a:cubicBezTo>
                <a:cubicBezTo>
                  <a:pt x="305" y="273"/>
                  <a:pt x="326" y="281"/>
                  <a:pt x="362" y="300"/>
                </a:cubicBezTo>
                <a:cubicBezTo>
                  <a:pt x="398" y="319"/>
                  <a:pt x="441" y="350"/>
                  <a:pt x="494" y="364"/>
                </a:cubicBezTo>
                <a:cubicBezTo>
                  <a:pt x="547" y="378"/>
                  <a:pt x="606" y="389"/>
                  <a:pt x="683" y="385"/>
                </a:cubicBezTo>
                <a:cubicBezTo>
                  <a:pt x="760" y="381"/>
                  <a:pt x="819" y="367"/>
                  <a:pt x="955" y="339"/>
                </a:cubicBezTo>
                <a:cubicBezTo>
                  <a:pt x="1091" y="311"/>
                  <a:pt x="1348" y="236"/>
                  <a:pt x="1498" y="216"/>
                </a:cubicBezTo>
                <a:cubicBezTo>
                  <a:pt x="1648" y="196"/>
                  <a:pt x="1735" y="199"/>
                  <a:pt x="1854" y="216"/>
                </a:cubicBezTo>
                <a:cubicBezTo>
                  <a:pt x="1973" y="233"/>
                  <a:pt x="2111" y="287"/>
                  <a:pt x="2210" y="316"/>
                </a:cubicBezTo>
                <a:cubicBezTo>
                  <a:pt x="2309" y="345"/>
                  <a:pt x="2380" y="373"/>
                  <a:pt x="2450" y="392"/>
                </a:cubicBezTo>
                <a:cubicBezTo>
                  <a:pt x="2520" y="411"/>
                  <a:pt x="2569" y="433"/>
                  <a:pt x="2633" y="430"/>
                </a:cubicBezTo>
                <a:cubicBezTo>
                  <a:pt x="2697" y="427"/>
                  <a:pt x="2774" y="398"/>
                  <a:pt x="2834" y="372"/>
                </a:cubicBezTo>
                <a:cubicBezTo>
                  <a:pt x="2894" y="346"/>
                  <a:pt x="2914" y="334"/>
                  <a:pt x="2994" y="276"/>
                </a:cubicBezTo>
                <a:cubicBezTo>
                  <a:pt x="3074" y="218"/>
                  <a:pt x="3247" y="75"/>
                  <a:pt x="3314" y="22"/>
                </a:cubicBezTo>
              </a:path>
            </a:pathLst>
          </a:custGeom>
          <a:noFill/>
          <a:ln w="57150" cmpd="sng">
            <a:solidFill>
              <a:srgbClr val="FF00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200">
              <a:defRPr/>
            </a:pPr>
            <a:endParaRPr lang="zh-CN" altLang="en-US" sz="21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A5460C98-F9EC-4282-A810-83E81723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191" y="3992782"/>
            <a:ext cx="1073372" cy="45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pPr defTabSz="1219200">
              <a:defRPr/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虚电路</a:t>
            </a:r>
            <a:endParaRPr lang="zh-CN" altLang="en-US" sz="2100" kern="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1D953884-F6DA-49D5-87E2-8EF44DD0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650" y="5319790"/>
            <a:ext cx="5944891" cy="430883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</a:ln>
          <a:effectLst/>
        </p:spPr>
        <p:txBody>
          <a:bodyPr wrap="none" lIns="121917" tIns="60958" rIns="121917" bIns="60958">
            <a:spAutoFit/>
          </a:bodyPr>
          <a:lstStyle/>
          <a:p>
            <a:pPr defTabSz="121920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的所有分组都沿着同一条虚电路传送</a:t>
            </a:r>
          </a:p>
        </p:txBody>
      </p:sp>
      <p:pic>
        <p:nvPicPr>
          <p:cNvPr id="36" name="Picture 246" descr="jisuanji">
            <a:extLst>
              <a:ext uri="{FF2B5EF4-FFF2-40B4-BE49-F238E27FC236}">
                <a16:creationId xmlns:a16="http://schemas.microsoft.com/office/drawing/2014/main" id="{87C8DF7C-4DA7-41E2-96A1-5C2839A4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99" y="3205550"/>
            <a:ext cx="761800" cy="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6" descr="jisuanji">
            <a:extLst>
              <a:ext uri="{FF2B5EF4-FFF2-40B4-BE49-F238E27FC236}">
                <a16:creationId xmlns:a16="http://schemas.microsoft.com/office/drawing/2014/main" id="{154BDC25-AB39-4629-8294-500478B3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12" y="3205550"/>
            <a:ext cx="761800" cy="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5">
            <a:extLst>
              <a:ext uri="{FF2B5EF4-FFF2-40B4-BE49-F238E27FC236}">
                <a16:creationId xmlns:a16="http://schemas.microsoft.com/office/drawing/2014/main" id="{D221F558-FFD8-41A3-805A-703A26CB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53" y="2722647"/>
            <a:ext cx="169007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4C8913AA-BCD8-4031-BD5A-7134D5F1D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771" y="2809944"/>
            <a:ext cx="169007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1219200">
              <a:lnSpc>
                <a:spcPts val="2400"/>
              </a:lnSpc>
              <a:defRPr/>
            </a:pP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96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33" grpId="0" bldLvl="0" animBg="1"/>
      <p:bldP spid="34" grpId="0" bldLvl="0" animBg="1"/>
      <p:bldP spid="35" grpId="0" bldLvl="0" animBg="1"/>
      <p:bldP spid="38" grpId="0" bldLvl="0" animBg="1"/>
      <p:bldP spid="3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面向连接的虚电路</a:t>
            </a:r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虚电路（</a:t>
            </a:r>
            <a:r>
              <a:rPr kumimoji="1" lang="en-US" altLang="zh-CN" sz="2400" dirty="0">
                <a:solidFill>
                  <a:srgbClr val="C00000"/>
                </a:solidFill>
              </a:rPr>
              <a:t>virtual circuit</a:t>
            </a:r>
            <a:r>
              <a:rPr kumimoji="1" lang="zh-CN" altLang="en-US" sz="2400" dirty="0">
                <a:solidFill>
                  <a:srgbClr val="C00000"/>
                </a:solidFill>
              </a:rPr>
              <a:t>）</a:t>
            </a:r>
            <a:r>
              <a:rPr kumimoji="1" lang="zh-CN" altLang="en-US" sz="2400" dirty="0"/>
              <a:t>：面向连接的方法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997032" y="2139479"/>
            <a:ext cx="1227578" cy="1940916"/>
            <a:chOff x="357711" y="2619024"/>
            <a:chExt cx="1227578" cy="1940916"/>
          </a:xfrm>
        </p:grpSpPr>
        <p:sp>
          <p:nvSpPr>
            <p:cNvPr id="38" name="矩形 37"/>
            <p:cNvSpPr/>
            <p:nvPr/>
          </p:nvSpPr>
          <p:spPr>
            <a:xfrm>
              <a:off x="485070" y="2731140"/>
              <a:ext cx="1100219" cy="1828800"/>
            </a:xfrm>
            <a:prstGeom prst="rect">
              <a:avLst/>
            </a:prstGeom>
            <a:solidFill>
              <a:srgbClr val="5C307E"/>
            </a:solidFill>
            <a:ln>
              <a:solidFill>
                <a:srgbClr val="5C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64467" y="3706299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4466" y="2982091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598" y="4072287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598" y="2619024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0055" y="3351649"/>
              <a:ext cx="1113061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7711" y="3355911"/>
              <a:ext cx="1113727" cy="367456"/>
            </a:xfrm>
            <a:prstGeom prst="rect">
              <a:avLst/>
            </a:prstGeom>
            <a:solidFill>
              <a:srgbClr val="5C307E">
                <a:alpha val="4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923308" y="2249502"/>
            <a:ext cx="1227578" cy="1940916"/>
            <a:chOff x="357711" y="2619024"/>
            <a:chExt cx="1227578" cy="1940916"/>
          </a:xfrm>
        </p:grpSpPr>
        <p:sp>
          <p:nvSpPr>
            <p:cNvPr id="49" name="矩形 48"/>
            <p:cNvSpPr/>
            <p:nvPr/>
          </p:nvSpPr>
          <p:spPr>
            <a:xfrm>
              <a:off x="485070" y="2731140"/>
              <a:ext cx="1100219" cy="1828800"/>
            </a:xfrm>
            <a:prstGeom prst="rect">
              <a:avLst/>
            </a:prstGeom>
            <a:solidFill>
              <a:srgbClr val="5C307E"/>
            </a:solidFill>
            <a:ln>
              <a:solidFill>
                <a:srgbClr val="5C3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4467" y="3706299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4466" y="2982091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64598" y="4072287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64598" y="2619024"/>
              <a:ext cx="1100219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60055" y="3351649"/>
              <a:ext cx="1113061" cy="367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7711" y="3355911"/>
              <a:ext cx="1113727" cy="367456"/>
            </a:xfrm>
            <a:prstGeom prst="rect">
              <a:avLst/>
            </a:prstGeom>
            <a:solidFill>
              <a:srgbClr val="5C307E">
                <a:alpha val="4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16454" y="2423160"/>
            <a:ext cx="7902576" cy="2716530"/>
            <a:chOff x="1280664" y="3160857"/>
            <a:chExt cx="9581222" cy="3333678"/>
          </a:xfrm>
        </p:grpSpPr>
        <p:grpSp>
          <p:nvGrpSpPr>
            <p:cNvPr id="56" name="组合 55"/>
            <p:cNvGrpSpPr/>
            <p:nvPr/>
          </p:nvGrpSpPr>
          <p:grpSpPr>
            <a:xfrm>
              <a:off x="1546275" y="3160857"/>
              <a:ext cx="9041239" cy="2843922"/>
              <a:chOff x="1546275" y="3160857"/>
              <a:chExt cx="9041239" cy="2843922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2042438" y="3866383"/>
                <a:ext cx="1858443" cy="67735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009938" y="3429000"/>
                <a:ext cx="2189526" cy="9752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6441987" y="3399201"/>
                <a:ext cx="1541004" cy="10769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009938" y="4532281"/>
                <a:ext cx="1887918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095846" y="4543735"/>
                <a:ext cx="18127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8047601" y="3964096"/>
                <a:ext cx="2038167" cy="56818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5919106" y="4682048"/>
                <a:ext cx="132793" cy="95351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972587" y="4584299"/>
                <a:ext cx="1676794" cy="119816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5793465" y="4532281"/>
                <a:ext cx="2189526" cy="127452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57" descr="通用路由器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0604" y="4233839"/>
                <a:ext cx="657604" cy="48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9" descr="服务器终端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75" y="3417875"/>
                <a:ext cx="822310" cy="872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9" descr="服务器终端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5204" y="3555213"/>
                <a:ext cx="822310" cy="872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57" descr="通用路由器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6913" y="3160857"/>
                <a:ext cx="657604" cy="48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57" descr="通用路由器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4189" y="4233838"/>
                <a:ext cx="657604" cy="48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7" descr="通用路由器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899" y="5520096"/>
                <a:ext cx="657604" cy="48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57" descr="通用路由器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1292" y="4289940"/>
                <a:ext cx="657604" cy="48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文本框 61"/>
            <p:cNvSpPr txBox="1"/>
            <p:nvPr/>
          </p:nvSpPr>
          <p:spPr>
            <a:xfrm>
              <a:off x="1280664" y="4396765"/>
              <a:ext cx="1558248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发送方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491490" y="4396765"/>
              <a:ext cx="1370396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接收方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40362" y="4645349"/>
              <a:ext cx="768345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051643" y="3645557"/>
              <a:ext cx="655172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051643" y="4625867"/>
              <a:ext cx="702905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69695" y="6005159"/>
              <a:ext cx="628996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R4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54544" y="4708469"/>
              <a:ext cx="790672" cy="4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R5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61235" y="3050540"/>
            <a:ext cx="7520940" cy="1529080"/>
            <a:chOff x="3561" y="4804"/>
            <a:chExt cx="11844" cy="2408"/>
          </a:xfrm>
        </p:grpSpPr>
        <p:cxnSp>
          <p:nvCxnSpPr>
            <p:cNvPr id="61" name="直接箭头连接符 60"/>
            <p:cNvCxnSpPr/>
            <p:nvPr/>
          </p:nvCxnSpPr>
          <p:spPr>
            <a:xfrm>
              <a:off x="3561" y="4804"/>
              <a:ext cx="2735" cy="1011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7106" y="6242"/>
              <a:ext cx="1422" cy="970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9971" y="6237"/>
              <a:ext cx="1587" cy="914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12639" y="5042"/>
              <a:ext cx="2766" cy="717"/>
            </a:xfrm>
            <a:prstGeom prst="straightConnector1">
              <a:avLst/>
            </a:prstGeom>
            <a:ln w="28575">
              <a:solidFill>
                <a:srgbClr val="E7D1E7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3807884" y="3194751"/>
            <a:ext cx="189902" cy="317060"/>
          </a:xfrm>
          <a:prstGeom prst="rect">
            <a:avLst/>
          </a:prstGeom>
          <a:solidFill>
            <a:srgbClr val="FA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473812" y="3077850"/>
            <a:ext cx="189902" cy="317060"/>
          </a:xfrm>
          <a:prstGeom prst="rect">
            <a:avLst/>
          </a:prstGeom>
          <a:solidFill>
            <a:srgbClr val="E7D1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161126" y="2940887"/>
            <a:ext cx="189902" cy="317060"/>
          </a:xfrm>
          <a:prstGeom prst="rect">
            <a:avLst/>
          </a:prstGeom>
          <a:solidFill>
            <a:srgbClr val="D9A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841899" y="2797130"/>
            <a:ext cx="189902" cy="317060"/>
          </a:xfrm>
          <a:prstGeom prst="rect">
            <a:avLst/>
          </a:prstGeom>
          <a:solidFill>
            <a:srgbClr val="5C30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41220" y="5420894"/>
            <a:ext cx="10221082" cy="830997"/>
          </a:xfrm>
          <a:prstGeom prst="rect">
            <a:avLst/>
          </a:prstGeom>
          <a:noFill/>
          <a:ln>
            <a:solidFill>
              <a:srgbClr val="5C307E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面向连接的方法也不一定能完全保证数据的可靠传输，链路中的任何一个组成环节仍有可能失效，而这种失效是严重的，可能导致所有数据丢失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915718" y="2544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按序到达</a:t>
            </a:r>
          </a:p>
        </p:txBody>
      </p:sp>
    </p:spTree>
    <p:extLst>
      <p:ext uri="{BB962C8B-B14F-4D97-AF65-F5344CB8AC3E}">
        <p14:creationId xmlns:p14="http://schemas.microsoft.com/office/powerpoint/2010/main" val="1906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84 -0.003741 C 0.000426 -0.001961 0.003452 -0.000845 0.006038 0.001829 C 0.007047 0.002724 0.007943 0.003830 0.008952 0.004725 C 0.010305 0.005610 0.011986 0.005841 0.013218 0.007399 C 0.013892 0.008285 0.014563 0.009622 0.015357 0.010295 C 0.016254 0.010959 0.017262 0.011180 0.018159 0.011623 C 0.018831 0.012075 0.019616 0.012517 0.020296 0.013191 C 0.021755 0.014971 0.022986 0.017193 0.024554 0.018751 C 0.025452 0.019646 0.026469 0.020531 0.027366 0.021647 C 0.028822 0.023206 0.030166 0.025659 0.031633 0.027217 C 0.033538 0.028997 0.035555 0.030555 0.037357 0.032787 C 0.039823 0.036126 0.041736 0.039021 0.044426 0.041243 C 0.045882 0.042359 0.048693 0.044139 0.048693 0.044139 C 0.052512 0.051489 0.049029 0.045476 0.053744 0.051046 C 0.059804 0.058396 0.055762 0.055279 0.060028 0.058165 C 0.060814 0.059060 0.061486 0.060176 0.062158 0.061061 C 0.066874 0.065737 0.061710 0.058618 0.066426 0.065294 C 0.067434 0.066631 0.068331 0.068190 0.069348 0.069527 C 0.070020 0.070422 0.070805 0.071307 0.071478 0.072423 C 0.072934 0.074424 0.074736 0.077541 0.076417 0.079330 C 0.077313 0.080436 0.078322 0.081110 0.079218 0.082216 C 0.086633 0.091355 0.077762 0.081995 0.084951 0.089345 C 0.088985 0.101370 0.083598 0.087122 0.088536 0.094915 C 0.089210 0.096031 0.089322 0.097810 0.089882 0.099148 C 0.091349 0.101812 0.092468 0.102265 0.094149 0.103381 C 0.100659 0.111837 0.090451 0.098474 0.099874 0.110500 C 0.105261 0.117186 0.102348 0.114732 0.106271 0.117407 C 0.113684 0.132107 0.103580 0.112731 0.110537 0.124535 C 0.111546 0.126315 0.112227 0.128759 0.113349 0.130096 C 0.114469 0.131433 0.115813 0.131876 0.116935 0.132992 C 0.121536 0.137667 0.116487 0.133665 0.121201 0.140120 C 0.121761 0.140784 0.122554 0.141015 0.123338 0.141457 C 0.124234 0.142795 0.125245 0.144132 0.126141 0.145690 C 0.126925 0.147028 0.127485 0.148807 0.128279 0.149914 C 0.128951 0.150808 0.129735 0.150808 0.130408 0.151251 C 0.132873 0.156157 0.132313 0.155484 0.135347 0.159717 C 0.136805 0.161718 0.138260 0.163507 0.139614 0.165508 C 0.140399 0.166393 0.141183 0.167067 0.141744 0.168182 C 0.142528 0.169741 0.143089 0.171299 0.143872 0.172406 C 0.148924 0.179534 0.144779 0.171963 0.148924 0.176639 C 0.157682 0.186442 0.149373 0.179756 0.156002 0.183767 C 0.157459 0.184662 0.160269 0.186663 0.160269 0.186663 C 0.162847 0.185990 0.165537 0.186220 0.168123 0.185104 C 0.169132 0.184662 0.169916 0.183103 0.170924 0.182430 C 0.171607 0.181766 0.172391 0.181314 0.173062 0.180872 L 0.177331 0.172406 C 0.178003 0.171078 0.178451 0.168625 0.179459 0.168182 L 0.182270 0.166845 C 0.186081 0.161718 0.183503 0.164392 0.190123 0.162612 C 0.193381 0.161718 0.195511 0.161275 0.198657 0.159717 C 0.200563 0.158822 0.202468 0.158379 0.204269 0.157042 C 0.205503 0.155926 0.206735 0.155262 0.207854 0.154147 C 0.207854 0.154147 0.213243 0.147028 0.214261 0.145690 C 0.214933 0.144796 0.215605 0.143680 0.216390 0.142795 C 0.219872 0.139456 0.218183 0.140563 0.221330 0.138562 C 0.222114 0.137225 0.222675 0.135666 0.223459 0.134329 C 0.225933 0.130317 0.225148 0.132328 0.227727 0.130096 C 0.233898 0.124978 0.227727 0.129211 0.232778 0.125863 C 0.239174 0.112953 0.234459 0.120745 0.239847 0.114732 C 0.240519 0.113838 0.241201 0.112510 0.241986 0.111837 C 0.243330 0.110500 0.246243 0.108941 0.246243 0.108941 C 0.246925 0.108056 0.247709 0.107161 0.248381 0.106267 C 0.249277 0.104708 0.250174 0.102928 0.251183 0.102043 C 0.252088 0.101149 0.253097 0.100927 0.253993 0.100485 C 0.254778 0.099590 0.255338 0.098474 0.256123 0.097810 C 0.257589 0.096473 0.259044 0.096252 0.260389 0.094915 L 0.263312 0.092019 C 0.263984 0.090682 0.264545 0.088902 0.265442 0.087786 C 0.266674 0.086449 0.269708 0.085112 0.269708 0.085112 C 0.271388 0.082668 0.273638 0.079551 0.275320 0.077993 C 0.275993 0.077319 0.276778 0.077098 0.277451 0.076656 C 0.278234 0.075097 0.278803 0.073317 0.279587 0.072423 C 0.280484 0.071307 0.281493 0.071528 0.282501 0.070864 C 0.284864 0.069084 0.285423 0.067747 0.287441 0.065294 C 0.288561 0.063736 0.289691 0.062177 0.291035 0.061061 C 0.292380 0.059724 0.295304 0.058165 0.295304 0.058165 C 0.300691 0.050152 0.295527 0.057280 0.300915 0.051046 C 0.301699 0.050373 0.302372 0.049267 0.303044 0.048372 C 0.305284 0.045919 0.306190 0.045919 0.308097 0.042802 C 0.308768 0.041465 0.309441 0.039685 0.310113 0.038569 C 0.310785 0.037463 0.311691 0.036789 0.312251 0.035673 C 0.313035 0.034346 0.313597 0.032335 0.314381 0.031450 C 0.315277 0.030555 0.316285 0.030555 0.317303 0.030113 C 0.317975 0.029661 0.318647 0.028997 0.319432 0.028554 C 0.324372 0.021868 0.318087 0.029661 0.325044 0.024321 C 0.325941 0.023648 0.326389 0.022090 0.327174 0.021647 C 0.328639 0.020531 0.330097 0.020531 0.331441 0.020089 C 0.336156 0.016972 0.330880 0.020310 0.339302 0.017414 C 0.342889 0.016077 0.346483 0.015413 0.349967 0.013191 C 0.350639 0.012517 0.351312 0.011854 0.352095 0.011623 C 0.354001 0.010959 0.355914 0.010738 0.357820 0.010295 C 0.362648 0.006947 0.356588 0.010738 0.363432 0.007399 C 0.368932 0.004725 0.361303 0.006062 0.371967 0.003167 C 0.374993 0.002272 0.378139 0.002272 0.381173 0.001829 C 0.381957 0.001387 0.382630 0.000935 0.383302 0.000492 C 0.384198 -0.000172 0.387681 -0.003289 0.389026 -0.003741 C 0.390484 -0.004405 0.391828 -0.004626 0.393293 -0.005299 C 0.394303 -0.005742 0.395199 -0.006184 0.396096 -0.006636 C 0.397897 -0.009080 0.399018 -0.010860 0.401147 -0.012197 C 0.402043 -0.013092 0.403061 -0.013313 0.403957 -0.013755 C 0.407879 -0.019104 0.404069 -0.014650 0.409681 -0.017988 C 0.410130 -0.018210 0.414173 -0.021779 0.415294 -0.022221 C 0.418431 -0.023337 0.422139 -0.023558 0.425286 -0.025117 C 0.426741 -0.025781 0.428086 -0.026897 0.429544 -0.027791 C 0.430225 -0.028234 0.430897 -0.029129 0.431681 -0.029129 L 0.433139 -0.029129 " pathEditMode="relative" rAng="0" ptsTypes="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8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526 -0.009068 C 0.001500 -0.008173 0.003743 -0.007952 0.005761 -0.006395 C 0.007450 -0.005058 0.008683 -0.002606 0.010029 -0.000828 L 0.012168 0.002067 C 0.012951 0.002951 0.013512 0.004288 0.014297 0.004961 L 0.016427 0.006297 C 0.019461 0.010739 0.019238 0.011191 0.022833 0.013412 C 0.024739 0.014528 0.028559 0.016085 0.028559 0.016085 C 0.034845 0.024547 0.024851 0.011855 0.034956 0.021874 C 0.038889 0.025652 0.036750 0.024325 0.041356 0.026104 C 0.042028 0.026989 0.042700 0.027883 0.043485 0.028768 C 0.045736 0.031662 0.047529 0.033892 0.049892 0.035892 C 0.051013 0.037008 0.052246 0.037671 0.053479 0.038787 C 0.058643 0.043459 0.054040 0.040123 0.058420 0.043017 C 0.063249 0.049469 0.057187 0.041460 0.064033 0.049921 C 0.064819 0.050805 0.065491 0.051921 0.066172 0.052805 C 0.067180 0.053921 0.068077 0.054594 0.069086 0.055699 C 0.070207 0.057036 0.071448 0.058372 0.072569 0.059930 C 0.073354 0.060824 0.074027 0.061940 0.074700 0.062603 C 0.075932 0.063718 0.077062 0.064603 0.078296 0.065497 C 0.079528 0.068391 0.080425 0.071507 0.081890 0.073958 C 0.082675 0.075285 0.083796 0.075737 0.084693 0.076843 C 0.092099 0.085977 0.083123 0.076622 0.090419 0.083747 C 0.091092 0.085304 0.091651 0.086862 0.092558 0.087977 C 0.093117 0.088862 0.093902 0.088862 0.094687 0.089535 C 0.095583 0.090198 0.096593 0.091093 0.097489 0.092208 C 0.099291 0.094650 0.102767 0.100881 0.104569 0.102217 L 0.106699 0.103554 C 0.112313 0.111794 0.106475 0.104227 0.113769 0.110678 C 0.114563 0.111342 0.115234 0.112457 0.115908 0.113351 C 0.118710 0.117351 0.119158 0.118688 0.122305 0.121803 C 0.122978 0.122476 0.123763 0.122697 0.124436 0.123361 C 0.125677 0.124476 0.126797 0.126255 0.128031 0.127591 C 0.128927 0.128486 0.129937 0.129149 0.130842 0.130264 C 0.131851 0.131601 0.132747 0.133380 0.133757 0.134495 C 0.134653 0.135610 0.135671 0.136274 0.136567 0.137389 C 0.137352 0.138274 0.137913 0.139389 0.138697 0.140283 C 0.144536 0.146071 0.136903 0.136274 0.142967 0.144514 C 0.143415 0.145841 0.143638 0.147629 0.144422 0.148735 C 0.146104 0.150966 0.150036 0.154302 0.150036 0.154302 C 0.151606 0.158533 0.152399 0.160975 0.154304 0.164100 C 0.154978 0.165205 0.155763 0.165879 0.156434 0.166984 C 0.157228 0.168321 0.157788 0.169878 0.158573 0.171215 C 0.159469 0.172772 0.160590 0.173888 0.161487 0.175445 C 0.162160 0.176782 0.162730 0.178340 0.163513 0.179676 C 0.167213 0.185243 0.166765 0.184570 0.169911 0.186801 C 0.176085 0.194810 0.168343 0.185013 0.174180 0.191022 C 0.179793 0.196368 0.173162 0.191695 0.178440 0.195253 C 0.181363 0.198820 0.180354 0.197926 0.184173 0.200820 C 0.185631 0.201714 0.188434 0.203714 0.188434 0.203714 C 0.193374 0.203041 0.198428 0.203272 0.203368 0.202156 C 0.205050 0.201935 0.206628 0.200156 0.208309 0.199483 C 0.210215 0.198368 0.212128 0.197483 0.214035 0.196589 C 0.217518 0.191916 0.214819 0.194810 0.219648 0.192358 C 0.222347 0.191022 0.221778 0.190580 0.224701 0.188137 C 0.225373 0.187464 0.226158 0.187243 0.226831 0.186801 C 0.232902 0.181455 0.226383 0.186580 0.232444 0.179676 C 0.233126 0.179003 0.233910 0.178782 0.234582 0.178340 C 0.245025 0.164542 0.234133 0.178340 0.241764 0.169878 C 0.243455 0.167878 0.245137 0.164984 0.246706 0.162763 C 0.247379 0.161648 0.248052 0.160754 0.248845 0.159869 C 0.249965 0.158754 0.251199 0.158090 0.252431 0.157196 C 0.257596 0.146735 0.250862 0.158754 0.258044 0.151408 C 0.258942 0.150523 0.259278 0.148071 0.260183 0.147177 C 0.261753 0.145620 0.263547 0.145398 0.265236 0.144514 C 0.265908 0.143398 0.266694 0.142725 0.267367 0.141620 C 0.268038 0.140283 0.268600 0.138504 0.269496 0.137389 C 0.270962 0.135158 0.272643 0.134274 0.274437 0.133158 C 0.275109 0.132264 0.275903 0.131380 0.276576 0.130264 C 0.277360 0.129149 0.277808 0.126928 0.278705 0.126034 C 0.280498 0.124476 0.284318 0.123361 0.284318 0.123361 C 0.285551 0.121361 0.286681 0.119361 0.287914 0.117582 C 0.288586 0.116688 0.289371 0.116024 0.290044 0.114909 C 0.290828 0.113573 0.291389 0.112015 0.292183 0.110678 C 0.293304 0.108678 0.294648 0.106890 0.295771 0.104890 C 0.296441 0.103554 0.297114 0.101996 0.297908 0.100660 C 0.302168 0.093314 0.299028 0.099323 0.303521 0.093765 C 0.304531 0.092429 0.305315 0.090650 0.306435 0.089535 C 0.306997 0.088641 0.307894 0.088641 0.308574 0.087977 C 0.315309 0.081295 0.303970 0.089756 0.314972 0.082410 C 0.315869 0.081074 0.316765 0.079516 0.317775 0.078179 C 0.319801 0.075737 0.320697 0.075285 0.322715 0.073958 C 0.323948 0.072170 0.325191 0.070391 0.326311 0.068391 C 0.327320 0.066613 0.327992 0.064161 0.329113 0.062603 C 0.329794 0.061940 0.330579 0.061709 0.331253 0.061267 C 0.331925 0.060382 0.332597 0.059267 0.333382 0.058372 C 0.334054 0.057709 0.334838 0.057709 0.335521 0.057036 C 0.342815 0.049027 0.337091 0.053257 0.341918 0.049921 C 0.342591 0.049027 0.343264 0.047911 0.344048 0.047248 C 0.345394 0.045911 0.347084 0.045911 0.348316 0.044354 C 0.348989 0.043459 0.349662 0.041902 0.350447 0.041460 C 0.352249 0.040565 0.354266 0.040786 0.356172 0.040123 C 0.357077 0.039902 0.357974 0.039008 0.358983 0.038787 C 0.360664 0.038123 0.362355 0.037902 0.363924 0.037229 C 0.366053 0.036565 0.368193 0.035450 0.370322 0.034556 C 0.371107 0.034114 0.371779 0.033219 0.372452 0.032998 C 0.375822 0.032335 0.379082 0.032114 0.382445 0.031662 C 0.384360 0.030777 0.386153 0.029220 0.388059 0.028768 C 0.397605 0.027210 0.393335 0.028104 0.400863 0.026104 C 0.402321 0.025210 0.403778 0.024325 0.405131 0.023210 C 0.406364 0.022316 0.407486 0.021201 0.408719 0.020316 C 0.409840 0.019643 0.411082 0.019643 0.412315 0.018979 C 0.412987 0.018758 0.413660 0.018085 0.414444 0.017643 C 0.415341 0.016980 0.416358 0.016749 0.417256 0.016085 C 0.418712 0.015422 0.420057 0.013864 0.421524 0.013412 C 0.422644 0.012970 0.423877 0.012528 0.425111 0.011855 C 0.425784 0.011634 0.426456 0.010970 0.427249 0.010518 C 0.428146 0.010076 0.429043 0.009634 0.430051 0.009182 C 0.431957 0.006518 0.432751 0.005403 0.434993 0.003403 C 0.435217 0.003403 0.435441 0.003403 0.435777 0.003403 " pathEditMode="relative" rAng="0" ptsTypes="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10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1292 -0.009741 C 0.001061 -0.009297 0.003423 -0.008844 0.005776 -0.008400 C 0.010042 -0.007734 0.014308 -0.007734 0.018574 -0.007058 C 0.024297 -0.005939 0.020143 -0.005051 0.026313 -0.002812 C 0.028675 -0.001925 0.031139 -0.001925 0.033492 -0.001471 C 0.038768 0.002099 0.032260 -0.002590 0.037758 0.002765 C 0.038430 0.003441 0.039112 0.003663 0.039896 0.004328 C 0.041017 0.005226 0.042249 0.005892 0.043369 0.007011 C 0.044154 0.007909 0.044723 0.009250 0.045507 0.009916 C 0.046851 0.011257 0.048420 0.011479 0.049765 0.012820 C 0.051117 0.013940 0.053695 0.018630 0.054815 0.019749 C 0.056056 0.021312 0.058857 0.023097 0.060425 0.023985 C 0.062115 0.027343 0.063347 0.030248 0.065475 0.032477 C 0.066044 0.033375 0.066829 0.033597 0.067614 0.034040 C 0.068062 0.035382 0.068398 0.036945 0.068958 0.038286 C 0.070302 0.040969 0.071544 0.041413 0.073224 0.042532 C 0.074681 0.044318 0.076136 0.046103 0.077490 0.048110 C 0.078499 0.049451 0.079395 0.051015 0.080291 0.052356 C 0.081748 0.054373 0.083437 0.055714 0.084557 0.057943 C 0.085341 0.059506 0.086014 0.061070 0.086686 0.062189 C 0.087591 0.063752 0.088487 0.065538 0.089608 0.066435 C 0.090952 0.067776 0.093873 0.069340 0.093873 0.069340 C 0.097011 0.075593 0.097011 0.076037 0.100941 0.082068 C 0.101614 0.083187 0.102397 0.083853 0.103069 0.084972 C 0.104086 0.086536 0.104871 0.088765 0.105880 0.090560 C 0.106551 0.091669 0.107336 0.092345 0.108009 0.093464 C 0.109016 0.094796 0.110034 0.096137 0.110930 0.097701 C 0.111603 0.099042 0.112274 0.100605 0.113058 0.101946 C 0.114861 0.104851 0.116989 0.107090 0.118669 0.110438 C 0.123047 0.118921 0.118333 0.110216 0.125065 0.120262 C 0.131355 0.129651 0.128545 0.127191 0.132924 0.130095 C 0.133596 0.131658 0.134269 0.133222 0.135054 0.134341 C 0.138199 0.139253 0.141793 0.142601 0.144930 0.147069 C 0.152342 0.157568 0.142241 0.143943 0.152109 0.157124 C 0.152791 0.158012 0.153462 0.159353 0.154246 0.159807 L 0.156375 0.161370 C 0.159521 0.170750 0.155815 0.161370 0.159857 0.166948 C 0.160753 0.168067 0.161313 0.169853 0.161986 0.171194 C 0.162882 0.172757 0.163900 0.174099 0.164907 0.175440 C 0.172647 0.186161 0.166027 0.177003 0.171974 0.183932 C 0.172759 0.184819 0.173432 0.185717 0.174112 0.186827 C 0.175120 0.188168 0.175904 0.189731 0.176913 0.191073 C 0.177585 0.191748 0.178370 0.191748 0.179042 0.192414 C 0.180058 0.193311 0.180955 0.194431 0.181963 0.195319 C 0.182636 0.195762 0.183420 0.195994 0.184093 0.196660 C 0.185332 0.197779 0.186341 0.199564 0.187574 0.200906 C 0.189031 0.202469 0.190496 0.203588 0.191841 0.205152 C 0.194082 0.207825 0.196107 0.210729 0.198235 0.213634 C 0.199020 0.214531 0.199579 0.215873 0.200364 0.216539 C 0.201157 0.216982 0.201830 0.217436 0.202501 0.217880 C 0.203733 0.218324 0.204966 0.218555 0.206095 0.219221 C 0.208223 0.220563 0.210352 0.222126 0.212490 0.223467 L 0.214618 0.225030 C 0.219556 0.224355 0.224607 0.225030 0.229545 0.223467 C 0.232011 0.222792 0.234260 0.219443 0.236613 0.217880 L 0.238750 0.216539 C 0.242224 0.209620 0.239312 0.214309 0.243680 0.209388 C 0.244473 0.208500 0.245146 0.207381 0.245818 0.206493 C 0.246490 0.205818 0.247274 0.205596 0.247946 0.205152 C 0.256142 0.200230 0.250308 0.204032 0.255135 0.200906 C 0.262425 0.191073 0.251092 0.206040 0.260073 0.195319 C 0.264106 0.190407 0.263770 0.190185 0.267140 0.185263 C 0.267811 0.184376 0.268596 0.183478 0.269269 0.182590 C 0.272862 0.171869 0.268260 0.184819 0.272862 0.174099 C 0.273423 0.172757 0.273647 0.170972 0.274319 0.169853 C 0.276000 0.166504 0.278026 0.164043 0.279929 0.161370 L 0.282852 0.157124 C 0.283748 0.155561 0.284645 0.153998 0.285652 0.152878 C 0.286325 0.151759 0.287118 0.151093 0.287791 0.149974 C 0.289806 0.146403 0.291375 0.141935 0.293400 0.138577 C 0.294633 0.136792 0.295753 0.134785 0.296985 0.133000 C 0.297667 0.131880 0.298451 0.131215 0.299123 0.130095 C 0.302597 0.124286 0.299908 0.126969 0.304061 0.121603 C 0.304957 0.120484 0.306077 0.120040 0.306974 0.118921 C 0.313034 0.111558 0.309001 0.114231 0.314050 0.111780 C 0.314722 0.110882 0.315394 0.109763 0.316180 0.108875 C 0.322686 0.102390 0.316739 0.109994 0.324030 0.103288 C 0.333236 0.095028 0.323471 0.101725 0.329642 0.097701 C 0.330434 0.096591 0.330994 0.095471 0.331778 0.094796 C 0.335028 0.092123 0.334018 0.094796 0.336829 0.091901 C 0.337501 0.091225 0.338174 0.089884 0.338958 0.089218 C 0.341880 0.086536 0.343672 0.086092 0.346706 0.084972 C 0.349171 0.081170 0.349620 0.080061 0.352428 0.077822 C 0.353772 0.076702 0.355342 0.076259 0.356686 0.074917 C 0.357591 0.074029 0.358488 0.072910 0.359496 0.072235 C 0.361401 0.070903 0.365219 0.069340 0.365219 0.069340 C 0.369597 0.063530 0.364770 0.069108 0.370829 0.065094 C 0.377000 0.061070 0.370941 0.063308 0.375879 0.060848 C 0.377000 0.060172 0.378233 0.060172 0.379362 0.059506 C 0.380817 0.058609 0.382161 0.057277 0.383619 0.056602 C 0.384635 0.056158 0.385532 0.055714 0.386540 0.055260 C 0.387660 0.054373 0.388782 0.053031 0.390022 0.052356 C 0.391254 0.051690 0.392488 0.051468 0.393608 0.051015 C 0.394280 0.050571 0.395074 0.049905 0.395745 0.049451 C 0.396866 0.049007 0.398099 0.048785 0.399330 0.048110 C 0.400794 0.047444 0.402140 0.046103 0.403597 0.045215 C 0.404493 0.044761 0.405398 0.044318 0.406406 0.043874 C 0.407527 0.043420 0.408759 0.042976 0.409992 0.042532 C 0.410664 0.042079 0.411344 0.041413 0.412129 0.040969 C 0.413921 0.040072 0.415937 0.039406 0.417740 0.038286 L 0.422006 0.035382 C 0.422789 0.034938 0.423462 0.034262 0.424133 0.034040 C 0.430976 0.032255 0.427953 0.032477 0.433450 0.032477 " pathEditMode="relative" rAng="0" ptsTypes="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11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1506 -0.008989 C 0.001294 -0.008543 0.004104 -0.008543 0.006905 -0.007643 C 0.007690 -0.007420 0.008370 -0.006743 0.009042 -0.006297 C 0.010275 -0.005407 0.011396 -0.004284 0.012628 -0.003383 C 0.013533 -0.002716 0.014541 -0.002493 0.015437 -0.002038 C 0.020600 0.004680 0.018126 0.002890 0.022616 0.005126 C 0.028003 0.012299 0.025202 0.010285 0.031149 0.012076 C 0.036423 0.019250 0.029692 0.010953 0.036088 0.016336 C 0.036871 0.017004 0.037432 0.018349 0.038217 0.019250 C 0.039113 0.020363 0.040130 0.021263 0.041026 0.022164 C 0.042482 0.023277 0.043938 0.023954 0.045282 0.024845 L 0.047420 0.026413 C 0.048877 0.028214 0.050109 0.030895 0.051686 0.032018 C 0.054151 0.033587 0.054263 0.033587 0.056737 0.036278 C 0.057409 0.037178 0.058082 0.038514 0.058865 0.039192 C 0.060883 0.040760 0.063132 0.041883 0.065261 0.043451 C 0.065932 0.043896 0.066605 0.044342 0.067397 0.044797 C 0.068518 0.045687 0.069752 0.046588 0.070872 0.047711 C 0.079179 0.055329 0.073905 0.051515 0.078731 0.054651 C 0.083100 0.060479 0.078282 0.054874 0.084342 0.058911 C 0.085350 0.059579 0.086246 0.060924 0.087256 0.061825 C 0.089617 0.063838 0.091857 0.066307 0.094330 0.067430 C 0.097916 0.069221 0.098813 0.069443 0.102854 0.073248 C 0.103639 0.073925 0.104199 0.075271 0.104993 0.075939 C 0.109810 0.080866 0.104087 0.072803 0.109922 0.080198 C 0.110938 0.081544 0.111834 0.083335 0.112844 0.084458 C 0.114299 0.086471 0.116437 0.087594 0.117782 0.090286 C 0.118567 0.091854 0.119015 0.094313 0.119911 0.095881 C 0.125297 0.105300 0.121599 0.094990 0.126314 0.104400 C 0.126873 0.105523 0.127099 0.107314 0.127770 0.108659 C 0.128332 0.109782 0.129114 0.110450 0.129899 0.111573 C 0.130795 0.112919 0.131701 0.114264 0.132708 0.115833 C 0.134053 0.117623 0.135510 0.119414 0.136966 0.121428 L 0.139103 0.124119 C 0.139776 0.126133 0.140336 0.128379 0.141232 0.129947 C 0.142016 0.131292 0.143145 0.131738 0.144042 0.132638 C 0.145499 0.134429 0.146956 0.136442 0.148309 0.138466 C 0.150212 0.141147 0.152118 0.144061 0.154031 0.146975 C 0.155151 0.148766 0.156159 0.151234 0.157504 0.152580 C 0.166148 0.161099 0.155487 0.150334 0.162555 0.158185 C 0.163451 0.159298 0.164468 0.159976 0.165364 0.161099 C 0.169286 0.165571 0.165699 0.162890 0.171086 0.168263 C 0.172207 0.169385 0.173440 0.169831 0.174559 0.170954 C 0.180058 0.176559 0.173551 0.171622 0.178826 0.175213 C 0.179610 0.176781 0.180179 0.178572 0.180964 0.179473 C 0.182084 0.180818 0.183428 0.181263 0.184548 0.182386 C 0.185791 0.183722 0.186910 0.185300 0.188142 0.186636 C 0.189263 0.187759 0.190497 0.188437 0.191625 0.189550 C 0.192969 0.190673 0.195658 0.195378 0.196675 0.196501 C 0.197796 0.198069 0.199027 0.199415 0.200148 0.200760 C 0.200933 0.201651 0.201492 0.202996 0.202286 0.203674 C 0.203182 0.204342 0.204190 0.204565 0.205199 0.205020 C 0.208344 0.214652 0.204639 0.205242 0.208680 0.210838 C 0.214067 0.217788 0.207896 0.213083 0.212946 0.216443 C 0.213954 0.217788 0.214739 0.219357 0.215749 0.220702 C 0.222590 0.228766 0.217764 0.221602 0.222142 0.227875 C 0.223607 0.229889 0.228089 0.236840 0.229331 0.237730 C 0.230003 0.238175 0.230787 0.238408 0.231458 0.239076 C 0.232243 0.239976 0.232803 0.241322 0.233587 0.241990 C 0.234716 0.242890 0.235949 0.242890 0.237070 0.243335 C 0.238302 0.245126 0.240327 0.249163 0.242120 0.249163 C 0.243577 0.249163 0.244929 0.248263 0.246386 0.247595 C 0.253565 0.244903 0.251324 0.246249 0.255591 0.243335 C 0.256487 0.241990 0.257383 0.240199 0.258392 0.239076 C 0.259288 0.238175 0.260296 0.238175 0.261314 0.237730 C 0.261985 0.237285 0.262658 0.236840 0.263442 0.236385 C 0.264787 0.234371 0.266243 0.232357 0.267709 0.230557 C 0.268829 0.229221 0.270285 0.228321 0.271181 0.226307 C 0.273991 0.220925 0.272535 0.223171 0.275448 0.219357 C 0.275896 0.217788 0.276232 0.215997 0.276903 0.215097 C 0.277698 0.213751 0.278817 0.213306 0.279713 0.212183 C 0.280498 0.211293 0.281171 0.210392 0.281842 0.209269 C 0.288471 0.199860 0.280610 0.210392 0.288246 0.200760 C 0.289030 0.199860 0.289590 0.198737 0.290374 0.198069 C 0.291047 0.197401 0.291832 0.196946 0.292504 0.196501 C 0.292953 0.195155 0.293296 0.193587 0.293969 0.192241 C 0.294305 0.191573 0.298114 0.185968 0.298908 0.185300 C 0.299915 0.184177 0.302941 0.182832 0.303837 0.182386 C 0.305078 0.180586 0.306087 0.178350 0.307431 0.176781 C 0.308552 0.175436 0.309792 0.174768 0.311025 0.173868 C 0.313041 0.172299 0.313713 0.172077 0.315963 0.170954 C 0.320454 0.165126 0.315852 0.170731 0.320230 0.166694 C 0.322695 0.164458 0.325383 0.161099 0.328081 0.159753 C 0.329425 0.158853 0.330882 0.158853 0.332346 0.158185 C 0.336044 0.154594 0.336949 0.153025 0.340086 0.151234 C 0.341095 0.150566 0.341999 0.150334 0.343008 0.149666 C 0.343679 0.148766 0.344352 0.147653 0.345138 0.146975 C 0.345809 0.146307 0.346593 0.146307 0.347274 0.145407 C 0.353556 0.137120 0.343679 0.144961 0.353668 0.138466 C 0.354789 0.136665 0.357142 0.133083 0.358607 0.131292 C 0.359504 0.130169 0.360512 0.129502 0.361408 0.128379 C 0.361408 0.128379 0.366795 0.121428 0.367803 0.120082 C 0.368475 0.118969 0.369380 0.118291 0.369941 0.117169 C 0.370613 0.115833 0.371286 0.114032 0.372069 0.112919 C 0.374095 0.110005 0.375439 0.109782 0.377792 0.108659 C 0.378689 0.107314 0.379593 0.105523 0.380602 0.104400 C 0.381274 0.103732 0.382058 0.103500 0.382730 0.103054 C 0.383739 0.102164 0.384635 0.101041 0.385540 0.100140 C 0.386324 0.099472 0.386995 0.099250 0.387669 0.098795 C 0.396425 0.091176 0.385540 0.100140 0.392718 0.092967 C 0.395407 0.090286 0.396312 0.090063 0.399114 0.088717 C 0.400010 0.087817 0.400906 0.086694 0.401923 0.086026 C 0.403828 0.084235 0.405509 0.084013 0.407647 0.083112 C 0.409327 0.081321 0.410671 0.079753 0.412585 0.078853 C 0.413929 0.078185 0.415386 0.077962 0.416842 0.077507 C 0.427503 0.073480 0.420211 0.075494 0.430313 0.073248 C 0.432778 0.071457 0.431881 0.072803 0.433226 0.070344 " pathEditMode="relative" rAng="0" ptsTypes="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1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0" grpId="0" bldLvl="0" animBg="1"/>
      <p:bldP spid="91" grpId="0" bldLvl="0" animBg="1"/>
      <p:bldP spid="92" grpId="0" bldLvl="0" animBg="1"/>
      <p:bldP spid="59" grpId="0" bldLvl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虚电路转发策略</a:t>
            </a:r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虚电路的转发策略：虚电路转发决策基于分组标签，即虚电路号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615815" y="3985260"/>
            <a:ext cx="821690" cy="581660"/>
          </a:xfrm>
          <a:prstGeom prst="straightConnector1">
            <a:avLst/>
          </a:prstGeom>
          <a:ln w="28575">
            <a:solidFill>
              <a:srgbClr val="E7D1E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88405" y="3960495"/>
            <a:ext cx="1006475" cy="606425"/>
          </a:xfrm>
          <a:prstGeom prst="straightConnector1">
            <a:avLst/>
          </a:prstGeom>
          <a:ln w="28575">
            <a:solidFill>
              <a:srgbClr val="E7D1E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2" name="表格 121"/>
          <p:cNvGraphicFramePr>
            <a:graphicFrameLocks noGrp="1"/>
          </p:cNvGraphicFramePr>
          <p:nvPr/>
        </p:nvGraphicFramePr>
        <p:xfrm>
          <a:off x="4414106" y="5174069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8" name="连接符: 肘形 137"/>
          <p:cNvCxnSpPr/>
          <p:nvPr/>
        </p:nvCxnSpPr>
        <p:spPr>
          <a:xfrm rot="16200000" flipH="1">
            <a:off x="3032743" y="4784169"/>
            <a:ext cx="1599048" cy="1163678"/>
          </a:xfrm>
          <a:prstGeom prst="bentConnector3">
            <a:avLst>
              <a:gd name="adj1" fmla="val 999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/>
          <p:cNvCxnSpPr/>
          <p:nvPr/>
        </p:nvCxnSpPr>
        <p:spPr>
          <a:xfrm rot="5400000" flipH="1" flipV="1">
            <a:off x="7042494" y="4969710"/>
            <a:ext cx="1480054" cy="819515"/>
          </a:xfrm>
          <a:prstGeom prst="bentConnector3">
            <a:avLst>
              <a:gd name="adj1" fmla="val -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996950" y="2139315"/>
            <a:ext cx="10153650" cy="3000375"/>
            <a:chOff x="1570" y="3369"/>
            <a:chExt cx="15990" cy="4725"/>
          </a:xfrm>
        </p:grpSpPr>
        <p:sp>
          <p:nvSpPr>
            <p:cNvPr id="123" name="文本框 122"/>
            <p:cNvSpPr txBox="1"/>
            <p:nvPr/>
          </p:nvSpPr>
          <p:spPr>
            <a:xfrm>
              <a:off x="8546" y="6455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9042" y="6377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428" y="6430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430" y="3816"/>
              <a:ext cx="12348" cy="4278"/>
              <a:chOff x="1355410" y="3160857"/>
              <a:chExt cx="9506476" cy="3333678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6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3" name="文本框 82"/>
              <p:cNvSpPr txBox="1"/>
              <p:nvPr/>
            </p:nvSpPr>
            <p:spPr>
              <a:xfrm>
                <a:off x="1355410" y="4404220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00431" y="4180365"/>
          <a:ext cx="3019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6664196" y="4251642"/>
          <a:ext cx="3019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996950" y="2231675"/>
            <a:ext cx="10153015" cy="3000375"/>
            <a:chOff x="1570" y="3369"/>
            <a:chExt cx="15989" cy="4725"/>
          </a:xfrm>
        </p:grpSpPr>
        <p:sp>
          <p:nvSpPr>
            <p:cNvPr id="3" name="文本框 2"/>
            <p:cNvSpPr txBox="1"/>
            <p:nvPr/>
          </p:nvSpPr>
          <p:spPr>
            <a:xfrm>
              <a:off x="8546" y="6455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42" y="6377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8" y="6430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333" y="3816"/>
              <a:ext cx="12445" cy="4278"/>
              <a:chOff x="1280664" y="3160857"/>
              <a:chExt cx="9581222" cy="3333678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95" name="直接连接符 94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5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2" name="文本框 111"/>
              <p:cNvSpPr txBox="1"/>
              <p:nvPr/>
            </p:nvSpPr>
            <p:spPr>
              <a:xfrm>
                <a:off x="1280664" y="4396765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面向连接的虚电路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429125" y="4093495"/>
            <a:ext cx="1068705" cy="815340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42050" y="4108100"/>
            <a:ext cx="1250950" cy="80073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2" name="表格 1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19186" y="5232139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2178878" y="3262947"/>
            <a:ext cx="1903474" cy="70531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015605" y="3378485"/>
            <a:ext cx="1784985" cy="45910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98586" y="2046387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202246" y="3874958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10582752" y="4652016"/>
            <a:ext cx="544518" cy="316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736692" y="6028810"/>
            <a:ext cx="544518" cy="24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693980" y="2810676"/>
            <a:ext cx="544518" cy="33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4450715" y="4108100"/>
            <a:ext cx="1047115" cy="800735"/>
          </a:xfrm>
          <a:prstGeom prst="straightConnector1">
            <a:avLst/>
          </a:prstGeom>
          <a:ln w="28575">
            <a:solidFill>
              <a:srgbClr val="5B307E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6234430" y="4108100"/>
            <a:ext cx="1258570" cy="802640"/>
          </a:xfrm>
          <a:prstGeom prst="straightConnector1">
            <a:avLst/>
          </a:prstGeom>
          <a:ln w="28575">
            <a:solidFill>
              <a:srgbClr val="5B307E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178685" y="3262915"/>
            <a:ext cx="1728470" cy="645160"/>
          </a:xfrm>
          <a:prstGeom prst="straightConnector1">
            <a:avLst/>
          </a:prstGeom>
          <a:ln w="28575">
            <a:solidFill>
              <a:srgbClr val="5B307E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8025765" y="3378485"/>
            <a:ext cx="1774825" cy="450215"/>
          </a:xfrm>
          <a:prstGeom prst="straightConnector1">
            <a:avLst/>
          </a:prstGeom>
          <a:ln w="28575">
            <a:solidFill>
              <a:srgbClr val="5B307E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8363805" y="1416347"/>
            <a:ext cx="1795049" cy="736781"/>
            <a:chOff x="9396433" y="1323987"/>
            <a:chExt cx="1795049" cy="736781"/>
          </a:xfrm>
        </p:grpSpPr>
        <p:cxnSp>
          <p:nvCxnSpPr>
            <p:cNvPr id="91" name="直接箭头连接符 90"/>
            <p:cNvCxnSpPr/>
            <p:nvPr/>
          </p:nvCxnSpPr>
          <p:spPr>
            <a:xfrm>
              <a:off x="9396433" y="1872640"/>
              <a:ext cx="530178" cy="0"/>
            </a:xfrm>
            <a:prstGeom prst="straightConnector1">
              <a:avLst/>
            </a:prstGeom>
            <a:ln w="28575">
              <a:solidFill>
                <a:srgbClr val="5B307E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9979978" y="166065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确认分组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9397349" y="1535969"/>
              <a:ext cx="530178" cy="0"/>
            </a:xfrm>
            <a:prstGeom prst="straightConnector1">
              <a:avLst/>
            </a:prstGeom>
            <a:ln w="28575">
              <a:solidFill>
                <a:srgbClr val="5C307E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9980894" y="132398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请求分组</a:t>
              </a:r>
            </a:p>
          </p:txBody>
        </p:sp>
      </p:grpSp>
      <p:sp>
        <p:nvSpPr>
          <p:cNvPr id="70" name="内容占位符 2"/>
          <p:cNvSpPr txBox="1"/>
          <p:nvPr/>
        </p:nvSpPr>
        <p:spPr>
          <a:xfrm>
            <a:off x="838200" y="1417272"/>
            <a:ext cx="10515600" cy="87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dirty="0"/>
              <a:t>面向连接的服务第一阶段：建立连接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6950" y="2230755"/>
            <a:ext cx="10153015" cy="3000375"/>
            <a:chOff x="1570" y="3369"/>
            <a:chExt cx="15989" cy="4725"/>
          </a:xfrm>
        </p:grpSpPr>
        <p:sp>
          <p:nvSpPr>
            <p:cNvPr id="123" name="文本框 122"/>
            <p:cNvSpPr txBox="1"/>
            <p:nvPr/>
          </p:nvSpPr>
          <p:spPr>
            <a:xfrm>
              <a:off x="8546" y="6455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9042" y="6377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428" y="6430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333" y="3816"/>
              <a:ext cx="12445" cy="4278"/>
              <a:chOff x="1280664" y="3160857"/>
              <a:chExt cx="9581222" cy="3333678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1280664" y="4396765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面向连接的虚电路</a:t>
            </a:r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面向连接的服务第二阶段：发送数据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550410" y="4112895"/>
            <a:ext cx="901065" cy="640080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341110" y="4087495"/>
            <a:ext cx="988695" cy="58356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261235" y="3242310"/>
            <a:ext cx="1652270" cy="58102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025765" y="3326130"/>
            <a:ext cx="1848485" cy="483235"/>
          </a:xfrm>
          <a:prstGeom prst="straightConnector1">
            <a:avLst/>
          </a:prstGeom>
          <a:ln w="28575">
            <a:solidFill>
              <a:srgbClr val="5C307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1031711" y="14047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14299" y="3372143"/>
          <a:ext cx="18035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3292726" y="4361257"/>
          <a:ext cx="18035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/>
        </p:nvGraphicFramePr>
        <p:xfrm>
          <a:off x="8119501" y="3233690"/>
          <a:ext cx="18035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19186" y="5231219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98586" y="2056897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202246" y="3876578"/>
          <a:ext cx="2948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altLang="en-US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/>
        </p:nvGraphicFramePr>
        <p:xfrm>
          <a:off x="6373461" y="4361198"/>
          <a:ext cx="18035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858125" y="1469390"/>
          <a:ext cx="317182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1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59AB-B503-43E3-B825-4831120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D6EC3-6109-4705-BB06-90ACA215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0059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Protocol version 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IETF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设计用于替代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的下一代协议</a:t>
            </a:r>
          </a:p>
          <a:p>
            <a:pPr algn="just"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初始动机：应付“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32-bit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地址空间耗尽”问题（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都无法从根本上解决地址短缺问题），增加地址空间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后续动机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简化头部，加快处理与转发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提升服务质量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6A26F-C36A-4E00-A5DA-1ACE177BA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96950" y="2220595"/>
            <a:ext cx="10153015" cy="3000375"/>
            <a:chOff x="1570" y="3369"/>
            <a:chExt cx="15989" cy="4725"/>
          </a:xfrm>
        </p:grpSpPr>
        <p:sp>
          <p:nvSpPr>
            <p:cNvPr id="123" name="文本框 122"/>
            <p:cNvSpPr txBox="1"/>
            <p:nvPr/>
          </p:nvSpPr>
          <p:spPr>
            <a:xfrm>
              <a:off x="8546" y="6455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9042" y="6377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428" y="6430"/>
              <a:ext cx="47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570" y="3369"/>
              <a:ext cx="1933" cy="3057"/>
              <a:chOff x="357711" y="2619024"/>
              <a:chExt cx="1227578" cy="194091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5627" y="3543"/>
              <a:ext cx="1933" cy="3057"/>
              <a:chOff x="357711" y="2619024"/>
              <a:chExt cx="1227578" cy="19409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85070" y="2731140"/>
                <a:ext cx="1100219" cy="1828800"/>
              </a:xfrm>
              <a:prstGeom prst="rect">
                <a:avLst/>
              </a:prstGeom>
              <a:solidFill>
                <a:srgbClr val="5C307E"/>
              </a:solidFill>
              <a:ln>
                <a:solidFill>
                  <a:srgbClr val="5C3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467" y="3706299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4466" y="2982091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4598" y="4072287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64598" y="2619024"/>
                <a:ext cx="1100219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60055" y="3351649"/>
                <a:ext cx="1113061" cy="3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7711" y="3355911"/>
                <a:ext cx="1113727" cy="367456"/>
              </a:xfrm>
              <a:prstGeom prst="rect">
                <a:avLst/>
              </a:prstGeom>
              <a:solidFill>
                <a:srgbClr val="5C307E">
                  <a:alpha val="4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333" y="3816"/>
              <a:ext cx="12445" cy="4278"/>
              <a:chOff x="1280664" y="3160857"/>
              <a:chExt cx="9581222" cy="3333678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546275" y="3160857"/>
                <a:ext cx="9041239" cy="2843922"/>
                <a:chOff x="1546275" y="3160857"/>
                <a:chExt cx="9041239" cy="2843922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2042438" y="3866383"/>
                  <a:ext cx="1858443" cy="67735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V="1">
                  <a:off x="4009938" y="3429000"/>
                  <a:ext cx="2189526" cy="9752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6441987" y="3399201"/>
                  <a:ext cx="1541004" cy="10769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4009938" y="4532281"/>
                  <a:ext cx="1887918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6095846" y="4543735"/>
                  <a:ext cx="18127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V="1">
                  <a:off x="8047601" y="3964096"/>
                  <a:ext cx="2038167" cy="56818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V="1">
                  <a:off x="5919106" y="4682048"/>
                  <a:ext cx="132793" cy="9535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972587" y="4584299"/>
                  <a:ext cx="1676794" cy="11981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V="1">
                  <a:off x="5793465" y="4532281"/>
                  <a:ext cx="2189526" cy="127452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0604" y="4233839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6275" y="3417875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9" descr="服务器终端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5204" y="3555213"/>
                  <a:ext cx="822310" cy="872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6913" y="3160857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4189" y="4233838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0899" y="5520096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57" descr="通用路由器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1292" y="4289940"/>
                  <a:ext cx="657604" cy="48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8" name="文本框 87"/>
              <p:cNvSpPr txBox="1"/>
              <p:nvPr/>
            </p:nvSpPr>
            <p:spPr>
              <a:xfrm>
                <a:off x="1280664" y="4396765"/>
                <a:ext cx="1558248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491490" y="4396765"/>
                <a:ext cx="13703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3640362" y="4645349"/>
                <a:ext cx="76834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051643" y="3645557"/>
                <a:ext cx="6551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051643" y="4625867"/>
                <a:ext cx="702905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569695" y="6005159"/>
                <a:ext cx="628996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654544" y="4708469"/>
                <a:ext cx="790672" cy="48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面向连接的虚电路</a:t>
            </a:r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面向连接的服务第三阶段：释放连接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35459" y="2825983"/>
            <a:ext cx="1216241" cy="366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拆除分组</a:t>
            </a:r>
          </a:p>
        </p:txBody>
      </p:sp>
      <p:sp>
        <p:nvSpPr>
          <p:cNvPr id="72" name="矩形 71"/>
          <p:cNvSpPr/>
          <p:nvPr/>
        </p:nvSpPr>
        <p:spPr>
          <a:xfrm>
            <a:off x="9114633" y="2825796"/>
            <a:ext cx="766953" cy="366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4988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2.59259E-6 L 0.00091 0.00023 C 0.00273 0.00069 0.00455 0.00092 0.00638 0.00208 C 0.01002 0.00416 0.00742 0.00463 0.0108 0.00764 C 0.0125 0.00903 0.01419 0.00972 0.01588 0.01088 C 0.02213 0.01597 0.0164 0.01319 0.022 0.01528 C 0.02304 0.01643 0.02422 0.01782 0.02539 0.01875 C 0.02617 0.01921 0.02721 0.01921 0.02812 0.01967 C 0.02968 0.02083 0.03099 0.02315 0.03255 0.0243 C 0.03437 0.02523 0.03515 0.02592 0.03698 0.02731 C 0.03802 0.02847 0.03919 0.02986 0.04036 0.03078 C 0.04114 0.03125 0.04218 0.03148 0.0431 0.03194 C 0.04427 0.03287 0.04531 0.03403 0.04648 0.03518 C 0.04739 0.03611 0.04935 0.0368 0.05026 0.0375 C 0.0526 0.04421 0.04987 0.03773 0.05416 0.04305 C 0.05481 0.04375 0.05533 0.04537 0.05586 0.04606 C 0.0569 0.04791 0.0582 0.04861 0.05924 0.05069 C 0.05976 0.05162 0.06028 0.05301 0.0608 0.05393 C 0.06172 0.05509 0.06276 0.05509 0.06367 0.05625 C 0.06849 0.06157 0.06276 0.05856 0.06979 0.06041 C 0.075 0.06412 0.06536 0.05787 0.07747 0.06273 C 0.07929 0.06342 0.08086 0.06504 0.08255 0.06597 L 0.08593 0.06828 L 0.08763 0.06944 C 0.08828 0.0706 0.08893 0.07199 0.08971 0.07268 C 0.09088 0.07384 0.0931 0.075 0.0931 0.07523 C 0.09544 0.0794 0.09362 0.07662 0.09922 0.07916 C 0.10247 0.08078 0.10065 0.08009 0.10429 0.08264 C 0.10481 0.0831 0.10533 0.0831 0.10586 0.08379 C 0.10651 0.08449 0.1069 0.08541 0.10755 0.08588 C 0.10859 0.08703 0.11093 0.08819 0.11093 0.08842 C 0.11185 0.09004 0.11289 0.09236 0.11419 0.09375 C 0.11484 0.09421 0.11562 0.09444 0.11653 0.0949 C 0.11692 0.09537 0.11744 0.09629 0.1181 0.09699 C 0.11862 0.09745 0.11927 0.09768 0.11979 0.09791 C 0.12057 0.09884 0.12122 0.09953 0.122 0.10046 C 0.12408 0.10671 0.12174 0.10115 0.12539 0.10463 C 0.12578 0.10509 0.12604 0.10648 0.12643 0.10694 C 0.12747 0.10787 0.12981 0.10903 0.12981 0.10926 C 0.13033 0.11018 0.13073 0.11157 0.13151 0.11227 C 0.13203 0.11296 0.13268 0.1125 0.13307 0.11365 C 0.13606 0.11921 0.13086 0.11504 0.13541 0.11782 C 0.1358 0.11875 0.13619 0.11921 0.13645 0.12014 C 0.13685 0.12106 0.13711 0.12268 0.1375 0.12338 C 0.13802 0.1243 0.13867 0.1243 0.13919 0.12453 C 0.13997 0.12662 0.14088 0.1294 0.14205 0.13102 C 0.14257 0.13194 0.14323 0.1324 0.14375 0.13333 C 0.14427 0.13426 0.14479 0.13565 0.14544 0.13657 C 0.14609 0.13773 0.14687 0.13889 0.14752 0.14004 C 0.14856 0.14166 0.14961 0.14328 0.15039 0.1456 C 0.15078 0.14653 0.15091 0.14815 0.15143 0.14884 C 0.15208 0.14953 0.15299 0.14953 0.15364 0.14977 C 0.15429 0.15092 0.15468 0.15208 0.15533 0.15324 C 0.15586 0.15393 0.15664 0.1544 0.15703 0.15532 C 0.15924 0.16065 0.1556 0.1574 0.15924 0.15995 C 0.16185 0.16481 0.15846 0.15879 0.16263 0.16412 C 0.16302 0.16481 0.16328 0.16574 0.16367 0.16643 C 0.16471 0.16805 0.16588 0.16944 0.16705 0.17083 C 0.16757 0.17153 0.16823 0.17222 0.16862 0.17315 C 0.16927 0.17407 0.16979 0.17523 0.17031 0.17615 C 0.17083 0.17731 0.17148 0.17754 0.172 0.1787 C 0.17643 0.18634 0.17291 0.18217 0.17695 0.18634 C 0.17734 0.18773 0.1776 0.18935 0.17812 0.19074 C 0.17864 0.1919 0.17968 0.19213 0.18033 0.19282 C 0.18112 0.19375 0.1819 0.1949 0.18255 0.19606 C 0.18294 0.19699 0.1832 0.19768 0.18359 0.19838 C 0.18424 0.1993 0.18489 0.19977 0.18528 0.20069 C 0.18593 0.20162 0.18632 0.20301 0.18698 0.20393 C 0.1875 0.20463 0.18815 0.20463 0.18867 0.20509 C 0.19218 0.21203 0.18658 0.20139 0.19205 0.20833 C 0.19283 0.20926 0.19336 0.21157 0.19427 0.21273 C 0.19479 0.21342 0.19739 0.21736 0.19817 0.21828 C 0.19869 0.21875 0.19922 0.21898 0.19987 0.21944 C 0.20052 0.22083 0.20117 0.22268 0.20208 0.22384 C 0.20312 0.22523 0.20442 0.22639 0.20533 0.22801 C 0.20794 0.23333 0.20455 0.22708 0.20807 0.23264 C 0.20859 0.23333 0.20872 0.23426 0.20924 0.23472 C 0.20976 0.23541 0.21041 0.23541 0.21093 0.23588 C 0.21575 0.23981 0.21093 0.23657 0.21484 0.23912 C 0.2151 0.23981 0.21549 0.24097 0.21588 0.24143 C 0.21797 0.24398 0.2181 0.24352 0.22031 0.24467 C 0.22148 0.24537 0.22369 0.24699 0.22369 0.24722 C 0.23112 0.24653 0.23854 0.24653 0.24596 0.24583 C 0.24882 0.2456 0.24752 0.24444 0.24987 0.24259 C 0.25091 0.24143 0.25312 0.24028 0.25312 0.24051 C 0.25859 0.23217 0.25286 0.24004 0.25703 0.23588 C 0.25768 0.23541 0.25807 0.23426 0.25872 0.23356 C 0.25976 0.23287 0.26093 0.23217 0.26211 0.23148 L 0.26367 0.23055 C 0.26744 0.22523 0.26575 0.22662 0.26862 0.225 C 0.26914 0.22407 0.2694 0.22338 0.26979 0.22268 C 0.27122 0.22037 0.27474 0.2169 0.27591 0.21597 C 0.27643 0.21574 0.27708 0.21551 0.2776 0.21481 C 0.27838 0.21435 0.27916 0.21342 0.27968 0.21273 C 0.28411 0.20787 0.28411 0.2081 0.28711 0.20393 C 0.28906 0.19791 0.28698 0.20278 0.29088 0.19838 C 0.29179 0.19745 0.29231 0.19606 0.2931 0.19514 C 0.29375 0.19444 0.29427 0.19352 0.29479 0.19282 C 0.29557 0.19213 0.29635 0.19166 0.297 0.19074 C 0.29765 0.18981 0.29817 0.18842 0.29869 0.18727 C 0.30026 0.18495 0.30104 0.18449 0.30312 0.18287 C 0.30846 0.17245 0.30169 0.18495 0.30638 0.1787 C 0.30833 0.17615 0.30781 0.17477 0.30989 0.17315 C 0.31067 0.17222 0.31158 0.17222 0.3125 0.17199 C 0.31406 0.16736 0.31341 0.16828 0.31653 0.16551 C 0.31901 0.16273 0.31953 0.16574 0.32252 0.15995 C 0.32382 0.1574 0.32369 0.1574 0.32539 0.15532 C 0.32617 0.15463 0.32695 0.15393 0.3276 0.15324 C 0.32825 0.15254 0.32877 0.15162 0.32929 0.15092 C 0.33164 0.14861 0.33216 0.14861 0.33489 0.14768 C 0.3375 0.14259 0.33411 0.14838 0.33815 0.14421 C 0.33867 0.14398 0.3388 0.14282 0.33919 0.14213 C 0.33997 0.1412 0.34075 0.14074 0.34153 0.14004 C 0.34466 0.13356 0.3414 0.13889 0.34596 0.13565 C 0.34661 0.13495 0.347 0.13379 0.34765 0.13333 C 0.34804 0.13287 0.34882 0.13287 0.34935 0.13217 C 0.35052 0.13102 0.35143 0.1294 0.3526 0.12778 C 0.35312 0.12708 0.35377 0.12639 0.35429 0.12569 C 0.36067 0.1162 0.3526 0.12778 0.35872 0.12014 C 0.3595 0.11898 0.36015 0.11759 0.36093 0.11666 C 0.36185 0.11597 0.36276 0.11528 0.36367 0.11458 C 0.36445 0.11389 0.36523 0.11319 0.36601 0.11227 C 0.36692 0.11134 0.36783 0.11018 0.36875 0.10903 C 0.3694 0.1081 0.37018 0.10671 0.37096 0.10555 C 0.37239 0.10416 0.37395 0.10301 0.37539 0.10139 C 0.37617 0.10046 0.37682 0.09977 0.3776 0.09907 C 0.37929 0.09791 0.38086 0.09653 0.38255 0.09583 C 0.38593 0.09421 0.38411 0.09514 0.38815 0.09236 L 0.38984 0.09143 C 0.39036 0.09097 0.39101 0.09097 0.39153 0.09028 C 0.39283 0.08935 0.39401 0.08796 0.39544 0.08703 C 0.39648 0.08634 0.4026 0.08495 0.40312 0.08472 C 0.40573 0.07986 0.40338 0.08333 0.40976 0.08148 C 0.41041 0.08148 0.41093 0.08078 0.41145 0.08032 C 0.41432 0.0787 0.41549 0.07801 0.4181 0.07708 C 0.4194 0.07662 0.4207 0.07639 0.42213 0.07592 L 0.42877 0.07384 C 0.42981 0.07338 0.43099 0.07338 0.43203 0.07268 C 0.43268 0.07245 0.4332 0.07199 0.43372 0.07153 C 0.43437 0.07106 0.43528 0.07106 0.43593 0.0706 C 0.43698 0.06967 0.43776 0.06875 0.43867 0.06828 C 0.44023 0.06736 0.44166 0.0669 0.44323 0.06597 C 0.44375 0.06574 0.44427 0.06528 0.44492 0.06504 C 0.44557 0.06435 0.44635 0.06435 0.447 0.06389 C 0.45403 0.05926 0.44895 0.06134 0.45547 0.05949 C 0.45924 0.05555 0.45651 0.05787 0.46263 0.05509 C 0.46927 0.05185 0.46471 0.0537 0.47044 0.05162 C 0.47109 0.05115 0.47187 0.05 0.47252 0.04953 C 0.47369 0.04861 0.47487 0.04815 0.47591 0.04722 L 0.47929 0.04514 L 0.48099 0.04398 C 0.48203 0.04328 0.48307 0.04213 0.48437 0.0419 C 0.48906 0.04051 0.48685 0.0412 0.49101 0.03958 C 0.49231 0.03819 0.49336 0.03703 0.49479 0.03634 C 0.49674 0.03541 0.49856 0.03495 0.50039 0.03403 C 0.50104 0.03379 0.50156 0.03333 0.50208 0.03287 C 0.50299 0.03264 0.50403 0.0324 0.50494 0.03194 C 0.50755 0.03032 0.50742 0.03032 0.50924 0.02847 " pathEditMode="relative" rAng="0" ptsTypes="AAAAAAAAAAAAAAAAAAAAAAAAAAAAAAAAAAAAAAAAAAAAAAAAAAAAAAAAAAAAAAAAAAAAAAAAAAAAAAAAAAAAAAAAAAAAAAAAAAAAAAAAAAAAAAAAAAAAAAAAAAAAAAAAAAAAAAAAAAAAAAAAAAAAAAAAAAAA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365 L -0.02409 0.01852 C -0.02474 0.01898 -0.02539 0.01921 -0.02591 0.01944 C -0.02774 0.02037 -0.02982 0.02106 -0.03151 0.02222 C -0.03776 0.02592 -0.03269 0.02361 -0.03828 0.02569 C -0.04297 0.03194 -0.03711 0.02453 -0.04258 0.0294 C -0.04336 0.03009 -0.04388 0.03148 -0.04453 0.03194 C -0.04792 0.03495 -0.04805 0.03426 -0.05144 0.03565 C -0.05196 0.03611 -0.05261 0.03657 -0.05313 0.03703 C -0.0556 0.03819 -0.05821 0.03889 -0.06068 0.03958 C -0.06146 0.04028 -0.06224 0.0412 -0.06315 0.0419 C -0.0642 0.04282 -0.06771 0.04398 -0.06862 0.04444 C -0.07032 0.04514 -0.07214 0.0456 -0.0737 0.04676 C -0.07461 0.04768 -0.07565 0.04884 -0.0767 0.04953 C -0.078 0.05 -0.07917 0.05 -0.08047 0.05046 C -0.08881 0.0537 -0.07969 0.05 -0.08542 0.05301 C -0.08633 0.0537 -0.0875 0.05393 -0.08855 0.0544 C -0.09011 0.05509 -0.0918 0.05602 -0.09349 0.05671 L -0.09961 0.05926 C -0.10013 0.06018 -0.10039 0.06111 -0.10091 0.06157 C -0.10209 0.06319 -0.10534 0.06574 -0.10638 0.06666 C -0.10769 0.06759 -0.10899 0.06828 -0.11016 0.06921 C -0.1112 0.07014 -0.11224 0.07106 -0.11328 0.07153 C -0.11446 0.07222 -0.11576 0.07222 -0.11693 0.07291 C -0.11758 0.07315 -0.11823 0.07361 -0.11888 0.07407 C -0.11953 0.075 -0.12006 0.07592 -0.12071 0.07662 C -0.12149 0.07731 -0.12253 0.07708 -0.12318 0.07778 C -0.1237 0.07824 -0.12396 0.07986 -0.12448 0.08032 C -0.125 0.08102 -0.12565 0.08102 -0.12631 0.08148 C -0.12644 0.08264 -0.12631 0.08449 -0.12696 0.08541 C -0.12761 0.08634 -0.12852 0.08611 -0.1293 0.08634 C -0.13373 0.08912 -0.128 0.08634 -0.13438 0.08889 C -0.13959 0.09606 -0.13295 0.0875 -0.13815 0.09259 C -0.14232 0.09676 -0.13724 0.09375 -0.14245 0.09653 C -0.14362 0.09768 -0.1448 0.09907 -0.1461 0.10023 C -0.14818 0.10185 -0.15026 0.10301 -0.15222 0.10509 C -0.15547 0.10833 -0.15391 0.10694 -0.1573 0.10879 C -0.15795 0.10972 -0.15847 0.11065 -0.15912 0.11134 C -0.16029 0.11227 -0.16185 0.11227 -0.16276 0.11365 C -0.16341 0.11458 -0.16407 0.11551 -0.16472 0.1162 C -0.16797 0.11944 -0.16511 0.11481 -0.16901 0.1199 C -0.16953 0.1206 -0.1698 0.12176 -0.17019 0.12245 C -0.17097 0.12338 -0.17188 0.12407 -0.17279 0.12477 C -0.17578 0.12754 -0.17565 0.12685 -0.17826 0.12986 C -0.17891 0.13055 -0.17956 0.13148 -0.18021 0.1324 C -0.1806 0.13287 -0.18086 0.13426 -0.18138 0.13472 C -0.18243 0.13565 -0.18347 0.13565 -0.18451 0.13611 C -0.18542 0.13727 -0.18607 0.13865 -0.18698 0.13981 C -0.18763 0.14028 -0.18828 0.14028 -0.18881 0.14097 C -0.18985 0.14236 -0.19037 0.14467 -0.19141 0.14583 C -0.19206 0.14699 -0.19297 0.14676 -0.19375 0.14722 C -0.1944 0.14768 -0.19506 0.14815 -0.19571 0.14838 C -0.19597 0.14907 -0.19649 0.15023 -0.19688 0.15092 C -0.20482 0.16342 -0.19935 0.1544 -0.20365 0.16065 C -0.20456 0.16203 -0.20521 0.16365 -0.20625 0.16435 C -0.2073 0.16574 -0.2086 0.1662 -0.2099 0.1669 C -0.21368 0.17453 -0.20821 0.16412 -0.21289 0.1706 C -0.21758 0.17685 -0.21224 0.17268 -0.21667 0.17569 C -0.21732 0.17639 -0.21797 0.17754 -0.21862 0.17824 C -0.21914 0.1787 -0.2198 0.17893 -0.22032 0.1794 C -0.22292 0.18125 -0.22539 0.18356 -0.22787 0.18541 C -0.23295 0.19166 -0.22995 0.18819 -0.23711 0.19537 C -0.23802 0.19629 -0.23881 0.19745 -0.23959 0.19791 C -0.24089 0.19884 -0.24219 0.1993 -0.24323 0.20023 L -0.24831 0.20532 C -0.24922 0.20602 -0.24987 0.20717 -0.25078 0.20787 C -0.25222 0.20879 -0.25339 0.20903 -0.25443 0.21041 C -0.25664 0.21273 -0.25808 0.21481 -0.26003 0.21643 C -0.26068 0.2169 -0.26133 0.21713 -0.26185 0.21782 C -0.2625 0.21852 -0.26315 0.21967 -0.26394 0.22037 C -0.26472 0.22106 -0.26589 0.22153 -0.26693 0.22268 C -0.26797 0.22384 -0.26888 0.22546 -0.26993 0.22639 C -0.27097 0.22731 -0.27214 0.22801 -0.27305 0.22893 C -0.27383 0.22963 -0.27474 0.23078 -0.27565 0.23125 C -0.27982 0.23518 -0.27722 0.23264 -0.28047 0.23518 C -0.28151 0.23588 -0.28256 0.23657 -0.28373 0.2375 C -0.28451 0.23819 -0.28516 0.23958 -0.28607 0.24004 C -0.28698 0.24074 -0.28815 0.24097 -0.2892 0.2412 C -0.29662 0.24467 -0.28373 0.23981 -0.29909 0.24514 C -0.30391 0.24467 -0.3086 0.24514 -0.31328 0.24375 C -0.31472 0.24328 -0.31576 0.2412 -0.31706 0.24004 C -0.31823 0.23912 -0.32071 0.2375 -0.32071 0.23773 C -0.32461 0.2324 -0.32058 0.23727 -0.32448 0.23379 C -0.32565 0.23264 -0.32696 0.23125 -0.32813 0.23009 C -0.32878 0.22963 -0.32943 0.2294 -0.32995 0.22893 C -0.33086 0.22801 -0.33243 0.22569 -0.33308 0.22384 C -0.33581 0.21643 -0.33412 0.21921 -0.33685 0.21273 C -0.33763 0.21088 -0.33868 0.20972 -0.33933 0.20787 C -0.33985 0.20625 -0.33998 0.2044 -0.3405 0.20278 C -0.34206 0.19884 -0.34245 0.19977 -0.34427 0.19676 C -0.34662 0.19282 -0.34466 0.19375 -0.34857 0.18935 C -0.34935 0.18842 -0.35026 0.18842 -0.35105 0.18796 C -0.35547 0.18217 -0.35 0.18958 -0.35547 0.18194 C -0.35599 0.18102 -0.35664 0.18009 -0.3573 0.1794 C -0.35808 0.17824 -0.35873 0.17639 -0.35977 0.17569 C -0.36068 0.17477 -0.36172 0.17477 -0.36289 0.1743 C -0.36341 0.17315 -0.36394 0.17176 -0.36472 0.1706 C -0.36524 0.1699 -0.36602 0.1699 -0.36654 0.16944 C -0.36797 0.16828 -0.3694 0.1669 -0.37084 0.16574 C -0.37149 0.16528 -0.37214 0.16504 -0.37279 0.16435 C -0.37344 0.16365 -0.37396 0.16273 -0.37461 0.16203 C -0.37539 0.16111 -0.37631 0.16041 -0.37709 0.15949 C -0.378 0.15856 -0.37865 0.15671 -0.37956 0.15578 C -0.38047 0.15486 -0.38164 0.15486 -0.38269 0.15463 C -0.38516 0.14953 -0.38568 0.14768 -0.38828 0.14467 C -0.38907 0.14375 -0.38985 0.14305 -0.39063 0.14236 C -0.39427 0.13495 -0.3905 0.14166 -0.39571 0.13611 C -0.40248 0.1287 -0.39688 0.13287 -0.40118 0.12986 C -0.40769 0.11944 -0.40078 0.12893 -0.40808 0.12361 C -0.40912 0.12268 -0.41003 0.12106 -0.4112 0.1199 C -0.41172 0.11921 -0.41237 0.11921 -0.41302 0.11852 C -0.41836 0.11319 -0.41381 0.1162 -0.41862 0.11365 C -0.42292 0.10949 -0.42357 0.10856 -0.42787 0.10509 C -0.42839 0.10463 -0.42904 0.10416 -0.42982 0.1037 C -0.43125 0.10324 -0.43269 0.10301 -0.43412 0.10254 C -0.43646 0.09768 -0.43399 0.10208 -0.43724 0.09884 C -0.43789 0.09815 -0.43841 0.09699 -0.43907 0.09653 C -0.43998 0.0956 -0.44258 0.09444 -0.44336 0.09398 C -0.44388 0.09305 -0.44453 0.09213 -0.44519 0.09143 C -0.4461 0.09074 -0.4487 0.08935 -0.44961 0.08889 C -0.45013 0.08773 -0.45052 0.08611 -0.45131 0.08541 C -0.45417 0.08264 -0.45769 0.08148 -0.46068 0.08032 C -0.46159 0.07963 -0.46237 0.0787 -0.46315 0.07778 C -0.46381 0.07708 -0.46433 0.07592 -0.46498 0.07546 C -0.46576 0.07477 -0.46667 0.07453 -0.46758 0.07407 C -0.46849 0.07291 -0.46953 0.07106 -0.47058 0.0706 C -0.47175 0.06967 -0.47305 0.06967 -0.47422 0.06921 C -0.47539 0.06875 -0.47644 0.06852 -0.47735 0.06782 C -0.478 0.06759 -0.47865 0.0669 -0.4793 0.06666 C -0.48073 0.06574 -0.48216 0.06504 -0.4836 0.06435 C -0.48451 0.06389 -0.48529 0.06342 -0.48607 0.06296 C -0.48737 0.06227 -0.48855 0.06134 -0.48972 0.06041 C -0.4905 0.06018 -0.49102 0.05949 -0.49167 0.05926 C -0.49284 0.05879 -0.49414 0.05856 -0.49532 0.0581 C -0.49701 0.05717 -0.4987 0.05648 -0.50026 0.05555 L -0.50769 0.05046 C -0.50899 0.04977 -0.51029 0.04884 -0.51146 0.04815 C -0.51289 0.04722 -0.51433 0.04629 -0.51576 0.0456 C -0.5168 0.0449 -0.51797 0.0449 -0.51888 0.04444 C -0.51966 0.04421 -0.52058 0.04352 -0.52136 0.04328 C -0.52344 0.04236 -0.52552 0.04166 -0.52748 0.04051 L -0.53685 0.03565 C -0.53776 0.03518 -0.53855 0.03472 -0.53946 0.03449 L -0.54375 0.03333 C -0.54427 0.03287 -0.54493 0.0324 -0.54545 0.03194 C -0.54636 0.03148 -0.54727 0.03125 -0.54805 0.03078 C -0.55078 0.0287 -0.54974 0.02824 -0.55235 0.02708 C -0.55352 0.02662 -0.55599 0.02569 -0.55599 0.02592 " pathEditMode="relative" rAng="0" ptsTypes="AAAAAAAAAAAAAAAAAAAAAAAAAAAAAAAAAAAAAAAAAAAAAAAAAAAAAAAAAAAAAAAAAAAAAAAAAAAAAAAAAAAAAAAAAAAAAAAAAAAAAAAAAAAAAAAAAAAAAAAAAAAAAAAAAAAAAAAAAAAAAAAAAAAA">
                                      <p:cBhvr>
                                        <p:cTn id="19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66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3" grpId="2" bldLvl="0" animBg="1"/>
      <p:bldP spid="72" grpId="0" bldLvl="0" animBg="1"/>
      <p:bldP spid="72" grpId="1" bldLvl="0" animBg="1"/>
      <p:bldP spid="72" grpId="2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虚电路与数据报网络的比较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graphicFrame>
        <p:nvGraphicFramePr>
          <p:cNvPr id="10" name="表格 6"/>
          <p:cNvGraphicFramePr/>
          <p:nvPr>
            <p:extLst>
              <p:ext uri="{D42A27DB-BD31-4B8C-83A1-F6EECF244321}">
                <p14:modId xmlns:p14="http://schemas.microsoft.com/office/powerpoint/2010/main" val="3738584006"/>
              </p:ext>
            </p:extLst>
          </p:nvPr>
        </p:nvGraphicFramePr>
        <p:xfrm>
          <a:off x="612396" y="1648704"/>
          <a:ext cx="11123801" cy="4294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3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对比内容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30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虚电路服务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30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数据报服务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3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可靠传输的保证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可靠通信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希望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由网络保证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可靠通信由主机保证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连接的建立</a:t>
                      </a:r>
                      <a:endParaRPr lang="en-US" altLang="zh-CN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每个分组含有一个短的虚电路号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每个分组需要有源地址和目的地址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路由选择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分组必须经过建立好的路由发送</a:t>
                      </a:r>
                      <a:endParaRPr lang="en-US" altLang="zh-CN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每个分组独立选择路由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分组顺序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总是按序到达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可能乱序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路由器失效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所有经过失效路由器的虚电路都要终止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失效结点可能丢失分组，但可以选其他路径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差错处理和流量控制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网络或用户主机负责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用户主机负责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拥塞控制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容易控制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难控制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虚电路与数据报网络的发展历史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70-80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年代：分组交换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年代：研究人员和工业应用认为电路交换更好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认为语音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电视直播将成为互联网真正的杀手级应用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分组交换已经成为互联网的实际服务方式，电路交换最终没有广泛应用于互联网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…Why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人们重新编写应用程序以适应网络（应用程序并不需要保证带宽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广泛应用（突发流量）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虚电路仍有使用（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，租用专线等）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企业分支结构之间，昂贵，通常是静态设置（而非最初所希望的动态预留资源）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1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DE7B-0E3D-438F-ACF2-C18F615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2BFBC-7A25-4A2F-9904-52216536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面向连接的增强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虚电路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MPLS</a:t>
            </a:r>
          </a:p>
          <a:p>
            <a:pPr lvl="2"/>
            <a:r>
              <a:rPr lang="en-US" altLang="zh-CN" dirty="0"/>
              <a:t>VPN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服务质量增强</a:t>
            </a:r>
            <a:endParaRPr lang="en-US" altLang="zh-CN" dirty="0"/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8BBA4-B02B-48E0-A116-338D7B18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4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2E8B-5F07-451A-AD86-D3AB65D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标签交换和</a:t>
            </a:r>
            <a:r>
              <a:rPr lang="en-US" altLang="zh-CN" dirty="0"/>
              <a:t>MPLS-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5AB33-2E88-4286-A302-49AD8345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MultiProtocol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Label Switching)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全称是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多协议标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基于标签转发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标签是指每个分组被分配一个标签，路由器根据该标签对分组进行转发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交换是指标签的交换，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报文交换和转发是基于标签的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设计初衷为了提升查找速度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主要有以下三个方面的应用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面向连接的服务质量管理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流量工程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虚拟专用网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85E3E-DD62-4F05-BB22-95AB574F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2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413F-A182-4FC8-89C0-B3B82BAE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报文结构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82973-0493-492B-BF44-7BD30C36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的帧首部和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数据报的首部之间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MPLS 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可以采用多种协议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IPX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链路虚拟化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”的目的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层协议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20526-F6C6-4094-B5E8-192BDF514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reeform 41">
            <a:extLst>
              <a:ext uri="{FF2B5EF4-FFF2-40B4-BE49-F238E27FC236}">
                <a16:creationId xmlns:a16="http://schemas.microsoft.com/office/drawing/2014/main" id="{2CB98B5A-370E-44BC-A8F3-F1B6964F76A3}"/>
              </a:ext>
            </a:extLst>
          </p:cNvPr>
          <p:cNvSpPr>
            <a:spLocks/>
          </p:cNvSpPr>
          <p:nvPr/>
        </p:nvSpPr>
        <p:spPr bwMode="auto">
          <a:xfrm>
            <a:off x="3042806" y="4448334"/>
            <a:ext cx="8027988" cy="628650"/>
          </a:xfrm>
          <a:custGeom>
            <a:avLst/>
            <a:gdLst>
              <a:gd name="T0" fmla="*/ 0 w 4668"/>
              <a:gd name="T1" fmla="*/ 0 h 396"/>
              <a:gd name="T2" fmla="*/ 4668 w 4668"/>
              <a:gd name="T3" fmla="*/ 6 h 396"/>
              <a:gd name="T4" fmla="*/ 1680 w 4668"/>
              <a:gd name="T5" fmla="*/ 396 h 396"/>
              <a:gd name="T6" fmla="*/ 876 w 4668"/>
              <a:gd name="T7" fmla="*/ 390 h 396"/>
              <a:gd name="T8" fmla="*/ 0 w 4668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8" h="396">
                <a:moveTo>
                  <a:pt x="0" y="0"/>
                </a:moveTo>
                <a:lnTo>
                  <a:pt x="4668" y="6"/>
                </a:lnTo>
                <a:lnTo>
                  <a:pt x="1680" y="396"/>
                </a:lnTo>
                <a:lnTo>
                  <a:pt x="876" y="39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63529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6262CFC5-67EF-4D10-A732-7A59444B6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815" y="4475322"/>
            <a:ext cx="5138738" cy="60325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87B0A0F-FD85-43E7-8E77-596029C0C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438" y="4702335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栈底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EC6B4F3-1339-46EC-95BE-A49659E5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86" y="466899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栈顶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B528A0-7B08-4106-A72C-61ACD49C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025" y="5078572"/>
            <a:ext cx="982000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帧首部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71B25-91AF-4853-8823-C477E792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488" y="3922872"/>
            <a:ext cx="8038306" cy="525462"/>
          </a:xfrm>
          <a:prstGeom prst="rect">
            <a:avLst/>
          </a:prstGeom>
          <a:solidFill>
            <a:srgbClr val="66FF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F3474CD-25DE-480A-86FF-761449098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000" y="3922872"/>
            <a:ext cx="0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FFABCC1-D66F-4EAB-9C3A-222D8D138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027" y="3922872"/>
            <a:ext cx="6879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2445056-5E55-4313-B33E-3D68081FA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2077" y="3922872"/>
            <a:ext cx="0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2E0AAB6-4DF0-44E8-A1E0-16DD372C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181" y="4022885"/>
            <a:ext cx="1382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标   签   值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CF5C73A-685E-4923-83D5-A957FC9E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788" y="4022885"/>
            <a:ext cx="1758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生存时间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TTL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8A072DB-132A-4CFB-A99F-0317AA3D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125" y="4022885"/>
            <a:ext cx="771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试 验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90A3EAD-2F49-41BF-BEFF-6F75B33C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675" y="4022885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15008ED-CCA8-4D4B-81F2-EF9D93A5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768" y="3516473"/>
            <a:ext cx="8390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位                           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20                                            3     1             8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60B98CE1-9752-4F81-8EED-99BD5AF1B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675" y="5600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BA152B7-26CC-49BB-B511-8C45B3488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488" y="4462622"/>
            <a:ext cx="1520296" cy="61595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5C00D0CC-47E4-4D81-8586-F4275E4C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699" y="561785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571293D9-5701-461F-8F38-E29A3A054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943600"/>
            <a:ext cx="37550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Text Box 34">
            <a:extLst>
              <a:ext uri="{FF2B5EF4-FFF2-40B4-BE49-F238E27FC236}">
                <a16:creationId xmlns:a16="http://schemas.microsoft.com/office/drawing/2014/main" id="{16D285B2-A341-4A26-BBA8-2C77396AC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522" y="5708651"/>
            <a:ext cx="126688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2799EB6A-5A10-40D7-AB82-F7F87FCE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50" y="603742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发送在前</a:t>
            </a:r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445CD208-6EE3-4873-893B-237C124F6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7025" y="5605623"/>
            <a:ext cx="0" cy="50323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EF5EF29-71C0-45F9-99C9-E51C3010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025" y="5078572"/>
            <a:ext cx="1406790" cy="48260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just"/>
            <a:r>
              <a:rPr kumimoji="1" lang="en-US" altLang="zh-CN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MPLS</a:t>
            </a:r>
            <a:r>
              <a:rPr kumimoji="1" lang="zh-CN" altLang="en-US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标记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E3AF48C5-BAE1-483B-A5CA-C2312C64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675" y="5078572"/>
            <a:ext cx="910556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/>
            <a:r>
              <a:rPr kumimoji="1" lang="en-US" altLang="zh-CN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IP</a:t>
            </a:r>
            <a:r>
              <a:rPr kumimoji="1" lang="zh-CN" altLang="en-US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首部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A4F732F-7E3C-4C77-A5D2-75481A6B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231" y="5078572"/>
            <a:ext cx="2841468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/>
            <a:r>
              <a:rPr kumimoji="1" lang="zh-CN" altLang="en-US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         </a:t>
            </a:r>
            <a:r>
              <a:rPr kumimoji="1" lang="en-US" altLang="zh-CN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IP  </a:t>
            </a:r>
            <a:r>
              <a:rPr kumimoji="1" lang="zh-CN" altLang="en-US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数  据  部  分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806B020-63AF-4BBD-A243-B0010B50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699" y="5078572"/>
            <a:ext cx="982000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帧尾部  </a:t>
            </a:r>
          </a:p>
        </p:txBody>
      </p:sp>
    </p:spTree>
    <p:extLst>
      <p:ext uri="{BB962C8B-B14F-4D97-AF65-F5344CB8AC3E}">
        <p14:creationId xmlns:p14="http://schemas.microsoft.com/office/powerpoint/2010/main" val="181811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4694-79A1-48E3-B36C-32A14B02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核心要素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FC434-08D5-480C-84F2-62F44DCE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EA7AC4-CA3F-40A8-B5FD-78A96AF9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965729" cy="452596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标签交换路由器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LSR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标签交换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路由选择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6036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所有相邻的支持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技术的路由器构成的区域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标签分配协议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LDP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之间建立会话并传播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路由协议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D0D880-4EC6-4C49-A506-0129941A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29" y="1933412"/>
            <a:ext cx="6222961" cy="344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0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BD8D-4B8D-4184-AF24-4D061C8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基本操作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BAF5-1564-4DE4-BCD5-451DF839A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64BCC17-5605-4EC4-AA1F-CFCB00D7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加标签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处，给每一个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上标记的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数据报用</a:t>
            </a:r>
            <a:r>
              <a:rPr lang="zh-CN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硬件进行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标签交换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域内每台路由器，对加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上标记的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修改标签并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转发称为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去标签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当分组离开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域时，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出口路由器把分组的标签去除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。后续按照一般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分组的转发方法进行转发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EE13FA-19ED-4E19-919F-9E6F379B0C23}"/>
              </a:ext>
            </a:extLst>
          </p:cNvPr>
          <p:cNvSpPr txBox="1">
            <a:spLocks/>
          </p:cNvSpPr>
          <p:nvPr/>
        </p:nvSpPr>
        <p:spPr>
          <a:xfrm>
            <a:off x="838200" y="1510758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5C7E75C-1950-4451-89CD-D0161618E5F2}"/>
              </a:ext>
            </a:extLst>
          </p:cNvPr>
          <p:cNvSpPr txBox="1">
            <a:spLocks/>
          </p:cNvSpPr>
          <p:nvPr/>
        </p:nvSpPr>
        <p:spPr>
          <a:xfrm>
            <a:off x="1307508" y="1548202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70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7D09E-A1E2-4400-B36F-FDC40E13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85BA-E480-4D61-A92A-49EACE41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仅仅在两个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LSR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之间才有意义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会维护一张转发表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05F22-CBD1-406D-B31B-91AEF5014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DF5AB5-8774-4743-864D-69D23E32A1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1642" y="3525453"/>
          <a:ext cx="6408716" cy="11076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入接口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87103AF-55D6-4A24-B850-20DE90DBBDC1}"/>
              </a:ext>
            </a:extLst>
          </p:cNvPr>
          <p:cNvSpPr/>
          <p:nvPr/>
        </p:nvSpPr>
        <p:spPr>
          <a:xfrm>
            <a:off x="5259979" y="304895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lt"/>
                <a:ea typeface="黑体" pitchFamily="2" charset="-122"/>
              </a:rPr>
              <a:t>转发表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1EAE18-DC8F-4F5E-9607-5734AB14E724}"/>
              </a:ext>
            </a:extLst>
          </p:cNvPr>
          <p:cNvSpPr/>
          <p:nvPr/>
        </p:nvSpPr>
        <p:spPr>
          <a:xfrm>
            <a:off x="838200" y="5038285"/>
            <a:ext cx="10608733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表项含义：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从入接口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收到一个入标记为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，转发时，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应当把该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数据报从出接口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转发出去，同时把标记对换为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908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BD8D-4B8D-4184-AF24-4D061C8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工作过程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2BAF5-1564-4DE4-BCD5-451DF839A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EE13FA-19ED-4E19-919F-9E6F379B0C23}"/>
              </a:ext>
            </a:extLst>
          </p:cNvPr>
          <p:cNvSpPr txBox="1">
            <a:spLocks/>
          </p:cNvSpPr>
          <p:nvPr/>
        </p:nvSpPr>
        <p:spPr>
          <a:xfrm>
            <a:off x="838200" y="1510758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5C7E75C-1950-4451-89CD-D0161618E5F2}"/>
              </a:ext>
            </a:extLst>
          </p:cNvPr>
          <p:cNvSpPr txBox="1">
            <a:spLocks/>
          </p:cNvSpPr>
          <p:nvPr/>
        </p:nvSpPr>
        <p:spPr>
          <a:xfrm>
            <a:off x="1307508" y="1548202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云3">
            <a:extLst>
              <a:ext uri="{FF2B5EF4-FFF2-40B4-BE49-F238E27FC236}">
                <a16:creationId xmlns:a16="http://schemas.microsoft.com/office/drawing/2014/main" id="{171EFAAE-FA42-4542-B662-C498DBA8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58460"/>
            <a:ext cx="15843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B3CF10F7-9874-43F8-A6F3-052CCA12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2" y="1969272"/>
            <a:ext cx="5832475" cy="2017713"/>
          </a:xfrm>
          <a:prstGeom prst="flowChartAlternateProcess">
            <a:avLst/>
          </a:prstGeom>
          <a:solidFill>
            <a:srgbClr val="F8F8F8">
              <a:alpha val="49019"/>
            </a:srgbClr>
          </a:solidFill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endParaRPr lang="en-US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30AAF06-DFE4-4DFA-A14F-71789D93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2" y="252966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3B26FC2-9555-4FD8-A0D0-AB3A4941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252966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RTB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D1DC3920-9E5F-42C3-8679-5773B3BA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7" y="3040835"/>
            <a:ext cx="1395413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8" descr="05">
            <a:extLst>
              <a:ext uri="{FF2B5EF4-FFF2-40B4-BE49-F238E27FC236}">
                <a16:creationId xmlns:a16="http://schemas.microsoft.com/office/drawing/2014/main" id="{0E67C6ED-8AE6-48F5-8B35-7BC78979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7" y="2750322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05">
            <a:extLst>
              <a:ext uri="{FF2B5EF4-FFF2-40B4-BE49-F238E27FC236}">
                <a16:creationId xmlns:a16="http://schemas.microsoft.com/office/drawing/2014/main" id="{B154511D-0492-4944-A2AA-543580B8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750322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05">
            <a:extLst>
              <a:ext uri="{FF2B5EF4-FFF2-40B4-BE49-F238E27FC236}">
                <a16:creationId xmlns:a16="http://schemas.microsoft.com/office/drawing/2014/main" id="{13D58302-E484-4713-8776-C6F02F22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2750322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05">
            <a:extLst>
              <a:ext uri="{FF2B5EF4-FFF2-40B4-BE49-F238E27FC236}">
                <a16:creationId xmlns:a16="http://schemas.microsoft.com/office/drawing/2014/main" id="{10F7905E-0CD9-43A7-9ADB-139DF45C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2724922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2">
            <a:extLst>
              <a:ext uri="{FF2B5EF4-FFF2-40B4-BE49-F238E27FC236}">
                <a16:creationId xmlns:a16="http://schemas.microsoft.com/office/drawing/2014/main" id="{35705A01-17B6-454D-AFC5-73896DF7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252966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0573CC0-70A9-4CBC-8303-41D7091F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012" y="252013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RTD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ED2E4BAE-D513-49B3-84F3-EFE7B1101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3040835"/>
            <a:ext cx="1395412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653FB9D5-77F1-4393-BC2E-14EE9F3F6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987" y="3040835"/>
            <a:ext cx="1395413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3885116-00B9-421B-B206-631A9977B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6237" y="3355160"/>
            <a:ext cx="9525" cy="9890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EE543E87-65B5-47A2-9707-56705B4B8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2" y="4490222"/>
            <a:ext cx="1260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10.1.0.0/24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5EAC9D5F-59D2-479C-8C79-52290280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7" y="3064647"/>
            <a:ext cx="1125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10.1.1.0/30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BB23D61D-6863-4B62-B26D-336B2C6C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3050360"/>
            <a:ext cx="11255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10.1.1.4/30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84141BCA-D04B-4179-B889-2509152F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2" y="2763022"/>
            <a:ext cx="404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B4B80857-8574-4972-B575-8E4951FFA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775722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058AF171-106B-47A9-BF73-481D2A73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7" y="2785247"/>
            <a:ext cx="404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F45BEF7F-0DB3-407F-9208-01FEAD41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775722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275671AC-0E0F-4A93-AC0A-BA1757328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7" y="2775722"/>
            <a:ext cx="404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6BD8FB16-9B77-4318-87DC-149E4F48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25" y="2775722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0AB54E96-AAEA-4803-ACB0-D1E3B12E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064647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FB3DD5F9-1AF5-48E6-BF16-9F8B929E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3064647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314A97B5-1A8F-4EDB-86BD-4A7760ED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7" y="3064647"/>
            <a:ext cx="404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3456D041-EAAA-433E-B66C-0EB59F2A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3050360"/>
            <a:ext cx="404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C825C7FB-8767-4E6A-9AD1-B918DE070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2" y="3050360"/>
            <a:ext cx="1125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10.1.1.8/30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431CC7CD-E39D-4D59-81FA-9803BE54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3064647"/>
            <a:ext cx="404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.9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E87F50D-A96D-48A1-83E0-4D481F2B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87" y="3050360"/>
            <a:ext cx="404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.10</a:t>
            </a:r>
          </a:p>
        </p:txBody>
      </p:sp>
      <p:sp>
        <p:nvSpPr>
          <p:cNvPr id="38" name="Text Box 33">
            <a:extLst>
              <a:ext uri="{FF2B5EF4-FFF2-40B4-BE49-F238E27FC236}">
                <a16:creationId xmlns:a16="http://schemas.microsoft.com/office/drawing/2014/main" id="{9FBFBED9-0ED7-4C21-93BB-CE54AF02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270897"/>
            <a:ext cx="11255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1.1.1.1/32</a:t>
            </a:r>
          </a:p>
        </p:txBody>
      </p:sp>
      <p:grpSp>
        <p:nvGrpSpPr>
          <p:cNvPr id="39" name="Group 34">
            <a:extLst>
              <a:ext uri="{FF2B5EF4-FFF2-40B4-BE49-F238E27FC236}">
                <a16:creationId xmlns:a16="http://schemas.microsoft.com/office/drawing/2014/main" id="{3A860823-0F5E-46A1-94D0-464A6112D3B1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3191647"/>
            <a:ext cx="433387" cy="1206500"/>
            <a:chOff x="1564" y="2841"/>
            <a:chExt cx="273" cy="760"/>
          </a:xfrm>
        </p:grpSpPr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71270EEA-27AC-4C02-9AF6-86A997A374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25" y="3288"/>
              <a:ext cx="352" cy="2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497BB160-CC34-47EC-99DE-C3D36FE6A5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97" y="2908"/>
              <a:ext cx="408" cy="273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</a:p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</a:t>
              </a:r>
            </a:p>
          </p:txBody>
        </p:sp>
      </p:grpSp>
      <p:sp>
        <p:nvSpPr>
          <p:cNvPr id="42" name="Line 37">
            <a:extLst>
              <a:ext uri="{FF2B5EF4-FFF2-40B4-BE49-F238E27FC236}">
                <a16:creationId xmlns:a16="http://schemas.microsoft.com/office/drawing/2014/main" id="{FB7F8F90-0920-4235-90DA-FA1E19E5B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962" y="3337697"/>
            <a:ext cx="0" cy="10795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A646B612-D213-483D-8924-A4F3BAB93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2" y="3553597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MPLS Domain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3F51D7F-52EA-41C5-81B5-3978DA44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2" y="1753367"/>
            <a:ext cx="460415" cy="430218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C6EFDCF-A9CB-4325-9753-60730593E956}"/>
              </a:ext>
            </a:extLst>
          </p:cNvPr>
          <p:cNvGrpSpPr/>
          <p:nvPr/>
        </p:nvGrpSpPr>
        <p:grpSpPr>
          <a:xfrm>
            <a:off x="3462377" y="1751785"/>
            <a:ext cx="1123910" cy="431800"/>
            <a:chOff x="4822441" y="1695759"/>
            <a:chExt cx="1123910" cy="431800"/>
          </a:xfrm>
        </p:grpSpPr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8AECA3D0-C33C-4327-8A35-FC416D073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4" y="1695759"/>
              <a:ext cx="545677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AF624366-F4F5-405C-9627-DE3AE615C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41" y="1695759"/>
              <a:ext cx="632490" cy="431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</a:p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</a:t>
              </a:r>
            </a:p>
          </p:txBody>
        </p:sp>
      </p:grpSp>
      <p:sp>
        <p:nvSpPr>
          <p:cNvPr id="48" name="Rectangle 43">
            <a:extLst>
              <a:ext uri="{FF2B5EF4-FFF2-40B4-BE49-F238E27FC236}">
                <a16:creationId xmlns:a16="http://schemas.microsoft.com/office/drawing/2014/main" id="{566C5885-1BAB-49A6-9A06-C810A9BF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7" y="5207772"/>
            <a:ext cx="471488" cy="4318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endParaRPr lang="en-US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5202B355-AB2D-40D6-BBA9-DD054A68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231585"/>
            <a:ext cx="187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Header</a:t>
            </a: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737CEC53-C690-41A7-A5BF-3FED05BB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5207772"/>
            <a:ext cx="558800" cy="433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endParaRPr lang="en-US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28B531B8-B287-4758-A80B-8A2B8FB7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2" y="5231585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0A131C8D-555B-4C15-A957-2EE6ED38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7" y="5207772"/>
            <a:ext cx="647700" cy="43338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endParaRPr lang="en-US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48">
            <a:extLst>
              <a:ext uri="{FF2B5EF4-FFF2-40B4-BE49-F238E27FC236}">
                <a16:creationId xmlns:a16="http://schemas.microsoft.com/office/drawing/2014/main" id="{77401F4D-3FB1-4E5D-B594-79D00254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233172"/>
            <a:ext cx="1152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IP Header</a:t>
            </a:r>
          </a:p>
        </p:txBody>
      </p:sp>
      <p:pic>
        <p:nvPicPr>
          <p:cNvPr id="54" name="Picture 60" descr="云3">
            <a:extLst>
              <a:ext uri="{FF2B5EF4-FFF2-40B4-BE49-F238E27FC236}">
                <a16:creationId xmlns:a16="http://schemas.microsoft.com/office/drawing/2014/main" id="{082DE9CB-5034-4E13-B7BC-5B2655BF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4344172"/>
            <a:ext cx="15843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61">
            <a:extLst>
              <a:ext uri="{FF2B5EF4-FFF2-40B4-BE49-F238E27FC236}">
                <a16:creationId xmlns:a16="http://schemas.microsoft.com/office/drawing/2014/main" id="{A158725A-7D4C-4C9F-8B1C-F446822F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2" y="4487047"/>
            <a:ext cx="1260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10.2.0.0/24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9FD08B53-17C2-4B77-9A80-90A86067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03" y="1724889"/>
            <a:ext cx="471488" cy="4318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1029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B8FC4E1-DB1F-4F5A-9DAB-CFEBB3ADF549}"/>
              </a:ext>
            </a:extLst>
          </p:cNvPr>
          <p:cNvGrpSpPr/>
          <p:nvPr/>
        </p:nvGrpSpPr>
        <p:grpSpPr>
          <a:xfrm>
            <a:off x="5637191" y="1723302"/>
            <a:ext cx="1150937" cy="433387"/>
            <a:chOff x="7135389" y="1584591"/>
            <a:chExt cx="1150937" cy="433387"/>
          </a:xfrm>
        </p:grpSpPr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5BD7F47E-EF30-4F15-8448-7CF5F668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526" y="1584591"/>
              <a:ext cx="558800" cy="4333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C46CC457-572A-4916-A0A0-2E138EF0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389" y="1584591"/>
              <a:ext cx="647700" cy="433387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</a:p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</a:t>
              </a:r>
            </a:p>
          </p:txBody>
        </p:sp>
      </p:grpSp>
      <p:sp>
        <p:nvSpPr>
          <p:cNvPr id="60" name="Rectangle 54">
            <a:extLst>
              <a:ext uri="{FF2B5EF4-FFF2-40B4-BE49-F238E27FC236}">
                <a16:creationId xmlns:a16="http://schemas.microsoft.com/office/drawing/2014/main" id="{AECB72A0-5522-4F0E-9F03-CA6EDE47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65" y="1724889"/>
            <a:ext cx="471488" cy="4318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1039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4062D9-121F-41A6-A14C-655590280B85}"/>
              </a:ext>
            </a:extLst>
          </p:cNvPr>
          <p:cNvGrpSpPr/>
          <p:nvPr/>
        </p:nvGrpSpPr>
        <p:grpSpPr>
          <a:xfrm>
            <a:off x="7724753" y="1723302"/>
            <a:ext cx="1150937" cy="433387"/>
            <a:chOff x="9222951" y="1584591"/>
            <a:chExt cx="1150937" cy="433387"/>
          </a:xfrm>
        </p:grpSpPr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6F9FB108-FA30-4FBF-B4F2-7EDDD9FA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5088" y="1584591"/>
              <a:ext cx="558800" cy="4333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F47120F5-A6E5-4E07-BF81-FCC79AC6B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951" y="1584591"/>
              <a:ext cx="647700" cy="433387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</a:p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</a:t>
              </a:r>
            </a:p>
          </p:txBody>
        </p:sp>
      </p:grpSp>
      <p:grpSp>
        <p:nvGrpSpPr>
          <p:cNvPr id="64" name="Group 57">
            <a:extLst>
              <a:ext uri="{FF2B5EF4-FFF2-40B4-BE49-F238E27FC236}">
                <a16:creationId xmlns:a16="http://schemas.microsoft.com/office/drawing/2014/main" id="{F9C9A10A-69B7-440D-A7E2-C0DC4463919B}"/>
              </a:ext>
            </a:extLst>
          </p:cNvPr>
          <p:cNvGrpSpPr>
            <a:grpSpLocks/>
          </p:cNvGrpSpPr>
          <p:nvPr/>
        </p:nvGrpSpPr>
        <p:grpSpPr bwMode="auto">
          <a:xfrm>
            <a:off x="9612126" y="3102747"/>
            <a:ext cx="433388" cy="1206500"/>
            <a:chOff x="1564" y="2841"/>
            <a:chExt cx="273" cy="760"/>
          </a:xfrm>
        </p:grpSpPr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63F2111C-1E69-487F-B405-F9E097D45E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25" y="3288"/>
              <a:ext cx="352" cy="2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9B899E1-2956-4E35-8B5C-BF9B725E5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97" y="2908"/>
              <a:ext cx="408" cy="273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defTabSz="784225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</a:p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1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6" grpId="0" animBg="1"/>
      <p:bldP spid="56" grpId="1" animBg="1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4F35-8656-462F-8AA4-57BBDB61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32B2A-2948-4FF1-8754-0C1424E6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地址长度为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地址长度的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地址空间数量约为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aseline="30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  <a:buClr>
                <a:srgbClr val="3333CC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地址表示法，冒分十六进制，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x:x:x:x:x:x:x:x</a:t>
            </a:r>
          </a:p>
          <a:p>
            <a:pPr lvl="2" algn="just">
              <a:lnSpc>
                <a:spcPct val="120000"/>
              </a:lnSpc>
              <a:buClr>
                <a:srgbClr val="3333C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简化方法：每个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可省略，可把连续的值为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只能出现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20000"/>
              </a:lnSpc>
              <a:buClr>
                <a:srgbClr val="3333C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简化前地址，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2001:0DA8:0000:0000:200C:0000:0000:00A5</a:t>
            </a:r>
          </a:p>
          <a:p>
            <a:pPr lvl="2" algn="just">
              <a:lnSpc>
                <a:spcPct val="120000"/>
              </a:lnSpc>
              <a:buClr>
                <a:srgbClr val="3333C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简化后地址，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2001: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:0000:0000:200C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::A5</a:t>
            </a:r>
          </a:p>
          <a:p>
            <a:r>
              <a:rPr lang="en-US" altLang="zh-CN" dirty="0"/>
              <a:t>IP</a:t>
            </a:r>
            <a:r>
              <a:rPr lang="zh-CN" altLang="en-US" dirty="0"/>
              <a:t>数据报文</a:t>
            </a:r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40</a:t>
            </a:r>
            <a:r>
              <a:rPr lang="zh-CN" altLang="en-US" dirty="0"/>
              <a:t>字节头部长度</a:t>
            </a:r>
            <a:endParaRPr lang="en-US" altLang="zh-CN" dirty="0"/>
          </a:p>
          <a:p>
            <a:pPr lvl="1"/>
            <a:r>
              <a:rPr lang="zh-CN" altLang="en-US" dirty="0"/>
              <a:t>不允许传输途中分片</a:t>
            </a:r>
            <a:r>
              <a:rPr lang="en-US" altLang="zh-CN" dirty="0"/>
              <a:t>(fragmentation)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2501E-9423-4FD8-A039-E5CEC4FDD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09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969D-F970-409B-87E5-73E41D0E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转发等价类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5AE23-CB2E-43F6-89F1-F745E932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问题：不可能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对每个报文分配各自标签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一组报文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在网络上被以同样的方式处理，则构成一个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转发等价类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通常对一个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分配唯一的标签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有多种定义方式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属于某特定组的组播报文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地址匹配了一个特定前缀的报文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策略的报文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VPN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地址属于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学习到的路由，并且下一跳相同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695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BE5-2BF3-420D-8707-9E376E65A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7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7212-4D6C-4CF6-854B-3B38DFC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应用：</a:t>
            </a:r>
            <a:r>
              <a:rPr lang="en-US" altLang="zh-CN" dirty="0"/>
              <a:t>VPN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2DCBC-E004-4419-BEB4-A865F2A44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92939F-18D2-40AF-8BD3-1228793CC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0623" y="1811699"/>
            <a:ext cx="8510754" cy="41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016C7B-D8C3-40AD-8D1F-A86729938DD6}"/>
              </a:ext>
            </a:extLst>
          </p:cNvPr>
          <p:cNvSpPr txBox="1"/>
          <p:nvPr/>
        </p:nvSpPr>
        <p:spPr>
          <a:xfrm>
            <a:off x="3886200" y="548640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</a:t>
            </a:r>
            <a:r>
              <a:rPr lang="zh-CN" altLang="en-US" dirty="0"/>
              <a:t>：客户网络内与</a:t>
            </a:r>
            <a:r>
              <a:rPr lang="en-US" altLang="zh-CN" dirty="0"/>
              <a:t>MPLS</a:t>
            </a:r>
            <a:r>
              <a:rPr lang="zh-CN" altLang="en-US" dirty="0"/>
              <a:t>直接相连的路由器</a:t>
            </a:r>
            <a:endParaRPr lang="en-US" altLang="zh-CN" dirty="0"/>
          </a:p>
          <a:p>
            <a:r>
              <a:rPr lang="en-US" altLang="zh-CN" dirty="0"/>
              <a:t>PE</a:t>
            </a:r>
            <a:r>
              <a:rPr lang="zh-CN" altLang="en-US" dirty="0"/>
              <a:t>：</a:t>
            </a:r>
            <a:r>
              <a:rPr lang="en-US" altLang="zh-CN" dirty="0"/>
              <a:t>MPLS</a:t>
            </a:r>
            <a:r>
              <a:rPr lang="zh-CN" altLang="en-US" dirty="0"/>
              <a:t>网络内与</a:t>
            </a:r>
            <a:r>
              <a:rPr lang="en-US" altLang="zh-CN" dirty="0"/>
              <a:t>CE</a:t>
            </a:r>
            <a:r>
              <a:rPr lang="zh-CN" altLang="en-US" dirty="0"/>
              <a:t>直接相连的路由器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MPLS</a:t>
            </a:r>
            <a:r>
              <a:rPr lang="zh-CN" altLang="en-US" dirty="0"/>
              <a:t>内部路由器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79189-C3CA-49F8-BC27-C5494058B196}"/>
              </a:ext>
            </a:extLst>
          </p:cNvPr>
          <p:cNvSpPr txBox="1"/>
          <p:nvPr/>
        </p:nvSpPr>
        <p:spPr>
          <a:xfrm>
            <a:off x="3334734" y="1417638"/>
            <a:ext cx="569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用标签区分</a:t>
            </a:r>
            <a:r>
              <a:rPr lang="en-US" altLang="zh-CN" dirty="0">
                <a:solidFill>
                  <a:srgbClr val="C00000"/>
                </a:solidFill>
              </a:rPr>
              <a:t>VPN A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VPN B</a:t>
            </a:r>
            <a:r>
              <a:rPr lang="zh-CN" altLang="en-US" dirty="0">
                <a:solidFill>
                  <a:srgbClr val="C00000"/>
                </a:solidFill>
              </a:rPr>
              <a:t>的数据，与各自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地址无关</a:t>
            </a:r>
          </a:p>
        </p:txBody>
      </p:sp>
    </p:spTree>
    <p:extLst>
      <p:ext uri="{BB962C8B-B14F-4D97-AF65-F5344CB8AC3E}">
        <p14:creationId xmlns:p14="http://schemas.microsoft.com/office/powerpoint/2010/main" val="23321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CC1A-15C0-4DB3-8C1E-355FABFA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应用：流量工程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BB7CE-9380-4AC4-8E21-697640003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8B09E8-3E22-4230-8A3A-B8C50FBE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61" y="1509677"/>
            <a:ext cx="9368228" cy="448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755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DE7B-0E3D-438F-ACF2-C18F615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2BFBC-7A25-4A2F-9904-52216536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面向连接的增强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虚电路</a:t>
            </a:r>
            <a:endParaRPr lang="en-US" altLang="zh-CN" dirty="0"/>
          </a:p>
          <a:p>
            <a:pPr lvl="2"/>
            <a:r>
              <a:rPr lang="en-US" altLang="zh-CN" dirty="0"/>
              <a:t>MPLS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VPN</a:t>
            </a:r>
          </a:p>
          <a:p>
            <a:r>
              <a:rPr lang="zh-CN" altLang="en-US" dirty="0"/>
              <a:t>服务质量增强</a:t>
            </a:r>
            <a:endParaRPr lang="en-US" altLang="zh-CN" dirty="0"/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8BBA4-B02B-48E0-A116-338D7B18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4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CB0C7-0B3E-4FF1-8BA8-EC9CA245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的技术背景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A27C5-8FFF-48B6-BF40-386B9C65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901396" cy="4525963"/>
          </a:xfrm>
        </p:spPr>
        <p:txBody>
          <a:bodyPr/>
          <a:lstStyle/>
          <a:p>
            <a:r>
              <a:rPr lang="zh-CN" altLang="en-US" dirty="0"/>
              <a:t>许多机构希望建立专用网络</a:t>
            </a:r>
            <a:endParaRPr lang="en-US" altLang="zh-CN" dirty="0"/>
          </a:p>
          <a:p>
            <a:pPr lvl="1"/>
            <a:r>
              <a:rPr lang="zh-CN" altLang="en-US" dirty="0"/>
              <a:t>连接该机构各部分网络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Internet</a:t>
            </a:r>
            <a:r>
              <a:rPr lang="zh-CN" altLang="en-US" dirty="0"/>
              <a:t>隔离的路由器、链路、以及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DHCP</a:t>
            </a:r>
            <a:r>
              <a:rPr lang="zh-CN" altLang="en-US" dirty="0"/>
              <a:t>等基础服务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缺点：代价昂贵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虚拟专用网（</a:t>
            </a:r>
            <a:r>
              <a:rPr lang="en-US" altLang="zh-CN" dirty="0"/>
              <a:t>Virtual Private Network</a:t>
            </a:r>
            <a:r>
              <a:rPr lang="zh-CN" altLang="en-US" dirty="0"/>
              <a:t>，</a:t>
            </a:r>
            <a:r>
              <a:rPr lang="en-US" altLang="zh-CN" dirty="0"/>
              <a:t>VPN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建立在</a:t>
            </a:r>
            <a:r>
              <a:rPr lang="en-US" altLang="zh-CN" dirty="0"/>
              <a:t>Internet</a:t>
            </a:r>
            <a:r>
              <a:rPr lang="zh-CN" altLang="en-US" dirty="0"/>
              <a:t>之上</a:t>
            </a:r>
            <a:endParaRPr lang="en-US" altLang="zh-CN" dirty="0"/>
          </a:p>
          <a:p>
            <a:pPr lvl="1"/>
            <a:r>
              <a:rPr lang="zh-CN" altLang="en-US" dirty="0"/>
              <a:t>通过加密与认证机制，保持</a:t>
            </a:r>
            <a:r>
              <a:rPr lang="zh-CN" altLang="en-US" dirty="0">
                <a:solidFill>
                  <a:srgbClr val="C00000"/>
                </a:solidFill>
              </a:rPr>
              <a:t>逻辑上</a:t>
            </a:r>
            <a:r>
              <a:rPr lang="zh-CN" altLang="en-US" dirty="0"/>
              <a:t>的隔离</a:t>
            </a:r>
            <a:endParaRPr lang="en-US" altLang="zh-CN" dirty="0"/>
          </a:p>
          <a:p>
            <a:r>
              <a:rPr lang="en-US" altLang="zh-CN" dirty="0"/>
              <a:t>VPN</a:t>
            </a:r>
            <a:r>
              <a:rPr lang="zh-CN" altLang="en-US" dirty="0"/>
              <a:t>的设计原则</a:t>
            </a:r>
            <a:endParaRPr lang="en-US" altLang="zh-CN" dirty="0"/>
          </a:p>
          <a:p>
            <a:pPr lvl="1"/>
            <a:r>
              <a:rPr lang="zh-CN" altLang="en-US" dirty="0"/>
              <a:t>安全性、隧道与加密、数据验证、用户验证、防火墙与攻击检测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09153-CD0B-4485-8F75-1D86A2F8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493989-0EA2-492D-B813-95177795FFF0}"/>
              </a:ext>
            </a:extLst>
          </p:cNvPr>
          <p:cNvGrpSpPr/>
          <p:nvPr/>
        </p:nvGrpSpPr>
        <p:grpSpPr>
          <a:xfrm>
            <a:off x="7162800" y="1063473"/>
            <a:ext cx="1240594" cy="1530650"/>
            <a:chOff x="8517018" y="1519486"/>
            <a:chExt cx="1240594" cy="1530650"/>
          </a:xfrm>
        </p:grpSpPr>
        <p:sp>
          <p:nvSpPr>
            <p:cNvPr id="6" name="Text Box 81">
              <a:extLst>
                <a:ext uri="{FF2B5EF4-FFF2-40B4-BE49-F238E27FC236}">
                  <a16:creationId xmlns:a16="http://schemas.microsoft.com/office/drawing/2014/main" id="{0F47DFD0-EC67-4E71-951F-40F98E6DB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018" y="1519486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0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/>
                <a:t>合作伙伴</a:t>
              </a:r>
            </a:p>
          </p:txBody>
        </p:sp>
        <p:grpSp>
          <p:nvGrpSpPr>
            <p:cNvPr id="7" name="Group 90">
              <a:extLst>
                <a:ext uri="{FF2B5EF4-FFF2-40B4-BE49-F238E27FC236}">
                  <a16:creationId xmlns:a16="http://schemas.microsoft.com/office/drawing/2014/main" id="{0AB2E3B4-43B9-47AA-87CE-7F85E97F9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907" y="1995292"/>
              <a:ext cx="909638" cy="889001"/>
              <a:chOff x="980" y="2346"/>
              <a:chExt cx="1086" cy="816"/>
            </a:xfrm>
          </p:grpSpPr>
          <p:pic>
            <p:nvPicPr>
              <p:cNvPr id="9" name="Picture 91">
                <a:extLst>
                  <a:ext uri="{FF2B5EF4-FFF2-40B4-BE49-F238E27FC236}">
                    <a16:creationId xmlns:a16="http://schemas.microsoft.com/office/drawing/2014/main" id="{CD9DEAAC-EF48-41C3-82B4-876C13B8F83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" y="2346"/>
                <a:ext cx="540" cy="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" name="Group 92">
                <a:extLst>
                  <a:ext uri="{FF2B5EF4-FFF2-40B4-BE49-F238E27FC236}">
                    <a16:creationId xmlns:a16="http://schemas.microsoft.com/office/drawing/2014/main" id="{2B5FE0CB-3F55-4656-BFD2-9C3D7D1579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31"/>
                <a:ext cx="866" cy="519"/>
                <a:chOff x="2640" y="1440"/>
                <a:chExt cx="758" cy="464"/>
              </a:xfrm>
            </p:grpSpPr>
            <p:sp>
              <p:nvSpPr>
                <p:cNvPr id="11" name="Freeform 93">
                  <a:extLst>
                    <a:ext uri="{FF2B5EF4-FFF2-40B4-BE49-F238E27FC236}">
                      <a16:creationId xmlns:a16="http://schemas.microsoft.com/office/drawing/2014/main" id="{E4638154-7E85-4997-8F4F-9E92F38B0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1611"/>
                  <a:ext cx="169" cy="99"/>
                </a:xfrm>
                <a:custGeom>
                  <a:avLst/>
                  <a:gdLst>
                    <a:gd name="T0" fmla="*/ 124 w 169"/>
                    <a:gd name="T1" fmla="*/ 0 h 99"/>
                    <a:gd name="T2" fmla="*/ 169 w 169"/>
                    <a:gd name="T3" fmla="*/ 99 h 99"/>
                    <a:gd name="T4" fmla="*/ 59 w 169"/>
                    <a:gd name="T5" fmla="*/ 99 h 99"/>
                    <a:gd name="T6" fmla="*/ 0 w 169"/>
                    <a:gd name="T7" fmla="*/ 0 h 99"/>
                    <a:gd name="T8" fmla="*/ 124 w 169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99">
                      <a:moveTo>
                        <a:pt x="124" y="0"/>
                      </a:moveTo>
                      <a:lnTo>
                        <a:pt x="169" y="99"/>
                      </a:lnTo>
                      <a:lnTo>
                        <a:pt x="59" y="99"/>
                      </a:lnTo>
                      <a:lnTo>
                        <a:pt x="0" y="0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Freeform 94">
                  <a:extLst>
                    <a:ext uri="{FF2B5EF4-FFF2-40B4-BE49-F238E27FC236}">
                      <a16:creationId xmlns:a16="http://schemas.microsoft.com/office/drawing/2014/main" id="{7EB61BB2-4FF0-457A-BC3E-1850D7831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1609"/>
                  <a:ext cx="209" cy="8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Freeform 95">
                  <a:extLst>
                    <a:ext uri="{FF2B5EF4-FFF2-40B4-BE49-F238E27FC236}">
                      <a16:creationId xmlns:a16="http://schemas.microsoft.com/office/drawing/2014/main" id="{2745A8F2-DBA5-4650-9456-98117F3A9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1609"/>
                  <a:ext cx="209" cy="8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Freeform 96">
                  <a:extLst>
                    <a:ext uri="{FF2B5EF4-FFF2-40B4-BE49-F238E27FC236}">
                      <a16:creationId xmlns:a16="http://schemas.microsoft.com/office/drawing/2014/main" id="{E616A675-9C8F-4CA6-8C57-1C8CE8EEF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5" y="1444"/>
                  <a:ext cx="83" cy="326"/>
                </a:xfrm>
                <a:custGeom>
                  <a:avLst/>
                  <a:gdLst>
                    <a:gd name="T0" fmla="*/ 0 w 83"/>
                    <a:gd name="T1" fmla="*/ 83 h 326"/>
                    <a:gd name="T2" fmla="*/ 83 w 83"/>
                    <a:gd name="T3" fmla="*/ 0 h 326"/>
                    <a:gd name="T4" fmla="*/ 83 w 83"/>
                    <a:gd name="T5" fmla="*/ 236 h 326"/>
                    <a:gd name="T6" fmla="*/ 0 w 83"/>
                    <a:gd name="T7" fmla="*/ 326 h 326"/>
                    <a:gd name="T8" fmla="*/ 0 w 83"/>
                    <a:gd name="T9" fmla="*/ 83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326">
                      <a:moveTo>
                        <a:pt x="0" y="83"/>
                      </a:moveTo>
                      <a:lnTo>
                        <a:pt x="83" y="0"/>
                      </a:lnTo>
                      <a:lnTo>
                        <a:pt x="83" y="236"/>
                      </a:lnTo>
                      <a:lnTo>
                        <a:pt x="0" y="326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Freeform 97">
                  <a:extLst>
                    <a:ext uri="{FF2B5EF4-FFF2-40B4-BE49-F238E27FC236}">
                      <a16:creationId xmlns:a16="http://schemas.microsoft.com/office/drawing/2014/main" id="{C5F7222E-A477-4040-8EFB-6C884B790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5" y="1444"/>
                  <a:ext cx="83" cy="326"/>
                </a:xfrm>
                <a:custGeom>
                  <a:avLst/>
                  <a:gdLst>
                    <a:gd name="T0" fmla="*/ 0 w 83"/>
                    <a:gd name="T1" fmla="*/ 83 h 326"/>
                    <a:gd name="T2" fmla="*/ 83 w 83"/>
                    <a:gd name="T3" fmla="*/ 0 h 326"/>
                    <a:gd name="T4" fmla="*/ 83 w 83"/>
                    <a:gd name="T5" fmla="*/ 236 h 326"/>
                    <a:gd name="T6" fmla="*/ 0 w 83"/>
                    <a:gd name="T7" fmla="*/ 326 h 326"/>
                    <a:gd name="T8" fmla="*/ 0 w 83"/>
                    <a:gd name="T9" fmla="*/ 83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326">
                      <a:moveTo>
                        <a:pt x="0" y="83"/>
                      </a:moveTo>
                      <a:lnTo>
                        <a:pt x="83" y="0"/>
                      </a:lnTo>
                      <a:lnTo>
                        <a:pt x="83" y="236"/>
                      </a:lnTo>
                      <a:lnTo>
                        <a:pt x="0" y="326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Freeform 98">
                  <a:extLst>
                    <a:ext uri="{FF2B5EF4-FFF2-40B4-BE49-F238E27FC236}">
                      <a16:creationId xmlns:a16="http://schemas.microsoft.com/office/drawing/2014/main" id="{BE2CBEBB-514D-43CC-BEA5-0D6645D25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5" y="1534"/>
                  <a:ext cx="209" cy="83"/>
                </a:xfrm>
                <a:custGeom>
                  <a:avLst/>
                  <a:gdLst>
                    <a:gd name="T0" fmla="*/ 79 w 209"/>
                    <a:gd name="T1" fmla="*/ 0 h 83"/>
                    <a:gd name="T2" fmla="*/ 0 w 209"/>
                    <a:gd name="T3" fmla="*/ 83 h 83"/>
                    <a:gd name="T4" fmla="*/ 130 w 209"/>
                    <a:gd name="T5" fmla="*/ 83 h 83"/>
                    <a:gd name="T6" fmla="*/ 209 w 209"/>
                    <a:gd name="T7" fmla="*/ 0 h 83"/>
                    <a:gd name="T8" fmla="*/ 79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79" y="0"/>
                      </a:moveTo>
                      <a:lnTo>
                        <a:pt x="0" y="83"/>
                      </a:lnTo>
                      <a:lnTo>
                        <a:pt x="130" y="83"/>
                      </a:lnTo>
                      <a:lnTo>
                        <a:pt x="209" y="0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Freeform 99">
                  <a:extLst>
                    <a:ext uri="{FF2B5EF4-FFF2-40B4-BE49-F238E27FC236}">
                      <a16:creationId xmlns:a16="http://schemas.microsoft.com/office/drawing/2014/main" id="{7DD69C87-7ACF-480F-A0A1-76C930952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5" y="1534"/>
                  <a:ext cx="209" cy="83"/>
                </a:xfrm>
                <a:custGeom>
                  <a:avLst/>
                  <a:gdLst>
                    <a:gd name="T0" fmla="*/ 79 w 209"/>
                    <a:gd name="T1" fmla="*/ 0 h 83"/>
                    <a:gd name="T2" fmla="*/ 0 w 209"/>
                    <a:gd name="T3" fmla="*/ 83 h 83"/>
                    <a:gd name="T4" fmla="*/ 130 w 209"/>
                    <a:gd name="T5" fmla="*/ 83 h 83"/>
                    <a:gd name="T6" fmla="*/ 209 w 209"/>
                    <a:gd name="T7" fmla="*/ 0 h 83"/>
                    <a:gd name="T8" fmla="*/ 79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79" y="0"/>
                      </a:moveTo>
                      <a:lnTo>
                        <a:pt x="0" y="83"/>
                      </a:lnTo>
                      <a:lnTo>
                        <a:pt x="130" y="83"/>
                      </a:lnTo>
                      <a:lnTo>
                        <a:pt x="209" y="0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Freeform 100">
                  <a:extLst>
                    <a:ext uri="{FF2B5EF4-FFF2-40B4-BE49-F238E27FC236}">
                      <a16:creationId xmlns:a16="http://schemas.microsoft.com/office/drawing/2014/main" id="{E467BE60-00A1-4819-B159-C58D38C48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5" y="1534"/>
                  <a:ext cx="83" cy="370"/>
                </a:xfrm>
                <a:custGeom>
                  <a:avLst/>
                  <a:gdLst>
                    <a:gd name="T0" fmla="*/ 0 w 83"/>
                    <a:gd name="T1" fmla="*/ 83 h 370"/>
                    <a:gd name="T2" fmla="*/ 83 w 83"/>
                    <a:gd name="T3" fmla="*/ 0 h 370"/>
                    <a:gd name="T4" fmla="*/ 83 w 83"/>
                    <a:gd name="T5" fmla="*/ 284 h 370"/>
                    <a:gd name="T6" fmla="*/ 0 w 83"/>
                    <a:gd name="T7" fmla="*/ 370 h 370"/>
                    <a:gd name="T8" fmla="*/ 0 w 83"/>
                    <a:gd name="T9" fmla="*/ 83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370">
                      <a:moveTo>
                        <a:pt x="0" y="83"/>
                      </a:moveTo>
                      <a:lnTo>
                        <a:pt x="83" y="0"/>
                      </a:lnTo>
                      <a:lnTo>
                        <a:pt x="83" y="284"/>
                      </a:lnTo>
                      <a:lnTo>
                        <a:pt x="0" y="370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Freeform 101">
                  <a:extLst>
                    <a:ext uri="{FF2B5EF4-FFF2-40B4-BE49-F238E27FC236}">
                      <a16:creationId xmlns:a16="http://schemas.microsoft.com/office/drawing/2014/main" id="{51EA3D2A-1D12-4598-B0EF-9AD9DE618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5" y="1534"/>
                  <a:ext cx="83" cy="370"/>
                </a:xfrm>
                <a:custGeom>
                  <a:avLst/>
                  <a:gdLst>
                    <a:gd name="T0" fmla="*/ 0 w 83"/>
                    <a:gd name="T1" fmla="*/ 83 h 370"/>
                    <a:gd name="T2" fmla="*/ 83 w 83"/>
                    <a:gd name="T3" fmla="*/ 0 h 370"/>
                    <a:gd name="T4" fmla="*/ 83 w 83"/>
                    <a:gd name="T5" fmla="*/ 284 h 370"/>
                    <a:gd name="T6" fmla="*/ 0 w 83"/>
                    <a:gd name="T7" fmla="*/ 370 h 370"/>
                    <a:gd name="T8" fmla="*/ 0 w 83"/>
                    <a:gd name="T9" fmla="*/ 83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370">
                      <a:moveTo>
                        <a:pt x="0" y="83"/>
                      </a:moveTo>
                      <a:lnTo>
                        <a:pt x="83" y="0"/>
                      </a:lnTo>
                      <a:lnTo>
                        <a:pt x="83" y="284"/>
                      </a:lnTo>
                      <a:lnTo>
                        <a:pt x="0" y="370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Freeform 102">
                  <a:extLst>
                    <a:ext uri="{FF2B5EF4-FFF2-40B4-BE49-F238E27FC236}">
                      <a16:creationId xmlns:a16="http://schemas.microsoft.com/office/drawing/2014/main" id="{8B43B73F-7C0B-4C9A-A618-5A7CC95371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1440"/>
                  <a:ext cx="328" cy="83"/>
                </a:xfrm>
                <a:custGeom>
                  <a:avLst/>
                  <a:gdLst>
                    <a:gd name="T0" fmla="*/ 83 w 328"/>
                    <a:gd name="T1" fmla="*/ 0 h 83"/>
                    <a:gd name="T2" fmla="*/ 0 w 328"/>
                    <a:gd name="T3" fmla="*/ 83 h 83"/>
                    <a:gd name="T4" fmla="*/ 0 w 328"/>
                    <a:gd name="T5" fmla="*/ 83 h 83"/>
                    <a:gd name="T6" fmla="*/ 245 w 328"/>
                    <a:gd name="T7" fmla="*/ 83 h 83"/>
                    <a:gd name="T8" fmla="*/ 328 w 328"/>
                    <a:gd name="T9" fmla="*/ 0 h 83"/>
                    <a:gd name="T10" fmla="*/ 83 w 328"/>
                    <a:gd name="T11" fmla="*/ 0 h 83"/>
                    <a:gd name="T12" fmla="*/ 83 w 328"/>
                    <a:gd name="T13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245" y="83"/>
                      </a:lnTo>
                      <a:lnTo>
                        <a:pt x="328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Freeform 103">
                  <a:extLst>
                    <a:ext uri="{FF2B5EF4-FFF2-40B4-BE49-F238E27FC236}">
                      <a16:creationId xmlns:a16="http://schemas.microsoft.com/office/drawing/2014/main" id="{1423B0D5-3EFB-49CF-9FE0-2AC6A04BE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1440"/>
                  <a:ext cx="328" cy="83"/>
                </a:xfrm>
                <a:custGeom>
                  <a:avLst/>
                  <a:gdLst>
                    <a:gd name="T0" fmla="*/ 83 w 328"/>
                    <a:gd name="T1" fmla="*/ 0 h 83"/>
                    <a:gd name="T2" fmla="*/ 0 w 328"/>
                    <a:gd name="T3" fmla="*/ 83 h 83"/>
                    <a:gd name="T4" fmla="*/ 245 w 328"/>
                    <a:gd name="T5" fmla="*/ 83 h 83"/>
                    <a:gd name="T6" fmla="*/ 328 w 328"/>
                    <a:gd name="T7" fmla="*/ 0 h 83"/>
                    <a:gd name="T8" fmla="*/ 83 w 328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245" y="83"/>
                      </a:lnTo>
                      <a:lnTo>
                        <a:pt x="328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 cap="flat" cmpd="sng">
                  <a:solidFill>
                    <a:srgbClr val="49493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Freeform 104">
                  <a:extLst>
                    <a:ext uri="{FF2B5EF4-FFF2-40B4-BE49-F238E27FC236}">
                      <a16:creationId xmlns:a16="http://schemas.microsoft.com/office/drawing/2014/main" id="{55B8DB5A-46B9-402A-B8A1-C0E4DBE3C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1523"/>
                  <a:ext cx="505" cy="381"/>
                </a:xfrm>
                <a:custGeom>
                  <a:avLst/>
                  <a:gdLst>
                    <a:gd name="T0" fmla="*/ 0 w 505"/>
                    <a:gd name="T1" fmla="*/ 381 h 381"/>
                    <a:gd name="T2" fmla="*/ 0 w 505"/>
                    <a:gd name="T3" fmla="*/ 169 h 381"/>
                    <a:gd name="T4" fmla="*/ 130 w 505"/>
                    <a:gd name="T5" fmla="*/ 169 h 381"/>
                    <a:gd name="T6" fmla="*/ 130 w 505"/>
                    <a:gd name="T7" fmla="*/ 0 h 381"/>
                    <a:gd name="T8" fmla="*/ 375 w 505"/>
                    <a:gd name="T9" fmla="*/ 0 h 381"/>
                    <a:gd name="T10" fmla="*/ 375 w 505"/>
                    <a:gd name="T11" fmla="*/ 94 h 381"/>
                    <a:gd name="T12" fmla="*/ 505 w 505"/>
                    <a:gd name="T13" fmla="*/ 94 h 381"/>
                    <a:gd name="T14" fmla="*/ 505 w 505"/>
                    <a:gd name="T15" fmla="*/ 381 h 381"/>
                    <a:gd name="T16" fmla="*/ 0 w 505"/>
                    <a:gd name="T17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381">
                      <a:moveTo>
                        <a:pt x="0" y="381"/>
                      </a:moveTo>
                      <a:lnTo>
                        <a:pt x="0" y="169"/>
                      </a:lnTo>
                      <a:lnTo>
                        <a:pt x="130" y="169"/>
                      </a:lnTo>
                      <a:lnTo>
                        <a:pt x="130" y="0"/>
                      </a:lnTo>
                      <a:lnTo>
                        <a:pt x="375" y="0"/>
                      </a:lnTo>
                      <a:lnTo>
                        <a:pt x="375" y="94"/>
                      </a:lnTo>
                      <a:lnTo>
                        <a:pt x="505" y="94"/>
                      </a:lnTo>
                      <a:lnTo>
                        <a:pt x="505" y="381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Freeform 105">
                  <a:extLst>
                    <a:ext uri="{FF2B5EF4-FFF2-40B4-BE49-F238E27FC236}">
                      <a16:creationId xmlns:a16="http://schemas.microsoft.com/office/drawing/2014/main" id="{333A3D20-D66F-472D-BFB4-523422A82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1523"/>
                  <a:ext cx="505" cy="381"/>
                </a:xfrm>
                <a:custGeom>
                  <a:avLst/>
                  <a:gdLst>
                    <a:gd name="T0" fmla="*/ 0 w 505"/>
                    <a:gd name="T1" fmla="*/ 381 h 381"/>
                    <a:gd name="T2" fmla="*/ 0 w 505"/>
                    <a:gd name="T3" fmla="*/ 169 h 381"/>
                    <a:gd name="T4" fmla="*/ 130 w 505"/>
                    <a:gd name="T5" fmla="*/ 169 h 381"/>
                    <a:gd name="T6" fmla="*/ 130 w 505"/>
                    <a:gd name="T7" fmla="*/ 0 h 381"/>
                    <a:gd name="T8" fmla="*/ 375 w 505"/>
                    <a:gd name="T9" fmla="*/ 0 h 381"/>
                    <a:gd name="T10" fmla="*/ 375 w 505"/>
                    <a:gd name="T11" fmla="*/ 94 h 381"/>
                    <a:gd name="T12" fmla="*/ 505 w 505"/>
                    <a:gd name="T13" fmla="*/ 94 h 381"/>
                    <a:gd name="T14" fmla="*/ 505 w 505"/>
                    <a:gd name="T15" fmla="*/ 381 h 381"/>
                    <a:gd name="T16" fmla="*/ 0 w 505"/>
                    <a:gd name="T17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381">
                      <a:moveTo>
                        <a:pt x="0" y="381"/>
                      </a:moveTo>
                      <a:lnTo>
                        <a:pt x="0" y="169"/>
                      </a:lnTo>
                      <a:lnTo>
                        <a:pt x="130" y="169"/>
                      </a:lnTo>
                      <a:lnTo>
                        <a:pt x="130" y="0"/>
                      </a:lnTo>
                      <a:lnTo>
                        <a:pt x="375" y="0"/>
                      </a:lnTo>
                      <a:lnTo>
                        <a:pt x="375" y="94"/>
                      </a:lnTo>
                      <a:lnTo>
                        <a:pt x="505" y="94"/>
                      </a:lnTo>
                      <a:lnTo>
                        <a:pt x="505" y="381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B7B79D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Line 106">
                  <a:extLst>
                    <a:ext uri="{FF2B5EF4-FFF2-40B4-BE49-F238E27FC236}">
                      <a16:creationId xmlns:a16="http://schemas.microsoft.com/office/drawing/2014/main" id="{44168ECA-D3CC-47EA-88F4-8BB54A7E9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9" y="1695"/>
                  <a:ext cx="2" cy="206"/>
                </a:xfrm>
                <a:prstGeom prst="line">
                  <a:avLst/>
                </a:prstGeom>
                <a:noFill/>
                <a:ln w="6350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107">
                  <a:extLst>
                    <a:ext uri="{FF2B5EF4-FFF2-40B4-BE49-F238E27FC236}">
                      <a16:creationId xmlns:a16="http://schemas.microsoft.com/office/drawing/2014/main" id="{E79693AA-6345-4CBA-8F2B-F06B82BA4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3" y="1621"/>
                  <a:ext cx="1" cy="279"/>
                </a:xfrm>
                <a:prstGeom prst="line">
                  <a:avLst/>
                </a:prstGeom>
                <a:noFill/>
                <a:ln w="6350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Rectangle 108">
                  <a:extLst>
                    <a:ext uri="{FF2B5EF4-FFF2-40B4-BE49-F238E27FC236}">
                      <a16:creationId xmlns:a16="http://schemas.microsoft.com/office/drawing/2014/main" id="{0211DAAC-0B91-4103-AC2D-1C65EDBFF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552"/>
                  <a:ext cx="39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Rectangle 109">
                  <a:extLst>
                    <a:ext uri="{FF2B5EF4-FFF2-40B4-BE49-F238E27FC236}">
                      <a16:creationId xmlns:a16="http://schemas.microsoft.com/office/drawing/2014/main" id="{45537C60-E637-4B53-998B-CA20853CE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5" y="1552"/>
                  <a:ext cx="36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Rectangle 110">
                  <a:extLst>
                    <a:ext uri="{FF2B5EF4-FFF2-40B4-BE49-F238E27FC236}">
                      <a16:creationId xmlns:a16="http://schemas.microsoft.com/office/drawing/2014/main" id="{82E8558E-EC35-4C16-AD87-A0D2EDAC3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1552"/>
                  <a:ext cx="40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Rectangle 111">
                  <a:extLst>
                    <a:ext uri="{FF2B5EF4-FFF2-40B4-BE49-F238E27FC236}">
                      <a16:creationId xmlns:a16="http://schemas.microsoft.com/office/drawing/2014/main" id="{A7E2DE7F-BDE0-4814-B8BC-7B6F15D87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" y="1552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Rectangle 112">
                  <a:extLst>
                    <a:ext uri="{FF2B5EF4-FFF2-40B4-BE49-F238E27FC236}">
                      <a16:creationId xmlns:a16="http://schemas.microsoft.com/office/drawing/2014/main" id="{71F0C3C8-064F-485C-A7CE-6F47F10F0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611"/>
                  <a:ext cx="97" cy="9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Rectangle 113">
                  <a:extLst>
                    <a:ext uri="{FF2B5EF4-FFF2-40B4-BE49-F238E27FC236}">
                      <a16:creationId xmlns:a16="http://schemas.microsoft.com/office/drawing/2014/main" id="{445AB72A-8531-488B-A3C6-2737C490F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1611"/>
                  <a:ext cx="93" cy="9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Rectangle 114">
                  <a:extLst>
                    <a:ext uri="{FF2B5EF4-FFF2-40B4-BE49-F238E27FC236}">
                      <a16:creationId xmlns:a16="http://schemas.microsoft.com/office/drawing/2014/main" id="{626BCC87-E5D4-4650-9D80-FAB251D74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725"/>
                  <a:ext cx="216" cy="178"/>
                </a:xfrm>
                <a:prstGeom prst="rect">
                  <a:avLst/>
                </a:prstGeom>
                <a:solidFill>
                  <a:srgbClr val="7A7A5A"/>
                </a:solidFill>
                <a:ln w="6350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Rectangle 115">
                  <a:extLst>
                    <a:ext uri="{FF2B5EF4-FFF2-40B4-BE49-F238E27FC236}">
                      <a16:creationId xmlns:a16="http://schemas.microsoft.com/office/drawing/2014/main" id="{3417CEA2-F5B8-42B4-A7B0-A60EAA32A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8" y="1729"/>
                  <a:ext cx="39" cy="43"/>
                </a:xfrm>
                <a:prstGeom prst="rect">
                  <a:avLst/>
                </a:prstGeom>
                <a:solidFill>
                  <a:srgbClr val="E5E5DD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Rectangle 116">
                  <a:extLst>
                    <a:ext uri="{FF2B5EF4-FFF2-40B4-BE49-F238E27FC236}">
                      <a16:creationId xmlns:a16="http://schemas.microsoft.com/office/drawing/2014/main" id="{08EDEB32-A2DD-4027-AE61-A4AA9B2F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7" y="1729"/>
                  <a:ext cx="35" cy="43"/>
                </a:xfrm>
                <a:prstGeom prst="rect">
                  <a:avLst/>
                </a:prstGeom>
                <a:solidFill>
                  <a:srgbClr val="E5E5DD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Rectangle 117">
                  <a:extLst>
                    <a:ext uri="{FF2B5EF4-FFF2-40B4-BE49-F238E27FC236}">
                      <a16:creationId xmlns:a16="http://schemas.microsoft.com/office/drawing/2014/main" id="{2EF1361F-035B-4932-8E3C-69CB0C8D2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8" y="1836"/>
                  <a:ext cx="90" cy="64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Rectangle 118">
                  <a:extLst>
                    <a:ext uri="{FF2B5EF4-FFF2-40B4-BE49-F238E27FC236}">
                      <a16:creationId xmlns:a16="http://schemas.microsoft.com/office/drawing/2014/main" id="{1BD52996-B8B7-42E8-B5FE-73F4044B4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" y="1647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Rectangle 119">
                  <a:extLst>
                    <a:ext uri="{FF2B5EF4-FFF2-40B4-BE49-F238E27FC236}">
                      <a16:creationId xmlns:a16="http://schemas.microsoft.com/office/drawing/2014/main" id="{6E0BE294-EC9D-4016-80E1-0635D8498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1647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Rectangle 120">
                  <a:extLst>
                    <a:ext uri="{FF2B5EF4-FFF2-40B4-BE49-F238E27FC236}">
                      <a16:creationId xmlns:a16="http://schemas.microsoft.com/office/drawing/2014/main" id="{382E6C7B-4ECE-4ECA-B0EA-E91A42B2B3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" y="1717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Rectangle 121">
                  <a:extLst>
                    <a:ext uri="{FF2B5EF4-FFF2-40B4-BE49-F238E27FC236}">
                      <a16:creationId xmlns:a16="http://schemas.microsoft.com/office/drawing/2014/main" id="{B391677E-3F52-4DDD-8567-345FB4652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1717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Rectangle 122">
                  <a:extLst>
                    <a:ext uri="{FF2B5EF4-FFF2-40B4-BE49-F238E27FC236}">
                      <a16:creationId xmlns:a16="http://schemas.microsoft.com/office/drawing/2014/main" id="{77CD10D8-B317-4E90-8820-9238B497E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" y="1788"/>
                  <a:ext cx="35" cy="43"/>
                </a:xfrm>
                <a:prstGeom prst="rect">
                  <a:avLst/>
                </a:prstGeom>
                <a:solidFill>
                  <a:srgbClr val="E5E5DD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Rectangle 123">
                  <a:extLst>
                    <a:ext uri="{FF2B5EF4-FFF2-40B4-BE49-F238E27FC236}">
                      <a16:creationId xmlns:a16="http://schemas.microsoft.com/office/drawing/2014/main" id="{2979819C-30CB-458A-A2F4-4D67CE129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1788"/>
                  <a:ext cx="35" cy="43"/>
                </a:xfrm>
                <a:prstGeom prst="rect">
                  <a:avLst/>
                </a:prstGeom>
                <a:solidFill>
                  <a:srgbClr val="E5E5DD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Freeform 124">
                  <a:extLst>
                    <a:ext uri="{FF2B5EF4-FFF2-40B4-BE49-F238E27FC236}">
                      <a16:creationId xmlns:a16="http://schemas.microsoft.com/office/drawing/2014/main" id="{9E39D266-8C4A-4826-88B8-EC822D7D7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1861"/>
                  <a:ext cx="216" cy="42"/>
                </a:xfrm>
                <a:custGeom>
                  <a:avLst/>
                  <a:gdLst>
                    <a:gd name="T0" fmla="*/ 0 w 216"/>
                    <a:gd name="T1" fmla="*/ 42 h 42"/>
                    <a:gd name="T2" fmla="*/ 48 w 216"/>
                    <a:gd name="T3" fmla="*/ 0 h 42"/>
                    <a:gd name="T4" fmla="*/ 216 w 216"/>
                    <a:gd name="T5" fmla="*/ 0 h 42"/>
                    <a:gd name="T6" fmla="*/ 216 w 216"/>
                    <a:gd name="T7" fmla="*/ 42 h 42"/>
                    <a:gd name="T8" fmla="*/ 0 w 216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42">
                      <a:moveTo>
                        <a:pt x="0" y="42"/>
                      </a:moveTo>
                      <a:lnTo>
                        <a:pt x="48" y="0"/>
                      </a:lnTo>
                      <a:lnTo>
                        <a:pt x="216" y="0"/>
                      </a:lnTo>
                      <a:lnTo>
                        <a:pt x="216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 cap="flat" cmpd="sng">
                  <a:solidFill>
                    <a:srgbClr val="49493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Rectangle 125">
                  <a:extLst>
                    <a:ext uri="{FF2B5EF4-FFF2-40B4-BE49-F238E27FC236}">
                      <a16:creationId xmlns:a16="http://schemas.microsoft.com/office/drawing/2014/main" id="{25981B50-32CC-4D1F-99F3-C8E43AA3D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14"/>
                  <a:ext cx="168" cy="47"/>
                </a:xfrm>
                <a:prstGeom prst="rect">
                  <a:avLst/>
                </a:prstGeom>
                <a:solidFill>
                  <a:srgbClr val="95946E"/>
                </a:solidFill>
                <a:ln w="6350">
                  <a:solidFill>
                    <a:srgbClr val="2B2B19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Rectangle 126">
                  <a:extLst>
                    <a:ext uri="{FF2B5EF4-FFF2-40B4-BE49-F238E27FC236}">
                      <a16:creationId xmlns:a16="http://schemas.microsoft.com/office/drawing/2014/main" id="{534E4625-E14E-49C7-B207-8427EDA59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0" y="1725"/>
                  <a:ext cx="140" cy="61"/>
                </a:xfrm>
                <a:prstGeom prst="rect">
                  <a:avLst/>
                </a:prstGeom>
                <a:solidFill>
                  <a:srgbClr val="7A7A5A"/>
                </a:solidFill>
                <a:ln w="6350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Freeform 127">
                  <a:extLst>
                    <a:ext uri="{FF2B5EF4-FFF2-40B4-BE49-F238E27FC236}">
                      <a16:creationId xmlns:a16="http://schemas.microsoft.com/office/drawing/2014/main" id="{7DF165E7-63BF-4DCE-A89D-D58A52F64B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611"/>
                  <a:ext cx="205" cy="18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Rectangle 128">
                  <a:extLst>
                    <a:ext uri="{FF2B5EF4-FFF2-40B4-BE49-F238E27FC236}">
                      <a16:creationId xmlns:a16="http://schemas.microsoft.com/office/drawing/2014/main" id="{3A3690E2-9AAD-46E9-A03E-78587723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1791"/>
                  <a:ext cx="125" cy="113"/>
                </a:xfrm>
                <a:prstGeom prst="rect">
                  <a:avLst/>
                </a:prstGeom>
                <a:solidFill>
                  <a:srgbClr val="B7B79D"/>
                </a:solidFill>
                <a:ln w="6350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129">
                  <a:extLst>
                    <a:ext uri="{FF2B5EF4-FFF2-40B4-BE49-F238E27FC236}">
                      <a16:creationId xmlns:a16="http://schemas.microsoft.com/office/drawing/2014/main" id="{239B0FCD-09B9-4236-8937-681C05FC5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2" y="1612"/>
                  <a:ext cx="124" cy="292"/>
                </a:xfrm>
                <a:custGeom>
                  <a:avLst/>
                  <a:gdLst>
                    <a:gd name="T0" fmla="*/ 0 w 124"/>
                    <a:gd name="T1" fmla="*/ 178 h 292"/>
                    <a:gd name="T2" fmla="*/ 0 w 124"/>
                    <a:gd name="T3" fmla="*/ 292 h 292"/>
                    <a:gd name="T4" fmla="*/ 124 w 124"/>
                    <a:gd name="T5" fmla="*/ 138 h 292"/>
                    <a:gd name="T6" fmla="*/ 124 w 124"/>
                    <a:gd name="T7" fmla="*/ 96 h 292"/>
                    <a:gd name="T8" fmla="*/ 78 w 124"/>
                    <a:gd name="T9" fmla="*/ 0 h 292"/>
                    <a:gd name="T10" fmla="*/ 0 w 124"/>
                    <a:gd name="T11" fmla="*/ 178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4" h="292">
                      <a:moveTo>
                        <a:pt x="0" y="178"/>
                      </a:moveTo>
                      <a:lnTo>
                        <a:pt x="0" y="292"/>
                      </a:lnTo>
                      <a:lnTo>
                        <a:pt x="124" y="138"/>
                      </a:lnTo>
                      <a:lnTo>
                        <a:pt x="124" y="96"/>
                      </a:lnTo>
                      <a:lnTo>
                        <a:pt x="78" y="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130">
                  <a:extLst>
                    <a:ext uri="{FF2B5EF4-FFF2-40B4-BE49-F238E27FC236}">
                      <a16:creationId xmlns:a16="http://schemas.microsoft.com/office/drawing/2014/main" id="{4285445F-CCE5-4684-8F70-CC91DD573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1735"/>
                  <a:ext cx="47" cy="47"/>
                </a:xfrm>
                <a:prstGeom prst="rect">
                  <a:avLst/>
                </a:prstGeom>
                <a:solidFill>
                  <a:srgbClr val="3F3F2F"/>
                </a:solidFill>
                <a:ln w="6350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131">
                  <a:extLst>
                    <a:ext uri="{FF2B5EF4-FFF2-40B4-BE49-F238E27FC236}">
                      <a16:creationId xmlns:a16="http://schemas.microsoft.com/office/drawing/2014/main" id="{ABB510A8-8569-413D-93CA-A44ECD9E4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4" y="1715"/>
                  <a:ext cx="71" cy="6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E5E5DD"/>
                </a:solidFill>
                <a:ln w="6350" cap="flat" cmpd="sng">
                  <a:solidFill>
                    <a:srgbClr val="93936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132">
                  <a:extLst>
                    <a:ext uri="{FF2B5EF4-FFF2-40B4-BE49-F238E27FC236}">
                      <a16:creationId xmlns:a16="http://schemas.microsoft.com/office/drawing/2014/main" id="{D7E285D9-89A3-4CBB-B470-86111440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2" y="1631"/>
                  <a:ext cx="71" cy="6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E5E5DD"/>
                </a:solidFill>
                <a:ln w="6350" cap="flat" cmpd="sng">
                  <a:solidFill>
                    <a:srgbClr val="93936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133">
                  <a:extLst>
                    <a:ext uri="{FF2B5EF4-FFF2-40B4-BE49-F238E27FC236}">
                      <a16:creationId xmlns:a16="http://schemas.microsoft.com/office/drawing/2014/main" id="{ADF4361A-CEE9-4810-BFC7-192CAE8C1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8" y="1715"/>
                  <a:ext cx="71" cy="6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E5E5DD"/>
                </a:solidFill>
                <a:ln w="6350" cap="flat" cmpd="sng">
                  <a:solidFill>
                    <a:srgbClr val="93936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134">
                  <a:extLst>
                    <a:ext uri="{FF2B5EF4-FFF2-40B4-BE49-F238E27FC236}">
                      <a16:creationId xmlns:a16="http://schemas.microsoft.com/office/drawing/2014/main" id="{AC8107C2-BC46-4B17-9A95-FF23DC575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6" y="1631"/>
                  <a:ext cx="71" cy="63"/>
                </a:xfrm>
                <a:custGeom>
                  <a:avLst/>
                  <a:gdLst>
                    <a:gd name="T0" fmla="*/ 83 w 209"/>
                    <a:gd name="T1" fmla="*/ 0 h 83"/>
                    <a:gd name="T2" fmla="*/ 0 w 209"/>
                    <a:gd name="T3" fmla="*/ 83 h 83"/>
                    <a:gd name="T4" fmla="*/ 126 w 209"/>
                    <a:gd name="T5" fmla="*/ 83 h 83"/>
                    <a:gd name="T6" fmla="*/ 209 w 209"/>
                    <a:gd name="T7" fmla="*/ 0 h 83"/>
                    <a:gd name="T8" fmla="*/ 83 w 20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83">
                      <a:moveTo>
                        <a:pt x="83" y="0"/>
                      </a:moveTo>
                      <a:lnTo>
                        <a:pt x="0" y="83"/>
                      </a:lnTo>
                      <a:lnTo>
                        <a:pt x="126" y="83"/>
                      </a:lnTo>
                      <a:lnTo>
                        <a:pt x="209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E5E5DD"/>
                </a:solidFill>
                <a:ln w="6350" cap="flat" cmpd="sng">
                  <a:solidFill>
                    <a:srgbClr val="93936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135">
                  <a:extLst>
                    <a:ext uri="{FF2B5EF4-FFF2-40B4-BE49-F238E27FC236}">
                      <a16:creationId xmlns:a16="http://schemas.microsoft.com/office/drawing/2014/main" id="{D4B4337E-5917-4CCF-B330-9647640B5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784"/>
                  <a:ext cx="168" cy="29"/>
                </a:xfrm>
                <a:custGeom>
                  <a:avLst/>
                  <a:gdLst>
                    <a:gd name="T0" fmla="*/ 0 w 168"/>
                    <a:gd name="T1" fmla="*/ 29 h 29"/>
                    <a:gd name="T2" fmla="*/ 30 w 168"/>
                    <a:gd name="T3" fmla="*/ 0 h 29"/>
                    <a:gd name="T4" fmla="*/ 168 w 168"/>
                    <a:gd name="T5" fmla="*/ 0 h 29"/>
                    <a:gd name="T6" fmla="*/ 168 w 168"/>
                    <a:gd name="T7" fmla="*/ 29 h 29"/>
                    <a:gd name="T8" fmla="*/ 0 w 168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" h="29">
                      <a:moveTo>
                        <a:pt x="0" y="29"/>
                      </a:moveTo>
                      <a:lnTo>
                        <a:pt x="30" y="0"/>
                      </a:lnTo>
                      <a:lnTo>
                        <a:pt x="168" y="0"/>
                      </a:lnTo>
                      <a:lnTo>
                        <a:pt x="168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6350" cap="flat" cmpd="sng">
                  <a:solidFill>
                    <a:srgbClr val="49493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Rectangle 136">
                  <a:extLst>
                    <a:ext uri="{FF2B5EF4-FFF2-40B4-BE49-F238E27FC236}">
                      <a16:creationId xmlns:a16="http://schemas.microsoft.com/office/drawing/2014/main" id="{62DAAD92-6232-43B1-B4E4-655CD633A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3" y="1809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Rectangle 137">
                  <a:extLst>
                    <a:ext uri="{FF2B5EF4-FFF2-40B4-BE49-F238E27FC236}">
                      <a16:creationId xmlns:a16="http://schemas.microsoft.com/office/drawing/2014/main" id="{933A8554-3025-464D-814F-688D1368B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1809"/>
                  <a:ext cx="35" cy="43"/>
                </a:xfrm>
                <a:prstGeom prst="rect">
                  <a:avLst/>
                </a:prstGeom>
                <a:solidFill>
                  <a:srgbClr val="C9C9B6"/>
                </a:solidFill>
                <a:ln w="6350">
                  <a:solidFill>
                    <a:srgbClr val="93936C"/>
                  </a:solidFill>
                  <a:miter lim="800000"/>
                  <a:headEnd/>
                  <a:tailEnd/>
                </a:ln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Rectangle 138">
                  <a:extLst>
                    <a:ext uri="{FF2B5EF4-FFF2-40B4-BE49-F238E27FC236}">
                      <a16:creationId xmlns:a16="http://schemas.microsoft.com/office/drawing/2014/main" id="{F311910B-97E8-465E-85FC-5E6648806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" y="1735"/>
                  <a:ext cx="47" cy="47"/>
                </a:xfrm>
                <a:prstGeom prst="rect">
                  <a:avLst/>
                </a:prstGeom>
                <a:solidFill>
                  <a:srgbClr val="3F3F2F"/>
                </a:solidFill>
                <a:ln w="6350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357" tIns="46177" rIns="92357" bIns="4617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pic>
          <p:nvPicPr>
            <p:cNvPr id="8" name="Picture 30" descr="通用路由器">
              <a:extLst>
                <a:ext uri="{FF2B5EF4-FFF2-40B4-BE49-F238E27FC236}">
                  <a16:creationId xmlns:a16="http://schemas.microsoft.com/office/drawing/2014/main" id="{30E2FAE6-AB71-4B39-AC78-66BD89573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934" y="2743266"/>
              <a:ext cx="549678" cy="306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BC610BF-9B98-4DE6-8137-3A4D1D1AD8D0}"/>
              </a:ext>
            </a:extLst>
          </p:cNvPr>
          <p:cNvGrpSpPr/>
          <p:nvPr/>
        </p:nvGrpSpPr>
        <p:grpSpPr>
          <a:xfrm>
            <a:off x="6656743" y="3667452"/>
            <a:ext cx="1198237" cy="1598289"/>
            <a:chOff x="6061296" y="3985301"/>
            <a:chExt cx="1388076" cy="1920875"/>
          </a:xfrm>
        </p:grpSpPr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1A56DA28-7547-44F9-9E3E-CE2A5E70A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807" y="4119999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总部</a:t>
              </a:r>
            </a:p>
          </p:txBody>
        </p:sp>
        <p:pic>
          <p:nvPicPr>
            <p:cNvPr id="59" name="Picture 60">
              <a:extLst>
                <a:ext uri="{FF2B5EF4-FFF2-40B4-BE49-F238E27FC236}">
                  <a16:creationId xmlns:a16="http://schemas.microsoft.com/office/drawing/2014/main" id="{C27FA62A-BAF3-42C3-9552-DADDFB769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296" y="3985301"/>
              <a:ext cx="1204913" cy="192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0" descr="通用路由器">
              <a:extLst>
                <a:ext uri="{FF2B5EF4-FFF2-40B4-BE49-F238E27FC236}">
                  <a16:creationId xmlns:a16="http://schemas.microsoft.com/office/drawing/2014/main" id="{8181F780-68E6-4B3C-9EF2-EA53049C6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806" y="5381373"/>
              <a:ext cx="672566" cy="33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CB3A445-A831-4072-8A94-957770603FF0}"/>
              </a:ext>
            </a:extLst>
          </p:cNvPr>
          <p:cNvGrpSpPr/>
          <p:nvPr/>
        </p:nvGrpSpPr>
        <p:grpSpPr>
          <a:xfrm>
            <a:off x="8924908" y="1120008"/>
            <a:ext cx="1657146" cy="1051479"/>
            <a:chOff x="8610600" y="3014447"/>
            <a:chExt cx="1675193" cy="1051479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90BECC3-9692-4D12-8169-744B350B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3014447"/>
              <a:ext cx="590550" cy="1037063"/>
            </a:xfrm>
            <a:prstGeom prst="rect">
              <a:avLst/>
            </a:prstGeom>
          </p:spPr>
        </p:pic>
        <p:pic>
          <p:nvPicPr>
            <p:cNvPr id="63" name="Picture 30" descr="通用路由器">
              <a:extLst>
                <a:ext uri="{FF2B5EF4-FFF2-40B4-BE49-F238E27FC236}">
                  <a16:creationId xmlns:a16="http://schemas.microsoft.com/office/drawing/2014/main" id="{39AE85CE-41F8-4DC3-B5BC-C214EBAE3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6390" y="3736018"/>
              <a:ext cx="590944" cy="32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 Box 81">
              <a:extLst>
                <a:ext uri="{FF2B5EF4-FFF2-40B4-BE49-F238E27FC236}">
                  <a16:creationId xmlns:a16="http://schemas.microsoft.com/office/drawing/2014/main" id="{E10D2951-9D1F-4C66-A950-BBEF62B7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3445" y="3082846"/>
              <a:ext cx="108234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0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>
                <a:defRPr kumimoji="1" sz="32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/>
                <a:t>异地办事处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3CE882F-E218-47A2-A4BA-5EB80E1BC9F8}"/>
              </a:ext>
            </a:extLst>
          </p:cNvPr>
          <p:cNvGrpSpPr/>
          <p:nvPr/>
        </p:nvGrpSpPr>
        <p:grpSpPr>
          <a:xfrm>
            <a:off x="11068429" y="1959886"/>
            <a:ext cx="705147" cy="876103"/>
            <a:chOff x="10694816" y="3126501"/>
            <a:chExt cx="705147" cy="876103"/>
          </a:xfrm>
        </p:grpSpPr>
        <p:pic>
          <p:nvPicPr>
            <p:cNvPr id="66" name="Picture 10">
              <a:extLst>
                <a:ext uri="{FF2B5EF4-FFF2-40B4-BE49-F238E27FC236}">
                  <a16:creationId xmlns:a16="http://schemas.microsoft.com/office/drawing/2014/main" id="{EFFD0F19-95A5-4A31-894C-5307DBAAD34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9266" y="3126501"/>
              <a:ext cx="515938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FC8419E-D3CA-4237-8DA3-259F71477E9F}"/>
                </a:ext>
              </a:extLst>
            </p:cNvPr>
            <p:cNvGrpSpPr/>
            <p:nvPr/>
          </p:nvGrpSpPr>
          <p:grpSpPr>
            <a:xfrm>
              <a:off x="11015492" y="3202701"/>
              <a:ext cx="384471" cy="438688"/>
              <a:chOff x="11015492" y="3202701"/>
              <a:chExt cx="384471" cy="438688"/>
            </a:xfrm>
          </p:grpSpPr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3AFE3797-2B66-4CA2-936B-C7041C74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4123" y="3421517"/>
                <a:ext cx="0" cy="215644"/>
              </a:xfrm>
              <a:custGeom>
                <a:avLst/>
                <a:gdLst>
                  <a:gd name="T0" fmla="*/ 69 w 128"/>
                  <a:gd name="T1" fmla="*/ 0 h 105"/>
                  <a:gd name="T2" fmla="*/ 128 w 128"/>
                  <a:gd name="T3" fmla="*/ 27 h 105"/>
                  <a:gd name="T4" fmla="*/ 43 w 128"/>
                  <a:gd name="T5" fmla="*/ 105 h 105"/>
                  <a:gd name="T6" fmla="*/ 0 w 128"/>
                  <a:gd name="T7" fmla="*/ 88 h 105"/>
                  <a:gd name="T8" fmla="*/ 69 w 128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05">
                    <a:moveTo>
                      <a:pt x="69" y="0"/>
                    </a:moveTo>
                    <a:lnTo>
                      <a:pt x="128" y="27"/>
                    </a:lnTo>
                    <a:lnTo>
                      <a:pt x="43" y="105"/>
                    </a:lnTo>
                    <a:lnTo>
                      <a:pt x="0" y="8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CA42CB5D-5873-477F-BC80-D7C4EB2B0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4123" y="3421517"/>
                <a:ext cx="0" cy="215644"/>
              </a:xfrm>
              <a:custGeom>
                <a:avLst/>
                <a:gdLst>
                  <a:gd name="T0" fmla="*/ 69 w 128"/>
                  <a:gd name="T1" fmla="*/ 0 h 105"/>
                  <a:gd name="T2" fmla="*/ 128 w 128"/>
                  <a:gd name="T3" fmla="*/ 27 h 105"/>
                  <a:gd name="T4" fmla="*/ 43 w 128"/>
                  <a:gd name="T5" fmla="*/ 105 h 105"/>
                  <a:gd name="T6" fmla="*/ 0 w 128"/>
                  <a:gd name="T7" fmla="*/ 88 h 105"/>
                  <a:gd name="T8" fmla="*/ 69 w 128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05">
                    <a:moveTo>
                      <a:pt x="69" y="0"/>
                    </a:moveTo>
                    <a:lnTo>
                      <a:pt x="128" y="27"/>
                    </a:lnTo>
                    <a:lnTo>
                      <a:pt x="43" y="105"/>
                    </a:lnTo>
                    <a:lnTo>
                      <a:pt x="0" y="8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5">
                <a:extLst>
                  <a:ext uri="{FF2B5EF4-FFF2-40B4-BE49-F238E27FC236}">
                    <a16:creationId xmlns:a16="http://schemas.microsoft.com/office/drawing/2014/main" id="{DAA06179-FC2E-4E6D-A7D3-42C52FD80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4132" y="3209043"/>
                <a:ext cx="0" cy="215644"/>
              </a:xfrm>
              <a:custGeom>
                <a:avLst/>
                <a:gdLst>
                  <a:gd name="T0" fmla="*/ 1054 w 1130"/>
                  <a:gd name="T1" fmla="*/ 17 h 1799"/>
                  <a:gd name="T2" fmla="*/ 915 w 1130"/>
                  <a:gd name="T3" fmla="*/ 0 h 1799"/>
                  <a:gd name="T4" fmla="*/ 837 w 1130"/>
                  <a:gd name="T5" fmla="*/ 44 h 1799"/>
                  <a:gd name="T6" fmla="*/ 734 w 1130"/>
                  <a:gd name="T7" fmla="*/ 184 h 1799"/>
                  <a:gd name="T8" fmla="*/ 760 w 1130"/>
                  <a:gd name="T9" fmla="*/ 236 h 1799"/>
                  <a:gd name="T10" fmla="*/ 742 w 1130"/>
                  <a:gd name="T11" fmla="*/ 297 h 1799"/>
                  <a:gd name="T12" fmla="*/ 561 w 1130"/>
                  <a:gd name="T13" fmla="*/ 506 h 1799"/>
                  <a:gd name="T14" fmla="*/ 535 w 1130"/>
                  <a:gd name="T15" fmla="*/ 585 h 1799"/>
                  <a:gd name="T16" fmla="*/ 346 w 1130"/>
                  <a:gd name="T17" fmla="*/ 1040 h 1799"/>
                  <a:gd name="T18" fmla="*/ 320 w 1130"/>
                  <a:gd name="T19" fmla="*/ 1118 h 1799"/>
                  <a:gd name="T20" fmla="*/ 431 w 1130"/>
                  <a:gd name="T21" fmla="*/ 1171 h 1799"/>
                  <a:gd name="T22" fmla="*/ 190 w 1130"/>
                  <a:gd name="T23" fmla="*/ 1223 h 1799"/>
                  <a:gd name="T24" fmla="*/ 52 w 1130"/>
                  <a:gd name="T25" fmla="*/ 1214 h 1799"/>
                  <a:gd name="T26" fmla="*/ 8 w 1130"/>
                  <a:gd name="T27" fmla="*/ 1284 h 1799"/>
                  <a:gd name="T28" fmla="*/ 52 w 1130"/>
                  <a:gd name="T29" fmla="*/ 1414 h 1799"/>
                  <a:gd name="T30" fmla="*/ 129 w 1130"/>
                  <a:gd name="T31" fmla="*/ 1484 h 1799"/>
                  <a:gd name="T32" fmla="*/ 173 w 1130"/>
                  <a:gd name="T33" fmla="*/ 1344 h 1799"/>
                  <a:gd name="T34" fmla="*/ 346 w 1130"/>
                  <a:gd name="T35" fmla="*/ 1319 h 1799"/>
                  <a:gd name="T36" fmla="*/ 665 w 1130"/>
                  <a:gd name="T37" fmla="*/ 1284 h 1799"/>
                  <a:gd name="T38" fmla="*/ 621 w 1130"/>
                  <a:gd name="T39" fmla="*/ 1432 h 1799"/>
                  <a:gd name="T40" fmla="*/ 561 w 1130"/>
                  <a:gd name="T41" fmla="*/ 1668 h 1799"/>
                  <a:gd name="T42" fmla="*/ 569 w 1130"/>
                  <a:gd name="T43" fmla="*/ 1799 h 1799"/>
                  <a:gd name="T44" fmla="*/ 613 w 1130"/>
                  <a:gd name="T45" fmla="*/ 1755 h 1799"/>
                  <a:gd name="T46" fmla="*/ 829 w 1130"/>
                  <a:gd name="T47" fmla="*/ 1799 h 1799"/>
                  <a:gd name="T48" fmla="*/ 751 w 1130"/>
                  <a:gd name="T49" fmla="*/ 1703 h 1799"/>
                  <a:gd name="T50" fmla="*/ 716 w 1130"/>
                  <a:gd name="T51" fmla="*/ 1572 h 1799"/>
                  <a:gd name="T52" fmla="*/ 812 w 1130"/>
                  <a:gd name="T53" fmla="*/ 1284 h 1799"/>
                  <a:gd name="T54" fmla="*/ 846 w 1130"/>
                  <a:gd name="T55" fmla="*/ 1232 h 1799"/>
                  <a:gd name="T56" fmla="*/ 820 w 1130"/>
                  <a:gd name="T57" fmla="*/ 821 h 1799"/>
                  <a:gd name="T58" fmla="*/ 1002 w 1130"/>
                  <a:gd name="T59" fmla="*/ 865 h 1799"/>
                  <a:gd name="T60" fmla="*/ 1036 w 1130"/>
                  <a:gd name="T61" fmla="*/ 873 h 1799"/>
                  <a:gd name="T62" fmla="*/ 1104 w 1130"/>
                  <a:gd name="T63" fmla="*/ 882 h 1799"/>
                  <a:gd name="T64" fmla="*/ 1113 w 1130"/>
                  <a:gd name="T65" fmla="*/ 830 h 1799"/>
                  <a:gd name="T66" fmla="*/ 1071 w 1130"/>
                  <a:gd name="T67" fmla="*/ 777 h 1799"/>
                  <a:gd name="T68" fmla="*/ 872 w 1130"/>
                  <a:gd name="T69" fmla="*/ 620 h 1799"/>
                  <a:gd name="T70" fmla="*/ 924 w 1130"/>
                  <a:gd name="T71" fmla="*/ 559 h 1799"/>
                  <a:gd name="T72" fmla="*/ 933 w 1130"/>
                  <a:gd name="T73" fmla="*/ 480 h 1799"/>
                  <a:gd name="T74" fmla="*/ 924 w 1130"/>
                  <a:gd name="T75" fmla="*/ 341 h 1799"/>
                  <a:gd name="T76" fmla="*/ 959 w 1130"/>
                  <a:gd name="T77" fmla="*/ 289 h 1799"/>
                  <a:gd name="T78" fmla="*/ 1054 w 1130"/>
                  <a:gd name="T79" fmla="*/ 289 h 1799"/>
                  <a:gd name="T80" fmla="*/ 1071 w 1130"/>
                  <a:gd name="T81" fmla="*/ 219 h 1799"/>
                  <a:gd name="T82" fmla="*/ 1088 w 1130"/>
                  <a:gd name="T83" fmla="*/ 140 h 1799"/>
                  <a:gd name="T84" fmla="*/ 1130 w 1130"/>
                  <a:gd name="T85" fmla="*/ 79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0" h="1799">
                    <a:moveTo>
                      <a:pt x="1130" y="79"/>
                    </a:moveTo>
                    <a:lnTo>
                      <a:pt x="1054" y="17"/>
                    </a:lnTo>
                    <a:lnTo>
                      <a:pt x="959" y="0"/>
                    </a:lnTo>
                    <a:lnTo>
                      <a:pt x="915" y="0"/>
                    </a:lnTo>
                    <a:lnTo>
                      <a:pt x="872" y="9"/>
                    </a:lnTo>
                    <a:lnTo>
                      <a:pt x="837" y="44"/>
                    </a:lnTo>
                    <a:lnTo>
                      <a:pt x="794" y="105"/>
                    </a:lnTo>
                    <a:lnTo>
                      <a:pt x="734" y="184"/>
                    </a:lnTo>
                    <a:lnTo>
                      <a:pt x="725" y="219"/>
                    </a:lnTo>
                    <a:lnTo>
                      <a:pt x="760" y="236"/>
                    </a:lnTo>
                    <a:lnTo>
                      <a:pt x="812" y="262"/>
                    </a:lnTo>
                    <a:lnTo>
                      <a:pt x="742" y="297"/>
                    </a:lnTo>
                    <a:lnTo>
                      <a:pt x="716" y="324"/>
                    </a:lnTo>
                    <a:lnTo>
                      <a:pt x="561" y="506"/>
                    </a:lnTo>
                    <a:lnTo>
                      <a:pt x="535" y="550"/>
                    </a:lnTo>
                    <a:lnTo>
                      <a:pt x="535" y="585"/>
                    </a:lnTo>
                    <a:lnTo>
                      <a:pt x="587" y="628"/>
                    </a:lnTo>
                    <a:lnTo>
                      <a:pt x="346" y="1040"/>
                    </a:lnTo>
                    <a:lnTo>
                      <a:pt x="320" y="1092"/>
                    </a:lnTo>
                    <a:lnTo>
                      <a:pt x="320" y="1118"/>
                    </a:lnTo>
                    <a:lnTo>
                      <a:pt x="457" y="1179"/>
                    </a:lnTo>
                    <a:lnTo>
                      <a:pt x="431" y="1171"/>
                    </a:lnTo>
                    <a:lnTo>
                      <a:pt x="354" y="1188"/>
                    </a:lnTo>
                    <a:lnTo>
                      <a:pt x="190" y="1223"/>
                    </a:lnTo>
                    <a:lnTo>
                      <a:pt x="121" y="1206"/>
                    </a:lnTo>
                    <a:lnTo>
                      <a:pt x="52" y="1214"/>
                    </a:lnTo>
                    <a:lnTo>
                      <a:pt x="0" y="1258"/>
                    </a:lnTo>
                    <a:lnTo>
                      <a:pt x="8" y="1284"/>
                    </a:lnTo>
                    <a:lnTo>
                      <a:pt x="60" y="1284"/>
                    </a:lnTo>
                    <a:lnTo>
                      <a:pt x="52" y="1414"/>
                    </a:lnTo>
                    <a:lnTo>
                      <a:pt x="86" y="1502"/>
                    </a:lnTo>
                    <a:lnTo>
                      <a:pt x="129" y="1484"/>
                    </a:lnTo>
                    <a:lnTo>
                      <a:pt x="147" y="1406"/>
                    </a:lnTo>
                    <a:lnTo>
                      <a:pt x="173" y="1344"/>
                    </a:lnTo>
                    <a:lnTo>
                      <a:pt x="259" y="1319"/>
                    </a:lnTo>
                    <a:lnTo>
                      <a:pt x="346" y="1319"/>
                    </a:lnTo>
                    <a:lnTo>
                      <a:pt x="405" y="1311"/>
                    </a:lnTo>
                    <a:lnTo>
                      <a:pt x="665" y="1284"/>
                    </a:lnTo>
                    <a:lnTo>
                      <a:pt x="630" y="1353"/>
                    </a:lnTo>
                    <a:lnTo>
                      <a:pt x="621" y="1432"/>
                    </a:lnTo>
                    <a:lnTo>
                      <a:pt x="604" y="1607"/>
                    </a:lnTo>
                    <a:lnTo>
                      <a:pt x="561" y="1668"/>
                    </a:lnTo>
                    <a:lnTo>
                      <a:pt x="543" y="1729"/>
                    </a:lnTo>
                    <a:lnTo>
                      <a:pt x="569" y="1799"/>
                    </a:lnTo>
                    <a:lnTo>
                      <a:pt x="595" y="1799"/>
                    </a:lnTo>
                    <a:lnTo>
                      <a:pt x="613" y="1755"/>
                    </a:lnTo>
                    <a:lnTo>
                      <a:pt x="725" y="1799"/>
                    </a:lnTo>
                    <a:lnTo>
                      <a:pt x="829" y="1799"/>
                    </a:lnTo>
                    <a:lnTo>
                      <a:pt x="820" y="1747"/>
                    </a:lnTo>
                    <a:lnTo>
                      <a:pt x="751" y="1703"/>
                    </a:lnTo>
                    <a:lnTo>
                      <a:pt x="708" y="1659"/>
                    </a:lnTo>
                    <a:lnTo>
                      <a:pt x="716" y="1572"/>
                    </a:lnTo>
                    <a:lnTo>
                      <a:pt x="768" y="1371"/>
                    </a:lnTo>
                    <a:lnTo>
                      <a:pt x="812" y="1284"/>
                    </a:lnTo>
                    <a:lnTo>
                      <a:pt x="812" y="1249"/>
                    </a:lnTo>
                    <a:lnTo>
                      <a:pt x="846" y="1232"/>
                    </a:lnTo>
                    <a:lnTo>
                      <a:pt x="881" y="1214"/>
                    </a:lnTo>
                    <a:lnTo>
                      <a:pt x="820" y="821"/>
                    </a:lnTo>
                    <a:lnTo>
                      <a:pt x="837" y="733"/>
                    </a:lnTo>
                    <a:lnTo>
                      <a:pt x="1002" y="865"/>
                    </a:lnTo>
                    <a:lnTo>
                      <a:pt x="1019" y="847"/>
                    </a:lnTo>
                    <a:lnTo>
                      <a:pt x="1036" y="873"/>
                    </a:lnTo>
                    <a:lnTo>
                      <a:pt x="1054" y="882"/>
                    </a:lnTo>
                    <a:lnTo>
                      <a:pt x="1104" y="882"/>
                    </a:lnTo>
                    <a:lnTo>
                      <a:pt x="1113" y="856"/>
                    </a:lnTo>
                    <a:lnTo>
                      <a:pt x="1113" y="830"/>
                    </a:lnTo>
                    <a:lnTo>
                      <a:pt x="1062" y="795"/>
                    </a:lnTo>
                    <a:lnTo>
                      <a:pt x="1071" y="777"/>
                    </a:lnTo>
                    <a:lnTo>
                      <a:pt x="933" y="672"/>
                    </a:lnTo>
                    <a:lnTo>
                      <a:pt x="872" y="620"/>
                    </a:lnTo>
                    <a:lnTo>
                      <a:pt x="898" y="576"/>
                    </a:lnTo>
                    <a:lnTo>
                      <a:pt x="924" y="559"/>
                    </a:lnTo>
                    <a:lnTo>
                      <a:pt x="933" y="524"/>
                    </a:lnTo>
                    <a:lnTo>
                      <a:pt x="933" y="480"/>
                    </a:lnTo>
                    <a:lnTo>
                      <a:pt x="924" y="420"/>
                    </a:lnTo>
                    <a:lnTo>
                      <a:pt x="924" y="341"/>
                    </a:lnTo>
                    <a:lnTo>
                      <a:pt x="941" y="315"/>
                    </a:lnTo>
                    <a:lnTo>
                      <a:pt x="959" y="289"/>
                    </a:lnTo>
                    <a:lnTo>
                      <a:pt x="1036" y="306"/>
                    </a:lnTo>
                    <a:lnTo>
                      <a:pt x="1054" y="289"/>
                    </a:lnTo>
                    <a:lnTo>
                      <a:pt x="1062" y="254"/>
                    </a:lnTo>
                    <a:lnTo>
                      <a:pt x="1071" y="219"/>
                    </a:lnTo>
                    <a:lnTo>
                      <a:pt x="1096" y="210"/>
                    </a:lnTo>
                    <a:lnTo>
                      <a:pt x="1088" y="140"/>
                    </a:lnTo>
                    <a:lnTo>
                      <a:pt x="1088" y="105"/>
                    </a:lnTo>
                    <a:lnTo>
                      <a:pt x="113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6">
                <a:extLst>
                  <a:ext uri="{FF2B5EF4-FFF2-40B4-BE49-F238E27FC236}">
                    <a16:creationId xmlns:a16="http://schemas.microsoft.com/office/drawing/2014/main" id="{0140956E-8891-4296-BBB7-AA0097E45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4132" y="3209043"/>
                <a:ext cx="0" cy="215644"/>
              </a:xfrm>
              <a:custGeom>
                <a:avLst/>
                <a:gdLst>
                  <a:gd name="T0" fmla="*/ 1054 w 1130"/>
                  <a:gd name="T1" fmla="*/ 17 h 1799"/>
                  <a:gd name="T2" fmla="*/ 915 w 1130"/>
                  <a:gd name="T3" fmla="*/ 0 h 1799"/>
                  <a:gd name="T4" fmla="*/ 837 w 1130"/>
                  <a:gd name="T5" fmla="*/ 44 h 1799"/>
                  <a:gd name="T6" fmla="*/ 734 w 1130"/>
                  <a:gd name="T7" fmla="*/ 184 h 1799"/>
                  <a:gd name="T8" fmla="*/ 760 w 1130"/>
                  <a:gd name="T9" fmla="*/ 236 h 1799"/>
                  <a:gd name="T10" fmla="*/ 742 w 1130"/>
                  <a:gd name="T11" fmla="*/ 297 h 1799"/>
                  <a:gd name="T12" fmla="*/ 561 w 1130"/>
                  <a:gd name="T13" fmla="*/ 506 h 1799"/>
                  <a:gd name="T14" fmla="*/ 535 w 1130"/>
                  <a:gd name="T15" fmla="*/ 585 h 1799"/>
                  <a:gd name="T16" fmla="*/ 346 w 1130"/>
                  <a:gd name="T17" fmla="*/ 1040 h 1799"/>
                  <a:gd name="T18" fmla="*/ 320 w 1130"/>
                  <a:gd name="T19" fmla="*/ 1118 h 1799"/>
                  <a:gd name="T20" fmla="*/ 431 w 1130"/>
                  <a:gd name="T21" fmla="*/ 1171 h 1799"/>
                  <a:gd name="T22" fmla="*/ 190 w 1130"/>
                  <a:gd name="T23" fmla="*/ 1223 h 1799"/>
                  <a:gd name="T24" fmla="*/ 52 w 1130"/>
                  <a:gd name="T25" fmla="*/ 1214 h 1799"/>
                  <a:gd name="T26" fmla="*/ 8 w 1130"/>
                  <a:gd name="T27" fmla="*/ 1284 h 1799"/>
                  <a:gd name="T28" fmla="*/ 52 w 1130"/>
                  <a:gd name="T29" fmla="*/ 1414 h 1799"/>
                  <a:gd name="T30" fmla="*/ 129 w 1130"/>
                  <a:gd name="T31" fmla="*/ 1484 h 1799"/>
                  <a:gd name="T32" fmla="*/ 173 w 1130"/>
                  <a:gd name="T33" fmla="*/ 1344 h 1799"/>
                  <a:gd name="T34" fmla="*/ 346 w 1130"/>
                  <a:gd name="T35" fmla="*/ 1319 h 1799"/>
                  <a:gd name="T36" fmla="*/ 665 w 1130"/>
                  <a:gd name="T37" fmla="*/ 1284 h 1799"/>
                  <a:gd name="T38" fmla="*/ 621 w 1130"/>
                  <a:gd name="T39" fmla="*/ 1432 h 1799"/>
                  <a:gd name="T40" fmla="*/ 561 w 1130"/>
                  <a:gd name="T41" fmla="*/ 1668 h 1799"/>
                  <a:gd name="T42" fmla="*/ 569 w 1130"/>
                  <a:gd name="T43" fmla="*/ 1799 h 1799"/>
                  <a:gd name="T44" fmla="*/ 613 w 1130"/>
                  <a:gd name="T45" fmla="*/ 1755 h 1799"/>
                  <a:gd name="T46" fmla="*/ 829 w 1130"/>
                  <a:gd name="T47" fmla="*/ 1799 h 1799"/>
                  <a:gd name="T48" fmla="*/ 751 w 1130"/>
                  <a:gd name="T49" fmla="*/ 1703 h 1799"/>
                  <a:gd name="T50" fmla="*/ 716 w 1130"/>
                  <a:gd name="T51" fmla="*/ 1572 h 1799"/>
                  <a:gd name="T52" fmla="*/ 812 w 1130"/>
                  <a:gd name="T53" fmla="*/ 1284 h 1799"/>
                  <a:gd name="T54" fmla="*/ 846 w 1130"/>
                  <a:gd name="T55" fmla="*/ 1232 h 1799"/>
                  <a:gd name="T56" fmla="*/ 820 w 1130"/>
                  <a:gd name="T57" fmla="*/ 821 h 1799"/>
                  <a:gd name="T58" fmla="*/ 1002 w 1130"/>
                  <a:gd name="T59" fmla="*/ 865 h 1799"/>
                  <a:gd name="T60" fmla="*/ 1036 w 1130"/>
                  <a:gd name="T61" fmla="*/ 873 h 1799"/>
                  <a:gd name="T62" fmla="*/ 1104 w 1130"/>
                  <a:gd name="T63" fmla="*/ 882 h 1799"/>
                  <a:gd name="T64" fmla="*/ 1113 w 1130"/>
                  <a:gd name="T65" fmla="*/ 830 h 1799"/>
                  <a:gd name="T66" fmla="*/ 1071 w 1130"/>
                  <a:gd name="T67" fmla="*/ 777 h 1799"/>
                  <a:gd name="T68" fmla="*/ 872 w 1130"/>
                  <a:gd name="T69" fmla="*/ 620 h 1799"/>
                  <a:gd name="T70" fmla="*/ 924 w 1130"/>
                  <a:gd name="T71" fmla="*/ 559 h 1799"/>
                  <a:gd name="T72" fmla="*/ 933 w 1130"/>
                  <a:gd name="T73" fmla="*/ 480 h 1799"/>
                  <a:gd name="T74" fmla="*/ 924 w 1130"/>
                  <a:gd name="T75" fmla="*/ 341 h 1799"/>
                  <a:gd name="T76" fmla="*/ 959 w 1130"/>
                  <a:gd name="T77" fmla="*/ 289 h 1799"/>
                  <a:gd name="T78" fmla="*/ 1054 w 1130"/>
                  <a:gd name="T79" fmla="*/ 289 h 1799"/>
                  <a:gd name="T80" fmla="*/ 1071 w 1130"/>
                  <a:gd name="T81" fmla="*/ 219 h 1799"/>
                  <a:gd name="T82" fmla="*/ 1088 w 1130"/>
                  <a:gd name="T83" fmla="*/ 140 h 1799"/>
                  <a:gd name="T84" fmla="*/ 1130 w 1130"/>
                  <a:gd name="T85" fmla="*/ 79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0" h="1799">
                    <a:moveTo>
                      <a:pt x="1130" y="79"/>
                    </a:moveTo>
                    <a:lnTo>
                      <a:pt x="1054" y="17"/>
                    </a:lnTo>
                    <a:lnTo>
                      <a:pt x="959" y="0"/>
                    </a:lnTo>
                    <a:lnTo>
                      <a:pt x="915" y="0"/>
                    </a:lnTo>
                    <a:lnTo>
                      <a:pt x="872" y="9"/>
                    </a:lnTo>
                    <a:lnTo>
                      <a:pt x="837" y="44"/>
                    </a:lnTo>
                    <a:lnTo>
                      <a:pt x="794" y="105"/>
                    </a:lnTo>
                    <a:lnTo>
                      <a:pt x="734" y="184"/>
                    </a:lnTo>
                    <a:lnTo>
                      <a:pt x="725" y="219"/>
                    </a:lnTo>
                    <a:lnTo>
                      <a:pt x="760" y="236"/>
                    </a:lnTo>
                    <a:lnTo>
                      <a:pt x="812" y="262"/>
                    </a:lnTo>
                    <a:lnTo>
                      <a:pt x="742" y="297"/>
                    </a:lnTo>
                    <a:lnTo>
                      <a:pt x="716" y="324"/>
                    </a:lnTo>
                    <a:lnTo>
                      <a:pt x="561" y="506"/>
                    </a:lnTo>
                    <a:lnTo>
                      <a:pt x="535" y="550"/>
                    </a:lnTo>
                    <a:lnTo>
                      <a:pt x="535" y="585"/>
                    </a:lnTo>
                    <a:lnTo>
                      <a:pt x="587" y="628"/>
                    </a:lnTo>
                    <a:lnTo>
                      <a:pt x="346" y="1040"/>
                    </a:lnTo>
                    <a:lnTo>
                      <a:pt x="320" y="1092"/>
                    </a:lnTo>
                    <a:lnTo>
                      <a:pt x="320" y="1118"/>
                    </a:lnTo>
                    <a:lnTo>
                      <a:pt x="457" y="1179"/>
                    </a:lnTo>
                    <a:lnTo>
                      <a:pt x="431" y="1171"/>
                    </a:lnTo>
                    <a:lnTo>
                      <a:pt x="354" y="1188"/>
                    </a:lnTo>
                    <a:lnTo>
                      <a:pt x="190" y="1223"/>
                    </a:lnTo>
                    <a:lnTo>
                      <a:pt x="121" y="1206"/>
                    </a:lnTo>
                    <a:lnTo>
                      <a:pt x="52" y="1214"/>
                    </a:lnTo>
                    <a:lnTo>
                      <a:pt x="0" y="1258"/>
                    </a:lnTo>
                    <a:lnTo>
                      <a:pt x="8" y="1284"/>
                    </a:lnTo>
                    <a:lnTo>
                      <a:pt x="60" y="1284"/>
                    </a:lnTo>
                    <a:lnTo>
                      <a:pt x="52" y="1414"/>
                    </a:lnTo>
                    <a:lnTo>
                      <a:pt x="86" y="1502"/>
                    </a:lnTo>
                    <a:lnTo>
                      <a:pt x="129" y="1484"/>
                    </a:lnTo>
                    <a:lnTo>
                      <a:pt x="147" y="1406"/>
                    </a:lnTo>
                    <a:lnTo>
                      <a:pt x="173" y="1344"/>
                    </a:lnTo>
                    <a:lnTo>
                      <a:pt x="259" y="1319"/>
                    </a:lnTo>
                    <a:lnTo>
                      <a:pt x="346" y="1319"/>
                    </a:lnTo>
                    <a:lnTo>
                      <a:pt x="405" y="1311"/>
                    </a:lnTo>
                    <a:lnTo>
                      <a:pt x="665" y="1284"/>
                    </a:lnTo>
                    <a:lnTo>
                      <a:pt x="630" y="1353"/>
                    </a:lnTo>
                    <a:lnTo>
                      <a:pt x="621" y="1432"/>
                    </a:lnTo>
                    <a:lnTo>
                      <a:pt x="604" y="1607"/>
                    </a:lnTo>
                    <a:lnTo>
                      <a:pt x="561" y="1668"/>
                    </a:lnTo>
                    <a:lnTo>
                      <a:pt x="543" y="1729"/>
                    </a:lnTo>
                    <a:lnTo>
                      <a:pt x="569" y="1799"/>
                    </a:lnTo>
                    <a:lnTo>
                      <a:pt x="595" y="1799"/>
                    </a:lnTo>
                    <a:lnTo>
                      <a:pt x="613" y="1755"/>
                    </a:lnTo>
                    <a:lnTo>
                      <a:pt x="725" y="1799"/>
                    </a:lnTo>
                    <a:lnTo>
                      <a:pt x="829" y="1799"/>
                    </a:lnTo>
                    <a:lnTo>
                      <a:pt x="820" y="1747"/>
                    </a:lnTo>
                    <a:lnTo>
                      <a:pt x="751" y="1703"/>
                    </a:lnTo>
                    <a:lnTo>
                      <a:pt x="708" y="1659"/>
                    </a:lnTo>
                    <a:lnTo>
                      <a:pt x="716" y="1572"/>
                    </a:lnTo>
                    <a:lnTo>
                      <a:pt x="768" y="1371"/>
                    </a:lnTo>
                    <a:lnTo>
                      <a:pt x="812" y="1284"/>
                    </a:lnTo>
                    <a:lnTo>
                      <a:pt x="812" y="1249"/>
                    </a:lnTo>
                    <a:lnTo>
                      <a:pt x="846" y="1232"/>
                    </a:lnTo>
                    <a:lnTo>
                      <a:pt x="881" y="1214"/>
                    </a:lnTo>
                    <a:lnTo>
                      <a:pt x="820" y="821"/>
                    </a:lnTo>
                    <a:lnTo>
                      <a:pt x="837" y="733"/>
                    </a:lnTo>
                    <a:lnTo>
                      <a:pt x="1002" y="865"/>
                    </a:lnTo>
                    <a:lnTo>
                      <a:pt x="1019" y="847"/>
                    </a:lnTo>
                    <a:lnTo>
                      <a:pt x="1036" y="873"/>
                    </a:lnTo>
                    <a:lnTo>
                      <a:pt x="1054" y="882"/>
                    </a:lnTo>
                    <a:lnTo>
                      <a:pt x="1104" y="882"/>
                    </a:lnTo>
                    <a:lnTo>
                      <a:pt x="1113" y="856"/>
                    </a:lnTo>
                    <a:lnTo>
                      <a:pt x="1113" y="830"/>
                    </a:lnTo>
                    <a:lnTo>
                      <a:pt x="1062" y="795"/>
                    </a:lnTo>
                    <a:lnTo>
                      <a:pt x="1071" y="777"/>
                    </a:lnTo>
                    <a:lnTo>
                      <a:pt x="933" y="672"/>
                    </a:lnTo>
                    <a:lnTo>
                      <a:pt x="872" y="620"/>
                    </a:lnTo>
                    <a:lnTo>
                      <a:pt x="898" y="576"/>
                    </a:lnTo>
                    <a:lnTo>
                      <a:pt x="924" y="559"/>
                    </a:lnTo>
                    <a:lnTo>
                      <a:pt x="933" y="524"/>
                    </a:lnTo>
                    <a:lnTo>
                      <a:pt x="933" y="480"/>
                    </a:lnTo>
                    <a:lnTo>
                      <a:pt x="924" y="420"/>
                    </a:lnTo>
                    <a:lnTo>
                      <a:pt x="924" y="341"/>
                    </a:lnTo>
                    <a:lnTo>
                      <a:pt x="941" y="315"/>
                    </a:lnTo>
                    <a:lnTo>
                      <a:pt x="959" y="289"/>
                    </a:lnTo>
                    <a:lnTo>
                      <a:pt x="1036" y="306"/>
                    </a:lnTo>
                    <a:lnTo>
                      <a:pt x="1054" y="289"/>
                    </a:lnTo>
                    <a:lnTo>
                      <a:pt x="1062" y="254"/>
                    </a:lnTo>
                    <a:lnTo>
                      <a:pt x="1071" y="219"/>
                    </a:lnTo>
                    <a:lnTo>
                      <a:pt x="1096" y="210"/>
                    </a:lnTo>
                    <a:lnTo>
                      <a:pt x="1088" y="140"/>
                    </a:lnTo>
                    <a:lnTo>
                      <a:pt x="1088" y="105"/>
                    </a:lnTo>
                    <a:lnTo>
                      <a:pt x="113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7">
                <a:extLst>
                  <a:ext uri="{FF2B5EF4-FFF2-40B4-BE49-F238E27FC236}">
                    <a16:creationId xmlns:a16="http://schemas.microsoft.com/office/drawing/2014/main" id="{59D4E879-9639-4059-9FCF-2E1656726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644" y="3421517"/>
                <a:ext cx="0" cy="215644"/>
              </a:xfrm>
              <a:custGeom>
                <a:avLst/>
                <a:gdLst>
                  <a:gd name="T0" fmla="*/ 86 w 526"/>
                  <a:gd name="T1" fmla="*/ 88 h 490"/>
                  <a:gd name="T2" fmla="*/ 77 w 526"/>
                  <a:gd name="T3" fmla="*/ 123 h 490"/>
                  <a:gd name="T4" fmla="*/ 95 w 526"/>
                  <a:gd name="T5" fmla="*/ 158 h 490"/>
                  <a:gd name="T6" fmla="*/ 8 w 526"/>
                  <a:gd name="T7" fmla="*/ 210 h 490"/>
                  <a:gd name="T8" fmla="*/ 0 w 526"/>
                  <a:gd name="T9" fmla="*/ 237 h 490"/>
                  <a:gd name="T10" fmla="*/ 138 w 526"/>
                  <a:gd name="T11" fmla="*/ 481 h 490"/>
                  <a:gd name="T12" fmla="*/ 163 w 526"/>
                  <a:gd name="T13" fmla="*/ 490 h 490"/>
                  <a:gd name="T14" fmla="*/ 526 w 526"/>
                  <a:gd name="T15" fmla="*/ 298 h 490"/>
                  <a:gd name="T16" fmla="*/ 526 w 526"/>
                  <a:gd name="T17" fmla="*/ 280 h 490"/>
                  <a:gd name="T18" fmla="*/ 396 w 526"/>
                  <a:gd name="T19" fmla="*/ 18 h 490"/>
                  <a:gd name="T20" fmla="*/ 362 w 526"/>
                  <a:gd name="T21" fmla="*/ 0 h 490"/>
                  <a:gd name="T22" fmla="*/ 275 w 526"/>
                  <a:gd name="T23" fmla="*/ 53 h 490"/>
                  <a:gd name="T24" fmla="*/ 241 w 526"/>
                  <a:gd name="T25" fmla="*/ 18 h 490"/>
                  <a:gd name="T26" fmla="*/ 206 w 526"/>
                  <a:gd name="T27" fmla="*/ 9 h 490"/>
                  <a:gd name="T28" fmla="*/ 86 w 526"/>
                  <a:gd name="T29" fmla="*/ 88 h 490"/>
                  <a:gd name="T30" fmla="*/ 86 w 526"/>
                  <a:gd name="T31" fmla="*/ 88 h 490"/>
                  <a:gd name="T32" fmla="*/ 129 w 526"/>
                  <a:gd name="T33" fmla="*/ 88 h 490"/>
                  <a:gd name="T34" fmla="*/ 121 w 526"/>
                  <a:gd name="T35" fmla="*/ 97 h 490"/>
                  <a:gd name="T36" fmla="*/ 121 w 526"/>
                  <a:gd name="T37" fmla="*/ 123 h 490"/>
                  <a:gd name="T38" fmla="*/ 129 w 526"/>
                  <a:gd name="T39" fmla="*/ 140 h 490"/>
                  <a:gd name="T40" fmla="*/ 249 w 526"/>
                  <a:gd name="T41" fmla="*/ 70 h 490"/>
                  <a:gd name="T42" fmla="*/ 232 w 526"/>
                  <a:gd name="T43" fmla="*/ 44 h 490"/>
                  <a:gd name="T44" fmla="*/ 206 w 526"/>
                  <a:gd name="T45" fmla="*/ 44 h 490"/>
                  <a:gd name="T46" fmla="*/ 129 w 526"/>
                  <a:gd name="T47" fmla="*/ 88 h 490"/>
                  <a:gd name="T48" fmla="*/ 86 w 526"/>
                  <a:gd name="T49" fmla="*/ 8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6" h="490">
                    <a:moveTo>
                      <a:pt x="86" y="88"/>
                    </a:moveTo>
                    <a:lnTo>
                      <a:pt x="77" y="123"/>
                    </a:lnTo>
                    <a:lnTo>
                      <a:pt x="95" y="158"/>
                    </a:lnTo>
                    <a:lnTo>
                      <a:pt x="8" y="210"/>
                    </a:lnTo>
                    <a:lnTo>
                      <a:pt x="0" y="237"/>
                    </a:lnTo>
                    <a:lnTo>
                      <a:pt x="138" y="481"/>
                    </a:lnTo>
                    <a:lnTo>
                      <a:pt x="163" y="490"/>
                    </a:lnTo>
                    <a:lnTo>
                      <a:pt x="526" y="298"/>
                    </a:lnTo>
                    <a:lnTo>
                      <a:pt x="526" y="280"/>
                    </a:lnTo>
                    <a:lnTo>
                      <a:pt x="396" y="18"/>
                    </a:lnTo>
                    <a:lnTo>
                      <a:pt x="362" y="0"/>
                    </a:lnTo>
                    <a:lnTo>
                      <a:pt x="275" y="53"/>
                    </a:lnTo>
                    <a:lnTo>
                      <a:pt x="241" y="18"/>
                    </a:lnTo>
                    <a:lnTo>
                      <a:pt x="206" y="9"/>
                    </a:lnTo>
                    <a:lnTo>
                      <a:pt x="86" y="88"/>
                    </a:lnTo>
                    <a:lnTo>
                      <a:pt x="86" y="88"/>
                    </a:lnTo>
                    <a:lnTo>
                      <a:pt x="129" y="88"/>
                    </a:lnTo>
                    <a:lnTo>
                      <a:pt x="121" y="97"/>
                    </a:lnTo>
                    <a:lnTo>
                      <a:pt x="121" y="123"/>
                    </a:lnTo>
                    <a:lnTo>
                      <a:pt x="129" y="140"/>
                    </a:lnTo>
                    <a:lnTo>
                      <a:pt x="249" y="70"/>
                    </a:lnTo>
                    <a:lnTo>
                      <a:pt x="232" y="44"/>
                    </a:lnTo>
                    <a:lnTo>
                      <a:pt x="206" y="44"/>
                    </a:lnTo>
                    <a:lnTo>
                      <a:pt x="129" y="88"/>
                    </a:lnTo>
                    <a:lnTo>
                      <a:pt x="86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21">
                <a:extLst>
                  <a:ext uri="{FF2B5EF4-FFF2-40B4-BE49-F238E27FC236}">
                    <a16:creationId xmlns:a16="http://schemas.microsoft.com/office/drawing/2014/main" id="{0273CBAE-5282-4B50-9C18-2C9DE5CA1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9963" y="3425745"/>
                <a:ext cx="0" cy="215644"/>
              </a:xfrm>
              <a:custGeom>
                <a:avLst/>
                <a:gdLst>
                  <a:gd name="T0" fmla="*/ 85 w 94"/>
                  <a:gd name="T1" fmla="*/ 9 h 79"/>
                  <a:gd name="T2" fmla="*/ 43 w 94"/>
                  <a:gd name="T3" fmla="*/ 0 h 79"/>
                  <a:gd name="T4" fmla="*/ 17 w 94"/>
                  <a:gd name="T5" fmla="*/ 35 h 79"/>
                  <a:gd name="T6" fmla="*/ 0 w 94"/>
                  <a:gd name="T7" fmla="*/ 61 h 79"/>
                  <a:gd name="T8" fmla="*/ 17 w 94"/>
                  <a:gd name="T9" fmla="*/ 79 h 79"/>
                  <a:gd name="T10" fmla="*/ 43 w 94"/>
                  <a:gd name="T11" fmla="*/ 79 h 79"/>
                  <a:gd name="T12" fmla="*/ 68 w 94"/>
                  <a:gd name="T13" fmla="*/ 70 h 79"/>
                  <a:gd name="T14" fmla="*/ 85 w 94"/>
                  <a:gd name="T15" fmla="*/ 52 h 79"/>
                  <a:gd name="T16" fmla="*/ 94 w 94"/>
                  <a:gd name="T17" fmla="*/ 35 h 79"/>
                  <a:gd name="T18" fmla="*/ 85 w 94"/>
                  <a:gd name="T1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9">
                    <a:moveTo>
                      <a:pt x="85" y="9"/>
                    </a:moveTo>
                    <a:lnTo>
                      <a:pt x="43" y="0"/>
                    </a:lnTo>
                    <a:lnTo>
                      <a:pt x="17" y="35"/>
                    </a:lnTo>
                    <a:lnTo>
                      <a:pt x="0" y="61"/>
                    </a:lnTo>
                    <a:lnTo>
                      <a:pt x="17" y="79"/>
                    </a:lnTo>
                    <a:lnTo>
                      <a:pt x="43" y="79"/>
                    </a:lnTo>
                    <a:lnTo>
                      <a:pt x="68" y="70"/>
                    </a:lnTo>
                    <a:lnTo>
                      <a:pt x="85" y="52"/>
                    </a:lnTo>
                    <a:lnTo>
                      <a:pt x="94" y="35"/>
                    </a:lnTo>
                    <a:lnTo>
                      <a:pt x="8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23">
                <a:extLst>
                  <a:ext uri="{FF2B5EF4-FFF2-40B4-BE49-F238E27FC236}">
                    <a16:creationId xmlns:a16="http://schemas.microsoft.com/office/drawing/2014/main" id="{DF4A82A4-D634-4786-AFA1-266289BBE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6924" y="3415174"/>
                <a:ext cx="0" cy="215644"/>
              </a:xfrm>
              <a:custGeom>
                <a:avLst/>
                <a:gdLst>
                  <a:gd name="T0" fmla="*/ 69 w 129"/>
                  <a:gd name="T1" fmla="*/ 0 h 105"/>
                  <a:gd name="T2" fmla="*/ 129 w 129"/>
                  <a:gd name="T3" fmla="*/ 27 h 105"/>
                  <a:gd name="T4" fmla="*/ 43 w 129"/>
                  <a:gd name="T5" fmla="*/ 105 h 105"/>
                  <a:gd name="T6" fmla="*/ 0 w 129"/>
                  <a:gd name="T7" fmla="*/ 88 h 105"/>
                  <a:gd name="T8" fmla="*/ 69 w 129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05">
                    <a:moveTo>
                      <a:pt x="69" y="0"/>
                    </a:moveTo>
                    <a:lnTo>
                      <a:pt x="129" y="27"/>
                    </a:lnTo>
                    <a:lnTo>
                      <a:pt x="43" y="105"/>
                    </a:lnTo>
                    <a:lnTo>
                      <a:pt x="0" y="8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24">
                <a:extLst>
                  <a:ext uri="{FF2B5EF4-FFF2-40B4-BE49-F238E27FC236}">
                    <a16:creationId xmlns:a16="http://schemas.microsoft.com/office/drawing/2014/main" id="{84A2E240-A0F4-4535-B981-7144DBCE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6924" y="3415174"/>
                <a:ext cx="0" cy="215644"/>
              </a:xfrm>
              <a:custGeom>
                <a:avLst/>
                <a:gdLst>
                  <a:gd name="T0" fmla="*/ 69 w 129"/>
                  <a:gd name="T1" fmla="*/ 0 h 105"/>
                  <a:gd name="T2" fmla="*/ 129 w 129"/>
                  <a:gd name="T3" fmla="*/ 27 h 105"/>
                  <a:gd name="T4" fmla="*/ 43 w 129"/>
                  <a:gd name="T5" fmla="*/ 105 h 105"/>
                  <a:gd name="T6" fmla="*/ 0 w 129"/>
                  <a:gd name="T7" fmla="*/ 88 h 105"/>
                  <a:gd name="T8" fmla="*/ 69 w 129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05">
                    <a:moveTo>
                      <a:pt x="69" y="0"/>
                    </a:moveTo>
                    <a:lnTo>
                      <a:pt x="129" y="27"/>
                    </a:lnTo>
                    <a:lnTo>
                      <a:pt x="43" y="105"/>
                    </a:lnTo>
                    <a:lnTo>
                      <a:pt x="0" y="8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346FD609-66C0-4F3A-95F9-5FCAEFABA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92" y="3202701"/>
                <a:ext cx="0" cy="215644"/>
              </a:xfrm>
              <a:custGeom>
                <a:avLst/>
                <a:gdLst>
                  <a:gd name="T0" fmla="*/ 1054 w 1131"/>
                  <a:gd name="T1" fmla="*/ 17 h 1799"/>
                  <a:gd name="T2" fmla="*/ 916 w 1131"/>
                  <a:gd name="T3" fmla="*/ 0 h 1799"/>
                  <a:gd name="T4" fmla="*/ 838 w 1131"/>
                  <a:gd name="T5" fmla="*/ 44 h 1799"/>
                  <a:gd name="T6" fmla="*/ 734 w 1131"/>
                  <a:gd name="T7" fmla="*/ 184 h 1799"/>
                  <a:gd name="T8" fmla="*/ 760 w 1131"/>
                  <a:gd name="T9" fmla="*/ 236 h 1799"/>
                  <a:gd name="T10" fmla="*/ 743 w 1131"/>
                  <a:gd name="T11" fmla="*/ 297 h 1799"/>
                  <a:gd name="T12" fmla="*/ 561 w 1131"/>
                  <a:gd name="T13" fmla="*/ 506 h 1799"/>
                  <a:gd name="T14" fmla="*/ 535 w 1131"/>
                  <a:gd name="T15" fmla="*/ 585 h 1799"/>
                  <a:gd name="T16" fmla="*/ 346 w 1131"/>
                  <a:gd name="T17" fmla="*/ 1040 h 1799"/>
                  <a:gd name="T18" fmla="*/ 320 w 1131"/>
                  <a:gd name="T19" fmla="*/ 1118 h 1799"/>
                  <a:gd name="T20" fmla="*/ 431 w 1131"/>
                  <a:gd name="T21" fmla="*/ 1171 h 1799"/>
                  <a:gd name="T22" fmla="*/ 190 w 1131"/>
                  <a:gd name="T23" fmla="*/ 1223 h 1799"/>
                  <a:gd name="T24" fmla="*/ 52 w 1131"/>
                  <a:gd name="T25" fmla="*/ 1214 h 1799"/>
                  <a:gd name="T26" fmla="*/ 9 w 1131"/>
                  <a:gd name="T27" fmla="*/ 1284 h 1799"/>
                  <a:gd name="T28" fmla="*/ 52 w 1131"/>
                  <a:gd name="T29" fmla="*/ 1414 h 1799"/>
                  <a:gd name="T30" fmla="*/ 130 w 1131"/>
                  <a:gd name="T31" fmla="*/ 1484 h 1799"/>
                  <a:gd name="T32" fmla="*/ 173 w 1131"/>
                  <a:gd name="T33" fmla="*/ 1345 h 1799"/>
                  <a:gd name="T34" fmla="*/ 346 w 1131"/>
                  <a:gd name="T35" fmla="*/ 1319 h 1799"/>
                  <a:gd name="T36" fmla="*/ 665 w 1131"/>
                  <a:gd name="T37" fmla="*/ 1284 h 1799"/>
                  <a:gd name="T38" fmla="*/ 622 w 1131"/>
                  <a:gd name="T39" fmla="*/ 1432 h 1799"/>
                  <a:gd name="T40" fmla="*/ 561 w 1131"/>
                  <a:gd name="T41" fmla="*/ 1668 h 1799"/>
                  <a:gd name="T42" fmla="*/ 570 w 1131"/>
                  <a:gd name="T43" fmla="*/ 1799 h 1799"/>
                  <a:gd name="T44" fmla="*/ 613 w 1131"/>
                  <a:gd name="T45" fmla="*/ 1756 h 1799"/>
                  <a:gd name="T46" fmla="*/ 829 w 1131"/>
                  <a:gd name="T47" fmla="*/ 1799 h 1799"/>
                  <a:gd name="T48" fmla="*/ 751 w 1131"/>
                  <a:gd name="T49" fmla="*/ 1703 h 1799"/>
                  <a:gd name="T50" fmla="*/ 717 w 1131"/>
                  <a:gd name="T51" fmla="*/ 1572 h 1799"/>
                  <a:gd name="T52" fmla="*/ 812 w 1131"/>
                  <a:gd name="T53" fmla="*/ 1284 h 1799"/>
                  <a:gd name="T54" fmla="*/ 846 w 1131"/>
                  <a:gd name="T55" fmla="*/ 1232 h 1799"/>
                  <a:gd name="T56" fmla="*/ 820 w 1131"/>
                  <a:gd name="T57" fmla="*/ 821 h 1799"/>
                  <a:gd name="T58" fmla="*/ 1002 w 1131"/>
                  <a:gd name="T59" fmla="*/ 865 h 1799"/>
                  <a:gd name="T60" fmla="*/ 1037 w 1131"/>
                  <a:gd name="T61" fmla="*/ 873 h 1799"/>
                  <a:gd name="T62" fmla="*/ 1105 w 1131"/>
                  <a:gd name="T63" fmla="*/ 882 h 1799"/>
                  <a:gd name="T64" fmla="*/ 1113 w 1131"/>
                  <a:gd name="T65" fmla="*/ 830 h 1799"/>
                  <a:gd name="T66" fmla="*/ 1071 w 1131"/>
                  <a:gd name="T67" fmla="*/ 777 h 1799"/>
                  <a:gd name="T68" fmla="*/ 872 w 1131"/>
                  <a:gd name="T69" fmla="*/ 620 h 1799"/>
                  <a:gd name="T70" fmla="*/ 924 w 1131"/>
                  <a:gd name="T71" fmla="*/ 559 h 1799"/>
                  <a:gd name="T72" fmla="*/ 933 w 1131"/>
                  <a:gd name="T73" fmla="*/ 480 h 1799"/>
                  <a:gd name="T74" fmla="*/ 924 w 1131"/>
                  <a:gd name="T75" fmla="*/ 341 h 1799"/>
                  <a:gd name="T76" fmla="*/ 959 w 1131"/>
                  <a:gd name="T77" fmla="*/ 289 h 1799"/>
                  <a:gd name="T78" fmla="*/ 1054 w 1131"/>
                  <a:gd name="T79" fmla="*/ 289 h 1799"/>
                  <a:gd name="T80" fmla="*/ 1071 w 1131"/>
                  <a:gd name="T81" fmla="*/ 219 h 1799"/>
                  <a:gd name="T82" fmla="*/ 1089 w 1131"/>
                  <a:gd name="T83" fmla="*/ 140 h 1799"/>
                  <a:gd name="T84" fmla="*/ 1131 w 1131"/>
                  <a:gd name="T85" fmla="*/ 79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1" h="1799">
                    <a:moveTo>
                      <a:pt x="1131" y="79"/>
                    </a:moveTo>
                    <a:lnTo>
                      <a:pt x="1054" y="17"/>
                    </a:lnTo>
                    <a:lnTo>
                      <a:pt x="959" y="0"/>
                    </a:lnTo>
                    <a:lnTo>
                      <a:pt x="916" y="0"/>
                    </a:lnTo>
                    <a:lnTo>
                      <a:pt x="872" y="9"/>
                    </a:lnTo>
                    <a:lnTo>
                      <a:pt x="838" y="44"/>
                    </a:lnTo>
                    <a:lnTo>
                      <a:pt x="795" y="105"/>
                    </a:lnTo>
                    <a:lnTo>
                      <a:pt x="734" y="184"/>
                    </a:lnTo>
                    <a:lnTo>
                      <a:pt x="725" y="219"/>
                    </a:lnTo>
                    <a:lnTo>
                      <a:pt x="760" y="236"/>
                    </a:lnTo>
                    <a:lnTo>
                      <a:pt x="812" y="262"/>
                    </a:lnTo>
                    <a:lnTo>
                      <a:pt x="743" y="297"/>
                    </a:lnTo>
                    <a:lnTo>
                      <a:pt x="717" y="324"/>
                    </a:lnTo>
                    <a:lnTo>
                      <a:pt x="561" y="506"/>
                    </a:lnTo>
                    <a:lnTo>
                      <a:pt x="535" y="550"/>
                    </a:lnTo>
                    <a:lnTo>
                      <a:pt x="535" y="585"/>
                    </a:lnTo>
                    <a:lnTo>
                      <a:pt x="587" y="629"/>
                    </a:lnTo>
                    <a:lnTo>
                      <a:pt x="346" y="1040"/>
                    </a:lnTo>
                    <a:lnTo>
                      <a:pt x="320" y="1092"/>
                    </a:lnTo>
                    <a:lnTo>
                      <a:pt x="320" y="1118"/>
                    </a:lnTo>
                    <a:lnTo>
                      <a:pt x="457" y="1179"/>
                    </a:lnTo>
                    <a:lnTo>
                      <a:pt x="431" y="1171"/>
                    </a:lnTo>
                    <a:lnTo>
                      <a:pt x="355" y="1188"/>
                    </a:lnTo>
                    <a:lnTo>
                      <a:pt x="190" y="1223"/>
                    </a:lnTo>
                    <a:lnTo>
                      <a:pt x="121" y="1206"/>
                    </a:lnTo>
                    <a:lnTo>
                      <a:pt x="52" y="1214"/>
                    </a:lnTo>
                    <a:lnTo>
                      <a:pt x="0" y="1258"/>
                    </a:lnTo>
                    <a:lnTo>
                      <a:pt x="9" y="1284"/>
                    </a:lnTo>
                    <a:lnTo>
                      <a:pt x="61" y="1284"/>
                    </a:lnTo>
                    <a:lnTo>
                      <a:pt x="52" y="1414"/>
                    </a:lnTo>
                    <a:lnTo>
                      <a:pt x="86" y="1502"/>
                    </a:lnTo>
                    <a:lnTo>
                      <a:pt x="130" y="1484"/>
                    </a:lnTo>
                    <a:lnTo>
                      <a:pt x="147" y="1406"/>
                    </a:lnTo>
                    <a:lnTo>
                      <a:pt x="173" y="1345"/>
                    </a:lnTo>
                    <a:lnTo>
                      <a:pt x="259" y="1319"/>
                    </a:lnTo>
                    <a:lnTo>
                      <a:pt x="346" y="1319"/>
                    </a:lnTo>
                    <a:lnTo>
                      <a:pt x="405" y="1311"/>
                    </a:lnTo>
                    <a:lnTo>
                      <a:pt x="665" y="1284"/>
                    </a:lnTo>
                    <a:lnTo>
                      <a:pt x="630" y="1353"/>
                    </a:lnTo>
                    <a:lnTo>
                      <a:pt x="622" y="1432"/>
                    </a:lnTo>
                    <a:lnTo>
                      <a:pt x="604" y="1607"/>
                    </a:lnTo>
                    <a:lnTo>
                      <a:pt x="561" y="1668"/>
                    </a:lnTo>
                    <a:lnTo>
                      <a:pt x="544" y="1729"/>
                    </a:lnTo>
                    <a:lnTo>
                      <a:pt x="570" y="1799"/>
                    </a:lnTo>
                    <a:lnTo>
                      <a:pt x="596" y="1799"/>
                    </a:lnTo>
                    <a:lnTo>
                      <a:pt x="613" y="1756"/>
                    </a:lnTo>
                    <a:lnTo>
                      <a:pt x="725" y="1799"/>
                    </a:lnTo>
                    <a:lnTo>
                      <a:pt x="829" y="1799"/>
                    </a:lnTo>
                    <a:lnTo>
                      <a:pt x="820" y="1747"/>
                    </a:lnTo>
                    <a:lnTo>
                      <a:pt x="751" y="1703"/>
                    </a:lnTo>
                    <a:lnTo>
                      <a:pt x="708" y="1659"/>
                    </a:lnTo>
                    <a:lnTo>
                      <a:pt x="717" y="1572"/>
                    </a:lnTo>
                    <a:lnTo>
                      <a:pt x="769" y="1371"/>
                    </a:lnTo>
                    <a:lnTo>
                      <a:pt x="812" y="1284"/>
                    </a:lnTo>
                    <a:lnTo>
                      <a:pt x="812" y="1249"/>
                    </a:lnTo>
                    <a:lnTo>
                      <a:pt x="846" y="1232"/>
                    </a:lnTo>
                    <a:lnTo>
                      <a:pt x="881" y="1214"/>
                    </a:lnTo>
                    <a:lnTo>
                      <a:pt x="820" y="821"/>
                    </a:lnTo>
                    <a:lnTo>
                      <a:pt x="838" y="733"/>
                    </a:lnTo>
                    <a:lnTo>
                      <a:pt x="1002" y="865"/>
                    </a:lnTo>
                    <a:lnTo>
                      <a:pt x="1019" y="847"/>
                    </a:lnTo>
                    <a:lnTo>
                      <a:pt x="1037" y="873"/>
                    </a:lnTo>
                    <a:lnTo>
                      <a:pt x="1054" y="882"/>
                    </a:lnTo>
                    <a:lnTo>
                      <a:pt x="1105" y="882"/>
                    </a:lnTo>
                    <a:lnTo>
                      <a:pt x="1113" y="856"/>
                    </a:lnTo>
                    <a:lnTo>
                      <a:pt x="1113" y="830"/>
                    </a:lnTo>
                    <a:lnTo>
                      <a:pt x="1063" y="795"/>
                    </a:lnTo>
                    <a:lnTo>
                      <a:pt x="1071" y="777"/>
                    </a:lnTo>
                    <a:lnTo>
                      <a:pt x="933" y="672"/>
                    </a:lnTo>
                    <a:lnTo>
                      <a:pt x="872" y="620"/>
                    </a:lnTo>
                    <a:lnTo>
                      <a:pt x="898" y="576"/>
                    </a:lnTo>
                    <a:lnTo>
                      <a:pt x="924" y="559"/>
                    </a:lnTo>
                    <a:lnTo>
                      <a:pt x="933" y="524"/>
                    </a:lnTo>
                    <a:lnTo>
                      <a:pt x="933" y="480"/>
                    </a:lnTo>
                    <a:lnTo>
                      <a:pt x="924" y="420"/>
                    </a:lnTo>
                    <a:lnTo>
                      <a:pt x="924" y="341"/>
                    </a:lnTo>
                    <a:lnTo>
                      <a:pt x="942" y="315"/>
                    </a:lnTo>
                    <a:lnTo>
                      <a:pt x="959" y="289"/>
                    </a:lnTo>
                    <a:lnTo>
                      <a:pt x="1037" y="306"/>
                    </a:lnTo>
                    <a:lnTo>
                      <a:pt x="1054" y="289"/>
                    </a:lnTo>
                    <a:lnTo>
                      <a:pt x="1063" y="254"/>
                    </a:lnTo>
                    <a:lnTo>
                      <a:pt x="1071" y="219"/>
                    </a:lnTo>
                    <a:lnTo>
                      <a:pt x="1096" y="210"/>
                    </a:lnTo>
                    <a:lnTo>
                      <a:pt x="1089" y="140"/>
                    </a:lnTo>
                    <a:lnTo>
                      <a:pt x="1089" y="105"/>
                    </a:lnTo>
                    <a:lnTo>
                      <a:pt x="1131" y="79"/>
                    </a:lnTo>
                    <a:close/>
                  </a:path>
                </a:pathLst>
              </a:custGeom>
              <a:solidFill>
                <a:srgbClr val="FFD2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227DDEAC-9413-4EC9-9612-57341B0F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92" y="3202701"/>
                <a:ext cx="0" cy="215644"/>
              </a:xfrm>
              <a:custGeom>
                <a:avLst/>
                <a:gdLst>
                  <a:gd name="T0" fmla="*/ 1054 w 1131"/>
                  <a:gd name="T1" fmla="*/ 17 h 1799"/>
                  <a:gd name="T2" fmla="*/ 916 w 1131"/>
                  <a:gd name="T3" fmla="*/ 0 h 1799"/>
                  <a:gd name="T4" fmla="*/ 838 w 1131"/>
                  <a:gd name="T5" fmla="*/ 44 h 1799"/>
                  <a:gd name="T6" fmla="*/ 734 w 1131"/>
                  <a:gd name="T7" fmla="*/ 184 h 1799"/>
                  <a:gd name="T8" fmla="*/ 760 w 1131"/>
                  <a:gd name="T9" fmla="*/ 236 h 1799"/>
                  <a:gd name="T10" fmla="*/ 743 w 1131"/>
                  <a:gd name="T11" fmla="*/ 297 h 1799"/>
                  <a:gd name="T12" fmla="*/ 561 w 1131"/>
                  <a:gd name="T13" fmla="*/ 506 h 1799"/>
                  <a:gd name="T14" fmla="*/ 535 w 1131"/>
                  <a:gd name="T15" fmla="*/ 585 h 1799"/>
                  <a:gd name="T16" fmla="*/ 346 w 1131"/>
                  <a:gd name="T17" fmla="*/ 1040 h 1799"/>
                  <a:gd name="T18" fmla="*/ 320 w 1131"/>
                  <a:gd name="T19" fmla="*/ 1118 h 1799"/>
                  <a:gd name="T20" fmla="*/ 431 w 1131"/>
                  <a:gd name="T21" fmla="*/ 1171 h 1799"/>
                  <a:gd name="T22" fmla="*/ 190 w 1131"/>
                  <a:gd name="T23" fmla="*/ 1223 h 1799"/>
                  <a:gd name="T24" fmla="*/ 52 w 1131"/>
                  <a:gd name="T25" fmla="*/ 1214 h 1799"/>
                  <a:gd name="T26" fmla="*/ 9 w 1131"/>
                  <a:gd name="T27" fmla="*/ 1284 h 1799"/>
                  <a:gd name="T28" fmla="*/ 52 w 1131"/>
                  <a:gd name="T29" fmla="*/ 1414 h 1799"/>
                  <a:gd name="T30" fmla="*/ 130 w 1131"/>
                  <a:gd name="T31" fmla="*/ 1484 h 1799"/>
                  <a:gd name="T32" fmla="*/ 173 w 1131"/>
                  <a:gd name="T33" fmla="*/ 1345 h 1799"/>
                  <a:gd name="T34" fmla="*/ 346 w 1131"/>
                  <a:gd name="T35" fmla="*/ 1319 h 1799"/>
                  <a:gd name="T36" fmla="*/ 665 w 1131"/>
                  <a:gd name="T37" fmla="*/ 1284 h 1799"/>
                  <a:gd name="T38" fmla="*/ 622 w 1131"/>
                  <a:gd name="T39" fmla="*/ 1432 h 1799"/>
                  <a:gd name="T40" fmla="*/ 561 w 1131"/>
                  <a:gd name="T41" fmla="*/ 1668 h 1799"/>
                  <a:gd name="T42" fmla="*/ 570 w 1131"/>
                  <a:gd name="T43" fmla="*/ 1799 h 1799"/>
                  <a:gd name="T44" fmla="*/ 613 w 1131"/>
                  <a:gd name="T45" fmla="*/ 1756 h 1799"/>
                  <a:gd name="T46" fmla="*/ 829 w 1131"/>
                  <a:gd name="T47" fmla="*/ 1799 h 1799"/>
                  <a:gd name="T48" fmla="*/ 751 w 1131"/>
                  <a:gd name="T49" fmla="*/ 1703 h 1799"/>
                  <a:gd name="T50" fmla="*/ 717 w 1131"/>
                  <a:gd name="T51" fmla="*/ 1572 h 1799"/>
                  <a:gd name="T52" fmla="*/ 812 w 1131"/>
                  <a:gd name="T53" fmla="*/ 1284 h 1799"/>
                  <a:gd name="T54" fmla="*/ 846 w 1131"/>
                  <a:gd name="T55" fmla="*/ 1232 h 1799"/>
                  <a:gd name="T56" fmla="*/ 820 w 1131"/>
                  <a:gd name="T57" fmla="*/ 821 h 1799"/>
                  <a:gd name="T58" fmla="*/ 1002 w 1131"/>
                  <a:gd name="T59" fmla="*/ 865 h 1799"/>
                  <a:gd name="T60" fmla="*/ 1037 w 1131"/>
                  <a:gd name="T61" fmla="*/ 873 h 1799"/>
                  <a:gd name="T62" fmla="*/ 1105 w 1131"/>
                  <a:gd name="T63" fmla="*/ 882 h 1799"/>
                  <a:gd name="T64" fmla="*/ 1113 w 1131"/>
                  <a:gd name="T65" fmla="*/ 830 h 1799"/>
                  <a:gd name="T66" fmla="*/ 1071 w 1131"/>
                  <a:gd name="T67" fmla="*/ 777 h 1799"/>
                  <a:gd name="T68" fmla="*/ 872 w 1131"/>
                  <a:gd name="T69" fmla="*/ 620 h 1799"/>
                  <a:gd name="T70" fmla="*/ 924 w 1131"/>
                  <a:gd name="T71" fmla="*/ 559 h 1799"/>
                  <a:gd name="T72" fmla="*/ 933 w 1131"/>
                  <a:gd name="T73" fmla="*/ 480 h 1799"/>
                  <a:gd name="T74" fmla="*/ 924 w 1131"/>
                  <a:gd name="T75" fmla="*/ 341 h 1799"/>
                  <a:gd name="T76" fmla="*/ 959 w 1131"/>
                  <a:gd name="T77" fmla="*/ 289 h 1799"/>
                  <a:gd name="T78" fmla="*/ 1054 w 1131"/>
                  <a:gd name="T79" fmla="*/ 289 h 1799"/>
                  <a:gd name="T80" fmla="*/ 1071 w 1131"/>
                  <a:gd name="T81" fmla="*/ 219 h 1799"/>
                  <a:gd name="T82" fmla="*/ 1089 w 1131"/>
                  <a:gd name="T83" fmla="*/ 140 h 1799"/>
                  <a:gd name="T84" fmla="*/ 1131 w 1131"/>
                  <a:gd name="T85" fmla="*/ 79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31" h="1799">
                    <a:moveTo>
                      <a:pt x="1131" y="79"/>
                    </a:moveTo>
                    <a:lnTo>
                      <a:pt x="1054" y="17"/>
                    </a:lnTo>
                    <a:lnTo>
                      <a:pt x="959" y="0"/>
                    </a:lnTo>
                    <a:lnTo>
                      <a:pt x="916" y="0"/>
                    </a:lnTo>
                    <a:lnTo>
                      <a:pt x="872" y="9"/>
                    </a:lnTo>
                    <a:lnTo>
                      <a:pt x="838" y="44"/>
                    </a:lnTo>
                    <a:lnTo>
                      <a:pt x="795" y="105"/>
                    </a:lnTo>
                    <a:lnTo>
                      <a:pt x="734" y="184"/>
                    </a:lnTo>
                    <a:lnTo>
                      <a:pt x="725" y="219"/>
                    </a:lnTo>
                    <a:lnTo>
                      <a:pt x="760" y="236"/>
                    </a:lnTo>
                    <a:lnTo>
                      <a:pt x="812" y="262"/>
                    </a:lnTo>
                    <a:lnTo>
                      <a:pt x="743" y="297"/>
                    </a:lnTo>
                    <a:lnTo>
                      <a:pt x="717" y="324"/>
                    </a:lnTo>
                    <a:lnTo>
                      <a:pt x="561" y="506"/>
                    </a:lnTo>
                    <a:lnTo>
                      <a:pt x="535" y="550"/>
                    </a:lnTo>
                    <a:lnTo>
                      <a:pt x="535" y="585"/>
                    </a:lnTo>
                    <a:lnTo>
                      <a:pt x="587" y="629"/>
                    </a:lnTo>
                    <a:lnTo>
                      <a:pt x="346" y="1040"/>
                    </a:lnTo>
                    <a:lnTo>
                      <a:pt x="320" y="1092"/>
                    </a:lnTo>
                    <a:lnTo>
                      <a:pt x="320" y="1118"/>
                    </a:lnTo>
                    <a:lnTo>
                      <a:pt x="457" y="1179"/>
                    </a:lnTo>
                    <a:lnTo>
                      <a:pt x="431" y="1171"/>
                    </a:lnTo>
                    <a:lnTo>
                      <a:pt x="355" y="1188"/>
                    </a:lnTo>
                    <a:lnTo>
                      <a:pt x="190" y="1223"/>
                    </a:lnTo>
                    <a:lnTo>
                      <a:pt x="121" y="1206"/>
                    </a:lnTo>
                    <a:lnTo>
                      <a:pt x="52" y="1214"/>
                    </a:lnTo>
                    <a:lnTo>
                      <a:pt x="0" y="1258"/>
                    </a:lnTo>
                    <a:lnTo>
                      <a:pt x="9" y="1284"/>
                    </a:lnTo>
                    <a:lnTo>
                      <a:pt x="61" y="1284"/>
                    </a:lnTo>
                    <a:lnTo>
                      <a:pt x="52" y="1414"/>
                    </a:lnTo>
                    <a:lnTo>
                      <a:pt x="86" y="1502"/>
                    </a:lnTo>
                    <a:lnTo>
                      <a:pt x="130" y="1484"/>
                    </a:lnTo>
                    <a:lnTo>
                      <a:pt x="147" y="1406"/>
                    </a:lnTo>
                    <a:lnTo>
                      <a:pt x="173" y="1345"/>
                    </a:lnTo>
                    <a:lnTo>
                      <a:pt x="259" y="1319"/>
                    </a:lnTo>
                    <a:lnTo>
                      <a:pt x="346" y="1319"/>
                    </a:lnTo>
                    <a:lnTo>
                      <a:pt x="405" y="1311"/>
                    </a:lnTo>
                    <a:lnTo>
                      <a:pt x="665" y="1284"/>
                    </a:lnTo>
                    <a:lnTo>
                      <a:pt x="630" y="1353"/>
                    </a:lnTo>
                    <a:lnTo>
                      <a:pt x="622" y="1432"/>
                    </a:lnTo>
                    <a:lnTo>
                      <a:pt x="604" y="1607"/>
                    </a:lnTo>
                    <a:lnTo>
                      <a:pt x="561" y="1668"/>
                    </a:lnTo>
                    <a:lnTo>
                      <a:pt x="544" y="1729"/>
                    </a:lnTo>
                    <a:lnTo>
                      <a:pt x="570" y="1799"/>
                    </a:lnTo>
                    <a:lnTo>
                      <a:pt x="596" y="1799"/>
                    </a:lnTo>
                    <a:lnTo>
                      <a:pt x="613" y="1756"/>
                    </a:lnTo>
                    <a:lnTo>
                      <a:pt x="725" y="1799"/>
                    </a:lnTo>
                    <a:lnTo>
                      <a:pt x="829" y="1799"/>
                    </a:lnTo>
                    <a:lnTo>
                      <a:pt x="820" y="1747"/>
                    </a:lnTo>
                    <a:lnTo>
                      <a:pt x="751" y="1703"/>
                    </a:lnTo>
                    <a:lnTo>
                      <a:pt x="708" y="1659"/>
                    </a:lnTo>
                    <a:lnTo>
                      <a:pt x="717" y="1572"/>
                    </a:lnTo>
                    <a:lnTo>
                      <a:pt x="769" y="1371"/>
                    </a:lnTo>
                    <a:lnTo>
                      <a:pt x="812" y="1284"/>
                    </a:lnTo>
                    <a:lnTo>
                      <a:pt x="812" y="1249"/>
                    </a:lnTo>
                    <a:lnTo>
                      <a:pt x="846" y="1232"/>
                    </a:lnTo>
                    <a:lnTo>
                      <a:pt x="881" y="1214"/>
                    </a:lnTo>
                    <a:lnTo>
                      <a:pt x="820" y="821"/>
                    </a:lnTo>
                    <a:lnTo>
                      <a:pt x="838" y="733"/>
                    </a:lnTo>
                    <a:lnTo>
                      <a:pt x="1002" y="865"/>
                    </a:lnTo>
                    <a:lnTo>
                      <a:pt x="1019" y="847"/>
                    </a:lnTo>
                    <a:lnTo>
                      <a:pt x="1037" y="873"/>
                    </a:lnTo>
                    <a:lnTo>
                      <a:pt x="1054" y="882"/>
                    </a:lnTo>
                    <a:lnTo>
                      <a:pt x="1105" y="882"/>
                    </a:lnTo>
                    <a:lnTo>
                      <a:pt x="1113" y="856"/>
                    </a:lnTo>
                    <a:lnTo>
                      <a:pt x="1113" y="830"/>
                    </a:lnTo>
                    <a:lnTo>
                      <a:pt x="1063" y="795"/>
                    </a:lnTo>
                    <a:lnTo>
                      <a:pt x="1071" y="777"/>
                    </a:lnTo>
                    <a:lnTo>
                      <a:pt x="933" y="672"/>
                    </a:lnTo>
                    <a:lnTo>
                      <a:pt x="872" y="620"/>
                    </a:lnTo>
                    <a:lnTo>
                      <a:pt x="898" y="576"/>
                    </a:lnTo>
                    <a:lnTo>
                      <a:pt x="924" y="559"/>
                    </a:lnTo>
                    <a:lnTo>
                      <a:pt x="933" y="524"/>
                    </a:lnTo>
                    <a:lnTo>
                      <a:pt x="933" y="480"/>
                    </a:lnTo>
                    <a:lnTo>
                      <a:pt x="924" y="420"/>
                    </a:lnTo>
                    <a:lnTo>
                      <a:pt x="924" y="341"/>
                    </a:lnTo>
                    <a:lnTo>
                      <a:pt x="942" y="315"/>
                    </a:lnTo>
                    <a:lnTo>
                      <a:pt x="959" y="289"/>
                    </a:lnTo>
                    <a:lnTo>
                      <a:pt x="1037" y="306"/>
                    </a:lnTo>
                    <a:lnTo>
                      <a:pt x="1054" y="289"/>
                    </a:lnTo>
                    <a:lnTo>
                      <a:pt x="1063" y="254"/>
                    </a:lnTo>
                    <a:lnTo>
                      <a:pt x="1071" y="219"/>
                    </a:lnTo>
                    <a:lnTo>
                      <a:pt x="1096" y="210"/>
                    </a:lnTo>
                    <a:lnTo>
                      <a:pt x="1089" y="140"/>
                    </a:lnTo>
                    <a:lnTo>
                      <a:pt x="1089" y="105"/>
                    </a:lnTo>
                    <a:lnTo>
                      <a:pt x="1131" y="79"/>
                    </a:lnTo>
                    <a:close/>
                  </a:path>
                </a:pathLst>
              </a:custGeom>
              <a:solidFill>
                <a:srgbClr val="FFD255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C005EB8E-58EF-4418-BAF2-4EBF0CB05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1004" y="3415174"/>
                <a:ext cx="0" cy="215644"/>
              </a:xfrm>
              <a:custGeom>
                <a:avLst/>
                <a:gdLst>
                  <a:gd name="T0" fmla="*/ 86 w 526"/>
                  <a:gd name="T1" fmla="*/ 88 h 490"/>
                  <a:gd name="T2" fmla="*/ 78 w 526"/>
                  <a:gd name="T3" fmla="*/ 123 h 490"/>
                  <a:gd name="T4" fmla="*/ 95 w 526"/>
                  <a:gd name="T5" fmla="*/ 158 h 490"/>
                  <a:gd name="T6" fmla="*/ 9 w 526"/>
                  <a:gd name="T7" fmla="*/ 210 h 490"/>
                  <a:gd name="T8" fmla="*/ 0 w 526"/>
                  <a:gd name="T9" fmla="*/ 237 h 490"/>
                  <a:gd name="T10" fmla="*/ 138 w 526"/>
                  <a:gd name="T11" fmla="*/ 481 h 490"/>
                  <a:gd name="T12" fmla="*/ 163 w 526"/>
                  <a:gd name="T13" fmla="*/ 490 h 490"/>
                  <a:gd name="T14" fmla="*/ 526 w 526"/>
                  <a:gd name="T15" fmla="*/ 298 h 490"/>
                  <a:gd name="T16" fmla="*/ 526 w 526"/>
                  <a:gd name="T17" fmla="*/ 280 h 490"/>
                  <a:gd name="T18" fmla="*/ 397 w 526"/>
                  <a:gd name="T19" fmla="*/ 18 h 490"/>
                  <a:gd name="T20" fmla="*/ 362 w 526"/>
                  <a:gd name="T21" fmla="*/ 0 h 490"/>
                  <a:gd name="T22" fmla="*/ 276 w 526"/>
                  <a:gd name="T23" fmla="*/ 53 h 490"/>
                  <a:gd name="T24" fmla="*/ 241 w 526"/>
                  <a:gd name="T25" fmla="*/ 18 h 490"/>
                  <a:gd name="T26" fmla="*/ 206 w 526"/>
                  <a:gd name="T27" fmla="*/ 9 h 490"/>
                  <a:gd name="T28" fmla="*/ 86 w 526"/>
                  <a:gd name="T29" fmla="*/ 88 h 490"/>
                  <a:gd name="T30" fmla="*/ 86 w 526"/>
                  <a:gd name="T31" fmla="*/ 88 h 490"/>
                  <a:gd name="T32" fmla="*/ 130 w 526"/>
                  <a:gd name="T33" fmla="*/ 88 h 490"/>
                  <a:gd name="T34" fmla="*/ 121 w 526"/>
                  <a:gd name="T35" fmla="*/ 97 h 490"/>
                  <a:gd name="T36" fmla="*/ 121 w 526"/>
                  <a:gd name="T37" fmla="*/ 123 h 490"/>
                  <a:gd name="T38" fmla="*/ 130 w 526"/>
                  <a:gd name="T39" fmla="*/ 140 h 490"/>
                  <a:gd name="T40" fmla="*/ 250 w 526"/>
                  <a:gd name="T41" fmla="*/ 70 h 490"/>
                  <a:gd name="T42" fmla="*/ 232 w 526"/>
                  <a:gd name="T43" fmla="*/ 44 h 490"/>
                  <a:gd name="T44" fmla="*/ 206 w 526"/>
                  <a:gd name="T45" fmla="*/ 44 h 490"/>
                  <a:gd name="T46" fmla="*/ 130 w 526"/>
                  <a:gd name="T47" fmla="*/ 88 h 490"/>
                  <a:gd name="T48" fmla="*/ 86 w 526"/>
                  <a:gd name="T49" fmla="*/ 8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6" h="490">
                    <a:moveTo>
                      <a:pt x="86" y="88"/>
                    </a:moveTo>
                    <a:lnTo>
                      <a:pt x="78" y="123"/>
                    </a:lnTo>
                    <a:lnTo>
                      <a:pt x="95" y="158"/>
                    </a:lnTo>
                    <a:lnTo>
                      <a:pt x="9" y="210"/>
                    </a:lnTo>
                    <a:lnTo>
                      <a:pt x="0" y="237"/>
                    </a:lnTo>
                    <a:lnTo>
                      <a:pt x="138" y="481"/>
                    </a:lnTo>
                    <a:lnTo>
                      <a:pt x="163" y="490"/>
                    </a:lnTo>
                    <a:lnTo>
                      <a:pt x="526" y="298"/>
                    </a:lnTo>
                    <a:lnTo>
                      <a:pt x="526" y="280"/>
                    </a:lnTo>
                    <a:lnTo>
                      <a:pt x="397" y="18"/>
                    </a:lnTo>
                    <a:lnTo>
                      <a:pt x="362" y="0"/>
                    </a:lnTo>
                    <a:lnTo>
                      <a:pt x="276" y="53"/>
                    </a:lnTo>
                    <a:lnTo>
                      <a:pt x="241" y="18"/>
                    </a:lnTo>
                    <a:lnTo>
                      <a:pt x="206" y="9"/>
                    </a:lnTo>
                    <a:lnTo>
                      <a:pt x="86" y="88"/>
                    </a:lnTo>
                    <a:lnTo>
                      <a:pt x="86" y="88"/>
                    </a:lnTo>
                    <a:lnTo>
                      <a:pt x="130" y="88"/>
                    </a:lnTo>
                    <a:lnTo>
                      <a:pt x="121" y="97"/>
                    </a:lnTo>
                    <a:lnTo>
                      <a:pt x="121" y="123"/>
                    </a:lnTo>
                    <a:lnTo>
                      <a:pt x="130" y="140"/>
                    </a:lnTo>
                    <a:lnTo>
                      <a:pt x="250" y="70"/>
                    </a:lnTo>
                    <a:lnTo>
                      <a:pt x="232" y="44"/>
                    </a:lnTo>
                    <a:lnTo>
                      <a:pt x="206" y="44"/>
                    </a:lnTo>
                    <a:lnTo>
                      <a:pt x="130" y="88"/>
                    </a:lnTo>
                    <a:lnTo>
                      <a:pt x="86" y="88"/>
                    </a:lnTo>
                    <a:close/>
                  </a:path>
                </a:pathLst>
              </a:custGeom>
              <a:solidFill>
                <a:srgbClr val="9DB4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E1D013F0-A83D-46B9-8665-426E51E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1323" y="3419403"/>
                <a:ext cx="0" cy="215644"/>
              </a:xfrm>
              <a:custGeom>
                <a:avLst/>
                <a:gdLst>
                  <a:gd name="T0" fmla="*/ 86 w 94"/>
                  <a:gd name="T1" fmla="*/ 9 h 79"/>
                  <a:gd name="T2" fmla="*/ 44 w 94"/>
                  <a:gd name="T3" fmla="*/ 0 h 79"/>
                  <a:gd name="T4" fmla="*/ 18 w 94"/>
                  <a:gd name="T5" fmla="*/ 35 h 79"/>
                  <a:gd name="T6" fmla="*/ 0 w 94"/>
                  <a:gd name="T7" fmla="*/ 61 h 79"/>
                  <a:gd name="T8" fmla="*/ 18 w 94"/>
                  <a:gd name="T9" fmla="*/ 79 h 79"/>
                  <a:gd name="T10" fmla="*/ 44 w 94"/>
                  <a:gd name="T11" fmla="*/ 79 h 79"/>
                  <a:gd name="T12" fmla="*/ 68 w 94"/>
                  <a:gd name="T13" fmla="*/ 70 h 79"/>
                  <a:gd name="T14" fmla="*/ 86 w 94"/>
                  <a:gd name="T15" fmla="*/ 52 h 79"/>
                  <a:gd name="T16" fmla="*/ 94 w 94"/>
                  <a:gd name="T17" fmla="*/ 35 h 79"/>
                  <a:gd name="T18" fmla="*/ 86 w 94"/>
                  <a:gd name="T1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9">
                    <a:moveTo>
                      <a:pt x="86" y="9"/>
                    </a:moveTo>
                    <a:lnTo>
                      <a:pt x="44" y="0"/>
                    </a:lnTo>
                    <a:lnTo>
                      <a:pt x="18" y="35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68" y="70"/>
                    </a:lnTo>
                    <a:lnTo>
                      <a:pt x="86" y="52"/>
                    </a:lnTo>
                    <a:lnTo>
                      <a:pt x="94" y="35"/>
                    </a:lnTo>
                    <a:lnTo>
                      <a:pt x="86" y="9"/>
                    </a:lnTo>
                    <a:close/>
                  </a:path>
                </a:pathLst>
              </a:custGeom>
              <a:solidFill>
                <a:srgbClr val="FFD2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8" name="Text Box 34">
              <a:extLst>
                <a:ext uri="{FF2B5EF4-FFF2-40B4-BE49-F238E27FC236}">
                  <a16:creationId xmlns:a16="http://schemas.microsoft.com/office/drawing/2014/main" id="{91E79B33-79DC-41B7-A1B0-694938031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4816" y="3694827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984C935-4638-484A-8BAC-86447196CFD7}"/>
              </a:ext>
            </a:extLst>
          </p:cNvPr>
          <p:cNvGrpSpPr/>
          <p:nvPr/>
        </p:nvGrpSpPr>
        <p:grpSpPr>
          <a:xfrm>
            <a:off x="9883888" y="3768240"/>
            <a:ext cx="1764831" cy="1058601"/>
            <a:chOff x="7708727" y="5045179"/>
            <a:chExt cx="2059480" cy="1295400"/>
          </a:xfrm>
        </p:grpSpPr>
        <p:pic>
          <p:nvPicPr>
            <p:cNvPr id="82" name="Picture 79">
              <a:extLst>
                <a:ext uri="{FF2B5EF4-FFF2-40B4-BE49-F238E27FC236}">
                  <a16:creationId xmlns:a16="http://schemas.microsoft.com/office/drawing/2014/main" id="{96B0C710-AF39-41A0-B2C5-040C86EB4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246" y="5045179"/>
              <a:ext cx="6921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 Box 34">
              <a:extLst>
                <a:ext uri="{FF2B5EF4-FFF2-40B4-BE49-F238E27FC236}">
                  <a16:creationId xmlns:a16="http://schemas.microsoft.com/office/drawing/2014/main" id="{75403C47-CEAC-4141-B12B-57A68AA8C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5396" y="5281978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分支机构</a:t>
              </a:r>
            </a:p>
          </p:txBody>
        </p:sp>
        <p:pic>
          <p:nvPicPr>
            <p:cNvPr id="84" name="Picture 30" descr="通用路由器">
              <a:extLst>
                <a:ext uri="{FF2B5EF4-FFF2-40B4-BE49-F238E27FC236}">
                  <a16:creationId xmlns:a16="http://schemas.microsoft.com/office/drawing/2014/main" id="{3FBCBA2B-9D51-44C4-90FA-B853E4535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727" y="5835781"/>
              <a:ext cx="651570" cy="36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AAE582-1A31-413E-8EA9-818B95CF367D}"/>
              </a:ext>
            </a:extLst>
          </p:cNvPr>
          <p:cNvGrpSpPr/>
          <p:nvPr/>
        </p:nvGrpSpPr>
        <p:grpSpPr>
          <a:xfrm>
            <a:off x="8769830" y="4777508"/>
            <a:ext cx="1598550" cy="763589"/>
            <a:chOff x="7968542" y="5602497"/>
            <a:chExt cx="1598550" cy="763589"/>
          </a:xfrm>
        </p:grpSpPr>
        <p:pic>
          <p:nvPicPr>
            <p:cNvPr id="86" name="Picture 30" descr="通用路由器">
              <a:extLst>
                <a:ext uri="{FF2B5EF4-FFF2-40B4-BE49-F238E27FC236}">
                  <a16:creationId xmlns:a16="http://schemas.microsoft.com/office/drawing/2014/main" id="{06017527-CF02-43D1-8C07-3F803F4DC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542" y="5949484"/>
              <a:ext cx="551305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57">
              <a:extLst>
                <a:ext uri="{FF2B5EF4-FFF2-40B4-BE49-F238E27FC236}">
                  <a16:creationId xmlns:a16="http://schemas.microsoft.com/office/drawing/2014/main" id="{C79B7E02-0A92-4C49-B08D-7AD47FF42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200" y="5602497"/>
              <a:ext cx="573088" cy="76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 Box 34">
              <a:extLst>
                <a:ext uri="{FF2B5EF4-FFF2-40B4-BE49-F238E27FC236}">
                  <a16:creationId xmlns:a16="http://schemas.microsoft.com/office/drawing/2014/main" id="{F6E4EF26-3A89-4BCC-9924-0F335B3D8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4744" y="5979739"/>
              <a:ext cx="108234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本地办事处</a:t>
              </a:r>
            </a:p>
          </p:txBody>
        </p:sp>
      </p:grpSp>
      <p:grpSp>
        <p:nvGrpSpPr>
          <p:cNvPr id="89" name="Group 2">
            <a:extLst>
              <a:ext uri="{FF2B5EF4-FFF2-40B4-BE49-F238E27FC236}">
                <a16:creationId xmlns:a16="http://schemas.microsoft.com/office/drawing/2014/main" id="{F84DAF46-5B90-4729-BE79-629EC38D9C17}"/>
              </a:ext>
            </a:extLst>
          </p:cNvPr>
          <p:cNvGrpSpPr>
            <a:grpSpLocks/>
          </p:cNvGrpSpPr>
          <p:nvPr/>
        </p:nvGrpSpPr>
        <p:grpSpPr bwMode="auto">
          <a:xfrm>
            <a:off x="7787216" y="2853949"/>
            <a:ext cx="2550035" cy="968807"/>
            <a:chOff x="1837" y="1933"/>
            <a:chExt cx="1637" cy="590"/>
          </a:xfrm>
        </p:grpSpPr>
        <p:pic>
          <p:nvPicPr>
            <p:cNvPr id="90" name="Picture 3">
              <a:extLst>
                <a:ext uri="{FF2B5EF4-FFF2-40B4-BE49-F238E27FC236}">
                  <a16:creationId xmlns:a16="http://schemas.microsoft.com/office/drawing/2014/main" id="{C2C90CBD-F872-43EB-9630-CD13B0439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933"/>
              <a:ext cx="1637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D89D4464-52C6-423C-83D0-6B394CF7F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2026"/>
              <a:ext cx="61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</a:rPr>
                <a:t>Internet</a:t>
              </a:r>
            </a:p>
          </p:txBody>
        </p:sp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ECDAD09-A96C-4199-8A81-8D3170FDB00B}"/>
              </a:ext>
            </a:extLst>
          </p:cNvPr>
          <p:cNvCxnSpPr>
            <a:cxnSpLocks/>
            <a:stCxn id="60" idx="3"/>
            <a:endCxn id="86" idx="1"/>
          </p:cNvCxnSpPr>
          <p:nvPr/>
        </p:nvCxnSpPr>
        <p:spPr>
          <a:xfrm>
            <a:off x="7854980" y="4966496"/>
            <a:ext cx="914850" cy="311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C6A1D25-B638-4F96-A4DA-D3041904895D}"/>
              </a:ext>
            </a:extLst>
          </p:cNvPr>
          <p:cNvCxnSpPr>
            <a:cxnSpLocks/>
            <a:stCxn id="60" idx="3"/>
            <a:endCxn id="84" idx="1"/>
          </p:cNvCxnSpPr>
          <p:nvPr/>
        </p:nvCxnSpPr>
        <p:spPr>
          <a:xfrm flipV="1">
            <a:off x="7854980" y="4562950"/>
            <a:ext cx="2028908" cy="4035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128A119-5439-4B01-921E-4F45F25895BF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9572576" y="4711579"/>
            <a:ext cx="590487" cy="628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7BB5165-B68B-4E6A-A576-EEC40EEA19A9}"/>
              </a:ext>
            </a:extLst>
          </p:cNvPr>
          <p:cNvGrpSpPr/>
          <p:nvPr/>
        </p:nvGrpSpPr>
        <p:grpSpPr>
          <a:xfrm>
            <a:off x="8543246" y="5777072"/>
            <a:ext cx="1990970" cy="700576"/>
            <a:chOff x="1323539" y="4455228"/>
            <a:chExt cx="2239107" cy="700576"/>
          </a:xfrm>
        </p:grpSpPr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184B609-37CF-4D76-A7AE-C08CDB40D6B4}"/>
                </a:ext>
              </a:extLst>
            </p:cNvPr>
            <p:cNvCxnSpPr>
              <a:cxnSpLocks/>
            </p:cNvCxnSpPr>
            <p:nvPr/>
          </p:nvCxnSpPr>
          <p:spPr>
            <a:xfrm>
              <a:off x="1323539" y="4671246"/>
              <a:ext cx="416128" cy="0"/>
            </a:xfrm>
            <a:prstGeom prst="line">
              <a:avLst/>
            </a:prstGeom>
            <a:ln w="19050">
              <a:solidFill>
                <a:srgbClr val="FDCB0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33F59C0-3EF5-4627-AC12-63E296D40582}"/>
                </a:ext>
              </a:extLst>
            </p:cNvPr>
            <p:cNvCxnSpPr>
              <a:cxnSpLocks/>
            </p:cNvCxnSpPr>
            <p:nvPr/>
          </p:nvCxnSpPr>
          <p:spPr>
            <a:xfrm>
              <a:off x="1323539" y="5024763"/>
              <a:ext cx="41612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FA0C7EAF-D3FA-42B3-8971-D44F98161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667" y="4455228"/>
              <a:ext cx="1822979" cy="700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公共链路上的隧道</a:t>
              </a:r>
              <a:endPara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专用链路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6347A95E-A04E-4B13-831F-063DA24A551D}"/>
              </a:ext>
            </a:extLst>
          </p:cNvPr>
          <p:cNvSpPr/>
          <p:nvPr/>
        </p:nvSpPr>
        <p:spPr>
          <a:xfrm>
            <a:off x="7555670" y="2490985"/>
            <a:ext cx="1099948" cy="2394858"/>
          </a:xfrm>
          <a:custGeom>
            <a:avLst/>
            <a:gdLst>
              <a:gd name="connsiteX0" fmla="*/ 0 w 1403223"/>
              <a:gd name="connsiteY0" fmla="*/ 2473036 h 2473036"/>
              <a:gd name="connsiteX1" fmla="*/ 1350818 w 1403223"/>
              <a:gd name="connsiteY1" fmla="*/ 852055 h 2473036"/>
              <a:gd name="connsiteX2" fmla="*/ 997527 w 1403223"/>
              <a:gd name="connsiteY2" fmla="*/ 0 h 247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223" h="2473036">
                <a:moveTo>
                  <a:pt x="0" y="2473036"/>
                </a:moveTo>
                <a:cubicBezTo>
                  <a:pt x="592282" y="1868632"/>
                  <a:pt x="1184564" y="1264228"/>
                  <a:pt x="1350818" y="852055"/>
                </a:cubicBezTo>
                <a:cubicBezTo>
                  <a:pt x="1517072" y="439882"/>
                  <a:pt x="1257299" y="219941"/>
                  <a:pt x="997527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409393A9-27F1-47DB-9747-E8078A700235}"/>
              </a:ext>
            </a:extLst>
          </p:cNvPr>
          <p:cNvSpPr/>
          <p:nvPr/>
        </p:nvSpPr>
        <p:spPr>
          <a:xfrm>
            <a:off x="7612590" y="2106521"/>
            <a:ext cx="2126710" cy="2722551"/>
          </a:xfrm>
          <a:custGeom>
            <a:avLst/>
            <a:gdLst>
              <a:gd name="connsiteX0" fmla="*/ 0 w 2393387"/>
              <a:gd name="connsiteY0" fmla="*/ 2878282 h 2878282"/>
              <a:gd name="connsiteX1" fmla="*/ 2067791 w 2393387"/>
              <a:gd name="connsiteY1" fmla="*/ 862446 h 2878282"/>
              <a:gd name="connsiteX2" fmla="*/ 2358736 w 2393387"/>
              <a:gd name="connsiteY2" fmla="*/ 0 h 28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3387" h="2878282">
                <a:moveTo>
                  <a:pt x="0" y="2878282"/>
                </a:moveTo>
                <a:cubicBezTo>
                  <a:pt x="837334" y="2110221"/>
                  <a:pt x="1674668" y="1342160"/>
                  <a:pt x="2067791" y="862446"/>
                </a:cubicBezTo>
                <a:cubicBezTo>
                  <a:pt x="2460914" y="382732"/>
                  <a:pt x="2409825" y="191366"/>
                  <a:pt x="2358736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F624AB17-0423-4CA7-AF0A-37DAF209F883}"/>
              </a:ext>
            </a:extLst>
          </p:cNvPr>
          <p:cNvSpPr/>
          <p:nvPr/>
        </p:nvSpPr>
        <p:spPr>
          <a:xfrm>
            <a:off x="7639520" y="2262385"/>
            <a:ext cx="3665329" cy="2623458"/>
          </a:xfrm>
          <a:custGeom>
            <a:avLst/>
            <a:gdLst>
              <a:gd name="connsiteX0" fmla="*/ 0 w 3875809"/>
              <a:gd name="connsiteY0" fmla="*/ 2784764 h 2784764"/>
              <a:gd name="connsiteX1" fmla="*/ 2587337 w 3875809"/>
              <a:gd name="connsiteY1" fmla="*/ 581891 h 2784764"/>
              <a:gd name="connsiteX2" fmla="*/ 3875809 w 3875809"/>
              <a:gd name="connsiteY2" fmla="*/ 0 h 278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5809" h="2784764">
                <a:moveTo>
                  <a:pt x="0" y="2784764"/>
                </a:moveTo>
                <a:cubicBezTo>
                  <a:pt x="970684" y="1915391"/>
                  <a:pt x="1941369" y="1046018"/>
                  <a:pt x="2587337" y="581891"/>
                </a:cubicBezTo>
                <a:cubicBezTo>
                  <a:pt x="3233305" y="117764"/>
                  <a:pt x="3554557" y="58882"/>
                  <a:pt x="3875809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5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93F6D-3A8A-4348-8EF1-2657F45C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C041-4AEA-40AF-8A02-BF16A4DF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VPN</a:t>
            </a:r>
            <a:r>
              <a:rPr lang="zh-CN" altLang="en-US" sz="2000" dirty="0"/>
              <a:t>指利用公用网络架设专用网络的远程访问技术</a:t>
            </a:r>
            <a:endParaRPr lang="en-US" altLang="zh-CN" sz="2000" dirty="0"/>
          </a:p>
          <a:p>
            <a:r>
              <a:rPr lang="en-US" altLang="zh-CN" sz="2000" dirty="0"/>
              <a:t>VPN</a:t>
            </a:r>
            <a:r>
              <a:rPr lang="zh-CN" altLang="en-US" sz="2000" dirty="0"/>
              <a:t>通过隧道技术在公共网络上模拟出一条点到点的逻辑专线，从而达到安全数据传输的目的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6E4DD-2C95-40E6-8A87-5907C2A7D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C97AC-9285-4857-885A-DD31B69E865F}"/>
              </a:ext>
            </a:extLst>
          </p:cNvPr>
          <p:cNvGrpSpPr/>
          <p:nvPr/>
        </p:nvGrpSpPr>
        <p:grpSpPr>
          <a:xfrm>
            <a:off x="9619167" y="3570034"/>
            <a:ext cx="1338851" cy="1485573"/>
            <a:chOff x="6476168" y="1753752"/>
            <a:chExt cx="1168918" cy="1200192"/>
          </a:xfrm>
        </p:grpSpPr>
        <p:grpSp>
          <p:nvGrpSpPr>
            <p:cNvPr id="6" name="Group 65">
              <a:extLst>
                <a:ext uri="{FF2B5EF4-FFF2-40B4-BE49-F238E27FC236}">
                  <a16:creationId xmlns:a16="http://schemas.microsoft.com/office/drawing/2014/main" id="{31BAD852-8413-48D6-9D25-7C38DC6EF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168" y="1933292"/>
              <a:ext cx="1168918" cy="822867"/>
              <a:chOff x="4656" y="1528"/>
              <a:chExt cx="1070" cy="816"/>
            </a:xfrm>
          </p:grpSpPr>
          <p:sp>
            <p:nvSpPr>
              <p:cNvPr id="10" name="Line 66">
                <a:extLst>
                  <a:ext uri="{FF2B5EF4-FFF2-40B4-BE49-F238E27FC236}">
                    <a16:creationId xmlns:a16="http://schemas.microsoft.com/office/drawing/2014/main" id="{DE420115-4DE4-40DA-9BD9-61424D8F7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67">
                <a:extLst>
                  <a:ext uri="{FF2B5EF4-FFF2-40B4-BE49-F238E27FC236}">
                    <a16:creationId xmlns:a16="http://schemas.microsoft.com/office/drawing/2014/main" id="{B100B089-15B2-44E1-92B2-C8FB0B12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68">
                <a:extLst>
                  <a:ext uri="{FF2B5EF4-FFF2-40B4-BE49-F238E27FC236}">
                    <a16:creationId xmlns:a16="http://schemas.microsoft.com/office/drawing/2014/main" id="{DAB56ECA-A51D-4E0B-AABE-E1ED1B035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4" y="1528"/>
                <a:ext cx="296" cy="14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 Box 70">
                <a:extLst>
                  <a:ext uri="{FF2B5EF4-FFF2-40B4-BE49-F238E27FC236}">
                    <a16:creationId xmlns:a16="http://schemas.microsoft.com/office/drawing/2014/main" id="{CFFB226A-DE49-4D46-A359-6B2651BC1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6" y="1729"/>
                <a:ext cx="24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Y</a:t>
                </a:r>
              </a:p>
            </p:txBody>
          </p:sp>
          <p:sp>
            <p:nvSpPr>
              <p:cNvPr id="14" name="Text Box 71">
                <a:extLst>
                  <a:ext uri="{FF2B5EF4-FFF2-40B4-BE49-F238E27FC236}">
                    <a16:creationId xmlns:a16="http://schemas.microsoft.com/office/drawing/2014/main" id="{CDAA5F20-8DCA-4C04-AA96-A7B56CDB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955"/>
                <a:ext cx="928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192.168.1.3</a:t>
                </a:r>
              </a:p>
            </p:txBody>
          </p:sp>
        </p:grpSp>
        <p:pic>
          <p:nvPicPr>
            <p:cNvPr id="7" name="Picture 246" descr="jisuanji">
              <a:extLst>
                <a:ext uri="{FF2B5EF4-FFF2-40B4-BE49-F238E27FC236}">
                  <a16:creationId xmlns:a16="http://schemas.microsoft.com/office/drawing/2014/main" id="{FB39D7D0-C59E-4710-9EE7-8F21BBD9D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287" y="175375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46" descr="jisuanji">
              <a:extLst>
                <a:ext uri="{FF2B5EF4-FFF2-40B4-BE49-F238E27FC236}">
                  <a16:creationId xmlns:a16="http://schemas.microsoft.com/office/drawing/2014/main" id="{73E73100-D157-4EDB-A7B7-41E0ECD10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570" y="213970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46" descr="jisuanji">
              <a:extLst>
                <a:ext uri="{FF2B5EF4-FFF2-40B4-BE49-F238E27FC236}">
                  <a16:creationId xmlns:a16="http://schemas.microsoft.com/office/drawing/2014/main" id="{722DE313-D9ED-4A61-9DE9-2CE50B673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7556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1FCC45-4205-4CE6-862A-1B5E5906B468}"/>
              </a:ext>
            </a:extLst>
          </p:cNvPr>
          <p:cNvGrpSpPr/>
          <p:nvPr/>
        </p:nvGrpSpPr>
        <p:grpSpPr>
          <a:xfrm>
            <a:off x="854546" y="3440365"/>
            <a:ext cx="1536558" cy="1597460"/>
            <a:chOff x="1060915" y="1735816"/>
            <a:chExt cx="1341528" cy="1290585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BDE33122-C6F1-46B2-9F19-B16837B2D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915" y="1981695"/>
              <a:ext cx="1341528" cy="848077"/>
              <a:chOff x="-301" y="1576"/>
              <a:chExt cx="1228" cy="841"/>
            </a:xfrm>
          </p:grpSpPr>
          <p:sp>
            <p:nvSpPr>
              <p:cNvPr id="20" name="Line 3">
                <a:extLst>
                  <a:ext uri="{FF2B5EF4-FFF2-40B4-BE49-F238E27FC236}">
                    <a16:creationId xmlns:a16="http://schemas.microsoft.com/office/drawing/2014/main" id="{AC6C917F-B1E0-4D08-9998-BA23A1D63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5" y="2166"/>
                <a:ext cx="262" cy="251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Line 4">
                <a:extLst>
                  <a:ext uri="{FF2B5EF4-FFF2-40B4-BE49-F238E27FC236}">
                    <a16:creationId xmlns:a16="http://schemas.microsoft.com/office/drawing/2014/main" id="{E740BF19-8567-4E25-9579-764A5AFCD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5">
                <a:extLst>
                  <a:ext uri="{FF2B5EF4-FFF2-40B4-BE49-F238E27FC236}">
                    <a16:creationId xmlns:a16="http://schemas.microsoft.com/office/drawing/2014/main" id="{D51854C8-9849-4614-8173-FC76B5B82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F485F66E-80C8-470A-BA59-52A60F204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" y="1748"/>
                <a:ext cx="327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X</a:t>
                </a:r>
              </a:p>
            </p:txBody>
          </p:sp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D499207A-C614-4155-8C24-313EFBEF8F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01" y="2065"/>
                <a:ext cx="84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dirty="0">
                    <a:solidFill>
                      <a:srgbClr val="BB159B"/>
                    </a:solidFill>
                    <a:latin typeface="微软雅黑" pitchFamily="34" charset="-122"/>
                    <a:ea typeface="微软雅黑" pitchFamily="34" charset="-122"/>
                  </a:rPr>
                  <a:t>172.16.0.3</a:t>
                </a:r>
              </a:p>
            </p:txBody>
          </p:sp>
        </p:grpSp>
        <p:pic>
          <p:nvPicPr>
            <p:cNvPr id="17" name="Picture 246" descr="jisuanji">
              <a:extLst>
                <a:ext uri="{FF2B5EF4-FFF2-40B4-BE49-F238E27FC236}">
                  <a16:creationId xmlns:a16="http://schemas.microsoft.com/office/drawing/2014/main" id="{0D7AF840-F9AB-43EA-AD59-88C6BB53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087" y="1735816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46" descr="jisuanji">
              <a:extLst>
                <a:ext uri="{FF2B5EF4-FFF2-40B4-BE49-F238E27FC236}">
                  <a16:creationId xmlns:a16="http://schemas.microsoft.com/office/drawing/2014/main" id="{0AD8BAB9-6D72-4DC8-9DA2-9709E76DD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325" y="220375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6" descr="jisuanji">
              <a:extLst>
                <a:ext uri="{FF2B5EF4-FFF2-40B4-BE49-F238E27FC236}">
                  <a16:creationId xmlns:a16="http://schemas.microsoft.com/office/drawing/2014/main" id="{301FB747-BB72-40B4-AB06-CEF84ACB9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206" y="274801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F1EDC7CB-016A-4921-9E5D-A75071A1E114}"/>
              </a:ext>
            </a:extLst>
          </p:cNvPr>
          <p:cNvGrpSpPr>
            <a:grpSpLocks/>
          </p:cNvGrpSpPr>
          <p:nvPr/>
        </p:nvGrpSpPr>
        <p:grpSpPr bwMode="auto">
          <a:xfrm>
            <a:off x="2087746" y="3706622"/>
            <a:ext cx="1452965" cy="963607"/>
            <a:chOff x="385" y="2795"/>
            <a:chExt cx="1769" cy="8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6E3FE6DE-1C4C-465B-9814-19FFD77CF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4A8718E-9F3B-4E16-9B9F-4E463EEAE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881684FD-9CFC-4BB8-9909-3B38AC7C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93EFD4BA-BF97-4797-AA73-99723202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191345B9-6B57-4287-896F-1900C4C8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B3F1ABB0-12AB-424F-9474-6A96A3B73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3F1501B5-2620-434B-8C4C-D64C592E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20EFCF57-D263-49A5-AC05-A884817E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AC12D79C-3C8F-4F0C-943D-EEEE83781E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D50F6F56-24EF-4556-9910-99C4FA1F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23">
              <a:extLst>
                <a:ext uri="{FF2B5EF4-FFF2-40B4-BE49-F238E27FC236}">
                  <a16:creationId xmlns:a16="http://schemas.microsoft.com/office/drawing/2014/main" id="{5DB7C8FC-2DC9-4664-9E8F-6E8CB1C2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24">
              <a:extLst>
                <a:ext uri="{FF2B5EF4-FFF2-40B4-BE49-F238E27FC236}">
                  <a16:creationId xmlns:a16="http://schemas.microsoft.com/office/drawing/2014/main" id="{C25E943F-B192-4DDC-AB43-E6C76CDA5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9C9D3644-2544-43D3-A270-E0B1DEAB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0A7B5F87-AABF-4DD5-80E0-AFA43A53B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FD5B3114-B2EE-4822-AC21-6C51B1AD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906262DA-3623-4F9B-9016-F32E4FBC2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FAA70CF0-CE4B-4568-A2B6-3433B499F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Group 30">
            <a:extLst>
              <a:ext uri="{FF2B5EF4-FFF2-40B4-BE49-F238E27FC236}">
                <a16:creationId xmlns:a16="http://schemas.microsoft.com/office/drawing/2014/main" id="{62CB3525-6DA2-4341-BA2E-7DFD2AA15CE9}"/>
              </a:ext>
            </a:extLst>
          </p:cNvPr>
          <p:cNvGrpSpPr>
            <a:grpSpLocks/>
          </p:cNvGrpSpPr>
          <p:nvPr/>
        </p:nvGrpSpPr>
        <p:grpSpPr bwMode="auto">
          <a:xfrm>
            <a:off x="8219589" y="3783217"/>
            <a:ext cx="1635071" cy="963607"/>
            <a:chOff x="385" y="2795"/>
            <a:chExt cx="1769" cy="8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AAAB0D53-9B99-4FA3-A4B5-33CDD7DA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DB40E0A4-9285-4A8A-A3DD-C09CA486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33">
              <a:extLst>
                <a:ext uri="{FF2B5EF4-FFF2-40B4-BE49-F238E27FC236}">
                  <a16:creationId xmlns:a16="http://schemas.microsoft.com/office/drawing/2014/main" id="{4D0301EF-BDF2-452E-B1D2-1A9469C6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34">
              <a:extLst>
                <a:ext uri="{FF2B5EF4-FFF2-40B4-BE49-F238E27FC236}">
                  <a16:creationId xmlns:a16="http://schemas.microsoft.com/office/drawing/2014/main" id="{AB9E755C-C332-4FBB-84B5-B009AB390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35">
              <a:extLst>
                <a:ext uri="{FF2B5EF4-FFF2-40B4-BE49-F238E27FC236}">
                  <a16:creationId xmlns:a16="http://schemas.microsoft.com/office/drawing/2014/main" id="{293E6F46-C8AA-4CF1-9032-45932F53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val 36">
              <a:extLst>
                <a:ext uri="{FF2B5EF4-FFF2-40B4-BE49-F238E27FC236}">
                  <a16:creationId xmlns:a16="http://schemas.microsoft.com/office/drawing/2014/main" id="{EA2F6CD4-984E-436C-A1C7-60451D2D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Oval 37">
              <a:extLst>
                <a:ext uri="{FF2B5EF4-FFF2-40B4-BE49-F238E27FC236}">
                  <a16:creationId xmlns:a16="http://schemas.microsoft.com/office/drawing/2014/main" id="{35BF15BE-26C6-41C6-9A19-1ED1F21C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31F00A56-24D0-4F40-9F6A-FC35F3C4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Oval 39">
              <a:extLst>
                <a:ext uri="{FF2B5EF4-FFF2-40B4-BE49-F238E27FC236}">
                  <a16:creationId xmlns:a16="http://schemas.microsoft.com/office/drawing/2014/main" id="{8DFE54DD-9317-4F92-943D-9724834851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40">
              <a:extLst>
                <a:ext uri="{FF2B5EF4-FFF2-40B4-BE49-F238E27FC236}">
                  <a16:creationId xmlns:a16="http://schemas.microsoft.com/office/drawing/2014/main" id="{D7DFACBB-14AF-4DD7-9870-A92CE648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6D61B59F-D66B-4571-91EC-58983BF4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id="{D7E1656E-BE49-4599-87F5-25AE7311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43">
              <a:extLst>
                <a:ext uri="{FF2B5EF4-FFF2-40B4-BE49-F238E27FC236}">
                  <a16:creationId xmlns:a16="http://schemas.microsoft.com/office/drawing/2014/main" id="{E68FC55E-19EB-4EAD-AEB9-1D961BAB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2195C7AA-4EF0-4F79-A376-54F1ACA73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45">
              <a:extLst>
                <a:ext uri="{FF2B5EF4-FFF2-40B4-BE49-F238E27FC236}">
                  <a16:creationId xmlns:a16="http://schemas.microsoft.com/office/drawing/2014/main" id="{A9D614DC-50C2-4C11-ACC7-77FD33DC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val 46">
              <a:extLst>
                <a:ext uri="{FF2B5EF4-FFF2-40B4-BE49-F238E27FC236}">
                  <a16:creationId xmlns:a16="http://schemas.microsoft.com/office/drawing/2014/main" id="{A3210AF7-2E4F-4384-987F-FE4ACE8D7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B80430C8-89A7-4EE5-BC74-4C4D67D0A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1" name="Object 48">
            <a:extLst>
              <a:ext uri="{FF2B5EF4-FFF2-40B4-BE49-F238E27FC236}">
                <a16:creationId xmlns:a16="http://schemas.microsoft.com/office/drawing/2014/main" id="{0E338A2B-9558-42D8-8B17-D70763AAEC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80377" y="3570035"/>
          <a:ext cx="3310378" cy="151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61" name="Object 48">
                        <a:extLst>
                          <a:ext uri="{FF2B5EF4-FFF2-40B4-BE49-F238E27FC236}">
                            <a16:creationId xmlns:a16="http://schemas.microsoft.com/office/drawing/2014/main" id="{0E338A2B-9558-42D8-8B17-D70763AAE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377" y="3570035"/>
                        <a:ext cx="3310378" cy="1516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1">
            <a:extLst>
              <a:ext uri="{FF2B5EF4-FFF2-40B4-BE49-F238E27FC236}">
                <a16:creationId xmlns:a16="http://schemas.microsoft.com/office/drawing/2014/main" id="{DBA248FF-8803-45E8-8798-EC13E0BB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174" y="4005804"/>
            <a:ext cx="10783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63" name="Text Box 53">
            <a:extLst>
              <a:ext uri="{FF2B5EF4-FFF2-40B4-BE49-F238E27FC236}">
                <a16:creationId xmlns:a16="http://schemas.microsoft.com/office/drawing/2014/main" id="{CEA031AC-31C4-4200-A190-3541A01C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736" y="4583498"/>
            <a:ext cx="136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54">
            <a:extLst>
              <a:ext uri="{FF2B5EF4-FFF2-40B4-BE49-F238E27FC236}">
                <a16:creationId xmlns:a16="http://schemas.microsoft.com/office/drawing/2014/main" id="{DC86C6C4-2906-43B5-BE59-0932B5D5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544" y="4086132"/>
            <a:ext cx="1008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65" name="Text Box 55">
            <a:extLst>
              <a:ext uri="{FF2B5EF4-FFF2-40B4-BE49-F238E27FC236}">
                <a16:creationId xmlns:a16="http://schemas.microsoft.com/office/drawing/2014/main" id="{E3AA8885-1409-459E-AC3A-53E52256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52" y="4384849"/>
            <a:ext cx="58476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 Box 56">
            <a:extLst>
              <a:ext uri="{FF2B5EF4-FFF2-40B4-BE49-F238E27FC236}">
                <a16:creationId xmlns:a16="http://schemas.microsoft.com/office/drawing/2014/main" id="{BC4E6923-4881-4027-AAE4-F80519E3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427" y="4468188"/>
            <a:ext cx="627383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59">
            <a:extLst>
              <a:ext uri="{FF2B5EF4-FFF2-40B4-BE49-F238E27FC236}">
                <a16:creationId xmlns:a16="http://schemas.microsoft.com/office/drawing/2014/main" id="{88AFF624-712C-4ECD-B4F2-867628B9C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803" y="4242996"/>
            <a:ext cx="30030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" name="Group 60">
            <a:extLst>
              <a:ext uri="{FF2B5EF4-FFF2-40B4-BE49-F238E27FC236}">
                <a16:creationId xmlns:a16="http://schemas.microsoft.com/office/drawing/2014/main" id="{8F624372-2E2D-4E61-AB8E-3B18BB6075D1}"/>
              </a:ext>
            </a:extLst>
          </p:cNvPr>
          <p:cNvGrpSpPr>
            <a:grpSpLocks/>
          </p:cNvGrpSpPr>
          <p:nvPr/>
        </p:nvGrpSpPr>
        <p:grpSpPr bwMode="auto">
          <a:xfrm>
            <a:off x="3541157" y="3457849"/>
            <a:ext cx="4524591" cy="657803"/>
            <a:chOff x="626" y="1527"/>
            <a:chExt cx="3616" cy="527"/>
          </a:xfrm>
        </p:grpSpPr>
        <p:sp>
          <p:nvSpPr>
            <p:cNvPr id="69" name="Text Box 61">
              <a:extLst>
                <a:ext uri="{FF2B5EF4-FFF2-40B4-BE49-F238E27FC236}">
                  <a16:creationId xmlns:a16="http://schemas.microsoft.com/office/drawing/2014/main" id="{BC4BBB5E-96FD-4FC3-BF1F-2028879E2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1527"/>
              <a:ext cx="75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4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125.1.2.3</a:t>
              </a:r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AD46DD62-05F8-4E40-A85B-C86463E63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770"/>
              <a:ext cx="109" cy="2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63">
              <a:extLst>
                <a:ext uri="{FF2B5EF4-FFF2-40B4-BE49-F238E27FC236}">
                  <a16:creationId xmlns:a16="http://schemas.microsoft.com/office/drawing/2014/main" id="{2C707D56-72D7-4FCB-A741-7C471C9E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" y="1583"/>
              <a:ext cx="75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194.4.5.6</a:t>
              </a:r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D80DB114-94CB-47E8-A4A9-48E14375C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1812"/>
              <a:ext cx="120" cy="2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" name="Text Box 77">
            <a:extLst>
              <a:ext uri="{FF2B5EF4-FFF2-40B4-BE49-F238E27FC236}">
                <a16:creationId xmlns:a16="http://schemas.microsoft.com/office/drawing/2014/main" id="{CD5C6748-F35A-4E69-9353-BC0EE746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4" y="3129524"/>
            <a:ext cx="1256161" cy="30777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1400" dirty="0">
                <a:solidFill>
                  <a:srgbClr val="002060"/>
                </a:solidFill>
                <a:latin typeface="Arial Black" panose="020B0A04020102020204" pitchFamily="34" charset="0"/>
                <a:ea typeface="微软雅黑" pitchFamily="34" charset="-122"/>
              </a:rPr>
              <a:t>公共网络</a:t>
            </a:r>
          </a:p>
        </p:txBody>
      </p:sp>
      <p:sp>
        <p:nvSpPr>
          <p:cNvPr id="74" name="AutoShape 78">
            <a:extLst>
              <a:ext uri="{FF2B5EF4-FFF2-40B4-BE49-F238E27FC236}">
                <a16:creationId xmlns:a16="http://schemas.microsoft.com/office/drawing/2014/main" id="{676B83EC-D8B8-4AE4-A370-AFF67B49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949" y="5233089"/>
            <a:ext cx="1544424" cy="548812"/>
          </a:xfrm>
          <a:prstGeom prst="wedgeRoundRectCallout">
            <a:avLst>
              <a:gd name="adj1" fmla="val 27596"/>
              <a:gd name="adj2" fmla="val -158526"/>
              <a:gd name="adj3" fmla="val 16667"/>
            </a:avLst>
          </a:prstGeom>
          <a:gradFill flip="none" rotWithShape="1">
            <a:gsLst>
              <a:gs pos="0">
                <a:srgbClr val="BB159B">
                  <a:tint val="66000"/>
                  <a:satMod val="160000"/>
                </a:srgbClr>
              </a:gs>
              <a:gs pos="50000">
                <a:srgbClr val="BB159B">
                  <a:tint val="44500"/>
                  <a:satMod val="160000"/>
                </a:srgbClr>
              </a:gs>
              <a:gs pos="100000">
                <a:srgbClr val="BB159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 Box 81">
            <a:extLst>
              <a:ext uri="{FF2B5EF4-FFF2-40B4-BE49-F238E27FC236}">
                <a16:creationId xmlns:a16="http://schemas.microsoft.com/office/drawing/2014/main" id="{82DA3E74-79D1-4667-8B45-8BB167EA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415" y="5279374"/>
            <a:ext cx="2711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172.16.0.0/20</a:t>
            </a: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sp>
        <p:nvSpPr>
          <p:cNvPr id="76" name="AutoShape 83">
            <a:extLst>
              <a:ext uri="{FF2B5EF4-FFF2-40B4-BE49-F238E27FC236}">
                <a16:creationId xmlns:a16="http://schemas.microsoft.com/office/drawing/2014/main" id="{63C5537F-C860-4C7C-8271-0009899C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733" y="5229279"/>
            <a:ext cx="1594589" cy="552621"/>
          </a:xfrm>
          <a:prstGeom prst="wedgeRoundRectCallout">
            <a:avLst>
              <a:gd name="adj1" fmla="val -22857"/>
              <a:gd name="adj2" fmla="val -144580"/>
              <a:gd name="adj3" fmla="val 16667"/>
            </a:avLst>
          </a:prstGeom>
          <a:gradFill flip="none" rotWithShape="1">
            <a:gsLst>
              <a:gs pos="0">
                <a:srgbClr val="BB159B">
                  <a:tint val="66000"/>
                  <a:satMod val="160000"/>
                </a:srgbClr>
              </a:gs>
              <a:gs pos="50000">
                <a:srgbClr val="BB159B">
                  <a:tint val="44500"/>
                  <a:satMod val="160000"/>
                </a:srgbClr>
              </a:gs>
              <a:gs pos="100000">
                <a:srgbClr val="BB159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031B98C8-6C9B-4A20-850F-A7E4D1159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465" y="5279200"/>
            <a:ext cx="1989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192.168.1.0/24</a:t>
            </a: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pic>
        <p:nvPicPr>
          <p:cNvPr id="78" name="Picture 30" descr="通用路由器">
            <a:extLst>
              <a:ext uri="{FF2B5EF4-FFF2-40B4-BE49-F238E27FC236}">
                <a16:creationId xmlns:a16="http://schemas.microsoft.com/office/drawing/2014/main" id="{46F8F0EF-93A6-4F5F-9055-BE639BAA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98" y="4014390"/>
            <a:ext cx="702473" cy="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0" descr="通用路由器">
            <a:extLst>
              <a:ext uri="{FF2B5EF4-FFF2-40B4-BE49-F238E27FC236}">
                <a16:creationId xmlns:a16="http://schemas.microsoft.com/office/drawing/2014/main" id="{4C0E92B2-2623-4C3C-97CF-88A935AE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12" y="4066794"/>
            <a:ext cx="702473" cy="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Line 59">
            <a:extLst>
              <a:ext uri="{FF2B5EF4-FFF2-40B4-BE49-F238E27FC236}">
                <a16:creationId xmlns:a16="http://schemas.microsoft.com/office/drawing/2014/main" id="{B612F0B3-F60F-4A5E-A86A-C530A00ED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521" y="4224944"/>
            <a:ext cx="30030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F51D75A-0D12-4E04-AEEF-C749AB2ED645}"/>
              </a:ext>
            </a:extLst>
          </p:cNvPr>
          <p:cNvCxnSpPr>
            <a:stCxn id="73" idx="2"/>
          </p:cNvCxnSpPr>
          <p:nvPr/>
        </p:nvCxnSpPr>
        <p:spPr>
          <a:xfrm flipH="1">
            <a:off x="5785324" y="3437301"/>
            <a:ext cx="1" cy="41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73FBFA4-9EFD-4B65-88D3-C500AD3A4EDD}"/>
              </a:ext>
            </a:extLst>
          </p:cNvPr>
          <p:cNvGrpSpPr/>
          <p:nvPr/>
        </p:nvGrpSpPr>
        <p:grpSpPr>
          <a:xfrm>
            <a:off x="4023997" y="4003077"/>
            <a:ext cx="3534381" cy="389253"/>
            <a:chOff x="4023997" y="4003077"/>
            <a:chExt cx="3534381" cy="389253"/>
          </a:xfrm>
        </p:grpSpPr>
        <p:sp>
          <p:nvSpPr>
            <p:cNvPr id="83" name="AutoShape 52">
              <a:extLst>
                <a:ext uri="{FF2B5EF4-FFF2-40B4-BE49-F238E27FC236}">
                  <a16:creationId xmlns:a16="http://schemas.microsoft.com/office/drawing/2014/main" id="{161E6489-9D3E-48FE-91CF-0FADE1015B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596561" y="2430513"/>
              <a:ext cx="389253" cy="3534381"/>
            </a:xfrm>
            <a:prstGeom prst="can">
              <a:avLst>
                <a:gd name="adj" fmla="val 25521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chemeClr val="accent5">
                    <a:lumMod val="20000"/>
                    <a:lumOff val="80000"/>
                  </a:schemeClr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57">
              <a:extLst>
                <a:ext uri="{FF2B5EF4-FFF2-40B4-BE49-F238E27FC236}">
                  <a16:creationId xmlns:a16="http://schemas.microsoft.com/office/drawing/2014/main" id="{ADBFCA65-C82B-43BD-A54A-A456ABFEC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705" y="4032642"/>
              <a:ext cx="89812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隧道</a:t>
              </a:r>
            </a:p>
          </p:txBody>
        </p:sp>
      </p:grpSp>
      <p:sp>
        <p:nvSpPr>
          <p:cNvPr id="85" name="Text Box 77">
            <a:extLst>
              <a:ext uri="{FF2B5EF4-FFF2-40B4-BE49-F238E27FC236}">
                <a16:creationId xmlns:a16="http://schemas.microsoft.com/office/drawing/2014/main" id="{4F653B70-754D-4914-94BF-E637069E7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207" y="3146311"/>
            <a:ext cx="12561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1400" dirty="0">
                <a:solidFill>
                  <a:srgbClr val="002060"/>
                </a:solidFill>
                <a:latin typeface="Arial Black" panose="020B0A04020102020204" pitchFamily="34" charset="0"/>
                <a:ea typeface="微软雅黑" pitchFamily="34" charset="-122"/>
              </a:rPr>
              <a:t>专用网络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0A42E70-575B-450F-9705-87A2C26B7551}"/>
              </a:ext>
            </a:extLst>
          </p:cNvPr>
          <p:cNvCxnSpPr>
            <a:stCxn id="85" idx="2"/>
          </p:cNvCxnSpPr>
          <p:nvPr/>
        </p:nvCxnSpPr>
        <p:spPr>
          <a:xfrm>
            <a:off x="2886288" y="3454088"/>
            <a:ext cx="0" cy="41947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7">
            <a:extLst>
              <a:ext uri="{FF2B5EF4-FFF2-40B4-BE49-F238E27FC236}">
                <a16:creationId xmlns:a16="http://schemas.microsoft.com/office/drawing/2014/main" id="{22383687-7309-4A2C-AEB3-B4CAB02F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867" y="3148048"/>
            <a:ext cx="12561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1400" dirty="0">
                <a:solidFill>
                  <a:srgbClr val="002060"/>
                </a:solidFill>
                <a:latin typeface="Arial Black" panose="020B0A04020102020204" pitchFamily="34" charset="0"/>
                <a:ea typeface="微软雅黑" pitchFamily="34" charset="-122"/>
              </a:rPr>
              <a:t>专用网络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873D0CA-8369-4466-8F3D-39E87BA43D3F}"/>
              </a:ext>
            </a:extLst>
          </p:cNvPr>
          <p:cNvCxnSpPr>
            <a:stCxn id="87" idx="2"/>
          </p:cNvCxnSpPr>
          <p:nvPr/>
        </p:nvCxnSpPr>
        <p:spPr>
          <a:xfrm>
            <a:off x="9151948" y="3455825"/>
            <a:ext cx="0" cy="41947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846D6-DE3C-495E-BA66-D0F9A7F1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167F1-11C7-420E-8961-C4222640F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7A837F-0630-4556-B0BF-55C87C295BF8}"/>
              </a:ext>
            </a:extLst>
          </p:cNvPr>
          <p:cNvGrpSpPr/>
          <p:nvPr/>
        </p:nvGrpSpPr>
        <p:grpSpPr>
          <a:xfrm>
            <a:off x="9576635" y="3471722"/>
            <a:ext cx="1338851" cy="1485573"/>
            <a:chOff x="6476168" y="1753752"/>
            <a:chExt cx="1168918" cy="1200192"/>
          </a:xfrm>
        </p:grpSpPr>
        <p:grpSp>
          <p:nvGrpSpPr>
            <p:cNvPr id="6" name="Group 65">
              <a:extLst>
                <a:ext uri="{FF2B5EF4-FFF2-40B4-BE49-F238E27FC236}">
                  <a16:creationId xmlns:a16="http://schemas.microsoft.com/office/drawing/2014/main" id="{7825B04B-016A-45BA-AACF-0EA4965F4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168" y="1933292"/>
              <a:ext cx="1168918" cy="822867"/>
              <a:chOff x="4656" y="1528"/>
              <a:chExt cx="1070" cy="816"/>
            </a:xfrm>
          </p:grpSpPr>
          <p:sp>
            <p:nvSpPr>
              <p:cNvPr id="10" name="Line 66">
                <a:extLst>
                  <a:ext uri="{FF2B5EF4-FFF2-40B4-BE49-F238E27FC236}">
                    <a16:creationId xmlns:a16="http://schemas.microsoft.com/office/drawing/2014/main" id="{D52BC243-45F8-4ECA-ABFD-3A0EAA635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Line 67">
                <a:extLst>
                  <a:ext uri="{FF2B5EF4-FFF2-40B4-BE49-F238E27FC236}">
                    <a16:creationId xmlns:a16="http://schemas.microsoft.com/office/drawing/2014/main" id="{8DC2D475-A1D6-44DB-B6CD-90194202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68">
                <a:extLst>
                  <a:ext uri="{FF2B5EF4-FFF2-40B4-BE49-F238E27FC236}">
                    <a16:creationId xmlns:a16="http://schemas.microsoft.com/office/drawing/2014/main" id="{F1915229-EF0D-414C-9A6C-D1F269383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4" y="1528"/>
                <a:ext cx="296" cy="14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 Box 70">
                <a:extLst>
                  <a:ext uri="{FF2B5EF4-FFF2-40B4-BE49-F238E27FC236}">
                    <a16:creationId xmlns:a16="http://schemas.microsoft.com/office/drawing/2014/main" id="{92A9B14A-D7FB-45F9-9DC6-3BF11321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6" y="1729"/>
                <a:ext cx="348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</a:p>
            </p:txBody>
          </p:sp>
          <p:sp>
            <p:nvSpPr>
              <p:cNvPr id="14" name="Text Box 71">
                <a:extLst>
                  <a:ext uri="{FF2B5EF4-FFF2-40B4-BE49-F238E27FC236}">
                    <a16:creationId xmlns:a16="http://schemas.microsoft.com/office/drawing/2014/main" id="{9AF4EB62-E31B-460C-991A-E450C4196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955"/>
                <a:ext cx="928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dirty="0">
                    <a:solidFill>
                      <a:srgbClr val="CC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192.168.1.3</a:t>
                </a:r>
              </a:p>
            </p:txBody>
          </p:sp>
        </p:grpSp>
        <p:pic>
          <p:nvPicPr>
            <p:cNvPr id="7" name="Picture 246" descr="jisuanji">
              <a:extLst>
                <a:ext uri="{FF2B5EF4-FFF2-40B4-BE49-F238E27FC236}">
                  <a16:creationId xmlns:a16="http://schemas.microsoft.com/office/drawing/2014/main" id="{24F216D2-9778-4666-A5D9-593EF6C0E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287" y="175375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46" descr="jisuanji">
              <a:extLst>
                <a:ext uri="{FF2B5EF4-FFF2-40B4-BE49-F238E27FC236}">
                  <a16:creationId xmlns:a16="http://schemas.microsoft.com/office/drawing/2014/main" id="{1195747F-E807-4DEC-A109-DCC48FADC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570" y="213970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46" descr="jisuanji">
              <a:extLst>
                <a:ext uri="{FF2B5EF4-FFF2-40B4-BE49-F238E27FC236}">
                  <a16:creationId xmlns:a16="http://schemas.microsoft.com/office/drawing/2014/main" id="{BCDF349A-F1C0-4F3B-9F62-158EDB9F0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7556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F7E82E-80D0-4928-B925-37D9BF092858}"/>
              </a:ext>
            </a:extLst>
          </p:cNvPr>
          <p:cNvGrpSpPr/>
          <p:nvPr/>
        </p:nvGrpSpPr>
        <p:grpSpPr>
          <a:xfrm>
            <a:off x="864568" y="3342053"/>
            <a:ext cx="1645418" cy="1555075"/>
            <a:chOff x="1106798" y="1735816"/>
            <a:chExt cx="1436570" cy="125634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EE4BD06F-B66E-407F-B1BD-9B4898C39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6798" y="1981696"/>
              <a:ext cx="1436570" cy="871271"/>
              <a:chOff x="-259" y="1576"/>
              <a:chExt cx="1315" cy="864"/>
            </a:xfrm>
          </p:grpSpPr>
          <p:sp>
            <p:nvSpPr>
              <p:cNvPr id="20" name="Line 3">
                <a:extLst>
                  <a:ext uri="{FF2B5EF4-FFF2-40B4-BE49-F238E27FC236}">
                    <a16:creationId xmlns:a16="http://schemas.microsoft.com/office/drawing/2014/main" id="{3B670021-FF35-43F9-B9F5-60C9EB6D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248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4">
                <a:extLst>
                  <a:ext uri="{FF2B5EF4-FFF2-40B4-BE49-F238E27FC236}">
                    <a16:creationId xmlns:a16="http://schemas.microsoft.com/office/drawing/2014/main" id="{B263A700-55B0-4C54-BC17-A38E7696B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5">
                <a:extLst>
                  <a:ext uri="{FF2B5EF4-FFF2-40B4-BE49-F238E27FC236}">
                    <a16:creationId xmlns:a16="http://schemas.microsoft.com/office/drawing/2014/main" id="{731669A8-8F65-49F6-95E4-7AC6E31C0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58953C64-A8B2-4AA0-A2C5-0CC8B288C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" y="1805"/>
                <a:ext cx="327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</a:p>
            </p:txBody>
          </p:sp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688A7690-818F-4AA7-8EA2-CDA2E205A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59" y="2058"/>
                <a:ext cx="84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dirty="0">
                    <a:solidFill>
                      <a:srgbClr val="BB159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172.16.0.3</a:t>
                </a:r>
              </a:p>
            </p:txBody>
          </p:sp>
        </p:grpSp>
        <p:pic>
          <p:nvPicPr>
            <p:cNvPr id="17" name="Picture 246" descr="jisuanji">
              <a:extLst>
                <a:ext uri="{FF2B5EF4-FFF2-40B4-BE49-F238E27FC236}">
                  <a16:creationId xmlns:a16="http://schemas.microsoft.com/office/drawing/2014/main" id="{7DB8FD0A-BA90-47C5-AD13-920B70F60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087" y="1735816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46" descr="jisuanji">
              <a:extLst>
                <a:ext uri="{FF2B5EF4-FFF2-40B4-BE49-F238E27FC236}">
                  <a16:creationId xmlns:a16="http://schemas.microsoft.com/office/drawing/2014/main" id="{FE84B920-6FB1-4D8A-AEDD-2034C70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325" y="2230485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6" descr="jisuanji">
              <a:extLst>
                <a:ext uri="{FF2B5EF4-FFF2-40B4-BE49-F238E27FC236}">
                  <a16:creationId xmlns:a16="http://schemas.microsoft.com/office/drawing/2014/main" id="{02B5B7D2-DE8E-4698-95A7-356B79B33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34" y="2713776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C47F0DAB-9523-44D8-94E6-520DC81FBB56}"/>
              </a:ext>
            </a:extLst>
          </p:cNvPr>
          <p:cNvGrpSpPr>
            <a:grpSpLocks/>
          </p:cNvGrpSpPr>
          <p:nvPr/>
        </p:nvGrpSpPr>
        <p:grpSpPr bwMode="auto">
          <a:xfrm>
            <a:off x="2045214" y="3608310"/>
            <a:ext cx="1452965" cy="963607"/>
            <a:chOff x="385" y="2795"/>
            <a:chExt cx="1769" cy="8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22393CCA-0074-47B0-97DA-C9E3EA99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5DF1A5C7-615A-44F4-B788-07E4F573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D3EF2657-0CF9-40F1-A5D2-07DF11FA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DDB25397-E37E-4197-9E15-F037E3E6C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9BDD75D0-26EA-4940-A6B4-BFD6FFE6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292EA9F9-7969-42AC-93FE-5DE0375D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C66CE427-42A7-4B06-B94D-9844419A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536EBF7F-8B4F-4263-8605-4D048FEB6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1C4489FA-7E19-4E8A-B989-7B85BEF77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67BF9E01-A4D8-4B5F-AD48-A879D6224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23">
              <a:extLst>
                <a:ext uri="{FF2B5EF4-FFF2-40B4-BE49-F238E27FC236}">
                  <a16:creationId xmlns:a16="http://schemas.microsoft.com/office/drawing/2014/main" id="{C47E9D49-3166-4986-9ECF-87844300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24">
              <a:extLst>
                <a:ext uri="{FF2B5EF4-FFF2-40B4-BE49-F238E27FC236}">
                  <a16:creationId xmlns:a16="http://schemas.microsoft.com/office/drawing/2014/main" id="{41D509D9-A66F-498C-97D7-6EBBD81F0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677E9751-1B9A-4B0B-93FB-F76B9D27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4B46CCC0-5C67-4CA1-A29C-47FA8A7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EFC4AB9A-5F7A-47AD-ACAC-35B895DD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3C721B80-5088-4CD5-BD75-36DAA478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92960920-D3D5-4492-99B3-040404339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30">
            <a:extLst>
              <a:ext uri="{FF2B5EF4-FFF2-40B4-BE49-F238E27FC236}">
                <a16:creationId xmlns:a16="http://schemas.microsoft.com/office/drawing/2014/main" id="{F0D08B2F-8FC6-4765-B8EF-ABDDD7C617B3}"/>
              </a:ext>
            </a:extLst>
          </p:cNvPr>
          <p:cNvGrpSpPr>
            <a:grpSpLocks/>
          </p:cNvGrpSpPr>
          <p:nvPr/>
        </p:nvGrpSpPr>
        <p:grpSpPr bwMode="auto">
          <a:xfrm>
            <a:off x="8177057" y="3684905"/>
            <a:ext cx="1635071" cy="963607"/>
            <a:chOff x="385" y="2795"/>
            <a:chExt cx="1769" cy="8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19DB465A-06B2-42E4-AAB9-A5CEA6B4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F3F39E44-A930-4AD0-9C64-3EA9D68D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33">
              <a:extLst>
                <a:ext uri="{FF2B5EF4-FFF2-40B4-BE49-F238E27FC236}">
                  <a16:creationId xmlns:a16="http://schemas.microsoft.com/office/drawing/2014/main" id="{D8BF692A-C1EC-44D4-AA8C-AC80E259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34">
              <a:extLst>
                <a:ext uri="{FF2B5EF4-FFF2-40B4-BE49-F238E27FC236}">
                  <a16:creationId xmlns:a16="http://schemas.microsoft.com/office/drawing/2014/main" id="{75C081E8-AD74-4F8B-824C-0D6824360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35">
              <a:extLst>
                <a:ext uri="{FF2B5EF4-FFF2-40B4-BE49-F238E27FC236}">
                  <a16:creationId xmlns:a16="http://schemas.microsoft.com/office/drawing/2014/main" id="{A964F8ED-1E1F-488C-BC9E-5E70E056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36">
              <a:extLst>
                <a:ext uri="{FF2B5EF4-FFF2-40B4-BE49-F238E27FC236}">
                  <a16:creationId xmlns:a16="http://schemas.microsoft.com/office/drawing/2014/main" id="{EDB9B36B-BE1A-46E5-8269-C6C1A987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37">
              <a:extLst>
                <a:ext uri="{FF2B5EF4-FFF2-40B4-BE49-F238E27FC236}">
                  <a16:creationId xmlns:a16="http://schemas.microsoft.com/office/drawing/2014/main" id="{2E6D8998-55DF-4F91-B930-EA1CBA91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36EA7BCF-C7C6-4C2E-A688-5608E748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39">
              <a:extLst>
                <a:ext uri="{FF2B5EF4-FFF2-40B4-BE49-F238E27FC236}">
                  <a16:creationId xmlns:a16="http://schemas.microsoft.com/office/drawing/2014/main" id="{858733B1-1958-479C-A34E-9AE7794861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40">
              <a:extLst>
                <a:ext uri="{FF2B5EF4-FFF2-40B4-BE49-F238E27FC236}">
                  <a16:creationId xmlns:a16="http://schemas.microsoft.com/office/drawing/2014/main" id="{F1F93EBC-5706-4909-BC6A-D7787EFA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2C387642-E5F4-45AB-BF6D-D0045CA4B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id="{EECC5069-7BF3-49B4-B314-E7E84609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43">
              <a:extLst>
                <a:ext uri="{FF2B5EF4-FFF2-40B4-BE49-F238E27FC236}">
                  <a16:creationId xmlns:a16="http://schemas.microsoft.com/office/drawing/2014/main" id="{FD94C298-1183-4FA4-8EAD-529AC943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8AECD66F-7D1B-404D-91ED-41DD9F53C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45">
              <a:extLst>
                <a:ext uri="{FF2B5EF4-FFF2-40B4-BE49-F238E27FC236}">
                  <a16:creationId xmlns:a16="http://schemas.microsoft.com/office/drawing/2014/main" id="{3406324E-C9B6-4374-A01C-E0467425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46">
              <a:extLst>
                <a:ext uri="{FF2B5EF4-FFF2-40B4-BE49-F238E27FC236}">
                  <a16:creationId xmlns:a16="http://schemas.microsoft.com/office/drawing/2014/main" id="{926758BB-55C0-4EC7-8D16-DB014555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8FDFC7CE-580E-4FBE-9926-9884F8C5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1" name="Object 48">
            <a:extLst>
              <a:ext uri="{FF2B5EF4-FFF2-40B4-BE49-F238E27FC236}">
                <a16:creationId xmlns:a16="http://schemas.microsoft.com/office/drawing/2014/main" id="{01025018-650E-4158-A725-51374C0341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99469" y="3401954"/>
          <a:ext cx="3345170" cy="191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61" name="Object 48">
                        <a:extLst>
                          <a:ext uri="{FF2B5EF4-FFF2-40B4-BE49-F238E27FC236}">
                            <a16:creationId xmlns:a16="http://schemas.microsoft.com/office/drawing/2014/main" id="{01025018-650E-4158-A725-51374C034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69" y="3401954"/>
                        <a:ext cx="3345170" cy="1917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1">
            <a:extLst>
              <a:ext uri="{FF2B5EF4-FFF2-40B4-BE49-F238E27FC236}">
                <a16:creationId xmlns:a16="http://schemas.microsoft.com/office/drawing/2014/main" id="{D165A849-0DE0-4738-9B32-E4B0ADE0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286" y="3958279"/>
            <a:ext cx="10783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63" name="AutoShape 52">
            <a:extLst>
              <a:ext uri="{FF2B5EF4-FFF2-40B4-BE49-F238E27FC236}">
                <a16:creationId xmlns:a16="http://schemas.microsoft.com/office/drawing/2014/main" id="{E957430C-740C-4E32-8DFB-47A41E657A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26079" y="2550471"/>
            <a:ext cx="485899" cy="3194488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53">
            <a:extLst>
              <a:ext uri="{FF2B5EF4-FFF2-40B4-BE49-F238E27FC236}">
                <a16:creationId xmlns:a16="http://schemas.microsoft.com/office/drawing/2014/main" id="{C4B30D19-AB17-4628-A710-A337081B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269" y="4485186"/>
            <a:ext cx="13613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kumimoji="1" lang="zh-CN" altLang="en-US" sz="16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 Box 54">
            <a:extLst>
              <a:ext uri="{FF2B5EF4-FFF2-40B4-BE49-F238E27FC236}">
                <a16:creationId xmlns:a16="http://schemas.microsoft.com/office/drawing/2014/main" id="{0A7BB702-5EEC-4B17-8C96-E95D923A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541" y="4038590"/>
            <a:ext cx="1008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dirty="0">
                <a:solidFill>
                  <a:srgbClr val="BB159B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66" name="Text Box 55">
            <a:extLst>
              <a:ext uri="{FF2B5EF4-FFF2-40B4-BE49-F238E27FC236}">
                <a16:creationId xmlns:a16="http://schemas.microsoft.com/office/drawing/2014/main" id="{33BBAAEA-234F-4404-9E40-CD0BDB047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220" y="4286537"/>
            <a:ext cx="58476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 Box 56">
            <a:extLst>
              <a:ext uri="{FF2B5EF4-FFF2-40B4-BE49-F238E27FC236}">
                <a16:creationId xmlns:a16="http://schemas.microsoft.com/office/drawing/2014/main" id="{317F4079-69EB-4C3E-9976-205B6E2CB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95" y="4369876"/>
            <a:ext cx="627383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 Box 57">
            <a:extLst>
              <a:ext uri="{FF2B5EF4-FFF2-40B4-BE49-F238E27FC236}">
                <a16:creationId xmlns:a16="http://schemas.microsoft.com/office/drawing/2014/main" id="{88E4CBC2-E97C-47A3-A180-67143B34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92" y="3996526"/>
            <a:ext cx="898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</a:p>
        </p:txBody>
      </p:sp>
      <p:sp>
        <p:nvSpPr>
          <p:cNvPr id="69" name="Line 59">
            <a:extLst>
              <a:ext uri="{FF2B5EF4-FFF2-40B4-BE49-F238E27FC236}">
                <a16:creationId xmlns:a16="http://schemas.microsoft.com/office/drawing/2014/main" id="{ACFCB51B-E1BD-416C-B71E-791ACE114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271" y="4144684"/>
            <a:ext cx="30030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Group 60">
            <a:extLst>
              <a:ext uri="{FF2B5EF4-FFF2-40B4-BE49-F238E27FC236}">
                <a16:creationId xmlns:a16="http://schemas.microsoft.com/office/drawing/2014/main" id="{26DD680A-0CCD-42C7-B3F5-02A268AE5885}"/>
              </a:ext>
            </a:extLst>
          </p:cNvPr>
          <p:cNvGrpSpPr>
            <a:grpSpLocks/>
          </p:cNvGrpSpPr>
          <p:nvPr/>
        </p:nvGrpSpPr>
        <p:grpSpPr bwMode="auto">
          <a:xfrm>
            <a:off x="3645023" y="3471873"/>
            <a:ext cx="4236799" cy="636583"/>
            <a:chOff x="743" y="1617"/>
            <a:chExt cx="3386" cy="510"/>
          </a:xfrm>
        </p:grpSpPr>
        <p:sp>
          <p:nvSpPr>
            <p:cNvPr id="71" name="Text Box 61">
              <a:extLst>
                <a:ext uri="{FF2B5EF4-FFF2-40B4-BE49-F238E27FC236}">
                  <a16:creationId xmlns:a16="http://schemas.microsoft.com/office/drawing/2014/main" id="{23DF556A-AA12-4C90-8FC6-A14124A0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617"/>
              <a:ext cx="75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125.1.2.3</a:t>
              </a:r>
            </a:p>
          </p:txBody>
        </p:sp>
        <p:sp>
          <p:nvSpPr>
            <p:cNvPr id="72" name="Line 62">
              <a:extLst>
                <a:ext uri="{FF2B5EF4-FFF2-40B4-BE49-F238E27FC236}">
                  <a16:creationId xmlns:a16="http://schemas.microsoft.com/office/drawing/2014/main" id="{7F7A2C21-8DFF-424D-97A6-06652855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7" y="1876"/>
              <a:ext cx="91" cy="251"/>
            </a:xfrm>
            <a:prstGeom prst="line">
              <a:avLst/>
            </a:prstGeom>
            <a:ln w="28575">
              <a:headEnd/>
              <a:tailEnd type="triangle" w="sm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63">
              <a:extLst>
                <a:ext uri="{FF2B5EF4-FFF2-40B4-BE49-F238E27FC236}">
                  <a16:creationId xmlns:a16="http://schemas.microsoft.com/office/drawing/2014/main" id="{3985B9D3-F7F4-466A-A2D7-1D9E0B4CA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657"/>
              <a:ext cx="75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194.4.5.6</a:t>
              </a:r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4B622E1B-6CF9-499D-AAA4-387E409C7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" y="1871"/>
              <a:ext cx="120" cy="24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AutoShape 78">
            <a:extLst>
              <a:ext uri="{FF2B5EF4-FFF2-40B4-BE49-F238E27FC236}">
                <a16:creationId xmlns:a16="http://schemas.microsoft.com/office/drawing/2014/main" id="{D6FEBC81-826C-449E-B59B-F6DDB9D21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274" y="4827036"/>
            <a:ext cx="1380256" cy="522000"/>
          </a:xfrm>
          <a:prstGeom prst="wedgeRoundRectCallout">
            <a:avLst>
              <a:gd name="adj1" fmla="val 7863"/>
              <a:gd name="adj2" fmla="val -119555"/>
              <a:gd name="adj3" fmla="val 16667"/>
            </a:avLst>
          </a:prstGeom>
          <a:gradFill flip="none" rotWithShape="1">
            <a:gsLst>
              <a:gs pos="0">
                <a:srgbClr val="F9BC12">
                  <a:tint val="66000"/>
                  <a:satMod val="160000"/>
                </a:srgbClr>
              </a:gs>
              <a:gs pos="50000">
                <a:srgbClr val="F9BC12">
                  <a:tint val="44500"/>
                  <a:satMod val="160000"/>
                </a:srgbClr>
              </a:gs>
              <a:gs pos="100000">
                <a:srgbClr val="F9BC12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E191154-20EE-4155-9D3D-F1C48E47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27" y="4856350"/>
            <a:ext cx="1456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172.16.0.0/20</a:t>
            </a: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sp>
        <p:nvSpPr>
          <p:cNvPr id="77" name="AutoShape 83">
            <a:extLst>
              <a:ext uri="{FF2B5EF4-FFF2-40B4-BE49-F238E27FC236}">
                <a16:creationId xmlns:a16="http://schemas.microsoft.com/office/drawing/2014/main" id="{EE65044D-9076-47E4-9106-ACE58004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521" y="4915401"/>
            <a:ext cx="1533161" cy="523220"/>
          </a:xfrm>
          <a:prstGeom prst="wedgeRoundRectCallout">
            <a:avLst>
              <a:gd name="adj1" fmla="val -14675"/>
              <a:gd name="adj2" fmla="val -124108"/>
              <a:gd name="adj3" fmla="val 16667"/>
            </a:avLst>
          </a:prstGeom>
          <a:gradFill flip="none" rotWithShape="1">
            <a:gsLst>
              <a:gs pos="0">
                <a:srgbClr val="BB159B">
                  <a:tint val="66000"/>
                  <a:satMod val="160000"/>
                </a:srgbClr>
              </a:gs>
              <a:gs pos="50000">
                <a:srgbClr val="BB159B">
                  <a:tint val="44500"/>
                  <a:satMod val="160000"/>
                </a:srgbClr>
              </a:gs>
              <a:gs pos="100000">
                <a:srgbClr val="BB159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30891675-BB53-453D-9D35-1E90E559F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87" y="4957623"/>
            <a:ext cx="212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192.168.1.0/24</a:t>
            </a: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pic>
        <p:nvPicPr>
          <p:cNvPr id="79" name="Picture 30" descr="通用路由器">
            <a:extLst>
              <a:ext uri="{FF2B5EF4-FFF2-40B4-BE49-F238E27FC236}">
                <a16:creationId xmlns:a16="http://schemas.microsoft.com/office/drawing/2014/main" id="{B2D0A185-8F69-4999-B104-8345C1C2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66" y="3916078"/>
            <a:ext cx="702473" cy="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0" descr="通用路由器">
            <a:extLst>
              <a:ext uri="{FF2B5EF4-FFF2-40B4-BE49-F238E27FC236}">
                <a16:creationId xmlns:a16="http://schemas.microsoft.com/office/drawing/2014/main" id="{E9D88444-3F4E-4C20-B587-FBC6512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0" y="3968482"/>
            <a:ext cx="702473" cy="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Line 59">
            <a:extLst>
              <a:ext uri="{FF2B5EF4-FFF2-40B4-BE49-F238E27FC236}">
                <a16:creationId xmlns:a16="http://schemas.microsoft.com/office/drawing/2014/main" id="{ED31FD94-6959-4022-B463-81C6DBD7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989" y="4126632"/>
            <a:ext cx="30030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76">
            <a:extLst>
              <a:ext uri="{FF2B5EF4-FFF2-40B4-BE49-F238E27FC236}">
                <a16:creationId xmlns:a16="http://schemas.microsoft.com/office/drawing/2014/main" id="{3A32453C-784D-444E-8254-4B0C5E5F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921" y="1981200"/>
            <a:ext cx="3167242" cy="532800"/>
          </a:xfrm>
          <a:prstGeom prst="wedgeRoundRectCallout">
            <a:avLst>
              <a:gd name="adj1" fmla="val -24723"/>
              <a:gd name="adj2" fmla="val 91420"/>
              <a:gd name="adj3" fmla="val 16667"/>
            </a:avLst>
          </a:prstGeom>
          <a:gradFill flip="none" rotWithShape="1">
            <a:gsLst>
              <a:gs pos="73000">
                <a:schemeClr val="bg1"/>
              </a:gs>
              <a:gs pos="0">
                <a:srgbClr val="00B0F0"/>
              </a:gs>
            </a:gsLst>
            <a:lin ang="5400000" scaled="1"/>
            <a:tileRect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被安全封装的从 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X 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Y 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的内部数据报</a:t>
            </a:r>
          </a:p>
        </p:txBody>
      </p:sp>
      <p:sp>
        <p:nvSpPr>
          <p:cNvPr id="83" name="Text Box 79">
            <a:extLst>
              <a:ext uri="{FF2B5EF4-FFF2-40B4-BE49-F238E27FC236}">
                <a16:creationId xmlns:a16="http://schemas.microsoft.com/office/drawing/2014/main" id="{9487226F-B796-466B-9D6E-08D2D517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837" y="1984305"/>
            <a:ext cx="2726685" cy="531209"/>
          </a:xfrm>
          <a:prstGeom prst="wedgeRoundRectCallout">
            <a:avLst>
              <a:gd name="adj1" fmla="val 16706"/>
              <a:gd name="adj2" fmla="val 93078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源地址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隧道起点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125.1.2.3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目的地址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隧道终点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194.4.5.6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613B5C-78C5-4586-97A1-C9433C3A858B}"/>
              </a:ext>
            </a:extLst>
          </p:cNvPr>
          <p:cNvGrpSpPr/>
          <p:nvPr/>
        </p:nvGrpSpPr>
        <p:grpSpPr>
          <a:xfrm>
            <a:off x="3894008" y="2630674"/>
            <a:ext cx="6413951" cy="1389772"/>
            <a:chOff x="3894008" y="2361348"/>
            <a:chExt cx="6413951" cy="1389772"/>
          </a:xfrm>
        </p:grpSpPr>
        <p:sp>
          <p:nvSpPr>
            <p:cNvPr id="85" name="AutoShape 75">
              <a:extLst>
                <a:ext uri="{FF2B5EF4-FFF2-40B4-BE49-F238E27FC236}">
                  <a16:creationId xmlns:a16="http://schemas.microsoft.com/office/drawing/2014/main" id="{029B9788-D79D-4E95-A9AB-9C2F3E7A4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5479" y="2581719"/>
              <a:ext cx="468244" cy="163605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C6BEFFB3-6B76-452A-B407-24E9A799154D}"/>
                </a:ext>
              </a:extLst>
            </p:cNvPr>
            <p:cNvGrpSpPr/>
            <p:nvPr/>
          </p:nvGrpSpPr>
          <p:grpSpPr>
            <a:xfrm>
              <a:off x="3894008" y="2473344"/>
              <a:ext cx="4137819" cy="1277776"/>
              <a:chOff x="3894008" y="2473344"/>
              <a:chExt cx="4137819" cy="1277776"/>
            </a:xfrm>
          </p:grpSpPr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EA0A961E-D417-4EBF-87CC-804861442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637" y="2473344"/>
                <a:ext cx="2780190" cy="419563"/>
              </a:xfrm>
              <a:prstGeom prst="rect">
                <a:avLst/>
              </a:prstGeom>
              <a:gradFill>
                <a:gsLst>
                  <a:gs pos="0">
                    <a:srgbClr val="00B0F0">
                      <a:alpha val="52000"/>
                    </a:srgbClr>
                  </a:gs>
                  <a:gs pos="50000">
                    <a:schemeClr val="bg1"/>
                  </a:gs>
                  <a:gs pos="100000">
                    <a:srgbClr val="00B0F0">
                      <a:alpha val="64000"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1400" dirty="0">
                    <a:latin typeface="微软雅黑" pitchFamily="34" charset="-122"/>
                    <a:ea typeface="微软雅黑" pitchFamily="34" charset="-122"/>
                  </a:rPr>
                  <a:t>外部数据报的数据部分</a:t>
                </a:r>
              </a:p>
            </p:txBody>
          </p:sp>
          <p:sp>
            <p:nvSpPr>
              <p:cNvPr id="89" name="Rectangle 81">
                <a:extLst>
                  <a:ext uri="{FF2B5EF4-FFF2-40B4-BE49-F238E27FC236}">
                    <a16:creationId xmlns:a16="http://schemas.microsoft.com/office/drawing/2014/main" id="{D9A72737-6B48-4955-B0FA-5B743EF87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010" y="2473344"/>
                <a:ext cx="1357628" cy="41956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0" scaled="1"/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1400" dirty="0">
                    <a:latin typeface="微软雅黑" pitchFamily="34" charset="-122"/>
                    <a:ea typeface="微软雅黑" pitchFamily="34" charset="-122"/>
                  </a:rPr>
                  <a:t>数据报首部</a:t>
                </a:r>
              </a:p>
            </p:txBody>
          </p:sp>
          <p:sp>
            <p:nvSpPr>
              <p:cNvPr id="90" name="右大括号 89">
                <a:extLst>
                  <a:ext uri="{FF2B5EF4-FFF2-40B4-BE49-F238E27FC236}">
                    <a16:creationId xmlns:a16="http://schemas.microsoft.com/office/drawing/2014/main" id="{832F9598-898B-439F-B137-35A05A71990A}"/>
                  </a:ext>
                </a:extLst>
              </p:cNvPr>
              <p:cNvSpPr/>
              <p:nvPr/>
            </p:nvSpPr>
            <p:spPr>
              <a:xfrm rot="5400000">
                <a:off x="5738817" y="1084065"/>
                <a:ext cx="448199" cy="4137817"/>
              </a:xfrm>
              <a:prstGeom prst="rightBrace">
                <a:avLst>
                  <a:gd name="adj1" fmla="val 47745"/>
                  <a:gd name="adj2" fmla="val 52511"/>
                </a:avLst>
              </a:prstGeom>
              <a:ln>
                <a:solidFill>
                  <a:srgbClr val="BB1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5367B99-65FC-4162-9877-00939723F767}"/>
                  </a:ext>
                </a:extLst>
              </p:cNvPr>
              <p:cNvSpPr/>
              <p:nvPr/>
            </p:nvSpPr>
            <p:spPr>
              <a:xfrm>
                <a:off x="5843591" y="3345875"/>
                <a:ext cx="224700" cy="405245"/>
              </a:xfrm>
              <a:custGeom>
                <a:avLst/>
                <a:gdLst>
                  <a:gd name="connsiteX0" fmla="*/ 27273 w 224700"/>
                  <a:gd name="connsiteY0" fmla="*/ 0 h 405245"/>
                  <a:gd name="connsiteX1" fmla="*/ 16882 w 224700"/>
                  <a:gd name="connsiteY1" fmla="*/ 218209 h 405245"/>
                  <a:gd name="connsiteX2" fmla="*/ 224700 w 224700"/>
                  <a:gd name="connsiteY2" fmla="*/ 405245 h 4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700" h="405245">
                    <a:moveTo>
                      <a:pt x="27273" y="0"/>
                    </a:moveTo>
                    <a:cubicBezTo>
                      <a:pt x="5625" y="75334"/>
                      <a:pt x="-16022" y="150668"/>
                      <a:pt x="16882" y="218209"/>
                    </a:cubicBezTo>
                    <a:cubicBezTo>
                      <a:pt x="49786" y="285750"/>
                      <a:pt x="137243" y="345497"/>
                      <a:pt x="224700" y="405245"/>
                    </a:cubicBezTo>
                  </a:path>
                </a:pathLst>
              </a:custGeom>
              <a:noFill/>
              <a:ln w="38100">
                <a:solidFill>
                  <a:srgbClr val="BB159B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4AAF843-3294-440A-AF07-26341A69DC76}"/>
                </a:ext>
              </a:extLst>
            </p:cNvPr>
            <p:cNvSpPr txBox="1"/>
            <p:nvPr/>
          </p:nvSpPr>
          <p:spPr>
            <a:xfrm>
              <a:off x="8393257" y="2361348"/>
              <a:ext cx="1914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公共网络上看到的被隧道封装后的数据报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BD1008A-BB29-45BE-A42C-D4314F6A2BDA}"/>
              </a:ext>
            </a:extLst>
          </p:cNvPr>
          <p:cNvSpPr txBox="1"/>
          <p:nvPr/>
        </p:nvSpPr>
        <p:spPr>
          <a:xfrm>
            <a:off x="6096000" y="3987376"/>
            <a:ext cx="783080" cy="307777"/>
          </a:xfrm>
          <a:prstGeom prst="rect">
            <a:avLst/>
          </a:prstGeom>
          <a:gradFill flip="none" rotWithShape="1">
            <a:gsLst>
              <a:gs pos="100000">
                <a:srgbClr val="FFFF00">
                  <a:tint val="44500"/>
                  <a:satMod val="160000"/>
                  <a:alpha val="61000"/>
                </a:srgbClr>
              </a:gs>
              <a:gs pos="6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33970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87 -0.00255 L -1.25E-6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1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79E37-2EC0-4F63-B136-19CFFBE1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的安全性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75722-7C74-4908-88E1-7198D6EB7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E1FDA2EA-4179-4943-B727-C9951CD59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3150" y="2719388"/>
            <a:ext cx="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37AEDCD-0F9D-420E-B618-12EA3B416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5226050"/>
            <a:ext cx="108108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BB77D238-CDFA-4E4E-ADB2-0286D8B53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7" y="2660650"/>
            <a:ext cx="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E5DC9B6-BB38-45E8-91A4-0F72B0316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7" y="5226050"/>
            <a:ext cx="96043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8FC8C3B2-6B3D-436A-974F-188DF89F42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52800" y="5106988"/>
          <a:ext cx="6588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文档" r:id="rId3" imgW="886320" imgH="937800" progId="Word.Document.8">
                  <p:embed/>
                </p:oleObj>
              </mc:Choice>
              <mc:Fallback>
                <p:oleObj name="文档" r:id="rId3" imgW="886320" imgH="937800" progId="Word.Document.8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8FC8C3B2-6B3D-436A-974F-188DF89F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6988"/>
                        <a:ext cx="6588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24FDDB39-06CB-4618-8AB3-B87E0B9A24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632825" y="5046663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文档" r:id="rId5" imgW="886320" imgH="937800" progId="Word.Document.8">
                  <p:embed/>
                </p:oleObj>
              </mc:Choice>
              <mc:Fallback>
                <p:oleObj name="文档" r:id="rId5" imgW="886320" imgH="937800" progId="Word.Document.8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24FDDB39-06CB-4618-8AB3-B87E0B9A2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825" y="5046663"/>
                        <a:ext cx="660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2">
            <a:extLst>
              <a:ext uri="{FF2B5EF4-FFF2-40B4-BE49-F238E27FC236}">
                <a16:creationId xmlns:a16="http://schemas.microsoft.com/office/drawing/2014/main" id="{19048360-F5F6-4B04-A167-83A4E659B6AC}"/>
              </a:ext>
            </a:extLst>
          </p:cNvPr>
          <p:cNvGrpSpPr>
            <a:grpSpLocks/>
          </p:cNvGrpSpPr>
          <p:nvPr/>
        </p:nvGrpSpPr>
        <p:grpSpPr bwMode="auto">
          <a:xfrm>
            <a:off x="7873314" y="1594651"/>
            <a:ext cx="2432263" cy="1381125"/>
            <a:chOff x="1152" y="1824"/>
            <a:chExt cx="1200" cy="1104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5F0D87C0-7A0B-405E-8CA1-7A717711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24"/>
              <a:ext cx="1200" cy="1104"/>
            </a:xfrm>
            <a:prstGeom prst="ellipse">
              <a:avLst/>
            </a:prstGeom>
            <a:noFill/>
            <a:ln w="38100" cmpd="dbl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BDC763B-3B13-41FE-934D-20CF77AF4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343"/>
              <a:ext cx="0" cy="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48827283-808E-4C8E-BFB3-2F5658A9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2321"/>
              <a:ext cx="0" cy="11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6FD6DE2-857E-4D16-B9D7-7073EC900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21"/>
              <a:ext cx="0" cy="11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2433A8C-ECD5-498B-90CD-E9790E167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360"/>
              <a:ext cx="0" cy="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18">
              <a:extLst>
                <a:ext uri="{FF2B5EF4-FFF2-40B4-BE49-F238E27FC236}">
                  <a16:creationId xmlns:a16="http://schemas.microsoft.com/office/drawing/2014/main" id="{2E0273CF-B072-45B7-A33F-C4B67FF7CF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" y="2191"/>
              <a:ext cx="15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aphicFrame>
          <p:nvGraphicFramePr>
            <p:cNvPr id="18" name="Object 19">
              <a:extLst>
                <a:ext uri="{FF2B5EF4-FFF2-40B4-BE49-F238E27FC236}">
                  <a16:creationId xmlns:a16="http://schemas.microsoft.com/office/drawing/2014/main" id="{47397D44-E038-4596-8210-529A9FDFA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2060"/>
            <a:ext cx="1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0" name="Clip" r:id="rId7" imgW="2734920" imgH="3825360" progId="MS_ClipArt_Gallery.5">
                    <p:embed/>
                  </p:oleObj>
                </mc:Choice>
                <mc:Fallback>
                  <p:oleObj name="Clip" r:id="rId7" imgW="2734920" imgH="3825360" progId="MS_ClipArt_Gallery.5">
                    <p:embed/>
                    <p:pic>
                      <p:nvPicPr>
                        <p:cNvPr id="18" name="Object 19">
                          <a:extLst>
                            <a:ext uri="{FF2B5EF4-FFF2-40B4-BE49-F238E27FC236}">
                              <a16:creationId xmlns:a16="http://schemas.microsoft.com/office/drawing/2014/main" id="{47397D44-E038-4596-8210-529A9FDFA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2060"/>
                          <a:ext cx="1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20">
              <a:extLst>
                <a:ext uri="{FF2B5EF4-FFF2-40B4-BE49-F238E27FC236}">
                  <a16:creationId xmlns:a16="http://schemas.microsoft.com/office/drawing/2014/main" id="{ECE8777D-243F-46B3-82A0-5C52BF38B4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191"/>
              <a:ext cx="15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0" name="Picture 21">
              <a:extLst>
                <a:ext uri="{FF2B5EF4-FFF2-40B4-BE49-F238E27FC236}">
                  <a16:creationId xmlns:a16="http://schemas.microsoft.com/office/drawing/2014/main" id="{592CFD3F-C00C-4C38-AF50-8FB7E445C6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" y="2208"/>
              <a:ext cx="265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2">
              <a:extLst>
                <a:ext uri="{FF2B5EF4-FFF2-40B4-BE49-F238E27FC236}">
                  <a16:creationId xmlns:a16="http://schemas.microsoft.com/office/drawing/2014/main" id="{9CC0D0CE-AE0E-4ACD-9147-7E05F32A77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2496"/>
              <a:ext cx="11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9306F72-37F0-445A-A099-FE8749D5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958"/>
              <a:ext cx="502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分支机构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47912BEF-A576-4910-81F2-14B323CDA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431"/>
              <a:ext cx="0" cy="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BAA6C10-EB7A-4B44-908D-C80F9FD1B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2448"/>
              <a:ext cx="80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5" name="Object 26">
              <a:extLst>
                <a:ext uri="{FF2B5EF4-FFF2-40B4-BE49-F238E27FC236}">
                  <a16:creationId xmlns:a16="http://schemas.microsoft.com/office/drawing/2014/main" id="{A725A304-4BB2-4320-A3F1-21182C8570D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83" y="2544"/>
            <a:ext cx="2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1" name="剪辑" r:id="rId11" imgW="1012680" imgH="809280" progId="MS_ClipArt_Gallery.2">
                    <p:embed/>
                  </p:oleObj>
                </mc:Choice>
                <mc:Fallback>
                  <p:oleObj name="剪辑" r:id="rId11" imgW="1012680" imgH="809280" progId="MS_ClipArt_Gallery.2">
                    <p:embed/>
                    <p:pic>
                      <p:nvPicPr>
                        <p:cNvPr id="25" name="Object 26">
                          <a:extLst>
                            <a:ext uri="{FF2B5EF4-FFF2-40B4-BE49-F238E27FC236}">
                              <a16:creationId xmlns:a16="http://schemas.microsoft.com/office/drawing/2014/main" id="{A725A304-4BB2-4320-A3F1-21182C8570D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2544"/>
                          <a:ext cx="2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9D194D3-27A0-4A4D-90B5-4445ACE87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28">
            <a:extLst>
              <a:ext uri="{FF2B5EF4-FFF2-40B4-BE49-F238E27FC236}">
                <a16:creationId xmlns:a16="http://schemas.microsoft.com/office/drawing/2014/main" id="{2099666D-4EBF-415C-A129-5DAE60F2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71" y="5407025"/>
            <a:ext cx="1406991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C75A9922-7F47-44A6-9D91-356F31DBF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41" y="5419720"/>
            <a:ext cx="1514699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grpSp>
        <p:nvGrpSpPr>
          <p:cNvPr id="29" name="Group 30">
            <a:extLst>
              <a:ext uri="{FF2B5EF4-FFF2-40B4-BE49-F238E27FC236}">
                <a16:creationId xmlns:a16="http://schemas.microsoft.com/office/drawing/2014/main" id="{300659F2-03FE-4E3F-B18B-B31040DA1FE1}"/>
              </a:ext>
            </a:extLst>
          </p:cNvPr>
          <p:cNvGrpSpPr>
            <a:grpSpLocks/>
          </p:cNvGrpSpPr>
          <p:nvPr/>
        </p:nvGrpSpPr>
        <p:grpSpPr bwMode="auto">
          <a:xfrm>
            <a:off x="2698851" y="1639888"/>
            <a:ext cx="2286200" cy="1379537"/>
            <a:chOff x="1152" y="1824"/>
            <a:chExt cx="1200" cy="1104"/>
          </a:xfrm>
        </p:grpSpPr>
        <p:sp>
          <p:nvSpPr>
            <p:cNvPr id="30" name="Oval 31">
              <a:extLst>
                <a:ext uri="{FF2B5EF4-FFF2-40B4-BE49-F238E27FC236}">
                  <a16:creationId xmlns:a16="http://schemas.microsoft.com/office/drawing/2014/main" id="{047A452A-FFB2-4850-A822-3C01B154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24"/>
              <a:ext cx="1200" cy="1104"/>
            </a:xfrm>
            <a:prstGeom prst="ellipse">
              <a:avLst/>
            </a:prstGeom>
            <a:noFill/>
            <a:ln w="38100" cmpd="dbl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DF06C7B-4EDD-465F-9374-8266E206B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343"/>
              <a:ext cx="0" cy="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69518BB-A463-43AC-ACB6-02E2E0120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2321"/>
              <a:ext cx="0" cy="11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1E87B3C7-94BB-43FA-BC56-1226505D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21"/>
              <a:ext cx="0" cy="11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8CE8DC0-746E-45B3-9CDF-4D2813F7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360"/>
              <a:ext cx="0" cy="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36">
              <a:extLst>
                <a:ext uri="{FF2B5EF4-FFF2-40B4-BE49-F238E27FC236}">
                  <a16:creationId xmlns:a16="http://schemas.microsoft.com/office/drawing/2014/main" id="{73B6DDEC-6A2F-4CB0-B015-0CDA788295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" y="2191"/>
              <a:ext cx="15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aphicFrame>
          <p:nvGraphicFramePr>
            <p:cNvPr id="36" name="Object 37">
              <a:extLst>
                <a:ext uri="{FF2B5EF4-FFF2-40B4-BE49-F238E27FC236}">
                  <a16:creationId xmlns:a16="http://schemas.microsoft.com/office/drawing/2014/main" id="{67E9F412-E01E-408E-9B3F-6E81F99098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2060"/>
            <a:ext cx="1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2" name="Clip" r:id="rId13" imgW="2734920" imgH="3825360" progId="MS_ClipArt_Gallery.5">
                    <p:embed/>
                  </p:oleObj>
                </mc:Choice>
                <mc:Fallback>
                  <p:oleObj name="Clip" r:id="rId13" imgW="2734920" imgH="3825360" progId="MS_ClipArt_Gallery.5">
                    <p:embed/>
                    <p:pic>
                      <p:nvPicPr>
                        <p:cNvPr id="36" name="Object 37">
                          <a:extLst>
                            <a:ext uri="{FF2B5EF4-FFF2-40B4-BE49-F238E27FC236}">
                              <a16:creationId xmlns:a16="http://schemas.microsoft.com/office/drawing/2014/main" id="{67E9F412-E01E-408E-9B3F-6E81F99098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2060"/>
                          <a:ext cx="1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7" name="Picture 38">
              <a:extLst>
                <a:ext uri="{FF2B5EF4-FFF2-40B4-BE49-F238E27FC236}">
                  <a16:creationId xmlns:a16="http://schemas.microsoft.com/office/drawing/2014/main" id="{4C86A506-36B2-417A-B5D7-BC1DBEACA8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191"/>
              <a:ext cx="15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" name="Picture 39">
              <a:extLst>
                <a:ext uri="{FF2B5EF4-FFF2-40B4-BE49-F238E27FC236}">
                  <a16:creationId xmlns:a16="http://schemas.microsoft.com/office/drawing/2014/main" id="{B7E288FA-2D16-4C61-B237-B077AAE1C0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" y="2208"/>
              <a:ext cx="265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0">
              <a:extLst>
                <a:ext uri="{FF2B5EF4-FFF2-40B4-BE49-F238E27FC236}">
                  <a16:creationId xmlns:a16="http://schemas.microsoft.com/office/drawing/2014/main" id="{10A7E60A-647D-4DAD-AF38-16E3CB3532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2496"/>
              <a:ext cx="11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CF48E05-8478-4859-ABE6-D3180241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934"/>
              <a:ext cx="502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总部</a:t>
              </a: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7B9FBDED-1D48-4189-8750-A736C214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431"/>
              <a:ext cx="0" cy="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6E3327B-59B6-44ED-AC51-01C9D9BD8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2448"/>
              <a:ext cx="80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3" name="Object 44">
              <a:extLst>
                <a:ext uri="{FF2B5EF4-FFF2-40B4-BE49-F238E27FC236}">
                  <a16:creationId xmlns:a16="http://schemas.microsoft.com/office/drawing/2014/main" id="{059EC0E5-5211-424B-A2EE-417134A0068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76" y="2544"/>
            <a:ext cx="2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3" name="剪辑" r:id="rId14" imgW="1012680" imgH="809280" progId="MS_ClipArt_Gallery.2">
                    <p:embed/>
                  </p:oleObj>
                </mc:Choice>
                <mc:Fallback>
                  <p:oleObj name="剪辑" r:id="rId14" imgW="1012680" imgH="809280" progId="MS_ClipArt_Gallery.2">
                    <p:embed/>
                    <p:pic>
                      <p:nvPicPr>
                        <p:cNvPr id="43" name="Object 44">
                          <a:extLst>
                            <a:ext uri="{FF2B5EF4-FFF2-40B4-BE49-F238E27FC236}">
                              <a16:creationId xmlns:a16="http://schemas.microsoft.com/office/drawing/2014/main" id="{059EC0E5-5211-424B-A2EE-417134A0068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44"/>
                          <a:ext cx="2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EDFE3BA0-A482-4B76-B4F8-DB0F4F96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Line 46">
            <a:extLst>
              <a:ext uri="{FF2B5EF4-FFF2-40B4-BE49-F238E27FC236}">
                <a16:creationId xmlns:a16="http://schemas.microsoft.com/office/drawing/2014/main" id="{0FFBC314-6C84-4ECA-A575-8D411A294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719388"/>
            <a:ext cx="0" cy="24003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C1D5FCAD-70D7-485F-BEF6-57B6CF3E8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5226050"/>
            <a:ext cx="4621213" cy="0"/>
          </a:xfrm>
          <a:prstGeom prst="line">
            <a:avLst/>
          </a:prstGeom>
          <a:noFill/>
          <a:ln w="57150">
            <a:pattFill prst="sphere">
              <a:fgClr>
                <a:srgbClr val="6666FF"/>
              </a:fgClr>
              <a:bgClr>
                <a:schemeClr val="hlink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0D2BC959-DDA3-4705-AC98-F9814B69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088" y="4219575"/>
            <a:ext cx="3600450" cy="288155"/>
          </a:xfrm>
          <a:prstGeom prst="rect">
            <a:avLst/>
          </a:prstGeom>
          <a:noFill/>
          <a:ln w="19050" cmpd="thinThick">
            <a:solidFill>
              <a:srgbClr val="D5D5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隧道只需定义在两边的网关上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153609AF-5722-4740-97AF-FC0DEF666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7954" y="4505331"/>
            <a:ext cx="493711" cy="700075"/>
          </a:xfrm>
          <a:prstGeom prst="line">
            <a:avLst/>
          </a:prstGeom>
          <a:noFill/>
          <a:ln w="19050" cmpd="tri">
            <a:solidFill>
              <a:srgbClr val="D5D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BAD8B1D8-B8EC-4C34-AB27-84510C704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37" y="2660650"/>
            <a:ext cx="0" cy="24003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53">
            <a:extLst>
              <a:ext uri="{FF2B5EF4-FFF2-40B4-BE49-F238E27FC236}">
                <a16:creationId xmlns:a16="http://schemas.microsoft.com/office/drawing/2014/main" id="{936518BA-8516-4990-91C1-15A1920C32D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4979987" cy="1919288"/>
            <a:chOff x="768" y="1968"/>
            <a:chExt cx="3984" cy="1536"/>
          </a:xfrm>
        </p:grpSpPr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6DC25CF9-2D37-4BF3-BAA7-1D253430A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144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61053895-0B53-4F19-9AB2-F9D3902D0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1488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Line 56">
            <a:extLst>
              <a:ext uri="{FF2B5EF4-FFF2-40B4-BE49-F238E27FC236}">
                <a16:creationId xmlns:a16="http://schemas.microsoft.com/office/drawing/2014/main" id="{7BAAC96A-B2A7-4CD3-B1FF-EB687C833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979863"/>
            <a:ext cx="4979987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00039E6E-CB42-4C05-A057-448D8390F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60763"/>
            <a:ext cx="4979987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CF28C825-CECB-467D-BDB9-3DB8D958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970" y="3645402"/>
            <a:ext cx="4888800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数据在这一段是认证的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98CCA419-7CAC-4464-A60F-415D97E0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270" y="3222590"/>
            <a:ext cx="4888529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数据在这一段是加密的</a:t>
            </a:r>
          </a:p>
        </p:txBody>
      </p:sp>
      <p:pic>
        <p:nvPicPr>
          <p:cNvPr id="57" name="Picture 60">
            <a:extLst>
              <a:ext uri="{FF2B5EF4-FFF2-40B4-BE49-F238E27FC236}">
                <a16:creationId xmlns:a16="http://schemas.microsoft.com/office/drawing/2014/main" id="{649C0805-64D3-42F6-8CFF-D9872C39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4760913"/>
            <a:ext cx="4937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 Box 61">
            <a:extLst>
              <a:ext uri="{FF2B5EF4-FFF2-40B4-BE49-F238E27FC236}">
                <a16:creationId xmlns:a16="http://schemas.microsoft.com/office/drawing/2014/main" id="{FBEDF4A4-DFF2-4538-9432-3D2A501E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423" y="5414962"/>
            <a:ext cx="634997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</a:p>
        </p:txBody>
      </p:sp>
      <p:pic>
        <p:nvPicPr>
          <p:cNvPr id="59" name="Picture 62">
            <a:extLst>
              <a:ext uri="{FF2B5EF4-FFF2-40B4-BE49-F238E27FC236}">
                <a16:creationId xmlns:a16="http://schemas.microsoft.com/office/drawing/2014/main" id="{45836ABB-EED8-4A04-A32B-38DE0BDF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7" y="4819650"/>
            <a:ext cx="493713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 Box 63">
            <a:extLst>
              <a:ext uri="{FF2B5EF4-FFF2-40B4-BE49-F238E27FC236}">
                <a16:creationId xmlns:a16="http://schemas.microsoft.com/office/drawing/2014/main" id="{3888B386-8106-4D84-B75D-780501B4F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857" y="5470063"/>
            <a:ext cx="539750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</a:p>
        </p:txBody>
      </p:sp>
      <p:sp>
        <p:nvSpPr>
          <p:cNvPr id="61" name="Line 49">
            <a:extLst>
              <a:ext uri="{FF2B5EF4-FFF2-40B4-BE49-F238E27FC236}">
                <a16:creationId xmlns:a16="http://schemas.microsoft.com/office/drawing/2014/main" id="{C76E09FE-6E6B-4951-93B8-DAE5A3625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3538" y="4521036"/>
            <a:ext cx="586190" cy="620076"/>
          </a:xfrm>
          <a:prstGeom prst="line">
            <a:avLst/>
          </a:prstGeom>
          <a:noFill/>
          <a:ln w="19050" cmpd="tri">
            <a:solidFill>
              <a:srgbClr val="D5D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Box 48">
            <a:extLst>
              <a:ext uri="{FF2B5EF4-FFF2-40B4-BE49-F238E27FC236}">
                <a16:creationId xmlns:a16="http://schemas.microsoft.com/office/drawing/2014/main" id="{AFE27191-E95C-49A1-9EB0-BD36DA7B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976" y="5800293"/>
            <a:ext cx="2743200" cy="288155"/>
          </a:xfrm>
          <a:prstGeom prst="rect">
            <a:avLst/>
          </a:prstGeom>
          <a:noFill/>
          <a:ln w="19050" cmpd="thinThick">
            <a:solidFill>
              <a:srgbClr val="D5D5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网关必须支持隧道的承载协议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49">
            <a:extLst>
              <a:ext uri="{FF2B5EF4-FFF2-40B4-BE49-F238E27FC236}">
                <a16:creationId xmlns:a16="http://schemas.microsoft.com/office/drawing/2014/main" id="{39B8BFF6-7994-44ED-B7BD-C834B617A4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0678" y="5405437"/>
            <a:ext cx="121297" cy="394856"/>
          </a:xfrm>
          <a:prstGeom prst="line">
            <a:avLst/>
          </a:prstGeom>
          <a:noFill/>
          <a:ln w="19050" cmpd="tri">
            <a:solidFill>
              <a:srgbClr val="D5D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49">
            <a:extLst>
              <a:ext uri="{FF2B5EF4-FFF2-40B4-BE49-F238E27FC236}">
                <a16:creationId xmlns:a16="http://schemas.microsoft.com/office/drawing/2014/main" id="{E9378872-9501-4647-A6CD-A43836E37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9135" y="5427149"/>
            <a:ext cx="121298" cy="394854"/>
          </a:xfrm>
          <a:prstGeom prst="line">
            <a:avLst/>
          </a:prstGeom>
          <a:noFill/>
          <a:ln w="19050" cmpd="tri">
            <a:solidFill>
              <a:srgbClr val="D5D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6">
            <a:extLst>
              <a:ext uri="{FF2B5EF4-FFF2-40B4-BE49-F238E27FC236}">
                <a16:creationId xmlns:a16="http://schemas.microsoft.com/office/drawing/2014/main" id="{A62474D8-9E6F-4A07-BE24-C7BDBD416876}"/>
              </a:ext>
            </a:extLst>
          </p:cNvPr>
          <p:cNvGrpSpPr>
            <a:grpSpLocks/>
          </p:cNvGrpSpPr>
          <p:nvPr/>
        </p:nvGrpSpPr>
        <p:grpSpPr bwMode="auto">
          <a:xfrm>
            <a:off x="5459169" y="4892285"/>
            <a:ext cx="1669966" cy="668108"/>
            <a:chOff x="1917" y="2805"/>
            <a:chExt cx="1981" cy="975"/>
          </a:xfrm>
        </p:grpSpPr>
        <p:pic>
          <p:nvPicPr>
            <p:cNvPr id="66" name="Picture 7">
              <a:extLst>
                <a:ext uri="{FF2B5EF4-FFF2-40B4-BE49-F238E27FC236}">
                  <a16:creationId xmlns:a16="http://schemas.microsoft.com/office/drawing/2014/main" id="{E8734DBF-6E56-4341-92F7-B4D70896AC3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" y="2805"/>
              <a:ext cx="1981" cy="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7" name="Text Box 8">
              <a:extLst>
                <a:ext uri="{FF2B5EF4-FFF2-40B4-BE49-F238E27FC236}">
                  <a16:creationId xmlns:a16="http://schemas.microsoft.com/office/drawing/2014/main" id="{ED728D74-707F-4111-9D6D-99D761A3F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3081"/>
              <a:ext cx="160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007" tIns="36004" rIns="72007" bIns="36004">
              <a:spAutoFit/>
            </a:bodyPr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510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9E756-D35A-4592-9653-595FDD7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的安全性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D7AED-B1FB-450E-BF12-D957623B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VPN</a:t>
            </a:r>
            <a:r>
              <a:rPr lang="zh-CN" altLang="en-US" sz="2000" dirty="0"/>
              <a:t>对数据</a:t>
            </a:r>
            <a:r>
              <a:rPr lang="zh-CN" altLang="en-US" sz="2000" dirty="0">
                <a:solidFill>
                  <a:srgbClr val="C00000"/>
                </a:solidFill>
              </a:rPr>
              <a:t>机密性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C00000"/>
                </a:solidFill>
              </a:rPr>
              <a:t>完整性</a:t>
            </a:r>
            <a:r>
              <a:rPr lang="zh-CN" altLang="en-US" sz="2000" dirty="0"/>
              <a:t>的保护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08DC9-8653-4AA5-BC39-CE092DD3B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D164A793-5A24-4247-BA42-7D34F936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121" y="3391045"/>
            <a:ext cx="1019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173E232-C239-4663-94DA-36E5884CA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519" y="4656979"/>
            <a:ext cx="1279159" cy="97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8060F04-4761-4C32-8C96-254092CB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072" y="2141148"/>
            <a:ext cx="1609789" cy="3603365"/>
          </a:xfrm>
          <a:prstGeom prst="rect">
            <a:avLst/>
          </a:prstGeom>
          <a:solidFill>
            <a:srgbClr val="FFFFEB"/>
          </a:solidFill>
          <a:ln w="5715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2007" tIns="36004" rIns="72007" bIns="36004" anchor="ctr"/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endParaRPr kumimoji="0"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3000"/>
              </a:lnSpc>
              <a:spcBef>
                <a:spcPct val="25000"/>
              </a:spcBef>
            </a:pPr>
            <a:r>
              <a:rPr kumimoji="0"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内部子网</a:t>
            </a: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95153D64-6F6B-43E3-A26F-1E694CB0DEA5}"/>
              </a:ext>
            </a:extLst>
          </p:cNvPr>
          <p:cNvGrpSpPr>
            <a:grpSpLocks/>
          </p:cNvGrpSpPr>
          <p:nvPr/>
        </p:nvGrpSpPr>
        <p:grpSpPr bwMode="auto">
          <a:xfrm>
            <a:off x="1884556" y="3968626"/>
            <a:ext cx="839787" cy="545068"/>
            <a:chOff x="288" y="1248"/>
            <a:chExt cx="672" cy="436"/>
          </a:xfrm>
        </p:grpSpPr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2D1196C9-E2FA-4E4E-9A71-2C76FFBD50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" name="Picture 11">
              <a:extLst>
                <a:ext uri="{FF2B5EF4-FFF2-40B4-BE49-F238E27FC236}">
                  <a16:creationId xmlns:a16="http://schemas.microsoft.com/office/drawing/2014/main" id="{A70318CD-D19C-4866-9297-0D0B038E286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389B3C87-35B8-4986-9EA1-7463DAD6F4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BC170377-E83D-43CE-8EA1-D30E9421562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F83FC41-DBDF-4870-9985-2132E65E5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20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816793E-1E0D-45ED-932E-38AEE9969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D4D8E0CD-D5F7-47E6-8A68-D14807AEF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7B179F2-9896-487B-BDB3-29F6585DA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410B3A6-A7D2-492D-BFC3-1A41D977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" y="132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C3ABBC1-0A14-49AB-9371-2EE9ACDD0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248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6820915-D45C-419B-9B8B-E4C9F046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40"/>
              <a:ext cx="52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3000"/>
                </a:lnSpc>
                <a:spcBef>
                  <a:spcPct val="25000"/>
                </a:spcBef>
              </a:pPr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管理子网</a:t>
              </a: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3D7F58CC-886E-469A-B335-ED6FF641F8F7}"/>
              </a:ext>
            </a:extLst>
          </p:cNvPr>
          <p:cNvGrpSpPr>
            <a:grpSpLocks/>
          </p:cNvGrpSpPr>
          <p:nvPr/>
        </p:nvGrpSpPr>
        <p:grpSpPr bwMode="auto">
          <a:xfrm>
            <a:off x="1865063" y="3196915"/>
            <a:ext cx="839787" cy="535067"/>
            <a:chOff x="288" y="1248"/>
            <a:chExt cx="672" cy="428"/>
          </a:xfrm>
        </p:grpSpPr>
        <p:pic>
          <p:nvPicPr>
            <p:cNvPr id="21" name="Picture 23">
              <a:extLst>
                <a:ext uri="{FF2B5EF4-FFF2-40B4-BE49-F238E27FC236}">
                  <a16:creationId xmlns:a16="http://schemas.microsoft.com/office/drawing/2014/main" id="{CCA23B8B-B8BE-46A7-B0F7-1071D948B6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2" name="Picture 24">
              <a:extLst>
                <a:ext uri="{FF2B5EF4-FFF2-40B4-BE49-F238E27FC236}">
                  <a16:creationId xmlns:a16="http://schemas.microsoft.com/office/drawing/2014/main" id="{B1E00AEF-70A9-4C35-A3E7-C1510125EC8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3" name="Picture 25">
              <a:extLst>
                <a:ext uri="{FF2B5EF4-FFF2-40B4-BE49-F238E27FC236}">
                  <a16:creationId xmlns:a16="http://schemas.microsoft.com/office/drawing/2014/main" id="{C5502592-21C1-4107-A8F9-749B4C0163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4" name="Picture 26">
              <a:extLst>
                <a:ext uri="{FF2B5EF4-FFF2-40B4-BE49-F238E27FC236}">
                  <a16:creationId xmlns:a16="http://schemas.microsoft.com/office/drawing/2014/main" id="{7862F474-6D81-4D9F-B687-86A0B2E1441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B78EF244-761D-4657-AB87-3F7DF21B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20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D6E04167-8FEF-47D6-A289-BB88FAA5F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5186D5C8-0689-4259-B086-239F5B265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9F6FE700-A416-46A4-841C-C906E67A0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457F3D7D-AA3F-4F67-BD67-AFB92AD1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" y="132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6A44878A-21CA-4EEA-879D-2AECE3911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248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1C96AF06-DF9C-4384-A69C-A70E28CE2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532"/>
              <a:ext cx="52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3000"/>
                </a:lnSpc>
                <a:spcBef>
                  <a:spcPct val="25000"/>
                </a:spcBef>
              </a:pPr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一般子网</a:t>
              </a:r>
            </a:p>
          </p:txBody>
        </p:sp>
      </p:grpSp>
      <p:grpSp>
        <p:nvGrpSpPr>
          <p:cNvPr id="32" name="Group 35">
            <a:extLst>
              <a:ext uri="{FF2B5EF4-FFF2-40B4-BE49-F238E27FC236}">
                <a16:creationId xmlns:a16="http://schemas.microsoft.com/office/drawing/2014/main" id="{72066D6B-0514-453E-A62B-B53FCF097A2B}"/>
              </a:ext>
            </a:extLst>
          </p:cNvPr>
          <p:cNvGrpSpPr>
            <a:grpSpLocks/>
          </p:cNvGrpSpPr>
          <p:nvPr/>
        </p:nvGrpSpPr>
        <p:grpSpPr bwMode="auto">
          <a:xfrm>
            <a:off x="1897506" y="2421874"/>
            <a:ext cx="839787" cy="523815"/>
            <a:chOff x="288" y="1248"/>
            <a:chExt cx="672" cy="419"/>
          </a:xfrm>
        </p:grpSpPr>
        <p:pic>
          <p:nvPicPr>
            <p:cNvPr id="33" name="Picture 36">
              <a:extLst>
                <a:ext uri="{FF2B5EF4-FFF2-40B4-BE49-F238E27FC236}">
                  <a16:creationId xmlns:a16="http://schemas.microsoft.com/office/drawing/2014/main" id="{7BC3AD17-B08C-4A19-81BD-988E08977D4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4" name="Picture 37">
              <a:extLst>
                <a:ext uri="{FF2B5EF4-FFF2-40B4-BE49-F238E27FC236}">
                  <a16:creationId xmlns:a16="http://schemas.microsoft.com/office/drawing/2014/main" id="{2FB22338-DA97-4868-B490-F2D69F65FB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5" name="Picture 38">
              <a:extLst>
                <a:ext uri="{FF2B5EF4-FFF2-40B4-BE49-F238E27FC236}">
                  <a16:creationId xmlns:a16="http://schemas.microsoft.com/office/drawing/2014/main" id="{0EA243F2-99B9-44E7-9127-2646E5C222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" name="Picture 39">
              <a:extLst>
                <a:ext uri="{FF2B5EF4-FFF2-40B4-BE49-F238E27FC236}">
                  <a16:creationId xmlns:a16="http://schemas.microsoft.com/office/drawing/2014/main" id="{2976F709-DBBE-46A1-AEA1-FE69A076DC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7CE064D6-3B53-43C3-A2E2-B53F70B9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20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4F3477E8-7797-4186-90CA-335FE1D3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18229CD6-7175-4A50-8270-4AD316270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1727891-4BF1-410C-99A9-9C7C71B78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BE571464-AA8D-4604-863B-3C3678674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" y="132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EC344062-BF70-48BC-9208-65227CF3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248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677DB5C9-74C8-4337-B4B8-168EA2C3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1523"/>
              <a:ext cx="52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3000"/>
                </a:lnSpc>
                <a:spcBef>
                  <a:spcPct val="25000"/>
                </a:spcBef>
              </a:pPr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服务子网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Line 49">
            <a:extLst>
              <a:ext uri="{FF2B5EF4-FFF2-40B4-BE49-F238E27FC236}">
                <a16:creationId xmlns:a16="http://schemas.microsoft.com/office/drawing/2014/main" id="{E51ED504-FEBE-447E-9642-0BFBADEA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63" y="4055437"/>
            <a:ext cx="4206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50">
            <a:extLst>
              <a:ext uri="{FF2B5EF4-FFF2-40B4-BE49-F238E27FC236}">
                <a16:creationId xmlns:a16="http://schemas.microsoft.com/office/drawing/2014/main" id="{2394AB50-ED02-4F16-B8DB-C4E673511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63" y="3293264"/>
            <a:ext cx="776311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2">
            <a:extLst>
              <a:ext uri="{FF2B5EF4-FFF2-40B4-BE49-F238E27FC236}">
                <a16:creationId xmlns:a16="http://schemas.microsoft.com/office/drawing/2014/main" id="{45371B37-4BB6-49FB-B42C-C5CFA6098B08}"/>
              </a:ext>
            </a:extLst>
          </p:cNvPr>
          <p:cNvGrpSpPr>
            <a:grpSpLocks/>
          </p:cNvGrpSpPr>
          <p:nvPr/>
        </p:nvGrpSpPr>
        <p:grpSpPr bwMode="auto">
          <a:xfrm>
            <a:off x="1879752" y="4772439"/>
            <a:ext cx="841375" cy="576322"/>
            <a:chOff x="288" y="1248"/>
            <a:chExt cx="672" cy="461"/>
          </a:xfrm>
        </p:grpSpPr>
        <p:pic>
          <p:nvPicPr>
            <p:cNvPr id="47" name="Picture 53">
              <a:extLst>
                <a:ext uri="{FF2B5EF4-FFF2-40B4-BE49-F238E27FC236}">
                  <a16:creationId xmlns:a16="http://schemas.microsoft.com/office/drawing/2014/main" id="{9407A67A-FDA3-44D2-9EAE-8CE02A1E72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8" name="Picture 54">
              <a:extLst>
                <a:ext uri="{FF2B5EF4-FFF2-40B4-BE49-F238E27FC236}">
                  <a16:creationId xmlns:a16="http://schemas.microsoft.com/office/drawing/2014/main" id="{DFB65EAC-391B-49B1-A452-95539E7D75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9" name="Picture 55">
              <a:extLst>
                <a:ext uri="{FF2B5EF4-FFF2-40B4-BE49-F238E27FC236}">
                  <a16:creationId xmlns:a16="http://schemas.microsoft.com/office/drawing/2014/main" id="{28DF1750-5BFF-41BA-8265-C03856DE00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" y="1372"/>
              <a:ext cx="13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0" name="Picture 56">
              <a:extLst>
                <a:ext uri="{FF2B5EF4-FFF2-40B4-BE49-F238E27FC236}">
                  <a16:creationId xmlns:a16="http://schemas.microsoft.com/office/drawing/2014/main" id="{7A937313-4014-424B-AECF-546EDCC053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1372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4A426F12-55B2-4B6D-AD68-2481183DB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20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3782A7EB-D05C-47C3-B36D-3E47F6926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EA246EAB-0381-4FAB-B4C0-041D32B61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60">
              <a:extLst>
                <a:ext uri="{FF2B5EF4-FFF2-40B4-BE49-F238E27FC236}">
                  <a16:creationId xmlns:a16="http://schemas.microsoft.com/office/drawing/2014/main" id="{0B4538FE-50A8-42DD-9B37-50D9405C1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320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61">
              <a:extLst>
                <a:ext uri="{FF2B5EF4-FFF2-40B4-BE49-F238E27FC236}">
                  <a16:creationId xmlns:a16="http://schemas.microsoft.com/office/drawing/2014/main" id="{DC0D5D12-610D-430D-A629-2E08D5AD0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" y="132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63">
              <a:extLst>
                <a:ext uri="{FF2B5EF4-FFF2-40B4-BE49-F238E27FC236}">
                  <a16:creationId xmlns:a16="http://schemas.microsoft.com/office/drawing/2014/main" id="{8726D549-2D2D-4239-B16D-BEF7CC302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248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214060E3-D958-4AF9-AE37-312CC5DBC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1565"/>
              <a:ext cx="52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7" tIns="36004" rIns="72007" bIns="36004" anchor="ctr"/>
            <a:lstStyle>
              <a:lvl1pPr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03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3000"/>
                </a:lnSpc>
                <a:spcBef>
                  <a:spcPct val="25000"/>
                </a:spcBef>
              </a:pPr>
              <a:r>
                <a: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重点子网</a:t>
              </a:r>
            </a:p>
          </p:txBody>
        </p:sp>
      </p:grpSp>
      <p:grpSp>
        <p:nvGrpSpPr>
          <p:cNvPr id="58" name="Group 66">
            <a:extLst>
              <a:ext uri="{FF2B5EF4-FFF2-40B4-BE49-F238E27FC236}">
                <a16:creationId xmlns:a16="http://schemas.microsoft.com/office/drawing/2014/main" id="{07CE1FF2-971A-43D1-ABB2-FFA27FF69787}"/>
              </a:ext>
            </a:extLst>
          </p:cNvPr>
          <p:cNvGrpSpPr>
            <a:grpSpLocks/>
          </p:cNvGrpSpPr>
          <p:nvPr/>
        </p:nvGrpSpPr>
        <p:grpSpPr bwMode="auto">
          <a:xfrm>
            <a:off x="8020474" y="5504070"/>
            <a:ext cx="3016473" cy="972930"/>
            <a:chOff x="4602" y="3301"/>
            <a:chExt cx="2215" cy="677"/>
          </a:xfrm>
        </p:grpSpPr>
        <p:pic>
          <p:nvPicPr>
            <p:cNvPr id="59" name="Picture 67">
              <a:extLst>
                <a:ext uri="{FF2B5EF4-FFF2-40B4-BE49-F238E27FC236}">
                  <a16:creationId xmlns:a16="http://schemas.microsoft.com/office/drawing/2014/main" id="{6E87ECF9-270E-4BF4-8C9A-590C92F271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3301"/>
              <a:ext cx="1024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0" name="Rectangle 68">
              <a:extLst>
                <a:ext uri="{FF2B5EF4-FFF2-40B4-BE49-F238E27FC236}">
                  <a16:creationId xmlns:a16="http://schemas.microsoft.com/office/drawing/2014/main" id="{34079C68-775E-41F1-BFE1-353A7C02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" y="3610"/>
              <a:ext cx="111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007" tIns="36004" rIns="72007" bIns="36004">
              <a:spAutoFit/>
            </a:bodyPr>
            <a:lstStyle/>
            <a:p>
              <a:pPr algn="just" defTabSz="720725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下属机构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282B79F-19CF-45EB-95FD-B4312C679B06}"/>
              </a:ext>
            </a:extLst>
          </p:cNvPr>
          <p:cNvGrpSpPr/>
          <p:nvPr/>
        </p:nvGrpSpPr>
        <p:grpSpPr>
          <a:xfrm>
            <a:off x="3618202" y="5754936"/>
            <a:ext cx="1949902" cy="712221"/>
            <a:chOff x="2903970" y="5862018"/>
            <a:chExt cx="1949902" cy="712221"/>
          </a:xfrm>
        </p:grpSpPr>
        <p:pic>
          <p:nvPicPr>
            <p:cNvPr id="62" name="Picture 71">
              <a:extLst>
                <a:ext uri="{FF2B5EF4-FFF2-40B4-BE49-F238E27FC236}">
                  <a16:creationId xmlns:a16="http://schemas.microsoft.com/office/drawing/2014/main" id="{CDE3CEE1-4F6F-451F-80D6-2D77FAD674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970" y="5862018"/>
              <a:ext cx="1949902" cy="712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3" name="Rectangle 72">
              <a:extLst>
                <a:ext uri="{FF2B5EF4-FFF2-40B4-BE49-F238E27FC236}">
                  <a16:creationId xmlns:a16="http://schemas.microsoft.com/office/drawing/2014/main" id="{C80069B7-B33B-4D5F-886F-221C5135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980" y="6123328"/>
              <a:ext cx="1381125" cy="31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007" tIns="36004" rIns="72007" bIns="36004">
              <a:spAutoFit/>
            </a:bodyPr>
            <a:lstStyle/>
            <a:p>
              <a:pPr algn="just" defTabSz="720725" eaLnBrk="0" hangingPunct="0">
                <a:spcBef>
                  <a:spcPct val="50000"/>
                </a:spcBef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4" name="Picture 74">
            <a:extLst>
              <a:ext uri="{FF2B5EF4-FFF2-40B4-BE49-F238E27FC236}">
                <a16:creationId xmlns:a16="http://schemas.microsoft.com/office/drawing/2014/main" id="{128F7EFD-BE2E-4E9D-AD27-37CC322D27F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74" y="2971983"/>
            <a:ext cx="369477" cy="57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" name="Picture 75">
            <a:extLst>
              <a:ext uri="{FF2B5EF4-FFF2-40B4-BE49-F238E27FC236}">
                <a16:creationId xmlns:a16="http://schemas.microsoft.com/office/drawing/2014/main" id="{BFB4C4A7-C1E9-4406-BB44-8F8AFCF49F8D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59" y="4729913"/>
            <a:ext cx="1190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" name="Line 76">
            <a:extLst>
              <a:ext uri="{FF2B5EF4-FFF2-40B4-BE49-F238E27FC236}">
                <a16:creationId xmlns:a16="http://schemas.microsoft.com/office/drawing/2014/main" id="{E8662A09-6FBC-4CAD-8634-D38BB0F10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229" y="3349949"/>
            <a:ext cx="828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507983E-C0BD-450B-A19B-DB4FB3B1077E}"/>
              </a:ext>
            </a:extLst>
          </p:cNvPr>
          <p:cNvGrpSpPr/>
          <p:nvPr/>
        </p:nvGrpSpPr>
        <p:grpSpPr>
          <a:xfrm>
            <a:off x="4135015" y="3520723"/>
            <a:ext cx="586345" cy="1900581"/>
            <a:chOff x="3071669" y="3698175"/>
            <a:chExt cx="586345" cy="1900581"/>
          </a:xfrm>
        </p:grpSpPr>
        <p:grpSp>
          <p:nvGrpSpPr>
            <p:cNvPr id="68" name="Group 89">
              <a:extLst>
                <a:ext uri="{FF2B5EF4-FFF2-40B4-BE49-F238E27FC236}">
                  <a16:creationId xmlns:a16="http://schemas.microsoft.com/office/drawing/2014/main" id="{3F999753-A38C-4FE0-B8C0-050CDF8813A6}"/>
                </a:ext>
              </a:extLst>
            </p:cNvPr>
            <p:cNvGrpSpPr>
              <a:grpSpLocks/>
            </p:cNvGrpSpPr>
            <p:nvPr/>
          </p:nvGrpSpPr>
          <p:grpSpPr bwMode="auto">
            <a:xfrm rot="17297288">
              <a:off x="2312795" y="4514688"/>
              <a:ext cx="1891485" cy="258460"/>
              <a:chOff x="2736" y="2106"/>
              <a:chExt cx="1513" cy="207"/>
            </a:xfrm>
          </p:grpSpPr>
          <p:sp>
            <p:nvSpPr>
              <p:cNvPr id="70" name="Text Box 90">
                <a:extLst>
                  <a:ext uri="{FF2B5EF4-FFF2-40B4-BE49-F238E27FC236}">
                    <a16:creationId xmlns:a16="http://schemas.microsoft.com/office/drawing/2014/main" id="{C1B803F6-64E3-46EB-BCED-732CE50ED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106"/>
                <a:ext cx="1123" cy="196"/>
              </a:xfrm>
              <a:prstGeom prst="rect">
                <a:avLst/>
              </a:prstGeom>
              <a:solidFill>
                <a:srgbClr val="C1EFFF"/>
              </a:solidFill>
              <a:ln>
                <a:noFill/>
              </a:ln>
              <a:effectLst/>
            </p:spPr>
            <p:txBody>
              <a:bodyPr wrap="square" lIns="72007" tIns="36004" rIns="72007" bIns="36004">
                <a:spAutoFit/>
              </a:bodyPr>
              <a:lstStyle>
                <a:defPPr>
                  <a:defRPr lang="zh-CN"/>
                </a:defPPr>
                <a:lvl1pPr defTabSz="720725" eaLnBrk="0" hangingPunct="0">
                  <a:lnSpc>
                    <a:spcPct val="77000"/>
                  </a:lnSpc>
                  <a:spcBef>
                    <a:spcPct val="50000"/>
                  </a:spcBef>
                  <a:buClr>
                    <a:srgbClr val="A50021"/>
                  </a:buClr>
                  <a:buSzPct val="114000"/>
                  <a:defRPr kumimoji="0" sz="1400" b="1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3603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20725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9500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98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70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542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114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86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zh-CN" altLang="en-US" b="0" dirty="0">
                    <a:solidFill>
                      <a:srgbClr val="002060"/>
                    </a:solidFill>
                  </a:rPr>
                  <a:t>加密后的数据包</a:t>
                </a:r>
              </a:p>
            </p:txBody>
          </p:sp>
          <p:sp>
            <p:nvSpPr>
              <p:cNvPr id="71" name="Text Box 91">
                <a:extLst>
                  <a:ext uri="{FF2B5EF4-FFF2-40B4-BE49-F238E27FC236}">
                    <a16:creationId xmlns:a16="http://schemas.microsoft.com/office/drawing/2014/main" id="{B2196A42-3CBB-4583-9A1D-94CEE21AA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9" y="2117"/>
                <a:ext cx="420" cy="196"/>
              </a:xfrm>
              <a:prstGeom prst="rect">
                <a:avLst/>
              </a:prstGeom>
              <a:solidFill>
                <a:srgbClr val="FFEDB3"/>
              </a:solidFill>
              <a:ln>
                <a:noFill/>
              </a:ln>
              <a:effectLst/>
            </p:spPr>
            <p:txBody>
              <a:bodyPr wrap="square" lIns="72007" tIns="36004" rIns="72007" bIns="36004">
                <a:spAutoFit/>
              </a:bodyPr>
              <a:lstStyle>
                <a:defPPr>
                  <a:defRPr lang="zh-CN"/>
                </a:defPPr>
                <a:lvl1pPr algn="just" defTabSz="720725" eaLnBrk="0" hangingPunct="0">
                  <a:spcBef>
                    <a:spcPts val="0"/>
                  </a:spcBef>
                  <a:defRPr kumimoji="0"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3603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20725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9500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98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70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542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114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86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摘要</a:t>
                </a:r>
              </a:p>
            </p:txBody>
          </p:sp>
        </p:grpSp>
        <p:sp>
          <p:nvSpPr>
            <p:cNvPr id="69" name="Line 77">
              <a:extLst>
                <a:ext uri="{FF2B5EF4-FFF2-40B4-BE49-F238E27FC236}">
                  <a16:creationId xmlns:a16="http://schemas.microsoft.com/office/drawing/2014/main" id="{E70E6B5C-0090-4837-9E99-E00B733DC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1669" y="3764833"/>
              <a:ext cx="586345" cy="1833923"/>
            </a:xfrm>
            <a:prstGeom prst="line">
              <a:avLst/>
            </a:prstGeom>
            <a:noFill/>
            <a:ln w="38100" cmpd="tri">
              <a:pattFill prst="sphere">
                <a:fgClr>
                  <a:srgbClr val="FF3399"/>
                </a:fgClr>
                <a:bgClr>
                  <a:srgbClr val="9966FF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0E1D8B0-7596-444A-BD26-782ACB4899E8}"/>
              </a:ext>
            </a:extLst>
          </p:cNvPr>
          <p:cNvGrpSpPr/>
          <p:nvPr/>
        </p:nvGrpSpPr>
        <p:grpSpPr>
          <a:xfrm rot="2270820">
            <a:off x="7174794" y="4945823"/>
            <a:ext cx="1448139" cy="245066"/>
            <a:chOff x="6367827" y="5043369"/>
            <a:chExt cx="1448139" cy="245066"/>
          </a:xfrm>
        </p:grpSpPr>
        <p:sp>
          <p:nvSpPr>
            <p:cNvPr id="73" name="Text Box 87">
              <a:extLst>
                <a:ext uri="{FF2B5EF4-FFF2-40B4-BE49-F238E27FC236}">
                  <a16:creationId xmlns:a16="http://schemas.microsoft.com/office/drawing/2014/main" id="{48EF63AA-7906-4D78-A9EC-213A87353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7827" y="5043369"/>
              <a:ext cx="1411965" cy="2450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7" tIns="36004" rIns="72007" bIns="36004">
              <a:spAutoFit/>
            </a:bodyPr>
            <a:lstStyle>
              <a:defPPr>
                <a:defRPr lang="zh-CN"/>
              </a:defPPr>
              <a:lvl1pPr algn="ctr" defTabSz="720725" eaLnBrk="0" hangingPunct="0">
                <a:buClr>
                  <a:srgbClr val="A50021"/>
                </a:buClr>
                <a:buSzPct val="114000"/>
                <a:defRPr kumimoji="0" sz="14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3603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00B0F0"/>
                  </a:solidFill>
                </a:rPr>
                <a:t>原始数据包</a:t>
              </a:r>
            </a:p>
          </p:txBody>
        </p:sp>
        <p:sp>
          <p:nvSpPr>
            <p:cNvPr id="74" name="Line 85">
              <a:extLst>
                <a:ext uri="{FF2B5EF4-FFF2-40B4-BE49-F238E27FC236}">
                  <a16:creationId xmlns:a16="http://schemas.microsoft.com/office/drawing/2014/main" id="{1B5DDE13-EC02-466E-BDBC-E713B03F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4766" y="5271971"/>
              <a:ext cx="1411200" cy="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Text Box 87">
            <a:extLst>
              <a:ext uri="{FF2B5EF4-FFF2-40B4-BE49-F238E27FC236}">
                <a16:creationId xmlns:a16="http://schemas.microsoft.com/office/drawing/2014/main" id="{0BB2E36F-D004-4AE8-9C5D-083C0E49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536" y="2839670"/>
            <a:ext cx="710188" cy="50359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Clr>
                <a:srgbClr val="A50021"/>
              </a:buClr>
              <a:buSzPct val="114000"/>
            </a:pPr>
            <a:r>
              <a:rPr kumimoji="0"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endParaRPr kumimoji="0"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buClr>
                <a:srgbClr val="A50021"/>
              </a:buClr>
              <a:buSzPct val="114000"/>
            </a:pPr>
            <a:r>
              <a:rPr kumimoji="0"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</a:p>
        </p:txBody>
      </p:sp>
      <p:sp>
        <p:nvSpPr>
          <p:cNvPr id="76" name="Text Box 88">
            <a:extLst>
              <a:ext uri="{FF2B5EF4-FFF2-40B4-BE49-F238E27FC236}">
                <a16:creationId xmlns:a16="http://schemas.microsoft.com/office/drawing/2014/main" id="{14AF4591-8207-464F-B86A-5C577289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16" y="2265851"/>
            <a:ext cx="2083474" cy="288155"/>
          </a:xfrm>
          <a:prstGeom prst="rect">
            <a:avLst/>
          </a:prstGeom>
          <a:solidFill>
            <a:srgbClr val="D5D5FF"/>
          </a:solidFill>
          <a:ln>
            <a:noFill/>
          </a:ln>
          <a:effectLst/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rgbClr val="A50021"/>
              </a:buClr>
              <a:buSzPct val="114000"/>
            </a:pPr>
            <a:r>
              <a:rPr kumimoji="0"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对原始数据包进行</a:t>
            </a:r>
            <a:r>
              <a:rPr kumimoji="0"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77" name="Line 92">
            <a:extLst>
              <a:ext uri="{FF2B5EF4-FFF2-40B4-BE49-F238E27FC236}">
                <a16:creationId xmlns:a16="http://schemas.microsoft.com/office/drawing/2014/main" id="{BA98F3C3-713D-45EA-B1B0-AD1B4D61B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29" y="2373675"/>
            <a:ext cx="8553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93">
            <a:extLst>
              <a:ext uri="{FF2B5EF4-FFF2-40B4-BE49-F238E27FC236}">
                <a16:creationId xmlns:a16="http://schemas.microsoft.com/office/drawing/2014/main" id="{3C2863AD-E31D-40BA-8B34-C1A7E0DC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034" y="2061598"/>
            <a:ext cx="593983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79" name="Text Box 94">
            <a:extLst>
              <a:ext uri="{FF2B5EF4-FFF2-40B4-BE49-F238E27FC236}">
                <a16:creationId xmlns:a16="http://schemas.microsoft.com/office/drawing/2014/main" id="{BD3A6350-2916-430C-8727-F1A86B50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467" y="2197464"/>
            <a:ext cx="564506" cy="288155"/>
          </a:xfrm>
          <a:prstGeom prst="rect">
            <a:avLst/>
          </a:prstGeom>
          <a:solidFill>
            <a:srgbClr val="FFEDB3"/>
          </a:solidFill>
          <a:ln>
            <a:noFill/>
          </a:ln>
          <a:effectLst/>
        </p:spPr>
        <p:txBody>
          <a:bodyPr wrap="square" lIns="72007" tIns="36004" rIns="72007" bIns="36004">
            <a:spAutoFit/>
          </a:bodyPr>
          <a:lstStyle>
            <a:defPPr>
              <a:defRPr lang="zh-CN"/>
            </a:defPPr>
            <a:lvl1pPr algn="just" defTabSz="720725" eaLnBrk="0" hangingPunct="0">
              <a:spcBef>
                <a:spcPct val="50000"/>
              </a:spcBef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03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/>
              <a:t>摘要</a:t>
            </a:r>
          </a:p>
        </p:txBody>
      </p:sp>
      <p:sp>
        <p:nvSpPr>
          <p:cNvPr id="80" name="Text Box 95">
            <a:extLst>
              <a:ext uri="{FF2B5EF4-FFF2-40B4-BE49-F238E27FC236}">
                <a16:creationId xmlns:a16="http://schemas.microsoft.com/office/drawing/2014/main" id="{8F7410CD-1717-4C00-A7E7-8DCCF462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67" y="2609995"/>
            <a:ext cx="2081623" cy="288155"/>
          </a:xfrm>
          <a:prstGeom prst="rect">
            <a:avLst/>
          </a:prstGeom>
          <a:solidFill>
            <a:srgbClr val="D5D5FF"/>
          </a:solidFill>
          <a:ln>
            <a:noFill/>
          </a:ln>
          <a:effectLst/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rgbClr val="A50021"/>
              </a:buClr>
              <a:buSzPct val="114000"/>
            </a:pPr>
            <a:r>
              <a:rPr kumimoji="0"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对原始数据包进行加密</a:t>
            </a:r>
          </a:p>
        </p:txBody>
      </p:sp>
      <p:sp>
        <p:nvSpPr>
          <p:cNvPr id="81" name="Text Box 97">
            <a:extLst>
              <a:ext uri="{FF2B5EF4-FFF2-40B4-BE49-F238E27FC236}">
                <a16:creationId xmlns:a16="http://schemas.microsoft.com/office/drawing/2014/main" id="{6E36F9A5-ACE9-45DA-B857-67EA5EA1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224" y="2620883"/>
            <a:ext cx="1421042" cy="288155"/>
          </a:xfrm>
          <a:prstGeom prst="rect">
            <a:avLst/>
          </a:prstGeom>
          <a:solidFill>
            <a:srgbClr val="C1EFFF"/>
          </a:solidFill>
          <a:ln>
            <a:noFill/>
          </a:ln>
          <a:effectLst/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rgbClr val="A50021"/>
              </a:buClr>
              <a:buSzPct val="114000"/>
            </a:pPr>
            <a:r>
              <a:rPr kumimoji="0"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加密后的数据包</a:t>
            </a:r>
          </a:p>
        </p:txBody>
      </p:sp>
      <p:sp>
        <p:nvSpPr>
          <p:cNvPr id="82" name="Line 98">
            <a:extLst>
              <a:ext uri="{FF2B5EF4-FFF2-40B4-BE49-F238E27FC236}">
                <a16:creationId xmlns:a16="http://schemas.microsoft.com/office/drawing/2014/main" id="{9A8827DA-3342-41DB-8B02-A61C630B6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1668" y="2325101"/>
            <a:ext cx="11353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 99">
            <a:extLst>
              <a:ext uri="{FF2B5EF4-FFF2-40B4-BE49-F238E27FC236}">
                <a16:creationId xmlns:a16="http://schemas.microsoft.com/office/drawing/2014/main" id="{1DDD68B5-5FFA-4D52-AE65-7DF682DD2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4300" y="2739007"/>
            <a:ext cx="324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 Box 102">
            <a:extLst>
              <a:ext uri="{FF2B5EF4-FFF2-40B4-BE49-F238E27FC236}">
                <a16:creationId xmlns:a16="http://schemas.microsoft.com/office/drawing/2014/main" id="{776C5251-C617-48B0-B994-2242DB43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514" y="2482434"/>
            <a:ext cx="720725" cy="2881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7" tIns="36004" rIns="72007" bIns="36004">
            <a:spAutoFit/>
          </a:bodyPr>
          <a:lstStyle>
            <a:defPPr>
              <a:defRPr lang="zh-CN"/>
            </a:defPPr>
            <a:lvl1pPr algn="just" defTabSz="720725" eaLnBrk="0" hangingPunct="0">
              <a:spcBef>
                <a:spcPct val="50000"/>
              </a:spcBef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03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加密</a:t>
            </a:r>
          </a:p>
        </p:txBody>
      </p:sp>
      <p:sp>
        <p:nvSpPr>
          <p:cNvPr id="85" name="Line 103">
            <a:extLst>
              <a:ext uri="{FF2B5EF4-FFF2-40B4-BE49-F238E27FC236}">
                <a16:creationId xmlns:a16="http://schemas.microsoft.com/office/drawing/2014/main" id="{7A66B32E-99B9-4B21-896D-BD7E35E82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946" y="2490932"/>
            <a:ext cx="0" cy="7794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Line 104">
            <a:extLst>
              <a:ext uri="{FF2B5EF4-FFF2-40B4-BE49-F238E27FC236}">
                <a16:creationId xmlns:a16="http://schemas.microsoft.com/office/drawing/2014/main" id="{34E65B63-A00E-4364-BBB3-869D8C474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946" y="2490932"/>
            <a:ext cx="2397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Line 105">
            <a:extLst>
              <a:ext uri="{FF2B5EF4-FFF2-40B4-BE49-F238E27FC236}">
                <a16:creationId xmlns:a16="http://schemas.microsoft.com/office/drawing/2014/main" id="{7AF8AA48-ECEE-4E33-B0F7-D9BC6A27E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946" y="2730645"/>
            <a:ext cx="2397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Line 106">
            <a:extLst>
              <a:ext uri="{FF2B5EF4-FFF2-40B4-BE49-F238E27FC236}">
                <a16:creationId xmlns:a16="http://schemas.microsoft.com/office/drawing/2014/main" id="{F5CC3A7B-F893-419A-8934-462B5A007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6801" y="3361211"/>
            <a:ext cx="746074" cy="23050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114">
            <a:extLst>
              <a:ext uri="{FF2B5EF4-FFF2-40B4-BE49-F238E27FC236}">
                <a16:creationId xmlns:a16="http://schemas.microsoft.com/office/drawing/2014/main" id="{2F11866D-8F82-426A-91A5-7F8D21AA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9940" y="3819065"/>
            <a:ext cx="897586" cy="28815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wrap="square" lIns="72007" tIns="36004" rIns="72007" bIns="36004">
            <a:spAutoFit/>
          </a:bodyPr>
          <a:lstStyle>
            <a:defPPr>
              <a:defRPr lang="zh-CN"/>
            </a:defPPr>
            <a:lvl1pPr algn="just" defTabSz="720725" eaLnBrk="0" hangingPunct="0">
              <a:spcBef>
                <a:spcPct val="50000"/>
              </a:spcBef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03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来源认证</a:t>
            </a:r>
          </a:p>
        </p:txBody>
      </p:sp>
      <p:sp>
        <p:nvSpPr>
          <p:cNvPr id="90" name="Line 115">
            <a:extLst>
              <a:ext uri="{FF2B5EF4-FFF2-40B4-BE49-F238E27FC236}">
                <a16:creationId xmlns:a16="http://schemas.microsoft.com/office/drawing/2014/main" id="{27CC7157-2B9E-4FBB-B11E-B6E93AEC0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439" y="4025945"/>
            <a:ext cx="0" cy="39600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Box 117">
            <a:extLst>
              <a:ext uri="{FF2B5EF4-FFF2-40B4-BE49-F238E27FC236}">
                <a16:creationId xmlns:a16="http://schemas.microsoft.com/office/drawing/2014/main" id="{32E198B2-AABB-433E-8A3B-705614308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707" y="4091862"/>
            <a:ext cx="781069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defPPr>
              <a:defRPr lang="zh-CN"/>
            </a:defPPr>
            <a:lvl1pPr algn="just" defTabSz="720725" eaLnBrk="0" hangingPunct="0">
              <a:spcBef>
                <a:spcPct val="50000"/>
              </a:spcBef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03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解密</a:t>
            </a:r>
          </a:p>
        </p:txBody>
      </p:sp>
      <p:sp>
        <p:nvSpPr>
          <p:cNvPr id="92" name="Text Box 120">
            <a:extLst>
              <a:ext uri="{FF2B5EF4-FFF2-40B4-BE49-F238E27FC236}">
                <a16:creationId xmlns:a16="http://schemas.microsoft.com/office/drawing/2014/main" id="{31C24261-5C93-403F-ABC6-02AC4272D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138" y="3605809"/>
            <a:ext cx="662970" cy="28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grpSp>
        <p:nvGrpSpPr>
          <p:cNvPr id="93" name="Group 128">
            <a:extLst>
              <a:ext uri="{FF2B5EF4-FFF2-40B4-BE49-F238E27FC236}">
                <a16:creationId xmlns:a16="http://schemas.microsoft.com/office/drawing/2014/main" id="{F9AFE937-DDE7-4B88-BDD1-37C323C90173}"/>
              </a:ext>
            </a:extLst>
          </p:cNvPr>
          <p:cNvGrpSpPr>
            <a:grpSpLocks/>
          </p:cNvGrpSpPr>
          <p:nvPr/>
        </p:nvGrpSpPr>
        <p:grpSpPr bwMode="auto">
          <a:xfrm>
            <a:off x="4596632" y="3226462"/>
            <a:ext cx="541338" cy="266700"/>
            <a:chOff x="3272" y="3473"/>
            <a:chExt cx="1086" cy="536"/>
          </a:xfrm>
        </p:grpSpPr>
        <p:grpSp>
          <p:nvGrpSpPr>
            <p:cNvPr id="94" name="Group 129">
              <a:extLst>
                <a:ext uri="{FF2B5EF4-FFF2-40B4-BE49-F238E27FC236}">
                  <a16:creationId xmlns:a16="http://schemas.microsoft.com/office/drawing/2014/main" id="{C29A1EB2-B135-4FC9-92B9-CBBB40CF1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2" y="3628"/>
              <a:ext cx="903" cy="380"/>
              <a:chOff x="3272" y="3628"/>
              <a:chExt cx="903" cy="380"/>
            </a:xfrm>
          </p:grpSpPr>
          <p:sp>
            <p:nvSpPr>
              <p:cNvPr id="376" name="Rectangle 130">
                <a:extLst>
                  <a:ext uri="{FF2B5EF4-FFF2-40B4-BE49-F238E27FC236}">
                    <a16:creationId xmlns:a16="http://schemas.microsoft.com/office/drawing/2014/main" id="{46B31139-C490-44CE-9B41-56AE992DD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632"/>
                <a:ext cx="893" cy="371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Rectangle 131">
                <a:extLst>
                  <a:ext uri="{FF2B5EF4-FFF2-40B4-BE49-F238E27FC236}">
                    <a16:creationId xmlns:a16="http://schemas.microsoft.com/office/drawing/2014/main" id="{F610A81A-6FF4-43CE-8140-E7A2DD4AB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32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8" name="Rectangle 132">
                <a:extLst>
                  <a:ext uri="{FF2B5EF4-FFF2-40B4-BE49-F238E27FC236}">
                    <a16:creationId xmlns:a16="http://schemas.microsoft.com/office/drawing/2014/main" id="{731C25FC-091D-4F45-8D68-BC4008BA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52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9" name="Rectangle 133">
                <a:extLst>
                  <a:ext uri="{FF2B5EF4-FFF2-40B4-BE49-F238E27FC236}">
                    <a16:creationId xmlns:a16="http://schemas.microsoft.com/office/drawing/2014/main" id="{BBBDA825-5397-46A9-97E9-867EE544D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7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0" name="Rectangle 134">
                <a:extLst>
                  <a:ext uri="{FF2B5EF4-FFF2-40B4-BE49-F238E27FC236}">
                    <a16:creationId xmlns:a16="http://schemas.microsoft.com/office/drawing/2014/main" id="{A190F23B-1D05-46F6-A6D1-3DD961BF1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90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1" name="Rectangle 135">
                <a:extLst>
                  <a:ext uri="{FF2B5EF4-FFF2-40B4-BE49-F238E27FC236}">
                    <a16:creationId xmlns:a16="http://schemas.microsoft.com/office/drawing/2014/main" id="{B8CA7EA7-C763-426C-BC00-48BD5058D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09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2" name="Rectangle 136">
                <a:extLst>
                  <a:ext uri="{FF2B5EF4-FFF2-40B4-BE49-F238E27FC236}">
                    <a16:creationId xmlns:a16="http://schemas.microsoft.com/office/drawing/2014/main" id="{1F7C8C2F-20D6-4576-9D0E-806C3C36C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28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" name="Rectangle 137">
                <a:extLst>
                  <a:ext uri="{FF2B5EF4-FFF2-40B4-BE49-F238E27FC236}">
                    <a16:creationId xmlns:a16="http://schemas.microsoft.com/office/drawing/2014/main" id="{716BAE9F-CA91-428C-9C97-7469C04C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4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" name="Rectangle 138">
                <a:extLst>
                  <a:ext uri="{FF2B5EF4-FFF2-40B4-BE49-F238E27FC236}">
                    <a16:creationId xmlns:a16="http://schemas.microsoft.com/office/drawing/2014/main" id="{FEFF0C8C-B406-436E-85FF-038FB30CC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67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5" name="Rectangle 139">
                <a:extLst>
                  <a:ext uri="{FF2B5EF4-FFF2-40B4-BE49-F238E27FC236}">
                    <a16:creationId xmlns:a16="http://schemas.microsoft.com/office/drawing/2014/main" id="{63EE3DC6-74E2-43C4-9AA7-9AC1DD3E0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86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6" name="Rectangle 140">
                <a:extLst>
                  <a:ext uri="{FF2B5EF4-FFF2-40B4-BE49-F238E27FC236}">
                    <a16:creationId xmlns:a16="http://schemas.microsoft.com/office/drawing/2014/main" id="{DC88AE5F-E300-4D6D-8A2F-1EE8F83E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05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7" name="Rectangle 141">
                <a:extLst>
                  <a:ext uri="{FF2B5EF4-FFF2-40B4-BE49-F238E27FC236}">
                    <a16:creationId xmlns:a16="http://schemas.microsoft.com/office/drawing/2014/main" id="{637DA34C-353F-4265-866E-62CBB0BF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25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8" name="Rectangle 142">
                <a:extLst>
                  <a:ext uri="{FF2B5EF4-FFF2-40B4-BE49-F238E27FC236}">
                    <a16:creationId xmlns:a16="http://schemas.microsoft.com/office/drawing/2014/main" id="{85E59EC4-10DC-492D-8DD3-E1508264F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44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" name="Rectangle 143">
                <a:extLst>
                  <a:ext uri="{FF2B5EF4-FFF2-40B4-BE49-F238E27FC236}">
                    <a16:creationId xmlns:a16="http://schemas.microsoft.com/office/drawing/2014/main" id="{44CD9E7A-2242-436C-AC02-0B805E69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63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0" name="Rectangle 144">
                <a:extLst>
                  <a:ext uri="{FF2B5EF4-FFF2-40B4-BE49-F238E27FC236}">
                    <a16:creationId xmlns:a16="http://schemas.microsoft.com/office/drawing/2014/main" id="{87E77115-7EF4-4125-80BD-939207871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82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1" name="Rectangle 145">
                <a:extLst>
                  <a:ext uri="{FF2B5EF4-FFF2-40B4-BE49-F238E27FC236}">
                    <a16:creationId xmlns:a16="http://schemas.microsoft.com/office/drawing/2014/main" id="{9B51E608-3764-4446-BA5F-9B0A07682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01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2" name="Rectangle 146">
                <a:extLst>
                  <a:ext uri="{FF2B5EF4-FFF2-40B4-BE49-F238E27FC236}">
                    <a16:creationId xmlns:a16="http://schemas.microsoft.com/office/drawing/2014/main" id="{2DD2341D-DFC6-4281-AF5D-BB4C7C9AB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2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3" name="Rectangle 147">
                <a:extLst>
                  <a:ext uri="{FF2B5EF4-FFF2-40B4-BE49-F238E27FC236}">
                    <a16:creationId xmlns:a16="http://schemas.microsoft.com/office/drawing/2014/main" id="{C535F37F-8199-466E-AA5F-64CC2B565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4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4" name="Rectangle 148">
                <a:extLst>
                  <a:ext uri="{FF2B5EF4-FFF2-40B4-BE49-F238E27FC236}">
                    <a16:creationId xmlns:a16="http://schemas.microsoft.com/office/drawing/2014/main" id="{82D9F2AA-11C0-406F-8BE3-3FE86078F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59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5" name="Rectangle 149">
                <a:extLst>
                  <a:ext uri="{FF2B5EF4-FFF2-40B4-BE49-F238E27FC236}">
                    <a16:creationId xmlns:a16="http://schemas.microsoft.com/office/drawing/2014/main" id="{753A3EE7-F100-4E2B-A4BD-6CC3C2F79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78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6" name="Freeform 150">
                <a:extLst>
                  <a:ext uri="{FF2B5EF4-FFF2-40B4-BE49-F238E27FC236}">
                    <a16:creationId xmlns:a16="http://schemas.microsoft.com/office/drawing/2014/main" id="{2C1049F6-880B-4133-99B1-BB91D2FA6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3997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0 h 11"/>
                  <a:gd name="T4" fmla="*/ 0 w 9"/>
                  <a:gd name="T5" fmla="*/ 6 h 11"/>
                  <a:gd name="T6" fmla="*/ 0 w 9"/>
                  <a:gd name="T7" fmla="*/ 11 h 11"/>
                  <a:gd name="T8" fmla="*/ 5 w 9"/>
                  <a:gd name="T9" fmla="*/ 11 h 11"/>
                  <a:gd name="T10" fmla="*/ 8 w 9"/>
                  <a:gd name="T11" fmla="*/ 11 h 11"/>
                  <a:gd name="T12" fmla="*/ 8 w 9"/>
                  <a:gd name="T13" fmla="*/ 2 h 11"/>
                  <a:gd name="T14" fmla="*/ 5 w 9"/>
                  <a:gd name="T15" fmla="*/ 2 h 11"/>
                  <a:gd name="T16" fmla="*/ 5 w 9"/>
                  <a:gd name="T17" fmla="*/ 6 h 11"/>
                  <a:gd name="T18" fmla="*/ 9 w 9"/>
                  <a:gd name="T19" fmla="*/ 6 h 11"/>
                  <a:gd name="T20" fmla="*/ 9 w 9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6"/>
                    </a:lnTo>
                    <a:lnTo>
                      <a:pt x="9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7" name="Rectangle 151">
                <a:extLst>
                  <a:ext uri="{FF2B5EF4-FFF2-40B4-BE49-F238E27FC236}">
                    <a16:creationId xmlns:a16="http://schemas.microsoft.com/office/drawing/2014/main" id="{0CD182BA-4CA8-461F-BB4E-FD37F57EC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8" name="Rectangle 152">
                <a:extLst>
                  <a:ext uri="{FF2B5EF4-FFF2-40B4-BE49-F238E27FC236}">
                    <a16:creationId xmlns:a16="http://schemas.microsoft.com/office/drawing/2014/main" id="{424E20D0-2460-4338-9259-56F6B32E3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Rectangle 153">
                <a:extLst>
                  <a:ext uri="{FF2B5EF4-FFF2-40B4-BE49-F238E27FC236}">
                    <a16:creationId xmlns:a16="http://schemas.microsoft.com/office/drawing/2014/main" id="{583DAD84-B132-4DCA-9D07-A1773921C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" name="Rectangle 154">
                <a:extLst>
                  <a:ext uri="{FF2B5EF4-FFF2-40B4-BE49-F238E27FC236}">
                    <a16:creationId xmlns:a16="http://schemas.microsoft.com/office/drawing/2014/main" id="{CC5F7359-F8F5-4DD6-9676-FB3F2511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1" name="Rectangle 155">
                <a:extLst>
                  <a:ext uri="{FF2B5EF4-FFF2-40B4-BE49-F238E27FC236}">
                    <a16:creationId xmlns:a16="http://schemas.microsoft.com/office/drawing/2014/main" id="{E61CCEC9-9AF9-43FE-B6B9-D48EEAB9B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2" name="Rectangle 156">
                <a:extLst>
                  <a:ext uri="{FF2B5EF4-FFF2-40B4-BE49-F238E27FC236}">
                    <a16:creationId xmlns:a16="http://schemas.microsoft.com/office/drawing/2014/main" id="{5FA956FF-3367-4C37-872F-C387B9179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3" name="Rectangle 157">
                <a:extLst>
                  <a:ext uri="{FF2B5EF4-FFF2-40B4-BE49-F238E27FC236}">
                    <a16:creationId xmlns:a16="http://schemas.microsoft.com/office/drawing/2014/main" id="{C08A22F2-634D-43AD-8309-E27BF419E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4" name="Rectangle 158">
                <a:extLst>
                  <a:ext uri="{FF2B5EF4-FFF2-40B4-BE49-F238E27FC236}">
                    <a16:creationId xmlns:a16="http://schemas.microsoft.com/office/drawing/2014/main" id="{5FB44E4F-498D-4CC6-9B10-4D61B89CC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5" name="Rectangle 159">
                <a:extLst>
                  <a:ext uri="{FF2B5EF4-FFF2-40B4-BE49-F238E27FC236}">
                    <a16:creationId xmlns:a16="http://schemas.microsoft.com/office/drawing/2014/main" id="{0980D405-19FE-4B04-9F8F-98EA669CB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6" name="Rectangle 160">
                <a:extLst>
                  <a:ext uri="{FF2B5EF4-FFF2-40B4-BE49-F238E27FC236}">
                    <a16:creationId xmlns:a16="http://schemas.microsoft.com/office/drawing/2014/main" id="{654320BA-71F9-4097-8A22-D24A4FC4A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Rectangle 161">
                <a:extLst>
                  <a:ext uri="{FF2B5EF4-FFF2-40B4-BE49-F238E27FC236}">
                    <a16:creationId xmlns:a16="http://schemas.microsoft.com/office/drawing/2014/main" id="{5F9D23DC-4AAD-4D47-AF15-7248A5D51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Rectangle 162">
                <a:extLst>
                  <a:ext uri="{FF2B5EF4-FFF2-40B4-BE49-F238E27FC236}">
                    <a16:creationId xmlns:a16="http://schemas.microsoft.com/office/drawing/2014/main" id="{FD4EAD87-DF65-4342-BC32-DFE923BAD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Rectangle 163">
                <a:extLst>
                  <a:ext uri="{FF2B5EF4-FFF2-40B4-BE49-F238E27FC236}">
                    <a16:creationId xmlns:a16="http://schemas.microsoft.com/office/drawing/2014/main" id="{F21597ED-F5F6-4BAA-8426-CC1FC719F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Rectangle 164">
                <a:extLst>
                  <a:ext uri="{FF2B5EF4-FFF2-40B4-BE49-F238E27FC236}">
                    <a16:creationId xmlns:a16="http://schemas.microsoft.com/office/drawing/2014/main" id="{7C240583-DDA6-46BA-AC99-4822C3A50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Rectangle 165">
                <a:extLst>
                  <a:ext uri="{FF2B5EF4-FFF2-40B4-BE49-F238E27FC236}">
                    <a16:creationId xmlns:a16="http://schemas.microsoft.com/office/drawing/2014/main" id="{0D0EFAF2-78DD-4A08-A212-688FF5BC7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Rectangle 166">
                <a:extLst>
                  <a:ext uri="{FF2B5EF4-FFF2-40B4-BE49-F238E27FC236}">
                    <a16:creationId xmlns:a16="http://schemas.microsoft.com/office/drawing/2014/main" id="{27319A53-1E86-4E36-A4D9-0DD2D4DCF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3" name="Rectangle 167">
                <a:extLst>
                  <a:ext uri="{FF2B5EF4-FFF2-40B4-BE49-F238E27FC236}">
                    <a16:creationId xmlns:a16="http://schemas.microsoft.com/office/drawing/2014/main" id="{2E6400D4-0483-4CEB-B0E3-9DA053FB4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4" name="Rectangle 168">
                <a:extLst>
                  <a:ext uri="{FF2B5EF4-FFF2-40B4-BE49-F238E27FC236}">
                    <a16:creationId xmlns:a16="http://schemas.microsoft.com/office/drawing/2014/main" id="{7586B0F8-994D-49C4-BCDD-1864CE933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5" name="Rectangle 169">
                <a:extLst>
                  <a:ext uri="{FF2B5EF4-FFF2-40B4-BE49-F238E27FC236}">
                    <a16:creationId xmlns:a16="http://schemas.microsoft.com/office/drawing/2014/main" id="{0C6CD132-A1CE-4912-823E-56556D3A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6" name="Rectangle 170">
                <a:extLst>
                  <a:ext uri="{FF2B5EF4-FFF2-40B4-BE49-F238E27FC236}">
                    <a16:creationId xmlns:a16="http://schemas.microsoft.com/office/drawing/2014/main" id="{60990911-5A76-43A4-8205-574D40C54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7" name="Rectangle 171">
                <a:extLst>
                  <a:ext uri="{FF2B5EF4-FFF2-40B4-BE49-F238E27FC236}">
                    <a16:creationId xmlns:a16="http://schemas.microsoft.com/office/drawing/2014/main" id="{4C4BBA91-B775-46E2-BB41-19E59BCB1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Rectangle 172">
                <a:extLst>
                  <a:ext uri="{FF2B5EF4-FFF2-40B4-BE49-F238E27FC236}">
                    <a16:creationId xmlns:a16="http://schemas.microsoft.com/office/drawing/2014/main" id="{C2CF30C2-A3E2-4BA2-BA47-79886765B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" name="Rectangle 173">
                <a:extLst>
                  <a:ext uri="{FF2B5EF4-FFF2-40B4-BE49-F238E27FC236}">
                    <a16:creationId xmlns:a16="http://schemas.microsoft.com/office/drawing/2014/main" id="{F6FADF3E-9B0A-43D9-93F2-E19011AAD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" name="Rectangle 174">
                <a:extLst>
                  <a:ext uri="{FF2B5EF4-FFF2-40B4-BE49-F238E27FC236}">
                    <a16:creationId xmlns:a16="http://schemas.microsoft.com/office/drawing/2014/main" id="{DA59D054-1630-4C82-B98C-ADEC0A224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" name="Rectangle 175">
                <a:extLst>
                  <a:ext uri="{FF2B5EF4-FFF2-40B4-BE49-F238E27FC236}">
                    <a16:creationId xmlns:a16="http://schemas.microsoft.com/office/drawing/2014/main" id="{6E958DE5-07B9-48DB-B552-D048E3B92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2" name="Rectangle 176">
                <a:extLst>
                  <a:ext uri="{FF2B5EF4-FFF2-40B4-BE49-F238E27FC236}">
                    <a16:creationId xmlns:a16="http://schemas.microsoft.com/office/drawing/2014/main" id="{EA53ECA8-AFB9-40F8-AD19-E843FB34C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3" name="Rectangle 177">
                <a:extLst>
                  <a:ext uri="{FF2B5EF4-FFF2-40B4-BE49-F238E27FC236}">
                    <a16:creationId xmlns:a16="http://schemas.microsoft.com/office/drawing/2014/main" id="{4CCA4B93-04C8-447D-A3BD-7685D57B9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4" name="Rectangle 178">
                <a:extLst>
                  <a:ext uri="{FF2B5EF4-FFF2-40B4-BE49-F238E27FC236}">
                    <a16:creationId xmlns:a16="http://schemas.microsoft.com/office/drawing/2014/main" id="{13180219-766A-4F3C-952D-BCE302318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5" name="Rectangle 179">
                <a:extLst>
                  <a:ext uri="{FF2B5EF4-FFF2-40B4-BE49-F238E27FC236}">
                    <a16:creationId xmlns:a16="http://schemas.microsoft.com/office/drawing/2014/main" id="{A4FB0552-2F2F-452E-8D46-6CF790472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6" name="Rectangle 180">
                <a:extLst>
                  <a:ext uri="{FF2B5EF4-FFF2-40B4-BE49-F238E27FC236}">
                    <a16:creationId xmlns:a16="http://schemas.microsoft.com/office/drawing/2014/main" id="{5AC60A13-780E-47BC-8649-7DBAE096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7" name="Rectangle 181">
                <a:extLst>
                  <a:ext uri="{FF2B5EF4-FFF2-40B4-BE49-F238E27FC236}">
                    <a16:creationId xmlns:a16="http://schemas.microsoft.com/office/drawing/2014/main" id="{2DDA6F40-365B-4FE3-923A-93F112601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8" name="Rectangle 182">
                <a:extLst>
                  <a:ext uri="{FF2B5EF4-FFF2-40B4-BE49-F238E27FC236}">
                    <a16:creationId xmlns:a16="http://schemas.microsoft.com/office/drawing/2014/main" id="{3771A8EE-1942-4ADD-99AE-5222D7C6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9" name="Rectangle 183">
                <a:extLst>
                  <a:ext uri="{FF2B5EF4-FFF2-40B4-BE49-F238E27FC236}">
                    <a16:creationId xmlns:a16="http://schemas.microsoft.com/office/drawing/2014/main" id="{4FE65058-20B9-4F5F-9534-8ABF7957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0" name="Rectangle 184">
                <a:extLst>
                  <a:ext uri="{FF2B5EF4-FFF2-40B4-BE49-F238E27FC236}">
                    <a16:creationId xmlns:a16="http://schemas.microsoft.com/office/drawing/2014/main" id="{8A59D7F4-427B-4321-A7D0-7A33F127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1" name="Rectangle 185">
                <a:extLst>
                  <a:ext uri="{FF2B5EF4-FFF2-40B4-BE49-F238E27FC236}">
                    <a16:creationId xmlns:a16="http://schemas.microsoft.com/office/drawing/2014/main" id="{709D29B2-5656-406A-9F1A-7A438AE7A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2" name="Rectangle 186">
                <a:extLst>
                  <a:ext uri="{FF2B5EF4-FFF2-40B4-BE49-F238E27FC236}">
                    <a16:creationId xmlns:a16="http://schemas.microsoft.com/office/drawing/2014/main" id="{A3DF6C77-CBF8-45CB-89F2-03543F897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3" name="Rectangle 187">
                <a:extLst>
                  <a:ext uri="{FF2B5EF4-FFF2-40B4-BE49-F238E27FC236}">
                    <a16:creationId xmlns:a16="http://schemas.microsoft.com/office/drawing/2014/main" id="{6390F8AD-2E2D-4B81-9D15-90E7B5A5B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4" name="Rectangle 188">
                <a:extLst>
                  <a:ext uri="{FF2B5EF4-FFF2-40B4-BE49-F238E27FC236}">
                    <a16:creationId xmlns:a16="http://schemas.microsoft.com/office/drawing/2014/main" id="{6B5997B9-E7F1-4653-A1CE-092E512A9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5" name="Rectangle 189">
                <a:extLst>
                  <a:ext uri="{FF2B5EF4-FFF2-40B4-BE49-F238E27FC236}">
                    <a16:creationId xmlns:a16="http://schemas.microsoft.com/office/drawing/2014/main" id="{F78D7F63-19E5-47BF-B589-5E3762AF4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6" name="Rectangle 190">
                <a:extLst>
                  <a:ext uri="{FF2B5EF4-FFF2-40B4-BE49-F238E27FC236}">
                    <a16:creationId xmlns:a16="http://schemas.microsoft.com/office/drawing/2014/main" id="{198D732D-B318-4BD1-B29D-23830B994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7" name="Rectangle 191">
                <a:extLst>
                  <a:ext uri="{FF2B5EF4-FFF2-40B4-BE49-F238E27FC236}">
                    <a16:creationId xmlns:a16="http://schemas.microsoft.com/office/drawing/2014/main" id="{DB74A5F3-2E91-4287-940A-57986BB3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8" name="Rectangle 192">
                <a:extLst>
                  <a:ext uri="{FF2B5EF4-FFF2-40B4-BE49-F238E27FC236}">
                    <a16:creationId xmlns:a16="http://schemas.microsoft.com/office/drawing/2014/main" id="{A79FAC56-AE3E-4E50-B5C3-B7A8253E3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Rectangle 193">
                <a:extLst>
                  <a:ext uri="{FF2B5EF4-FFF2-40B4-BE49-F238E27FC236}">
                    <a16:creationId xmlns:a16="http://schemas.microsoft.com/office/drawing/2014/main" id="{24036C86-B623-4346-BA05-44B8AB85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" name="Rectangle 194">
                <a:extLst>
                  <a:ext uri="{FF2B5EF4-FFF2-40B4-BE49-F238E27FC236}">
                    <a16:creationId xmlns:a16="http://schemas.microsoft.com/office/drawing/2014/main" id="{BF663E13-2975-404C-8340-3AA596D8C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" name="Rectangle 195">
                <a:extLst>
                  <a:ext uri="{FF2B5EF4-FFF2-40B4-BE49-F238E27FC236}">
                    <a16:creationId xmlns:a16="http://schemas.microsoft.com/office/drawing/2014/main" id="{F295F067-A58D-4D95-A8EB-CAF1CCE9A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2" name="Rectangle 196">
                <a:extLst>
                  <a:ext uri="{FF2B5EF4-FFF2-40B4-BE49-F238E27FC236}">
                    <a16:creationId xmlns:a16="http://schemas.microsoft.com/office/drawing/2014/main" id="{9BBC62A7-56C4-4DC1-B20B-AF021AD6E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3" name="Rectangle 197">
                <a:extLst>
                  <a:ext uri="{FF2B5EF4-FFF2-40B4-BE49-F238E27FC236}">
                    <a16:creationId xmlns:a16="http://schemas.microsoft.com/office/drawing/2014/main" id="{E5B29AE2-9500-40C8-97BF-2111CF33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9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4" name="Rectangle 198">
                <a:extLst>
                  <a:ext uri="{FF2B5EF4-FFF2-40B4-BE49-F238E27FC236}">
                    <a16:creationId xmlns:a16="http://schemas.microsoft.com/office/drawing/2014/main" id="{D01E4B20-A572-4506-98C7-D377A4F6C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7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5" name="Rectangle 199">
                <a:extLst>
                  <a:ext uri="{FF2B5EF4-FFF2-40B4-BE49-F238E27FC236}">
                    <a16:creationId xmlns:a16="http://schemas.microsoft.com/office/drawing/2014/main" id="{3F133178-211F-4D9D-A57C-208F3CB40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52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6" name="Rectangle 200">
                <a:extLst>
                  <a:ext uri="{FF2B5EF4-FFF2-40B4-BE49-F238E27FC236}">
                    <a16:creationId xmlns:a16="http://schemas.microsoft.com/office/drawing/2014/main" id="{F601332F-D690-4A81-AB6C-BD19993D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33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7" name="Rectangle 201">
                <a:extLst>
                  <a:ext uri="{FF2B5EF4-FFF2-40B4-BE49-F238E27FC236}">
                    <a16:creationId xmlns:a16="http://schemas.microsoft.com/office/drawing/2014/main" id="{FDE3C71B-5BD1-46F9-8524-ED51E85A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13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8" name="Rectangle 202">
                <a:extLst>
                  <a:ext uri="{FF2B5EF4-FFF2-40B4-BE49-F238E27FC236}">
                    <a16:creationId xmlns:a16="http://schemas.microsoft.com/office/drawing/2014/main" id="{E1A58B00-D428-4A6D-B012-3DDE1C551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94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9" name="Rectangle 203">
                <a:extLst>
                  <a:ext uri="{FF2B5EF4-FFF2-40B4-BE49-F238E27FC236}">
                    <a16:creationId xmlns:a16="http://schemas.microsoft.com/office/drawing/2014/main" id="{00F63198-6B0A-41C6-A02B-B9E70DFE2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7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" name="Rectangle 204">
                <a:extLst>
                  <a:ext uri="{FF2B5EF4-FFF2-40B4-BE49-F238E27FC236}">
                    <a16:creationId xmlns:a16="http://schemas.microsoft.com/office/drawing/2014/main" id="{3078CE0B-3B78-479D-8B8D-A6BAF7DA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56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" name="Rectangle 205">
                <a:extLst>
                  <a:ext uri="{FF2B5EF4-FFF2-40B4-BE49-F238E27FC236}">
                    <a16:creationId xmlns:a16="http://schemas.microsoft.com/office/drawing/2014/main" id="{437C35BD-C842-489E-B1BA-361B97B9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37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2" name="Rectangle 206">
                <a:extLst>
                  <a:ext uri="{FF2B5EF4-FFF2-40B4-BE49-F238E27FC236}">
                    <a16:creationId xmlns:a16="http://schemas.microsoft.com/office/drawing/2014/main" id="{82F9AF3F-39B4-48B1-A127-B79FDB5FB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1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" name="Rectangle 207">
                <a:extLst>
                  <a:ext uri="{FF2B5EF4-FFF2-40B4-BE49-F238E27FC236}">
                    <a16:creationId xmlns:a16="http://schemas.microsoft.com/office/drawing/2014/main" id="{1F12542A-5270-4845-9D49-5318C1360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4" name="Rectangle 208">
                <a:extLst>
                  <a:ext uri="{FF2B5EF4-FFF2-40B4-BE49-F238E27FC236}">
                    <a16:creationId xmlns:a16="http://schemas.microsoft.com/office/drawing/2014/main" id="{7DDA86D5-BB05-4029-9FF7-D7E65D2D9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7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5" name="Rectangle 209">
                <a:extLst>
                  <a:ext uri="{FF2B5EF4-FFF2-40B4-BE49-F238E27FC236}">
                    <a16:creationId xmlns:a16="http://schemas.microsoft.com/office/drawing/2014/main" id="{459ADAA1-A873-4002-90BA-4BFBC59A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60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6" name="Rectangle 210">
                <a:extLst>
                  <a:ext uri="{FF2B5EF4-FFF2-40B4-BE49-F238E27FC236}">
                    <a16:creationId xmlns:a16="http://schemas.microsoft.com/office/drawing/2014/main" id="{CFDAEF1D-FDD1-407E-BB84-CAEB27F45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4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7" name="Rectangle 211">
                <a:extLst>
                  <a:ext uri="{FF2B5EF4-FFF2-40B4-BE49-F238E27FC236}">
                    <a16:creationId xmlns:a16="http://schemas.microsoft.com/office/drawing/2014/main" id="{F223B843-68AF-4C1F-8472-A855E0C5A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" name="Rectangle 212">
                <a:extLst>
                  <a:ext uri="{FF2B5EF4-FFF2-40B4-BE49-F238E27FC236}">
                    <a16:creationId xmlns:a16="http://schemas.microsoft.com/office/drawing/2014/main" id="{693774DD-8F79-4BD4-A153-B22931E7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02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Rectangle 213">
                <a:extLst>
                  <a:ext uri="{FF2B5EF4-FFF2-40B4-BE49-F238E27FC236}">
                    <a16:creationId xmlns:a16="http://schemas.microsoft.com/office/drawing/2014/main" id="{270CF24C-F1E1-47C9-AEEF-BB676DA4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83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Rectangle 214">
                <a:extLst>
                  <a:ext uri="{FF2B5EF4-FFF2-40B4-BE49-F238E27FC236}">
                    <a16:creationId xmlns:a16="http://schemas.microsoft.com/office/drawing/2014/main" id="{57EE2278-57C3-4BF8-A10A-08B636514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64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Rectangle 215">
                <a:extLst>
                  <a:ext uri="{FF2B5EF4-FFF2-40B4-BE49-F238E27FC236}">
                    <a16:creationId xmlns:a16="http://schemas.microsoft.com/office/drawing/2014/main" id="{60B221F5-47BD-4525-B847-F99D3C147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44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2" name="Freeform 216">
                <a:extLst>
                  <a:ext uri="{FF2B5EF4-FFF2-40B4-BE49-F238E27FC236}">
                    <a16:creationId xmlns:a16="http://schemas.microsoft.com/office/drawing/2014/main" id="{9A0D3ADC-F7D5-4C47-B78E-505FCD927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" y="3628"/>
                <a:ext cx="12" cy="9"/>
              </a:xfrm>
              <a:custGeom>
                <a:avLst/>
                <a:gdLst>
                  <a:gd name="T0" fmla="*/ 2 w 12"/>
                  <a:gd name="T1" fmla="*/ 7 h 9"/>
                  <a:gd name="T2" fmla="*/ 12 w 12"/>
                  <a:gd name="T3" fmla="*/ 7 h 9"/>
                  <a:gd name="T4" fmla="*/ 12 w 12"/>
                  <a:gd name="T5" fmla="*/ 4 h 9"/>
                  <a:gd name="T6" fmla="*/ 12 w 12"/>
                  <a:gd name="T7" fmla="*/ 0 h 9"/>
                  <a:gd name="T8" fmla="*/ 7 w 12"/>
                  <a:gd name="T9" fmla="*/ 0 h 9"/>
                  <a:gd name="T10" fmla="*/ 0 w 12"/>
                  <a:gd name="T11" fmla="*/ 0 h 9"/>
                  <a:gd name="T12" fmla="*/ 0 w 12"/>
                  <a:gd name="T13" fmla="*/ 9 h 9"/>
                  <a:gd name="T14" fmla="*/ 7 w 12"/>
                  <a:gd name="T15" fmla="*/ 9 h 9"/>
                  <a:gd name="T16" fmla="*/ 7 w 12"/>
                  <a:gd name="T17" fmla="*/ 4 h 9"/>
                  <a:gd name="T18" fmla="*/ 2 w 12"/>
                  <a:gd name="T19" fmla="*/ 4 h 9"/>
                  <a:gd name="T20" fmla="*/ 2 w 12"/>
                  <a:gd name="T2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9">
                    <a:moveTo>
                      <a:pt x="2" y="7"/>
                    </a:moveTo>
                    <a:lnTo>
                      <a:pt x="12" y="7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3" name="Rectangle 217">
                <a:extLst>
                  <a:ext uri="{FF2B5EF4-FFF2-40B4-BE49-F238E27FC236}">
                    <a16:creationId xmlns:a16="http://schemas.microsoft.com/office/drawing/2014/main" id="{90085C28-C296-4908-933E-3BC58E4AC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Rectangle 218">
                <a:extLst>
                  <a:ext uri="{FF2B5EF4-FFF2-40B4-BE49-F238E27FC236}">
                    <a16:creationId xmlns:a16="http://schemas.microsoft.com/office/drawing/2014/main" id="{63A2FBAC-288F-4FE7-8467-894C37D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Rectangle 219">
                <a:extLst>
                  <a:ext uri="{FF2B5EF4-FFF2-40B4-BE49-F238E27FC236}">
                    <a16:creationId xmlns:a16="http://schemas.microsoft.com/office/drawing/2014/main" id="{DC12809C-B866-4857-A8AD-E6165DFB7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Rectangle 220">
                <a:extLst>
                  <a:ext uri="{FF2B5EF4-FFF2-40B4-BE49-F238E27FC236}">
                    <a16:creationId xmlns:a16="http://schemas.microsoft.com/office/drawing/2014/main" id="{B7521751-BF89-46A1-8336-6B54B0CB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7" name="Rectangle 221">
                <a:extLst>
                  <a:ext uri="{FF2B5EF4-FFF2-40B4-BE49-F238E27FC236}">
                    <a16:creationId xmlns:a16="http://schemas.microsoft.com/office/drawing/2014/main" id="{BED99D01-539F-4F1F-8253-F8033199C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8" name="Rectangle 222">
                <a:extLst>
                  <a:ext uri="{FF2B5EF4-FFF2-40B4-BE49-F238E27FC236}">
                    <a16:creationId xmlns:a16="http://schemas.microsoft.com/office/drawing/2014/main" id="{0425177F-B019-4653-8DFA-1311C620D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9" name="Rectangle 223">
                <a:extLst>
                  <a:ext uri="{FF2B5EF4-FFF2-40B4-BE49-F238E27FC236}">
                    <a16:creationId xmlns:a16="http://schemas.microsoft.com/office/drawing/2014/main" id="{C8A8AC8F-D1A2-4CE2-9F96-60A47C8DF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0" name="Rectangle 224">
                <a:extLst>
                  <a:ext uri="{FF2B5EF4-FFF2-40B4-BE49-F238E27FC236}">
                    <a16:creationId xmlns:a16="http://schemas.microsoft.com/office/drawing/2014/main" id="{D8196A13-4952-4000-8C4F-5EEB161C6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1" name="Rectangle 225">
                <a:extLst>
                  <a:ext uri="{FF2B5EF4-FFF2-40B4-BE49-F238E27FC236}">
                    <a16:creationId xmlns:a16="http://schemas.microsoft.com/office/drawing/2014/main" id="{3A13A01F-0A23-4114-994A-41869512F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2" name="Rectangle 226">
                <a:extLst>
                  <a:ext uri="{FF2B5EF4-FFF2-40B4-BE49-F238E27FC236}">
                    <a16:creationId xmlns:a16="http://schemas.microsoft.com/office/drawing/2014/main" id="{1B3766B6-10F8-4B9C-952B-259B1433E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3" name="Rectangle 227">
                <a:extLst>
                  <a:ext uri="{FF2B5EF4-FFF2-40B4-BE49-F238E27FC236}">
                    <a16:creationId xmlns:a16="http://schemas.microsoft.com/office/drawing/2014/main" id="{6A03D4D1-F02B-473E-8898-A854164BC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4" name="Rectangle 228">
                <a:extLst>
                  <a:ext uri="{FF2B5EF4-FFF2-40B4-BE49-F238E27FC236}">
                    <a16:creationId xmlns:a16="http://schemas.microsoft.com/office/drawing/2014/main" id="{3EAD4D3D-46FC-4C3C-B6AB-490DAE331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5" name="Rectangle 229">
                <a:extLst>
                  <a:ext uri="{FF2B5EF4-FFF2-40B4-BE49-F238E27FC236}">
                    <a16:creationId xmlns:a16="http://schemas.microsoft.com/office/drawing/2014/main" id="{9A0DF869-A19C-4160-B82C-7B1FA26C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6" name="Rectangle 230">
                <a:extLst>
                  <a:ext uri="{FF2B5EF4-FFF2-40B4-BE49-F238E27FC236}">
                    <a16:creationId xmlns:a16="http://schemas.microsoft.com/office/drawing/2014/main" id="{8571BB1E-4113-4D04-BC28-7070CC7C1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7" name="Rectangle 231">
                <a:extLst>
                  <a:ext uri="{FF2B5EF4-FFF2-40B4-BE49-F238E27FC236}">
                    <a16:creationId xmlns:a16="http://schemas.microsoft.com/office/drawing/2014/main" id="{063E859A-D9B0-47B6-97B3-F977DF622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8" name="Rectangle 232">
                <a:extLst>
                  <a:ext uri="{FF2B5EF4-FFF2-40B4-BE49-F238E27FC236}">
                    <a16:creationId xmlns:a16="http://schemas.microsoft.com/office/drawing/2014/main" id="{91C16429-10F7-48C2-80FA-1A381AAF3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9" name="Rectangle 233">
                <a:extLst>
                  <a:ext uri="{FF2B5EF4-FFF2-40B4-BE49-F238E27FC236}">
                    <a16:creationId xmlns:a16="http://schemas.microsoft.com/office/drawing/2014/main" id="{8A3C0C30-9961-4148-82DE-9297A273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0" name="Rectangle 234">
                <a:extLst>
                  <a:ext uri="{FF2B5EF4-FFF2-40B4-BE49-F238E27FC236}">
                    <a16:creationId xmlns:a16="http://schemas.microsoft.com/office/drawing/2014/main" id="{59C29B04-CCF4-4DE6-B84F-73DA7F47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" name="Rectangle 235">
                <a:extLst>
                  <a:ext uri="{FF2B5EF4-FFF2-40B4-BE49-F238E27FC236}">
                    <a16:creationId xmlns:a16="http://schemas.microsoft.com/office/drawing/2014/main" id="{5C5F01F4-29F1-4E06-8BE0-3CBF9983C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2" name="Rectangle 236">
                <a:extLst>
                  <a:ext uri="{FF2B5EF4-FFF2-40B4-BE49-F238E27FC236}">
                    <a16:creationId xmlns:a16="http://schemas.microsoft.com/office/drawing/2014/main" id="{BD71846D-FB20-4019-9155-6FE3DC5E8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3" name="Rectangle 237">
                <a:extLst>
                  <a:ext uri="{FF2B5EF4-FFF2-40B4-BE49-F238E27FC236}">
                    <a16:creationId xmlns:a16="http://schemas.microsoft.com/office/drawing/2014/main" id="{ED03B8E2-3CA7-43B5-8CCC-26D94A41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4" name="Rectangle 238">
                <a:extLst>
                  <a:ext uri="{FF2B5EF4-FFF2-40B4-BE49-F238E27FC236}">
                    <a16:creationId xmlns:a16="http://schemas.microsoft.com/office/drawing/2014/main" id="{43AC88A8-F43E-40CC-87D5-671CE4AA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5" name="Rectangle 239">
                <a:extLst>
                  <a:ext uri="{FF2B5EF4-FFF2-40B4-BE49-F238E27FC236}">
                    <a16:creationId xmlns:a16="http://schemas.microsoft.com/office/drawing/2014/main" id="{6970367F-8BE9-4F35-9D13-55662AD4E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6" name="Rectangle 240">
                <a:extLst>
                  <a:ext uri="{FF2B5EF4-FFF2-40B4-BE49-F238E27FC236}">
                    <a16:creationId xmlns:a16="http://schemas.microsoft.com/office/drawing/2014/main" id="{B57B53ED-3AAA-4897-9330-0A9226A3E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7" name="Rectangle 241">
                <a:extLst>
                  <a:ext uri="{FF2B5EF4-FFF2-40B4-BE49-F238E27FC236}">
                    <a16:creationId xmlns:a16="http://schemas.microsoft.com/office/drawing/2014/main" id="{DD8D9837-C2E3-404C-93EF-3F6B7C96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8" name="Rectangle 242">
                <a:extLst>
                  <a:ext uri="{FF2B5EF4-FFF2-40B4-BE49-F238E27FC236}">
                    <a16:creationId xmlns:a16="http://schemas.microsoft.com/office/drawing/2014/main" id="{0C09096F-7478-48AF-9A3A-8285DA31C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Rectangle 243">
                <a:extLst>
                  <a:ext uri="{FF2B5EF4-FFF2-40B4-BE49-F238E27FC236}">
                    <a16:creationId xmlns:a16="http://schemas.microsoft.com/office/drawing/2014/main" id="{73010580-0FD0-4DC1-92D5-D9DB9E741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0" name="Rectangle 244">
                <a:extLst>
                  <a:ext uri="{FF2B5EF4-FFF2-40B4-BE49-F238E27FC236}">
                    <a16:creationId xmlns:a16="http://schemas.microsoft.com/office/drawing/2014/main" id="{CDFC5267-93AD-4E31-8FC4-20700253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" name="Rectangle 245">
                <a:extLst>
                  <a:ext uri="{FF2B5EF4-FFF2-40B4-BE49-F238E27FC236}">
                    <a16:creationId xmlns:a16="http://schemas.microsoft.com/office/drawing/2014/main" id="{3C87D2C4-0B37-4ED8-B552-E3AA7ADB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2" name="Rectangle 246">
                <a:extLst>
                  <a:ext uri="{FF2B5EF4-FFF2-40B4-BE49-F238E27FC236}">
                    <a16:creationId xmlns:a16="http://schemas.microsoft.com/office/drawing/2014/main" id="{B6D213B7-26F0-4453-A8A1-5337518C9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3" name="Rectangle 247">
                <a:extLst>
                  <a:ext uri="{FF2B5EF4-FFF2-40B4-BE49-F238E27FC236}">
                    <a16:creationId xmlns:a16="http://schemas.microsoft.com/office/drawing/2014/main" id="{DDDB783C-0846-4596-BBC3-005665ABE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4" name="Rectangle 248">
                <a:extLst>
                  <a:ext uri="{FF2B5EF4-FFF2-40B4-BE49-F238E27FC236}">
                    <a16:creationId xmlns:a16="http://schemas.microsoft.com/office/drawing/2014/main" id="{C89EE4F9-AA77-49FE-B811-BB9BF5CB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5" name="Rectangle 249">
                <a:extLst>
                  <a:ext uri="{FF2B5EF4-FFF2-40B4-BE49-F238E27FC236}">
                    <a16:creationId xmlns:a16="http://schemas.microsoft.com/office/drawing/2014/main" id="{080AAC6B-94BD-414B-B056-D4D67311D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6" name="Rectangle 250">
                <a:extLst>
                  <a:ext uri="{FF2B5EF4-FFF2-40B4-BE49-F238E27FC236}">
                    <a16:creationId xmlns:a16="http://schemas.microsoft.com/office/drawing/2014/main" id="{4CAEA424-450D-4FFF-A45D-725684E53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7" name="Rectangle 251">
                <a:extLst>
                  <a:ext uri="{FF2B5EF4-FFF2-40B4-BE49-F238E27FC236}">
                    <a16:creationId xmlns:a16="http://schemas.microsoft.com/office/drawing/2014/main" id="{CA27CFDB-7948-4640-A55D-E384D2416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8" name="Rectangle 252">
                <a:extLst>
                  <a:ext uri="{FF2B5EF4-FFF2-40B4-BE49-F238E27FC236}">
                    <a16:creationId xmlns:a16="http://schemas.microsoft.com/office/drawing/2014/main" id="{0194D89A-477C-4C96-9545-6BCDF35D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9" name="Rectangle 253">
                <a:extLst>
                  <a:ext uri="{FF2B5EF4-FFF2-40B4-BE49-F238E27FC236}">
                    <a16:creationId xmlns:a16="http://schemas.microsoft.com/office/drawing/2014/main" id="{BF1A2357-6DF5-4089-A228-7E937FBC2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0" name="Rectangle 254">
                <a:extLst>
                  <a:ext uri="{FF2B5EF4-FFF2-40B4-BE49-F238E27FC236}">
                    <a16:creationId xmlns:a16="http://schemas.microsoft.com/office/drawing/2014/main" id="{20221AD5-0837-484A-91E7-A855FD3E0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1" name="Rectangle 255">
                <a:extLst>
                  <a:ext uri="{FF2B5EF4-FFF2-40B4-BE49-F238E27FC236}">
                    <a16:creationId xmlns:a16="http://schemas.microsoft.com/office/drawing/2014/main" id="{517436B2-3EF8-4C11-ABB1-AE671BE4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" name="Rectangle 256">
                <a:extLst>
                  <a:ext uri="{FF2B5EF4-FFF2-40B4-BE49-F238E27FC236}">
                    <a16:creationId xmlns:a16="http://schemas.microsoft.com/office/drawing/2014/main" id="{108AD1A9-C6E0-49B0-9D21-643FD131A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3" name="Rectangle 257">
                <a:extLst>
                  <a:ext uri="{FF2B5EF4-FFF2-40B4-BE49-F238E27FC236}">
                    <a16:creationId xmlns:a16="http://schemas.microsoft.com/office/drawing/2014/main" id="{991F5325-B21F-408B-9606-14631D758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" name="Rectangle 258">
                <a:extLst>
                  <a:ext uri="{FF2B5EF4-FFF2-40B4-BE49-F238E27FC236}">
                    <a16:creationId xmlns:a16="http://schemas.microsoft.com/office/drawing/2014/main" id="{073A5DE7-90EA-435A-ACD3-2CFB3860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5" name="Rectangle 259">
                <a:extLst>
                  <a:ext uri="{FF2B5EF4-FFF2-40B4-BE49-F238E27FC236}">
                    <a16:creationId xmlns:a16="http://schemas.microsoft.com/office/drawing/2014/main" id="{BE27EC78-7206-4B2E-B7DD-4DAA7E85C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6" name="Rectangle 260">
                <a:extLst>
                  <a:ext uri="{FF2B5EF4-FFF2-40B4-BE49-F238E27FC236}">
                    <a16:creationId xmlns:a16="http://schemas.microsoft.com/office/drawing/2014/main" id="{9E888105-50B8-41A8-AA44-91657C5A8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7" name="Rectangle 261">
                <a:extLst>
                  <a:ext uri="{FF2B5EF4-FFF2-40B4-BE49-F238E27FC236}">
                    <a16:creationId xmlns:a16="http://schemas.microsoft.com/office/drawing/2014/main" id="{5BE8F3C3-EEAE-47B9-89F1-CEE0D0F1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8" name="Rectangle 262">
                <a:extLst>
                  <a:ext uri="{FF2B5EF4-FFF2-40B4-BE49-F238E27FC236}">
                    <a16:creationId xmlns:a16="http://schemas.microsoft.com/office/drawing/2014/main" id="{0A6707CB-978C-4881-8153-F98997059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5" name="Group 263">
              <a:extLst>
                <a:ext uri="{FF2B5EF4-FFF2-40B4-BE49-F238E27FC236}">
                  <a16:creationId xmlns:a16="http://schemas.microsoft.com/office/drawing/2014/main" id="{071F6BF3-2929-4221-B9A7-070571A84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3" y="3473"/>
              <a:ext cx="1085" cy="168"/>
              <a:chOff x="3273" y="3473"/>
              <a:chExt cx="1085" cy="168"/>
            </a:xfrm>
          </p:grpSpPr>
          <p:sp>
            <p:nvSpPr>
              <p:cNvPr id="257" name="Freeform 264">
                <a:extLst>
                  <a:ext uri="{FF2B5EF4-FFF2-40B4-BE49-F238E27FC236}">
                    <a16:creationId xmlns:a16="http://schemas.microsoft.com/office/drawing/2014/main" id="{032269B7-1F3B-4888-9A14-7F92C9DAF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8" y="3478"/>
                <a:ext cx="1075" cy="158"/>
              </a:xfrm>
              <a:custGeom>
                <a:avLst/>
                <a:gdLst>
                  <a:gd name="T0" fmla="*/ 0 w 1075"/>
                  <a:gd name="T1" fmla="*/ 158 h 158"/>
                  <a:gd name="T2" fmla="*/ 888 w 1075"/>
                  <a:gd name="T3" fmla="*/ 158 h 158"/>
                  <a:gd name="T4" fmla="*/ 1075 w 1075"/>
                  <a:gd name="T5" fmla="*/ 0 h 158"/>
                  <a:gd name="T6" fmla="*/ 206 w 1075"/>
                  <a:gd name="T7" fmla="*/ 0 h 158"/>
                  <a:gd name="T8" fmla="*/ 0 w 1075"/>
                  <a:gd name="T9" fmla="*/ 150 h 158"/>
                  <a:gd name="T10" fmla="*/ 0 w 1075"/>
                  <a:gd name="T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5" h="158">
                    <a:moveTo>
                      <a:pt x="0" y="158"/>
                    </a:moveTo>
                    <a:lnTo>
                      <a:pt x="888" y="158"/>
                    </a:lnTo>
                    <a:lnTo>
                      <a:pt x="1075" y="0"/>
                    </a:lnTo>
                    <a:lnTo>
                      <a:pt x="206" y="0"/>
                    </a:lnTo>
                    <a:lnTo>
                      <a:pt x="0" y="15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Freeform 265">
                <a:extLst>
                  <a:ext uri="{FF2B5EF4-FFF2-40B4-BE49-F238E27FC236}">
                    <a16:creationId xmlns:a16="http://schemas.microsoft.com/office/drawing/2014/main" id="{D05A2F19-7BE1-4865-BEE4-FC81933E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Freeform 266">
                <a:extLst>
                  <a:ext uri="{FF2B5EF4-FFF2-40B4-BE49-F238E27FC236}">
                    <a16:creationId xmlns:a16="http://schemas.microsoft.com/office/drawing/2014/main" id="{8E16A805-8381-4F00-96F7-BDA9E5DC3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Freeform 267">
                <a:extLst>
                  <a:ext uri="{FF2B5EF4-FFF2-40B4-BE49-F238E27FC236}">
                    <a16:creationId xmlns:a16="http://schemas.microsoft.com/office/drawing/2014/main" id="{A30C928B-3E74-42DD-957C-70E6351E1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Freeform 268">
                <a:extLst>
                  <a:ext uri="{FF2B5EF4-FFF2-40B4-BE49-F238E27FC236}">
                    <a16:creationId xmlns:a16="http://schemas.microsoft.com/office/drawing/2014/main" id="{870B99D9-64DB-4A61-9A1F-169F9C34A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Freeform 269">
                <a:extLst>
                  <a:ext uri="{FF2B5EF4-FFF2-40B4-BE49-F238E27FC236}">
                    <a16:creationId xmlns:a16="http://schemas.microsoft.com/office/drawing/2014/main" id="{2825BC29-1296-4FAD-8E93-B39F7B0FF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Freeform 270">
                <a:extLst>
                  <a:ext uri="{FF2B5EF4-FFF2-40B4-BE49-F238E27FC236}">
                    <a16:creationId xmlns:a16="http://schemas.microsoft.com/office/drawing/2014/main" id="{AC910862-73AC-4504-B26D-5E1F23543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Freeform 271">
                <a:extLst>
                  <a:ext uri="{FF2B5EF4-FFF2-40B4-BE49-F238E27FC236}">
                    <a16:creationId xmlns:a16="http://schemas.microsoft.com/office/drawing/2014/main" id="{C3F01342-800F-4ED0-A13E-B4A0958B9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Freeform 272">
                <a:extLst>
                  <a:ext uri="{FF2B5EF4-FFF2-40B4-BE49-F238E27FC236}">
                    <a16:creationId xmlns:a16="http://schemas.microsoft.com/office/drawing/2014/main" id="{6EA8AA08-8BC5-4A62-8788-619839790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Freeform 273">
                <a:extLst>
                  <a:ext uri="{FF2B5EF4-FFF2-40B4-BE49-F238E27FC236}">
                    <a16:creationId xmlns:a16="http://schemas.microsoft.com/office/drawing/2014/main" id="{4B8E1E23-E673-4DD0-A5B8-6D320A928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Freeform 274">
                <a:extLst>
                  <a:ext uri="{FF2B5EF4-FFF2-40B4-BE49-F238E27FC236}">
                    <a16:creationId xmlns:a16="http://schemas.microsoft.com/office/drawing/2014/main" id="{C3DC0794-D58A-4EA9-90CA-BE40DC660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Freeform 275">
                <a:extLst>
                  <a:ext uri="{FF2B5EF4-FFF2-40B4-BE49-F238E27FC236}">
                    <a16:creationId xmlns:a16="http://schemas.microsoft.com/office/drawing/2014/main" id="{EAF23868-A4EF-4B22-BD57-A818C8B63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Freeform 276">
                <a:extLst>
                  <a:ext uri="{FF2B5EF4-FFF2-40B4-BE49-F238E27FC236}">
                    <a16:creationId xmlns:a16="http://schemas.microsoft.com/office/drawing/2014/main" id="{0537A614-61F6-46A2-A006-216F49E99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277">
                <a:extLst>
                  <a:ext uri="{FF2B5EF4-FFF2-40B4-BE49-F238E27FC236}">
                    <a16:creationId xmlns:a16="http://schemas.microsoft.com/office/drawing/2014/main" id="{1C12E2E0-0CF1-46DB-937D-600F21DE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278">
                <a:extLst>
                  <a:ext uri="{FF2B5EF4-FFF2-40B4-BE49-F238E27FC236}">
                    <a16:creationId xmlns:a16="http://schemas.microsoft.com/office/drawing/2014/main" id="{BE297E40-577D-4E43-B794-9E911F1B1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Freeform 279">
                <a:extLst>
                  <a:ext uri="{FF2B5EF4-FFF2-40B4-BE49-F238E27FC236}">
                    <a16:creationId xmlns:a16="http://schemas.microsoft.com/office/drawing/2014/main" id="{B938C5BE-A7CE-445D-AF97-453D35211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280">
                <a:extLst>
                  <a:ext uri="{FF2B5EF4-FFF2-40B4-BE49-F238E27FC236}">
                    <a16:creationId xmlns:a16="http://schemas.microsoft.com/office/drawing/2014/main" id="{E7B18DE1-8DB6-4218-8DB3-C1FAF24A9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281">
                <a:extLst>
                  <a:ext uri="{FF2B5EF4-FFF2-40B4-BE49-F238E27FC236}">
                    <a16:creationId xmlns:a16="http://schemas.microsoft.com/office/drawing/2014/main" id="{05BB3A12-EB0B-4957-ACF4-FB652C1C0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Freeform 282">
                <a:extLst>
                  <a:ext uri="{FF2B5EF4-FFF2-40B4-BE49-F238E27FC236}">
                    <a16:creationId xmlns:a16="http://schemas.microsoft.com/office/drawing/2014/main" id="{CD9A2B25-0C1F-4160-ABCB-4200E6DBE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" name="Freeform 283">
                <a:extLst>
                  <a:ext uri="{FF2B5EF4-FFF2-40B4-BE49-F238E27FC236}">
                    <a16:creationId xmlns:a16="http://schemas.microsoft.com/office/drawing/2014/main" id="{E38A12D3-3DBE-42AF-99D5-BF5266DF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Freeform 284">
                <a:extLst>
                  <a:ext uri="{FF2B5EF4-FFF2-40B4-BE49-F238E27FC236}">
                    <a16:creationId xmlns:a16="http://schemas.microsoft.com/office/drawing/2014/main" id="{A706AD4E-DDA1-49B0-A263-AC45CD340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Freeform 285">
                <a:extLst>
                  <a:ext uri="{FF2B5EF4-FFF2-40B4-BE49-F238E27FC236}">
                    <a16:creationId xmlns:a16="http://schemas.microsoft.com/office/drawing/2014/main" id="{83AAF88A-B020-4190-88F7-3A1E44509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Freeform 286">
                <a:extLst>
                  <a:ext uri="{FF2B5EF4-FFF2-40B4-BE49-F238E27FC236}">
                    <a16:creationId xmlns:a16="http://schemas.microsoft.com/office/drawing/2014/main" id="{DCE953CB-D33E-4B19-A159-37E5AE07D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287">
                <a:extLst>
                  <a:ext uri="{FF2B5EF4-FFF2-40B4-BE49-F238E27FC236}">
                    <a16:creationId xmlns:a16="http://schemas.microsoft.com/office/drawing/2014/main" id="{BA283377-1ECF-4661-98E9-E22D32106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288">
                <a:extLst>
                  <a:ext uri="{FF2B5EF4-FFF2-40B4-BE49-F238E27FC236}">
                    <a16:creationId xmlns:a16="http://schemas.microsoft.com/office/drawing/2014/main" id="{3244B3DD-2835-434D-B8FC-7C579B333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Freeform 289">
                <a:extLst>
                  <a:ext uri="{FF2B5EF4-FFF2-40B4-BE49-F238E27FC236}">
                    <a16:creationId xmlns:a16="http://schemas.microsoft.com/office/drawing/2014/main" id="{2E963CCF-D9C2-46B8-B7A5-47C4AD0D9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Freeform 290">
                <a:extLst>
                  <a:ext uri="{FF2B5EF4-FFF2-40B4-BE49-F238E27FC236}">
                    <a16:creationId xmlns:a16="http://schemas.microsoft.com/office/drawing/2014/main" id="{8EC54B59-2A02-472F-BC0F-ED566A484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Freeform 291">
                <a:extLst>
                  <a:ext uri="{FF2B5EF4-FFF2-40B4-BE49-F238E27FC236}">
                    <a16:creationId xmlns:a16="http://schemas.microsoft.com/office/drawing/2014/main" id="{9ABBA948-C8BD-40FC-9049-CEF80444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Freeform 292">
                <a:extLst>
                  <a:ext uri="{FF2B5EF4-FFF2-40B4-BE49-F238E27FC236}">
                    <a16:creationId xmlns:a16="http://schemas.microsoft.com/office/drawing/2014/main" id="{AD7F9BEB-AE60-4A87-8583-399A1B260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Freeform 293">
                <a:extLst>
                  <a:ext uri="{FF2B5EF4-FFF2-40B4-BE49-F238E27FC236}">
                    <a16:creationId xmlns:a16="http://schemas.microsoft.com/office/drawing/2014/main" id="{52DF570B-8634-499D-9D0D-A77956315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Freeform 294">
                <a:extLst>
                  <a:ext uri="{FF2B5EF4-FFF2-40B4-BE49-F238E27FC236}">
                    <a16:creationId xmlns:a16="http://schemas.microsoft.com/office/drawing/2014/main" id="{A225CD1F-80BB-484D-A898-37ABAD172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Freeform 295">
                <a:extLst>
                  <a:ext uri="{FF2B5EF4-FFF2-40B4-BE49-F238E27FC236}">
                    <a16:creationId xmlns:a16="http://schemas.microsoft.com/office/drawing/2014/main" id="{02294005-7776-4E38-9F35-077C66526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Freeform 296">
                <a:extLst>
                  <a:ext uri="{FF2B5EF4-FFF2-40B4-BE49-F238E27FC236}">
                    <a16:creationId xmlns:a16="http://schemas.microsoft.com/office/drawing/2014/main" id="{7A1B3441-8646-4A15-8AA4-DF39B2C4B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Freeform 297">
                <a:extLst>
                  <a:ext uri="{FF2B5EF4-FFF2-40B4-BE49-F238E27FC236}">
                    <a16:creationId xmlns:a16="http://schemas.microsoft.com/office/drawing/2014/main" id="{08B7FAA6-B0CC-430F-8645-32C7DFBAE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Freeform 298">
                <a:extLst>
                  <a:ext uri="{FF2B5EF4-FFF2-40B4-BE49-F238E27FC236}">
                    <a16:creationId xmlns:a16="http://schemas.microsoft.com/office/drawing/2014/main" id="{E3047DD2-B8F1-461C-B2DD-DE8B81582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Freeform 299">
                <a:extLst>
                  <a:ext uri="{FF2B5EF4-FFF2-40B4-BE49-F238E27FC236}">
                    <a16:creationId xmlns:a16="http://schemas.microsoft.com/office/drawing/2014/main" id="{07883C2B-9E06-4EA4-911B-E351FB713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300">
                <a:extLst>
                  <a:ext uri="{FF2B5EF4-FFF2-40B4-BE49-F238E27FC236}">
                    <a16:creationId xmlns:a16="http://schemas.microsoft.com/office/drawing/2014/main" id="{BE11A68E-8F10-4503-9A62-337C2160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301">
                <a:extLst>
                  <a:ext uri="{FF2B5EF4-FFF2-40B4-BE49-F238E27FC236}">
                    <a16:creationId xmlns:a16="http://schemas.microsoft.com/office/drawing/2014/main" id="{4778DA70-01D2-4C73-8C83-6354F613C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302">
                <a:extLst>
                  <a:ext uri="{FF2B5EF4-FFF2-40B4-BE49-F238E27FC236}">
                    <a16:creationId xmlns:a16="http://schemas.microsoft.com/office/drawing/2014/main" id="{0C8D8684-BDA7-43AF-8E0A-5680E0A24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303">
                <a:extLst>
                  <a:ext uri="{FF2B5EF4-FFF2-40B4-BE49-F238E27FC236}">
                    <a16:creationId xmlns:a16="http://schemas.microsoft.com/office/drawing/2014/main" id="{54F2A91C-F723-4B7C-A1BD-95EDC6249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304">
                <a:extLst>
                  <a:ext uri="{FF2B5EF4-FFF2-40B4-BE49-F238E27FC236}">
                    <a16:creationId xmlns:a16="http://schemas.microsoft.com/office/drawing/2014/main" id="{0AF761B9-AAD1-4BFC-B36B-9811E2743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Freeform 305">
                <a:extLst>
                  <a:ext uri="{FF2B5EF4-FFF2-40B4-BE49-F238E27FC236}">
                    <a16:creationId xmlns:a16="http://schemas.microsoft.com/office/drawing/2014/main" id="{C8623251-6D58-40DD-9566-81DDC7519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Freeform 306">
                <a:extLst>
                  <a:ext uri="{FF2B5EF4-FFF2-40B4-BE49-F238E27FC236}">
                    <a16:creationId xmlns:a16="http://schemas.microsoft.com/office/drawing/2014/main" id="{92E6C2F5-04D9-4BEA-89EE-3CD7C83CB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307">
                <a:extLst>
                  <a:ext uri="{FF2B5EF4-FFF2-40B4-BE49-F238E27FC236}">
                    <a16:creationId xmlns:a16="http://schemas.microsoft.com/office/drawing/2014/main" id="{0BFDC74A-6BF3-4294-8252-1D9905CBE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308">
                <a:extLst>
                  <a:ext uri="{FF2B5EF4-FFF2-40B4-BE49-F238E27FC236}">
                    <a16:creationId xmlns:a16="http://schemas.microsoft.com/office/drawing/2014/main" id="{ACA42476-A042-4355-B6CD-D7E990927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309">
                <a:extLst>
                  <a:ext uri="{FF2B5EF4-FFF2-40B4-BE49-F238E27FC236}">
                    <a16:creationId xmlns:a16="http://schemas.microsoft.com/office/drawing/2014/main" id="{CDA7139B-08EB-4AC7-AB71-9A5E2DCF8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310">
                <a:extLst>
                  <a:ext uri="{FF2B5EF4-FFF2-40B4-BE49-F238E27FC236}">
                    <a16:creationId xmlns:a16="http://schemas.microsoft.com/office/drawing/2014/main" id="{E7A687F6-3E24-459C-A9BF-E511AFC34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311">
                <a:extLst>
                  <a:ext uri="{FF2B5EF4-FFF2-40B4-BE49-F238E27FC236}">
                    <a16:creationId xmlns:a16="http://schemas.microsoft.com/office/drawing/2014/main" id="{11D5F4A7-9AD9-4F90-85BB-EF1BEC0D6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Freeform 312">
                <a:extLst>
                  <a:ext uri="{FF2B5EF4-FFF2-40B4-BE49-F238E27FC236}">
                    <a16:creationId xmlns:a16="http://schemas.microsoft.com/office/drawing/2014/main" id="{F17ACA8E-76DA-4DD3-9DCD-3F9A8CC11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2" y="3622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9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Freeform 313">
                <a:extLst>
                  <a:ext uri="{FF2B5EF4-FFF2-40B4-BE49-F238E27FC236}">
                    <a16:creationId xmlns:a16="http://schemas.microsoft.com/office/drawing/2014/main" id="{2EE3E0D0-7D26-4B2A-AB2E-572A9EB18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" y="3610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4 h 9"/>
                  <a:gd name="T4" fmla="*/ 1 w 9"/>
                  <a:gd name="T5" fmla="*/ 8 h 9"/>
                  <a:gd name="T6" fmla="*/ 4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4 h 9"/>
                  <a:gd name="T14" fmla="*/ 8 w 9"/>
                  <a:gd name="T15" fmla="*/ 1 h 9"/>
                  <a:gd name="T16" fmla="*/ 4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Freeform 314">
                <a:extLst>
                  <a:ext uri="{FF2B5EF4-FFF2-40B4-BE49-F238E27FC236}">
                    <a16:creationId xmlns:a16="http://schemas.microsoft.com/office/drawing/2014/main" id="{FA35E477-3589-4901-8F08-370BFD32A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" y="359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7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7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" name="Freeform 315">
                <a:extLst>
                  <a:ext uri="{FF2B5EF4-FFF2-40B4-BE49-F238E27FC236}">
                    <a16:creationId xmlns:a16="http://schemas.microsoft.com/office/drawing/2014/main" id="{C6DC3CFC-466C-424E-8A68-AE91071C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" y="3584"/>
                <a:ext cx="9" cy="10"/>
              </a:xfrm>
              <a:custGeom>
                <a:avLst/>
                <a:gdLst>
                  <a:gd name="T0" fmla="*/ 1 w 9"/>
                  <a:gd name="T1" fmla="*/ 2 h 10"/>
                  <a:gd name="T2" fmla="*/ 0 w 9"/>
                  <a:gd name="T3" fmla="*/ 5 h 10"/>
                  <a:gd name="T4" fmla="*/ 1 w 9"/>
                  <a:gd name="T5" fmla="*/ 9 h 10"/>
                  <a:gd name="T6" fmla="*/ 4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2 h 10"/>
                  <a:gd name="T16" fmla="*/ 4 w 9"/>
                  <a:gd name="T17" fmla="*/ 0 h 10"/>
                  <a:gd name="T18" fmla="*/ 1 w 9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" name="Freeform 316">
                <a:extLst>
                  <a:ext uri="{FF2B5EF4-FFF2-40B4-BE49-F238E27FC236}">
                    <a16:creationId xmlns:a16="http://schemas.microsoft.com/office/drawing/2014/main" id="{48EE422E-7961-4C19-A4AD-D74331FF7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572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9 h 10"/>
                  <a:gd name="T6" fmla="*/ 5 w 10"/>
                  <a:gd name="T7" fmla="*/ 10 h 10"/>
                  <a:gd name="T8" fmla="*/ 8 w 10"/>
                  <a:gd name="T9" fmla="*/ 9 h 10"/>
                  <a:gd name="T10" fmla="*/ 8 w 10"/>
                  <a:gd name="T11" fmla="*/ 9 h 10"/>
                  <a:gd name="T12" fmla="*/ 10 w 10"/>
                  <a:gd name="T13" fmla="*/ 5 h 10"/>
                  <a:gd name="T14" fmla="*/ 8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0" name="Freeform 317">
                <a:extLst>
                  <a:ext uri="{FF2B5EF4-FFF2-40B4-BE49-F238E27FC236}">
                    <a16:creationId xmlns:a16="http://schemas.microsoft.com/office/drawing/2014/main" id="{B8FD5950-2C23-4348-A3E8-128C134D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3560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0 w 10"/>
                  <a:gd name="T3" fmla="*/ 5 h 10"/>
                  <a:gd name="T4" fmla="*/ 2 w 10"/>
                  <a:gd name="T5" fmla="*/ 8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2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1" name="Freeform 318">
                <a:extLst>
                  <a:ext uri="{FF2B5EF4-FFF2-40B4-BE49-F238E27FC236}">
                    <a16:creationId xmlns:a16="http://schemas.microsoft.com/office/drawing/2014/main" id="{11FB9C6B-C213-4DDC-8432-B2ED290AE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" y="3547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2 w 9"/>
                  <a:gd name="T5" fmla="*/ 9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Freeform 319">
                <a:extLst>
                  <a:ext uri="{FF2B5EF4-FFF2-40B4-BE49-F238E27FC236}">
                    <a16:creationId xmlns:a16="http://schemas.microsoft.com/office/drawing/2014/main" id="{B83B63F8-20E6-46B5-8E12-FE7E1B7EC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3535"/>
                <a:ext cx="10" cy="10"/>
              </a:xfrm>
              <a:custGeom>
                <a:avLst/>
                <a:gdLst>
                  <a:gd name="T0" fmla="*/ 2 w 10"/>
                  <a:gd name="T1" fmla="*/ 1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2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3" name="Freeform 320">
                <a:extLst>
                  <a:ext uri="{FF2B5EF4-FFF2-40B4-BE49-F238E27FC236}">
                    <a16:creationId xmlns:a16="http://schemas.microsoft.com/office/drawing/2014/main" id="{92EB53D6-B35E-4D29-B220-0DE4F5C06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0" y="3523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7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Freeform 321">
                <a:extLst>
                  <a:ext uri="{FF2B5EF4-FFF2-40B4-BE49-F238E27FC236}">
                    <a16:creationId xmlns:a16="http://schemas.microsoft.com/office/drawing/2014/main" id="{454FB307-912A-4CF5-99F7-214034104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510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8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Freeform 322">
                <a:extLst>
                  <a:ext uri="{FF2B5EF4-FFF2-40B4-BE49-F238E27FC236}">
                    <a16:creationId xmlns:a16="http://schemas.microsoft.com/office/drawing/2014/main" id="{C1D6C6A5-0934-4078-8952-FEF75FCF2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98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8 h 10"/>
                  <a:gd name="T6" fmla="*/ 4 w 9"/>
                  <a:gd name="T7" fmla="*/ 10 h 10"/>
                  <a:gd name="T8" fmla="*/ 8 w 9"/>
                  <a:gd name="T9" fmla="*/ 8 h 10"/>
                  <a:gd name="T10" fmla="*/ 8 w 9"/>
                  <a:gd name="T11" fmla="*/ 8 h 10"/>
                  <a:gd name="T12" fmla="*/ 9 w 9"/>
                  <a:gd name="T13" fmla="*/ 5 h 10"/>
                  <a:gd name="T14" fmla="*/ 8 w 9"/>
                  <a:gd name="T15" fmla="*/ 1 h 10"/>
                  <a:gd name="T16" fmla="*/ 4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Freeform 323">
                <a:extLst>
                  <a:ext uri="{FF2B5EF4-FFF2-40B4-BE49-F238E27FC236}">
                    <a16:creationId xmlns:a16="http://schemas.microsoft.com/office/drawing/2014/main" id="{B13DC935-90A6-4CA4-8C27-97DBEF1F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" y="3486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7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7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Freeform 324">
                <a:extLst>
                  <a:ext uri="{FF2B5EF4-FFF2-40B4-BE49-F238E27FC236}">
                    <a16:creationId xmlns:a16="http://schemas.microsoft.com/office/drawing/2014/main" id="{4499D760-398C-4792-ACCF-2E2444B7B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73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5 h 9"/>
                  <a:gd name="T4" fmla="*/ 1 w 9"/>
                  <a:gd name="T5" fmla="*/ 8 h 9"/>
                  <a:gd name="T6" fmla="*/ 4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5 h 9"/>
                  <a:gd name="T14" fmla="*/ 8 w 9"/>
                  <a:gd name="T15" fmla="*/ 1 h 9"/>
                  <a:gd name="T16" fmla="*/ 4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Freeform 325">
                <a:extLst>
                  <a:ext uri="{FF2B5EF4-FFF2-40B4-BE49-F238E27FC236}">
                    <a16:creationId xmlns:a16="http://schemas.microsoft.com/office/drawing/2014/main" id="{26C8A9A2-2AC5-4EBE-8E28-B17583E8D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9" name="Freeform 326">
                <a:extLst>
                  <a:ext uri="{FF2B5EF4-FFF2-40B4-BE49-F238E27FC236}">
                    <a16:creationId xmlns:a16="http://schemas.microsoft.com/office/drawing/2014/main" id="{AD8763B7-BC73-4923-8AC6-CD3F3BB5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0" name="Freeform 327">
                <a:extLst>
                  <a:ext uri="{FF2B5EF4-FFF2-40B4-BE49-F238E27FC236}">
                    <a16:creationId xmlns:a16="http://schemas.microsoft.com/office/drawing/2014/main" id="{86F2DBC2-9B4B-4D25-B102-71791862D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1" name="Freeform 328">
                <a:extLst>
                  <a:ext uri="{FF2B5EF4-FFF2-40B4-BE49-F238E27FC236}">
                    <a16:creationId xmlns:a16="http://schemas.microsoft.com/office/drawing/2014/main" id="{6B0F3EFE-55C8-49D9-BB5D-8E2C95794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Freeform 329">
                <a:extLst>
                  <a:ext uri="{FF2B5EF4-FFF2-40B4-BE49-F238E27FC236}">
                    <a16:creationId xmlns:a16="http://schemas.microsoft.com/office/drawing/2014/main" id="{5DAF8CF1-BF1D-49D8-977D-7A843FB36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Freeform 330">
                <a:extLst>
                  <a:ext uri="{FF2B5EF4-FFF2-40B4-BE49-F238E27FC236}">
                    <a16:creationId xmlns:a16="http://schemas.microsoft.com/office/drawing/2014/main" id="{C8CBED86-D7D2-4589-9D71-7CAB8DFE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4" name="Freeform 331">
                <a:extLst>
                  <a:ext uri="{FF2B5EF4-FFF2-40B4-BE49-F238E27FC236}">
                    <a16:creationId xmlns:a16="http://schemas.microsoft.com/office/drawing/2014/main" id="{84DA552F-0CA9-4DCE-A749-917B9BC3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Freeform 332">
                <a:extLst>
                  <a:ext uri="{FF2B5EF4-FFF2-40B4-BE49-F238E27FC236}">
                    <a16:creationId xmlns:a16="http://schemas.microsoft.com/office/drawing/2014/main" id="{BC3495A7-408F-4CFF-B466-8E39CE35E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5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Freeform 333">
                <a:extLst>
                  <a:ext uri="{FF2B5EF4-FFF2-40B4-BE49-F238E27FC236}">
                    <a16:creationId xmlns:a16="http://schemas.microsoft.com/office/drawing/2014/main" id="{A0AA69B1-8FEA-44EA-BE1F-9D131E24B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Freeform 334">
                <a:extLst>
                  <a:ext uri="{FF2B5EF4-FFF2-40B4-BE49-F238E27FC236}">
                    <a16:creationId xmlns:a16="http://schemas.microsoft.com/office/drawing/2014/main" id="{F13E22B0-6DD3-4BE5-A09B-1F89411D6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" name="Freeform 335">
                <a:extLst>
                  <a:ext uri="{FF2B5EF4-FFF2-40B4-BE49-F238E27FC236}">
                    <a16:creationId xmlns:a16="http://schemas.microsoft.com/office/drawing/2014/main" id="{D2215DB7-4203-4024-B9D1-7C5537B4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" name="Freeform 336">
                <a:extLst>
                  <a:ext uri="{FF2B5EF4-FFF2-40B4-BE49-F238E27FC236}">
                    <a16:creationId xmlns:a16="http://schemas.microsoft.com/office/drawing/2014/main" id="{CD020402-7568-4BDA-96E7-2C7C72F50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Freeform 337">
                <a:extLst>
                  <a:ext uri="{FF2B5EF4-FFF2-40B4-BE49-F238E27FC236}">
                    <a16:creationId xmlns:a16="http://schemas.microsoft.com/office/drawing/2014/main" id="{5D4D1BCE-B5A2-4A49-A308-B51BADC5F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Freeform 338">
                <a:extLst>
                  <a:ext uri="{FF2B5EF4-FFF2-40B4-BE49-F238E27FC236}">
                    <a16:creationId xmlns:a16="http://schemas.microsoft.com/office/drawing/2014/main" id="{B1C9C6F1-B9CD-4713-869A-F4CCC4D56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2" name="Freeform 339">
                <a:extLst>
                  <a:ext uri="{FF2B5EF4-FFF2-40B4-BE49-F238E27FC236}">
                    <a16:creationId xmlns:a16="http://schemas.microsoft.com/office/drawing/2014/main" id="{5F30FD61-6BE0-4E24-9EB5-68AF9880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3" name="Freeform 340">
                <a:extLst>
                  <a:ext uri="{FF2B5EF4-FFF2-40B4-BE49-F238E27FC236}">
                    <a16:creationId xmlns:a16="http://schemas.microsoft.com/office/drawing/2014/main" id="{A5EC3823-F1CC-4F09-90DB-3231F5DB8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Freeform 341">
                <a:extLst>
                  <a:ext uri="{FF2B5EF4-FFF2-40B4-BE49-F238E27FC236}">
                    <a16:creationId xmlns:a16="http://schemas.microsoft.com/office/drawing/2014/main" id="{EB8586B6-3EC8-42C6-95E4-C269F699D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5" name="Freeform 342">
                <a:extLst>
                  <a:ext uri="{FF2B5EF4-FFF2-40B4-BE49-F238E27FC236}">
                    <a16:creationId xmlns:a16="http://schemas.microsoft.com/office/drawing/2014/main" id="{8D7841CA-EB76-493C-9CB0-D46BFC9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6" name="Freeform 343">
                <a:extLst>
                  <a:ext uri="{FF2B5EF4-FFF2-40B4-BE49-F238E27FC236}">
                    <a16:creationId xmlns:a16="http://schemas.microsoft.com/office/drawing/2014/main" id="{7F64E176-8A54-4C28-8F72-4BBCC189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" name="Freeform 344">
                <a:extLst>
                  <a:ext uri="{FF2B5EF4-FFF2-40B4-BE49-F238E27FC236}">
                    <a16:creationId xmlns:a16="http://schemas.microsoft.com/office/drawing/2014/main" id="{8C27E3C2-7337-4D4D-BB84-260AF0B8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" name="Freeform 345">
                <a:extLst>
                  <a:ext uri="{FF2B5EF4-FFF2-40B4-BE49-F238E27FC236}">
                    <a16:creationId xmlns:a16="http://schemas.microsoft.com/office/drawing/2014/main" id="{C0A0F025-9DFA-4D4F-9228-C313F6135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9" name="Freeform 346">
                <a:extLst>
                  <a:ext uri="{FF2B5EF4-FFF2-40B4-BE49-F238E27FC236}">
                    <a16:creationId xmlns:a16="http://schemas.microsoft.com/office/drawing/2014/main" id="{A734F70D-66F7-4B34-9B3B-5ACF7D130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" name="Freeform 347">
                <a:extLst>
                  <a:ext uri="{FF2B5EF4-FFF2-40B4-BE49-F238E27FC236}">
                    <a16:creationId xmlns:a16="http://schemas.microsoft.com/office/drawing/2014/main" id="{5E517439-3FDE-4BA2-8BB5-12A69B506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1" name="Freeform 348">
                <a:extLst>
                  <a:ext uri="{FF2B5EF4-FFF2-40B4-BE49-F238E27FC236}">
                    <a16:creationId xmlns:a16="http://schemas.microsoft.com/office/drawing/2014/main" id="{A58BE611-6274-42F3-9219-46B5F9F66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2" name="Freeform 349">
                <a:extLst>
                  <a:ext uri="{FF2B5EF4-FFF2-40B4-BE49-F238E27FC236}">
                    <a16:creationId xmlns:a16="http://schemas.microsoft.com/office/drawing/2014/main" id="{69C46FDE-8741-4A23-80A9-E04A70B40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3" name="Freeform 350">
                <a:extLst>
                  <a:ext uri="{FF2B5EF4-FFF2-40B4-BE49-F238E27FC236}">
                    <a16:creationId xmlns:a16="http://schemas.microsoft.com/office/drawing/2014/main" id="{BBE888F6-62F2-4D25-B2AB-6607610E1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4" name="Freeform 351">
                <a:extLst>
                  <a:ext uri="{FF2B5EF4-FFF2-40B4-BE49-F238E27FC236}">
                    <a16:creationId xmlns:a16="http://schemas.microsoft.com/office/drawing/2014/main" id="{4BEC6CDB-9DD5-4746-9A6E-FC80DA7E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" name="Freeform 352">
                <a:extLst>
                  <a:ext uri="{FF2B5EF4-FFF2-40B4-BE49-F238E27FC236}">
                    <a16:creationId xmlns:a16="http://schemas.microsoft.com/office/drawing/2014/main" id="{F0FCF5A9-C95F-4B9A-A23A-BB7ED3B0F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" name="Freeform 353">
                <a:extLst>
                  <a:ext uri="{FF2B5EF4-FFF2-40B4-BE49-F238E27FC236}">
                    <a16:creationId xmlns:a16="http://schemas.microsoft.com/office/drawing/2014/main" id="{28693C2A-9E90-4DED-B9BA-EF0C2C207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" name="Freeform 354">
                <a:extLst>
                  <a:ext uri="{FF2B5EF4-FFF2-40B4-BE49-F238E27FC236}">
                    <a16:creationId xmlns:a16="http://schemas.microsoft.com/office/drawing/2014/main" id="{79EF4C5A-990B-475C-8D3C-9FCED5ED7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" name="Freeform 355">
                <a:extLst>
                  <a:ext uri="{FF2B5EF4-FFF2-40B4-BE49-F238E27FC236}">
                    <a16:creationId xmlns:a16="http://schemas.microsoft.com/office/drawing/2014/main" id="{89330ACF-2F1F-4196-A5B6-68523913F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9" name="Freeform 356">
                <a:extLst>
                  <a:ext uri="{FF2B5EF4-FFF2-40B4-BE49-F238E27FC236}">
                    <a16:creationId xmlns:a16="http://schemas.microsoft.com/office/drawing/2014/main" id="{E968DE06-F4FD-4A4B-97EE-027B1CE31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0" name="Freeform 357">
                <a:extLst>
                  <a:ext uri="{FF2B5EF4-FFF2-40B4-BE49-F238E27FC236}">
                    <a16:creationId xmlns:a16="http://schemas.microsoft.com/office/drawing/2014/main" id="{83590ACC-A57E-4B0C-BD76-41FA51B68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1" name="Freeform 358">
                <a:extLst>
                  <a:ext uri="{FF2B5EF4-FFF2-40B4-BE49-F238E27FC236}">
                    <a16:creationId xmlns:a16="http://schemas.microsoft.com/office/drawing/2014/main" id="{3C1F2106-F5C9-4D8B-8F92-EF09585B9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2" name="Freeform 359">
                <a:extLst>
                  <a:ext uri="{FF2B5EF4-FFF2-40B4-BE49-F238E27FC236}">
                    <a16:creationId xmlns:a16="http://schemas.microsoft.com/office/drawing/2014/main" id="{C5BFED26-B6A8-4CE0-B331-3425ABC63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3" name="Freeform 360">
                <a:extLst>
                  <a:ext uri="{FF2B5EF4-FFF2-40B4-BE49-F238E27FC236}">
                    <a16:creationId xmlns:a16="http://schemas.microsoft.com/office/drawing/2014/main" id="{6F30D359-9BE6-46F2-8DB7-487DC72B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4" name="Freeform 361">
                <a:extLst>
                  <a:ext uri="{FF2B5EF4-FFF2-40B4-BE49-F238E27FC236}">
                    <a16:creationId xmlns:a16="http://schemas.microsoft.com/office/drawing/2014/main" id="{86F9CB10-85BE-406E-AB25-F481F2CE8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5" name="Freeform 362">
                <a:extLst>
                  <a:ext uri="{FF2B5EF4-FFF2-40B4-BE49-F238E27FC236}">
                    <a16:creationId xmlns:a16="http://schemas.microsoft.com/office/drawing/2014/main" id="{712A309B-A5CE-4CEC-A91D-A8A936F98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6" name="Freeform 363">
                <a:extLst>
                  <a:ext uri="{FF2B5EF4-FFF2-40B4-BE49-F238E27FC236}">
                    <a16:creationId xmlns:a16="http://schemas.microsoft.com/office/drawing/2014/main" id="{F3235964-49FD-42FB-8059-BA61FB271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7" name="Freeform 364">
                <a:extLst>
                  <a:ext uri="{FF2B5EF4-FFF2-40B4-BE49-F238E27FC236}">
                    <a16:creationId xmlns:a16="http://schemas.microsoft.com/office/drawing/2014/main" id="{B6CEC403-627C-4F68-A6EB-B10AA4B13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" name="Freeform 365">
                <a:extLst>
                  <a:ext uri="{FF2B5EF4-FFF2-40B4-BE49-F238E27FC236}">
                    <a16:creationId xmlns:a16="http://schemas.microsoft.com/office/drawing/2014/main" id="{69B7A0C0-08A6-4205-A5A1-392966A1A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9" name="Freeform 366">
                <a:extLst>
                  <a:ext uri="{FF2B5EF4-FFF2-40B4-BE49-F238E27FC236}">
                    <a16:creationId xmlns:a16="http://schemas.microsoft.com/office/drawing/2014/main" id="{836A996A-BC3F-4008-9A83-0AF2D0798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0" name="Freeform 367">
                <a:extLst>
                  <a:ext uri="{FF2B5EF4-FFF2-40B4-BE49-F238E27FC236}">
                    <a16:creationId xmlns:a16="http://schemas.microsoft.com/office/drawing/2014/main" id="{59717EBE-F717-476F-A3F7-3621CB25C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1" name="Freeform 368">
                <a:extLst>
                  <a:ext uri="{FF2B5EF4-FFF2-40B4-BE49-F238E27FC236}">
                    <a16:creationId xmlns:a16="http://schemas.microsoft.com/office/drawing/2014/main" id="{985F8B77-6DDC-40DA-A282-8332506C3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2" name="Freeform 369">
                <a:extLst>
                  <a:ext uri="{FF2B5EF4-FFF2-40B4-BE49-F238E27FC236}">
                    <a16:creationId xmlns:a16="http://schemas.microsoft.com/office/drawing/2014/main" id="{18EB12D4-DCED-4FA8-8B60-9C02C4ACE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3" name="Freeform 370">
                <a:extLst>
                  <a:ext uri="{FF2B5EF4-FFF2-40B4-BE49-F238E27FC236}">
                    <a16:creationId xmlns:a16="http://schemas.microsoft.com/office/drawing/2014/main" id="{C7C34483-571B-48EB-B138-517AA2C7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481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7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4" name="Freeform 371">
                <a:extLst>
                  <a:ext uri="{FF2B5EF4-FFF2-40B4-BE49-F238E27FC236}">
                    <a16:creationId xmlns:a16="http://schemas.microsoft.com/office/drawing/2014/main" id="{50B56EF2-04B0-401D-A42A-EA632F749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3" y="3492"/>
                <a:ext cx="10" cy="10"/>
              </a:xfrm>
              <a:custGeom>
                <a:avLst/>
                <a:gdLst>
                  <a:gd name="T0" fmla="*/ 8 w 10"/>
                  <a:gd name="T1" fmla="*/ 8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8 h 10"/>
                  <a:gd name="T16" fmla="*/ 5 w 10"/>
                  <a:gd name="T17" fmla="*/ 10 h 10"/>
                  <a:gd name="T18" fmla="*/ 8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8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Freeform 372">
                <a:extLst>
                  <a:ext uri="{FF2B5EF4-FFF2-40B4-BE49-F238E27FC236}">
                    <a16:creationId xmlns:a16="http://schemas.microsoft.com/office/drawing/2014/main" id="{774C605A-FCBA-4FFB-98A3-B6E1F7C86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7" y="3504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7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Freeform 373">
                <a:extLst>
                  <a:ext uri="{FF2B5EF4-FFF2-40B4-BE49-F238E27FC236}">
                    <a16:creationId xmlns:a16="http://schemas.microsoft.com/office/drawing/2014/main" id="{89F6B7B7-C041-4E09-8F56-26BBC1AD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3515"/>
                <a:ext cx="9" cy="9"/>
              </a:xfrm>
              <a:custGeom>
                <a:avLst/>
                <a:gdLst>
                  <a:gd name="T0" fmla="*/ 8 w 9"/>
                  <a:gd name="T1" fmla="*/ 8 h 9"/>
                  <a:gd name="T2" fmla="*/ 9 w 9"/>
                  <a:gd name="T3" fmla="*/ 5 h 9"/>
                  <a:gd name="T4" fmla="*/ 8 w 9"/>
                  <a:gd name="T5" fmla="*/ 1 h 9"/>
                  <a:gd name="T6" fmla="*/ 5 w 9"/>
                  <a:gd name="T7" fmla="*/ 0 h 9"/>
                  <a:gd name="T8" fmla="*/ 1 w 9"/>
                  <a:gd name="T9" fmla="*/ 1 h 9"/>
                  <a:gd name="T10" fmla="*/ 1 w 9"/>
                  <a:gd name="T11" fmla="*/ 1 h 9"/>
                  <a:gd name="T12" fmla="*/ 0 w 9"/>
                  <a:gd name="T13" fmla="*/ 5 h 9"/>
                  <a:gd name="T14" fmla="*/ 1 w 9"/>
                  <a:gd name="T15" fmla="*/ 8 h 9"/>
                  <a:gd name="T16" fmla="*/ 5 w 9"/>
                  <a:gd name="T17" fmla="*/ 9 h 9"/>
                  <a:gd name="T18" fmla="*/ 8 w 9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Freeform 374">
                <a:extLst>
                  <a:ext uri="{FF2B5EF4-FFF2-40B4-BE49-F238E27FC236}">
                    <a16:creationId xmlns:a16="http://schemas.microsoft.com/office/drawing/2014/main" id="{BF4D634D-2B10-4917-A838-CE220D82E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" y="3526"/>
                <a:ext cx="10" cy="9"/>
              </a:xfrm>
              <a:custGeom>
                <a:avLst/>
                <a:gdLst>
                  <a:gd name="T0" fmla="*/ 9 w 10"/>
                  <a:gd name="T1" fmla="*/ 8 h 9"/>
                  <a:gd name="T2" fmla="*/ 10 w 10"/>
                  <a:gd name="T3" fmla="*/ 4 h 9"/>
                  <a:gd name="T4" fmla="*/ 9 w 10"/>
                  <a:gd name="T5" fmla="*/ 2 h 9"/>
                  <a:gd name="T6" fmla="*/ 5 w 10"/>
                  <a:gd name="T7" fmla="*/ 0 h 9"/>
                  <a:gd name="T8" fmla="*/ 1 w 10"/>
                  <a:gd name="T9" fmla="*/ 1 h 9"/>
                  <a:gd name="T10" fmla="*/ 1 w 10"/>
                  <a:gd name="T11" fmla="*/ 1 h 9"/>
                  <a:gd name="T12" fmla="*/ 0 w 10"/>
                  <a:gd name="T13" fmla="*/ 4 h 9"/>
                  <a:gd name="T14" fmla="*/ 1 w 10"/>
                  <a:gd name="T15" fmla="*/ 8 h 9"/>
                  <a:gd name="T16" fmla="*/ 5 w 10"/>
                  <a:gd name="T17" fmla="*/ 9 h 9"/>
                  <a:gd name="T18" fmla="*/ 9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9" y="8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" name="Freeform 375">
                <a:extLst>
                  <a:ext uri="{FF2B5EF4-FFF2-40B4-BE49-F238E27FC236}">
                    <a16:creationId xmlns:a16="http://schemas.microsoft.com/office/drawing/2014/main" id="{9E9AFF72-723B-420B-A813-4173931C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" y="3538"/>
                <a:ext cx="9" cy="9"/>
              </a:xfrm>
              <a:custGeom>
                <a:avLst/>
                <a:gdLst>
                  <a:gd name="T0" fmla="*/ 8 w 9"/>
                  <a:gd name="T1" fmla="*/ 8 h 9"/>
                  <a:gd name="T2" fmla="*/ 9 w 9"/>
                  <a:gd name="T3" fmla="*/ 4 h 9"/>
                  <a:gd name="T4" fmla="*/ 8 w 9"/>
                  <a:gd name="T5" fmla="*/ 1 h 9"/>
                  <a:gd name="T6" fmla="*/ 4 w 9"/>
                  <a:gd name="T7" fmla="*/ 0 h 9"/>
                  <a:gd name="T8" fmla="*/ 1 w 9"/>
                  <a:gd name="T9" fmla="*/ 1 h 9"/>
                  <a:gd name="T10" fmla="*/ 1 w 9"/>
                  <a:gd name="T11" fmla="*/ 1 h 9"/>
                  <a:gd name="T12" fmla="*/ 0 w 9"/>
                  <a:gd name="T13" fmla="*/ 4 h 9"/>
                  <a:gd name="T14" fmla="*/ 1 w 9"/>
                  <a:gd name="T15" fmla="*/ 8 h 9"/>
                  <a:gd name="T16" fmla="*/ 4 w 9"/>
                  <a:gd name="T17" fmla="*/ 9 h 9"/>
                  <a:gd name="T18" fmla="*/ 8 w 9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8" y="8"/>
                    </a:moveTo>
                    <a:lnTo>
                      <a:pt x="9" y="4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" name="Freeform 376">
                <a:extLst>
                  <a:ext uri="{FF2B5EF4-FFF2-40B4-BE49-F238E27FC236}">
                    <a16:creationId xmlns:a16="http://schemas.microsoft.com/office/drawing/2014/main" id="{9A89EE04-E434-4910-8598-2C4808EF3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" y="3548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0" name="Freeform 377">
                <a:extLst>
                  <a:ext uri="{FF2B5EF4-FFF2-40B4-BE49-F238E27FC236}">
                    <a16:creationId xmlns:a16="http://schemas.microsoft.com/office/drawing/2014/main" id="{5CDF9555-C255-41D8-9A1A-7ACE5ADD7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3560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2 w 10"/>
                  <a:gd name="T9" fmla="*/ 2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1" name="Freeform 378">
                <a:extLst>
                  <a:ext uri="{FF2B5EF4-FFF2-40B4-BE49-F238E27FC236}">
                    <a16:creationId xmlns:a16="http://schemas.microsoft.com/office/drawing/2014/main" id="{51F079A5-8561-4E23-84FF-A762076EB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3571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1 h 10"/>
                  <a:gd name="T6" fmla="*/ 5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5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2" name="Freeform 379">
                <a:extLst>
                  <a:ext uri="{FF2B5EF4-FFF2-40B4-BE49-F238E27FC236}">
                    <a16:creationId xmlns:a16="http://schemas.microsoft.com/office/drawing/2014/main" id="{517CDC16-C025-417F-9CBA-9F567EE96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" y="3583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7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3" name="Freeform 380">
                <a:extLst>
                  <a:ext uri="{FF2B5EF4-FFF2-40B4-BE49-F238E27FC236}">
                    <a16:creationId xmlns:a16="http://schemas.microsoft.com/office/drawing/2014/main" id="{7C3860A1-5BEB-4D92-B479-D9FAC65A9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" y="3594"/>
                <a:ext cx="9" cy="10"/>
              </a:xfrm>
              <a:custGeom>
                <a:avLst/>
                <a:gdLst>
                  <a:gd name="T0" fmla="*/ 8 w 9"/>
                  <a:gd name="T1" fmla="*/ 8 h 10"/>
                  <a:gd name="T2" fmla="*/ 9 w 9"/>
                  <a:gd name="T3" fmla="*/ 5 h 10"/>
                  <a:gd name="T4" fmla="*/ 8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8 h 10"/>
                  <a:gd name="T16" fmla="*/ 4 w 9"/>
                  <a:gd name="T17" fmla="*/ 10 h 10"/>
                  <a:gd name="T18" fmla="*/ 8 w 9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4" name="Freeform 381">
                <a:extLst>
                  <a:ext uri="{FF2B5EF4-FFF2-40B4-BE49-F238E27FC236}">
                    <a16:creationId xmlns:a16="http://schemas.microsoft.com/office/drawing/2014/main" id="{90E2B142-1D9D-43DF-B243-4216EFB38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3605"/>
                <a:ext cx="10" cy="9"/>
              </a:xfrm>
              <a:custGeom>
                <a:avLst/>
                <a:gdLst>
                  <a:gd name="T0" fmla="*/ 8 w 10"/>
                  <a:gd name="T1" fmla="*/ 8 h 9"/>
                  <a:gd name="T2" fmla="*/ 10 w 10"/>
                  <a:gd name="T3" fmla="*/ 5 h 9"/>
                  <a:gd name="T4" fmla="*/ 8 w 10"/>
                  <a:gd name="T5" fmla="*/ 2 h 9"/>
                  <a:gd name="T6" fmla="*/ 5 w 10"/>
                  <a:gd name="T7" fmla="*/ 0 h 9"/>
                  <a:gd name="T8" fmla="*/ 1 w 10"/>
                  <a:gd name="T9" fmla="*/ 1 h 9"/>
                  <a:gd name="T10" fmla="*/ 1 w 10"/>
                  <a:gd name="T11" fmla="*/ 1 h 9"/>
                  <a:gd name="T12" fmla="*/ 0 w 10"/>
                  <a:gd name="T13" fmla="*/ 5 h 9"/>
                  <a:gd name="T14" fmla="*/ 1 w 10"/>
                  <a:gd name="T15" fmla="*/ 8 h 9"/>
                  <a:gd name="T16" fmla="*/ 5 w 10"/>
                  <a:gd name="T17" fmla="*/ 9 h 9"/>
                  <a:gd name="T18" fmla="*/ 8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8" y="8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Freeform 382">
                <a:extLst>
                  <a:ext uri="{FF2B5EF4-FFF2-40B4-BE49-F238E27FC236}">
                    <a16:creationId xmlns:a16="http://schemas.microsoft.com/office/drawing/2014/main" id="{1BEAC21E-00F5-4618-9718-CDA4CC4B2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3617"/>
                <a:ext cx="10" cy="9"/>
              </a:xfrm>
              <a:custGeom>
                <a:avLst/>
                <a:gdLst>
                  <a:gd name="T0" fmla="*/ 9 w 10"/>
                  <a:gd name="T1" fmla="*/ 8 h 9"/>
                  <a:gd name="T2" fmla="*/ 10 w 10"/>
                  <a:gd name="T3" fmla="*/ 5 h 9"/>
                  <a:gd name="T4" fmla="*/ 9 w 10"/>
                  <a:gd name="T5" fmla="*/ 1 h 9"/>
                  <a:gd name="T6" fmla="*/ 5 w 10"/>
                  <a:gd name="T7" fmla="*/ 0 h 9"/>
                  <a:gd name="T8" fmla="*/ 2 w 10"/>
                  <a:gd name="T9" fmla="*/ 1 h 9"/>
                  <a:gd name="T10" fmla="*/ 2 w 10"/>
                  <a:gd name="T11" fmla="*/ 1 h 9"/>
                  <a:gd name="T12" fmla="*/ 0 w 10"/>
                  <a:gd name="T13" fmla="*/ 5 h 9"/>
                  <a:gd name="T14" fmla="*/ 2 w 10"/>
                  <a:gd name="T15" fmla="*/ 8 h 9"/>
                  <a:gd name="T16" fmla="*/ 5 w 10"/>
                  <a:gd name="T17" fmla="*/ 9 h 9"/>
                  <a:gd name="T18" fmla="*/ 9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Group 383">
              <a:extLst>
                <a:ext uri="{FF2B5EF4-FFF2-40B4-BE49-F238E27FC236}">
                  <a16:creationId xmlns:a16="http://schemas.microsoft.com/office/drawing/2014/main" id="{B09F53A6-2B38-49DD-AEF6-8FDE85F58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0" y="3474"/>
              <a:ext cx="198" cy="535"/>
              <a:chOff x="4160" y="3474"/>
              <a:chExt cx="198" cy="535"/>
            </a:xfrm>
          </p:grpSpPr>
          <p:sp>
            <p:nvSpPr>
              <p:cNvPr id="192" name="Freeform 384">
                <a:extLst>
                  <a:ext uri="{FF2B5EF4-FFF2-40B4-BE49-F238E27FC236}">
                    <a16:creationId xmlns:a16="http://schemas.microsoft.com/office/drawing/2014/main" id="{AE7A38BB-D3F0-400A-AE08-06935A86D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3478"/>
                <a:ext cx="188" cy="531"/>
              </a:xfrm>
              <a:custGeom>
                <a:avLst/>
                <a:gdLst>
                  <a:gd name="T0" fmla="*/ 0 w 188"/>
                  <a:gd name="T1" fmla="*/ 156 h 531"/>
                  <a:gd name="T2" fmla="*/ 0 w 188"/>
                  <a:gd name="T3" fmla="*/ 531 h 531"/>
                  <a:gd name="T4" fmla="*/ 188 w 188"/>
                  <a:gd name="T5" fmla="*/ 313 h 531"/>
                  <a:gd name="T6" fmla="*/ 188 w 188"/>
                  <a:gd name="T7" fmla="*/ 0 h 531"/>
                  <a:gd name="T8" fmla="*/ 0 w 188"/>
                  <a:gd name="T9" fmla="*/ 156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531">
                    <a:moveTo>
                      <a:pt x="0" y="156"/>
                    </a:moveTo>
                    <a:lnTo>
                      <a:pt x="0" y="531"/>
                    </a:lnTo>
                    <a:lnTo>
                      <a:pt x="188" y="313"/>
                    </a:lnTo>
                    <a:lnTo>
                      <a:pt x="188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385">
                <a:extLst>
                  <a:ext uri="{FF2B5EF4-FFF2-40B4-BE49-F238E27FC236}">
                    <a16:creationId xmlns:a16="http://schemas.microsoft.com/office/drawing/2014/main" id="{0765EF77-7EB5-40F0-972B-E403520E8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29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Freeform 386">
                <a:extLst>
                  <a:ext uri="{FF2B5EF4-FFF2-40B4-BE49-F238E27FC236}">
                    <a16:creationId xmlns:a16="http://schemas.microsoft.com/office/drawing/2014/main" id="{4E9746C9-5508-462F-8289-923600A60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48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Freeform 387">
                <a:extLst>
                  <a:ext uri="{FF2B5EF4-FFF2-40B4-BE49-F238E27FC236}">
                    <a16:creationId xmlns:a16="http://schemas.microsoft.com/office/drawing/2014/main" id="{DEEF9506-2479-4297-8F3E-5F75171FD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67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Freeform 388">
                <a:extLst>
                  <a:ext uri="{FF2B5EF4-FFF2-40B4-BE49-F238E27FC236}">
                    <a16:creationId xmlns:a16="http://schemas.microsoft.com/office/drawing/2014/main" id="{FFB20B48-E4A8-481A-A000-E4BDA2118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86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Freeform 389">
                <a:extLst>
                  <a:ext uri="{FF2B5EF4-FFF2-40B4-BE49-F238E27FC236}">
                    <a16:creationId xmlns:a16="http://schemas.microsoft.com/office/drawing/2014/main" id="{843F8BA5-BB4F-4246-ABFB-5F4C9D211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06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Freeform 390">
                <a:extLst>
                  <a:ext uri="{FF2B5EF4-FFF2-40B4-BE49-F238E27FC236}">
                    <a16:creationId xmlns:a16="http://schemas.microsoft.com/office/drawing/2014/main" id="{6F621FD3-415C-424A-837D-F3F1EB332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25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Freeform 391">
                <a:extLst>
                  <a:ext uri="{FF2B5EF4-FFF2-40B4-BE49-F238E27FC236}">
                    <a16:creationId xmlns:a16="http://schemas.microsoft.com/office/drawing/2014/main" id="{778B2693-3285-4A53-A280-44460F8C9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44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Freeform 392">
                <a:extLst>
                  <a:ext uri="{FF2B5EF4-FFF2-40B4-BE49-F238E27FC236}">
                    <a16:creationId xmlns:a16="http://schemas.microsoft.com/office/drawing/2014/main" id="{9A69377D-B5FE-47FB-8611-9F1B1220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63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Freeform 393">
                <a:extLst>
                  <a:ext uri="{FF2B5EF4-FFF2-40B4-BE49-F238E27FC236}">
                    <a16:creationId xmlns:a16="http://schemas.microsoft.com/office/drawing/2014/main" id="{F0E658C9-BB84-428A-99EE-4EC8B8031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82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Freeform 394">
                <a:extLst>
                  <a:ext uri="{FF2B5EF4-FFF2-40B4-BE49-F238E27FC236}">
                    <a16:creationId xmlns:a16="http://schemas.microsoft.com/office/drawing/2014/main" id="{38722D3A-CC63-4F21-9837-FD6D84496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02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Freeform 395">
                <a:extLst>
                  <a:ext uri="{FF2B5EF4-FFF2-40B4-BE49-F238E27FC236}">
                    <a16:creationId xmlns:a16="http://schemas.microsoft.com/office/drawing/2014/main" id="{9D78F6FC-EF40-4820-95E9-019D4DC2A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21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Freeform 396">
                <a:extLst>
                  <a:ext uri="{FF2B5EF4-FFF2-40B4-BE49-F238E27FC236}">
                    <a16:creationId xmlns:a16="http://schemas.microsoft.com/office/drawing/2014/main" id="{B36BDC18-B170-4BBE-BE0A-D98C11853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40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Freeform 397">
                <a:extLst>
                  <a:ext uri="{FF2B5EF4-FFF2-40B4-BE49-F238E27FC236}">
                    <a16:creationId xmlns:a16="http://schemas.microsoft.com/office/drawing/2014/main" id="{45C22674-FD74-421E-A54A-E353BD179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59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Freeform 398">
                <a:extLst>
                  <a:ext uri="{FF2B5EF4-FFF2-40B4-BE49-F238E27FC236}">
                    <a16:creationId xmlns:a16="http://schemas.microsoft.com/office/drawing/2014/main" id="{37220712-BCC6-491D-9DD9-4E22B77FF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79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Freeform 399">
                <a:extLst>
                  <a:ext uri="{FF2B5EF4-FFF2-40B4-BE49-F238E27FC236}">
                    <a16:creationId xmlns:a16="http://schemas.microsoft.com/office/drawing/2014/main" id="{04CE1F83-E662-4D8D-8162-D81D87337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98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Freeform 400">
                <a:extLst>
                  <a:ext uri="{FF2B5EF4-FFF2-40B4-BE49-F238E27FC236}">
                    <a16:creationId xmlns:a16="http://schemas.microsoft.com/office/drawing/2014/main" id="{57CFA4BD-A3FF-4820-81BC-C4B7F072A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17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Freeform 401">
                <a:extLst>
                  <a:ext uri="{FF2B5EF4-FFF2-40B4-BE49-F238E27FC236}">
                    <a16:creationId xmlns:a16="http://schemas.microsoft.com/office/drawing/2014/main" id="{E9C50E9F-9C65-4659-A21B-DBAE603F6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36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Freeform 402">
                <a:extLst>
                  <a:ext uri="{FF2B5EF4-FFF2-40B4-BE49-F238E27FC236}">
                    <a16:creationId xmlns:a16="http://schemas.microsoft.com/office/drawing/2014/main" id="{E50FA2CC-6621-4372-A0F4-2A9D62623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55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Freeform 403">
                <a:extLst>
                  <a:ext uri="{FF2B5EF4-FFF2-40B4-BE49-F238E27FC236}">
                    <a16:creationId xmlns:a16="http://schemas.microsoft.com/office/drawing/2014/main" id="{C4EA8A8F-1D11-4CB9-89E3-6BBDD7759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75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Freeform 404">
                <a:extLst>
                  <a:ext uri="{FF2B5EF4-FFF2-40B4-BE49-F238E27FC236}">
                    <a16:creationId xmlns:a16="http://schemas.microsoft.com/office/drawing/2014/main" id="{D67E2097-7D27-47B4-BF94-93BFD2CF8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94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Freeform 405">
                <a:extLst>
                  <a:ext uri="{FF2B5EF4-FFF2-40B4-BE49-F238E27FC236}">
                    <a16:creationId xmlns:a16="http://schemas.microsoft.com/office/drawing/2014/main" id="{5CDA51DD-F7E8-420C-998B-AF37BB78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999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7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Freeform 406">
                <a:extLst>
                  <a:ext uri="{FF2B5EF4-FFF2-40B4-BE49-F238E27FC236}">
                    <a16:creationId xmlns:a16="http://schemas.microsoft.com/office/drawing/2014/main" id="{F24A6C84-30E9-4FD0-BE06-7A320225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3984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7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Freeform 407">
                <a:extLst>
                  <a:ext uri="{FF2B5EF4-FFF2-40B4-BE49-F238E27FC236}">
                    <a16:creationId xmlns:a16="http://schemas.microsoft.com/office/drawing/2014/main" id="{1BA91AC2-3A8A-42C5-8905-815AA74E9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3969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3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9 w 10"/>
                  <a:gd name="T15" fmla="*/ 2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Freeform 408">
                <a:extLst>
                  <a:ext uri="{FF2B5EF4-FFF2-40B4-BE49-F238E27FC236}">
                    <a16:creationId xmlns:a16="http://schemas.microsoft.com/office/drawing/2014/main" id="{03623BEB-214B-439E-A86F-B0872A0C9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3954"/>
                <a:ext cx="10" cy="10"/>
              </a:xfrm>
              <a:custGeom>
                <a:avLst/>
                <a:gdLst>
                  <a:gd name="T0" fmla="*/ 2 w 10"/>
                  <a:gd name="T1" fmla="*/ 1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3 h 10"/>
                  <a:gd name="T16" fmla="*/ 5 w 10"/>
                  <a:gd name="T17" fmla="*/ 0 h 10"/>
                  <a:gd name="T18" fmla="*/ 2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Freeform 409">
                <a:extLst>
                  <a:ext uri="{FF2B5EF4-FFF2-40B4-BE49-F238E27FC236}">
                    <a16:creationId xmlns:a16="http://schemas.microsoft.com/office/drawing/2014/main" id="{03B71D98-C5BF-489A-AE12-706CC575F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" y="3940"/>
                <a:ext cx="10" cy="9"/>
              </a:xfrm>
              <a:custGeom>
                <a:avLst/>
                <a:gdLst>
                  <a:gd name="T0" fmla="*/ 2 w 10"/>
                  <a:gd name="T1" fmla="*/ 1 h 9"/>
                  <a:gd name="T2" fmla="*/ 0 w 10"/>
                  <a:gd name="T3" fmla="*/ 5 h 9"/>
                  <a:gd name="T4" fmla="*/ 3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5 h 9"/>
                  <a:gd name="T14" fmla="*/ 9 w 10"/>
                  <a:gd name="T15" fmla="*/ 1 h 9"/>
                  <a:gd name="T16" fmla="*/ 5 w 10"/>
                  <a:gd name="T17" fmla="*/ 0 h 9"/>
                  <a:gd name="T18" fmla="*/ 2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2" y="1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Freeform 410">
                <a:extLst>
                  <a:ext uri="{FF2B5EF4-FFF2-40B4-BE49-F238E27FC236}">
                    <a16:creationId xmlns:a16="http://schemas.microsoft.com/office/drawing/2014/main" id="{C437BD17-6F92-4673-938F-39E9A52D1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3925"/>
                <a:ext cx="9" cy="10"/>
              </a:xfrm>
              <a:custGeom>
                <a:avLst/>
                <a:gdLst>
                  <a:gd name="T0" fmla="*/ 1 w 9"/>
                  <a:gd name="T1" fmla="*/ 2 h 10"/>
                  <a:gd name="T2" fmla="*/ 0 w 9"/>
                  <a:gd name="T3" fmla="*/ 5 h 10"/>
                  <a:gd name="T4" fmla="*/ 1 w 9"/>
                  <a:gd name="T5" fmla="*/ 9 h 10"/>
                  <a:gd name="T6" fmla="*/ 4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2 h 10"/>
                  <a:gd name="T16" fmla="*/ 4 w 9"/>
                  <a:gd name="T17" fmla="*/ 0 h 10"/>
                  <a:gd name="T18" fmla="*/ 1 w 9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411">
                <a:extLst>
                  <a:ext uri="{FF2B5EF4-FFF2-40B4-BE49-F238E27FC236}">
                    <a16:creationId xmlns:a16="http://schemas.microsoft.com/office/drawing/2014/main" id="{61E8446F-E792-4EEE-9E7D-04F30F105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" y="3911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8 h 10"/>
                  <a:gd name="T6" fmla="*/ 4 w 9"/>
                  <a:gd name="T7" fmla="*/ 10 h 10"/>
                  <a:gd name="T8" fmla="*/ 8 w 9"/>
                  <a:gd name="T9" fmla="*/ 8 h 10"/>
                  <a:gd name="T10" fmla="*/ 8 w 9"/>
                  <a:gd name="T11" fmla="*/ 8 h 10"/>
                  <a:gd name="T12" fmla="*/ 9 w 9"/>
                  <a:gd name="T13" fmla="*/ 5 h 10"/>
                  <a:gd name="T14" fmla="*/ 8 w 9"/>
                  <a:gd name="T15" fmla="*/ 1 h 10"/>
                  <a:gd name="T16" fmla="*/ 4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Freeform 412">
                <a:extLst>
                  <a:ext uri="{FF2B5EF4-FFF2-40B4-BE49-F238E27FC236}">
                    <a16:creationId xmlns:a16="http://schemas.microsoft.com/office/drawing/2014/main" id="{ACA15267-E535-4BF6-95B1-3DDD7C19B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3897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4 h 9"/>
                  <a:gd name="T4" fmla="*/ 1 w 9"/>
                  <a:gd name="T5" fmla="*/ 8 h 9"/>
                  <a:gd name="T6" fmla="*/ 5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4 h 9"/>
                  <a:gd name="T14" fmla="*/ 8 w 9"/>
                  <a:gd name="T15" fmla="*/ 1 h 9"/>
                  <a:gd name="T16" fmla="*/ 5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Freeform 413">
                <a:extLst>
                  <a:ext uri="{FF2B5EF4-FFF2-40B4-BE49-F238E27FC236}">
                    <a16:creationId xmlns:a16="http://schemas.microsoft.com/office/drawing/2014/main" id="{18C24352-44D4-4D79-8FC8-1D4A71E34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6" y="3882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9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Freeform 414">
                <a:extLst>
                  <a:ext uri="{FF2B5EF4-FFF2-40B4-BE49-F238E27FC236}">
                    <a16:creationId xmlns:a16="http://schemas.microsoft.com/office/drawing/2014/main" id="{18882AE4-4D24-4870-BFDA-10F01EE47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386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5 h 9"/>
                  <a:gd name="T4" fmla="*/ 1 w 10"/>
                  <a:gd name="T5" fmla="*/ 7 h 9"/>
                  <a:gd name="T6" fmla="*/ 5 w 10"/>
                  <a:gd name="T7" fmla="*/ 9 h 9"/>
                  <a:gd name="T8" fmla="*/ 8 w 10"/>
                  <a:gd name="T9" fmla="*/ 8 h 9"/>
                  <a:gd name="T10" fmla="*/ 8 w 10"/>
                  <a:gd name="T11" fmla="*/ 8 h 9"/>
                  <a:gd name="T12" fmla="*/ 10 w 10"/>
                  <a:gd name="T13" fmla="*/ 5 h 9"/>
                  <a:gd name="T14" fmla="*/ 8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Freeform 415">
                <a:extLst>
                  <a:ext uri="{FF2B5EF4-FFF2-40B4-BE49-F238E27FC236}">
                    <a16:creationId xmlns:a16="http://schemas.microsoft.com/office/drawing/2014/main" id="{BD38B49D-5E5F-4EF5-892E-ED490597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3853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8 h 10"/>
                  <a:gd name="T6" fmla="*/ 5 w 10"/>
                  <a:gd name="T7" fmla="*/ 10 h 10"/>
                  <a:gd name="T8" fmla="*/ 8 w 10"/>
                  <a:gd name="T9" fmla="*/ 9 h 10"/>
                  <a:gd name="T10" fmla="*/ 8 w 10"/>
                  <a:gd name="T11" fmla="*/ 9 h 10"/>
                  <a:gd name="T12" fmla="*/ 10 w 10"/>
                  <a:gd name="T13" fmla="*/ 5 h 10"/>
                  <a:gd name="T14" fmla="*/ 8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Freeform 416">
                <a:extLst>
                  <a:ext uri="{FF2B5EF4-FFF2-40B4-BE49-F238E27FC236}">
                    <a16:creationId xmlns:a16="http://schemas.microsoft.com/office/drawing/2014/main" id="{D8ABA341-57D4-4284-B9BE-920B8BBF9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83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5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5 h 9"/>
                  <a:gd name="T14" fmla="*/ 7 w 10"/>
                  <a:gd name="T15" fmla="*/ 2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Freeform 417">
                <a:extLst>
                  <a:ext uri="{FF2B5EF4-FFF2-40B4-BE49-F238E27FC236}">
                    <a16:creationId xmlns:a16="http://schemas.microsoft.com/office/drawing/2014/main" id="{7D009280-F7D8-473E-A81E-5351461A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3823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Freeform 418">
                <a:extLst>
                  <a:ext uri="{FF2B5EF4-FFF2-40B4-BE49-F238E27FC236}">
                    <a16:creationId xmlns:a16="http://schemas.microsoft.com/office/drawing/2014/main" id="{9BA5D30F-67AF-4207-8E56-96B2E86D1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3809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3 w 10"/>
                  <a:gd name="T5" fmla="*/ 8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Freeform 419">
                <a:extLst>
                  <a:ext uri="{FF2B5EF4-FFF2-40B4-BE49-F238E27FC236}">
                    <a16:creationId xmlns:a16="http://schemas.microsoft.com/office/drawing/2014/main" id="{1B8F8597-FD31-4BCF-B4E3-48147860A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" y="3794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2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Freeform 420">
                <a:extLst>
                  <a:ext uri="{FF2B5EF4-FFF2-40B4-BE49-F238E27FC236}">
                    <a16:creationId xmlns:a16="http://schemas.microsoft.com/office/drawing/2014/main" id="{149FFAC9-2656-40B8-B923-257A6AB19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78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Freeform 421">
                <a:extLst>
                  <a:ext uri="{FF2B5EF4-FFF2-40B4-BE49-F238E27FC236}">
                    <a16:creationId xmlns:a16="http://schemas.microsoft.com/office/drawing/2014/main" id="{C864F82C-DA66-40EA-ABA8-525C22AC3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58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Freeform 422">
                <a:extLst>
                  <a:ext uri="{FF2B5EF4-FFF2-40B4-BE49-F238E27FC236}">
                    <a16:creationId xmlns:a16="http://schemas.microsoft.com/office/drawing/2014/main" id="{443E190D-617F-417D-B9B1-652B4DEA0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39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Freeform 423">
                <a:extLst>
                  <a:ext uri="{FF2B5EF4-FFF2-40B4-BE49-F238E27FC236}">
                    <a16:creationId xmlns:a16="http://schemas.microsoft.com/office/drawing/2014/main" id="{C5CA242F-7923-44EE-9614-39B2777E7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20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Freeform 424">
                <a:extLst>
                  <a:ext uri="{FF2B5EF4-FFF2-40B4-BE49-F238E27FC236}">
                    <a16:creationId xmlns:a16="http://schemas.microsoft.com/office/drawing/2014/main" id="{C196AC41-1777-4AB9-828C-3DE65AFE3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01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Freeform 425">
                <a:extLst>
                  <a:ext uri="{FF2B5EF4-FFF2-40B4-BE49-F238E27FC236}">
                    <a16:creationId xmlns:a16="http://schemas.microsoft.com/office/drawing/2014/main" id="{C4055AE1-2B7A-4395-BE1C-54E23F9BB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82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Freeform 426">
                <a:extLst>
                  <a:ext uri="{FF2B5EF4-FFF2-40B4-BE49-F238E27FC236}">
                    <a16:creationId xmlns:a16="http://schemas.microsoft.com/office/drawing/2014/main" id="{175A631E-A311-4C71-A138-8A627214B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62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Freeform 427">
                <a:extLst>
                  <a:ext uri="{FF2B5EF4-FFF2-40B4-BE49-F238E27FC236}">
                    <a16:creationId xmlns:a16="http://schemas.microsoft.com/office/drawing/2014/main" id="{ABE07BA6-9D5F-487D-9A3D-AD09365C3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43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Freeform 428">
                <a:extLst>
                  <a:ext uri="{FF2B5EF4-FFF2-40B4-BE49-F238E27FC236}">
                    <a16:creationId xmlns:a16="http://schemas.microsoft.com/office/drawing/2014/main" id="{2B3F2E80-70C2-4962-9F76-7B119F3F9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24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Freeform 429">
                <a:extLst>
                  <a:ext uri="{FF2B5EF4-FFF2-40B4-BE49-F238E27FC236}">
                    <a16:creationId xmlns:a16="http://schemas.microsoft.com/office/drawing/2014/main" id="{253C5ABE-901E-4621-ADCF-29B9BF86E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05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Freeform 430">
                <a:extLst>
                  <a:ext uri="{FF2B5EF4-FFF2-40B4-BE49-F238E27FC236}">
                    <a16:creationId xmlns:a16="http://schemas.microsoft.com/office/drawing/2014/main" id="{9E18869B-7BFD-4017-84F3-41185373E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86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Freeform 431">
                <a:extLst>
                  <a:ext uri="{FF2B5EF4-FFF2-40B4-BE49-F238E27FC236}">
                    <a16:creationId xmlns:a16="http://schemas.microsoft.com/office/drawing/2014/main" id="{9A4A4271-AF72-4F20-BDFD-57696945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66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432">
                <a:extLst>
                  <a:ext uri="{FF2B5EF4-FFF2-40B4-BE49-F238E27FC236}">
                    <a16:creationId xmlns:a16="http://schemas.microsoft.com/office/drawing/2014/main" id="{4B6ECE34-01BD-4CBD-AFBB-FB33EFB08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47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Freeform 433">
                <a:extLst>
                  <a:ext uri="{FF2B5EF4-FFF2-40B4-BE49-F238E27FC236}">
                    <a16:creationId xmlns:a16="http://schemas.microsoft.com/office/drawing/2014/main" id="{98D5410B-2194-4453-805A-CC2DEDD8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28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Freeform 434">
                <a:extLst>
                  <a:ext uri="{FF2B5EF4-FFF2-40B4-BE49-F238E27FC236}">
                    <a16:creationId xmlns:a16="http://schemas.microsoft.com/office/drawing/2014/main" id="{A0010D5D-A891-4ED3-9650-DF6277D95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09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Freeform 435">
                <a:extLst>
                  <a:ext uri="{FF2B5EF4-FFF2-40B4-BE49-F238E27FC236}">
                    <a16:creationId xmlns:a16="http://schemas.microsoft.com/office/drawing/2014/main" id="{5653AD14-B651-4DB8-BA9C-649E742CF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90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Freeform 436">
                <a:extLst>
                  <a:ext uri="{FF2B5EF4-FFF2-40B4-BE49-F238E27FC236}">
                    <a16:creationId xmlns:a16="http://schemas.microsoft.com/office/drawing/2014/main" id="{2FE42B08-D4DC-4F71-95CE-613BF88F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3474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Freeform 437">
                <a:extLst>
                  <a:ext uri="{FF2B5EF4-FFF2-40B4-BE49-F238E27FC236}">
                    <a16:creationId xmlns:a16="http://schemas.microsoft.com/office/drawing/2014/main" id="{23579FC9-48F2-4AF6-9E97-3E6852DF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3486"/>
                <a:ext cx="9" cy="10"/>
              </a:xfrm>
              <a:custGeom>
                <a:avLst/>
                <a:gdLst>
                  <a:gd name="T0" fmla="*/ 8 w 9"/>
                  <a:gd name="T1" fmla="*/ 8 h 10"/>
                  <a:gd name="T2" fmla="*/ 9 w 9"/>
                  <a:gd name="T3" fmla="*/ 5 h 10"/>
                  <a:gd name="T4" fmla="*/ 8 w 9"/>
                  <a:gd name="T5" fmla="*/ 1 h 10"/>
                  <a:gd name="T6" fmla="*/ 5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2 w 9"/>
                  <a:gd name="T15" fmla="*/ 8 h 10"/>
                  <a:gd name="T16" fmla="*/ 5 w 9"/>
                  <a:gd name="T17" fmla="*/ 10 h 10"/>
                  <a:gd name="T18" fmla="*/ 8 w 9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Freeform 438">
                <a:extLst>
                  <a:ext uri="{FF2B5EF4-FFF2-40B4-BE49-F238E27FC236}">
                    <a16:creationId xmlns:a16="http://schemas.microsoft.com/office/drawing/2014/main" id="{BC4EE061-C993-42BA-A939-A999A2FF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498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Freeform 439">
                <a:extLst>
                  <a:ext uri="{FF2B5EF4-FFF2-40B4-BE49-F238E27FC236}">
                    <a16:creationId xmlns:a16="http://schemas.microsoft.com/office/drawing/2014/main" id="{D6FBDF05-5283-4A9F-A60B-214A0514F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" y="3511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7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Freeform 440">
                <a:extLst>
                  <a:ext uri="{FF2B5EF4-FFF2-40B4-BE49-F238E27FC236}">
                    <a16:creationId xmlns:a16="http://schemas.microsoft.com/office/drawing/2014/main" id="{21C4FAE9-6AA0-4A17-9320-0CA3B981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3523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3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3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Freeform 441">
                <a:extLst>
                  <a:ext uri="{FF2B5EF4-FFF2-40B4-BE49-F238E27FC236}">
                    <a16:creationId xmlns:a16="http://schemas.microsoft.com/office/drawing/2014/main" id="{D345FF14-1584-4ACD-8EFB-28358709F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3535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Freeform 442">
                <a:extLst>
                  <a:ext uri="{FF2B5EF4-FFF2-40B4-BE49-F238E27FC236}">
                    <a16:creationId xmlns:a16="http://schemas.microsoft.com/office/drawing/2014/main" id="{51AE2FA3-B8DC-475A-B2B8-647177FE8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3547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Freeform 443">
                <a:extLst>
                  <a:ext uri="{FF2B5EF4-FFF2-40B4-BE49-F238E27FC236}">
                    <a16:creationId xmlns:a16="http://schemas.microsoft.com/office/drawing/2014/main" id="{A89656E2-B51B-4408-9A11-536404CC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3559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3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2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Freeform 444">
                <a:extLst>
                  <a:ext uri="{FF2B5EF4-FFF2-40B4-BE49-F238E27FC236}">
                    <a16:creationId xmlns:a16="http://schemas.microsoft.com/office/drawing/2014/main" id="{DA293325-35D9-44A7-86B1-8C8943E93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3572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2 h 10"/>
                  <a:gd name="T6" fmla="*/ 4 w 9"/>
                  <a:gd name="T7" fmla="*/ 0 h 10"/>
                  <a:gd name="T8" fmla="*/ 1 w 9"/>
                  <a:gd name="T9" fmla="*/ 2 h 10"/>
                  <a:gd name="T10" fmla="*/ 1 w 9"/>
                  <a:gd name="T11" fmla="*/ 2 h 10"/>
                  <a:gd name="T12" fmla="*/ 0 w 9"/>
                  <a:gd name="T13" fmla="*/ 5 h 10"/>
                  <a:gd name="T14" fmla="*/ 1 w 9"/>
                  <a:gd name="T15" fmla="*/ 8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Freeform 445">
                <a:extLst>
                  <a:ext uri="{FF2B5EF4-FFF2-40B4-BE49-F238E27FC236}">
                    <a16:creationId xmlns:a16="http://schemas.microsoft.com/office/drawing/2014/main" id="{19FF973B-99FA-4B33-A0A0-29C59E454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3584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Freeform 446">
                <a:extLst>
                  <a:ext uri="{FF2B5EF4-FFF2-40B4-BE49-F238E27FC236}">
                    <a16:creationId xmlns:a16="http://schemas.microsoft.com/office/drawing/2014/main" id="{0AF7EF77-5EC0-4008-9D20-41FEC6702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596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8 w 10"/>
                  <a:gd name="T5" fmla="*/ 2 h 10"/>
                  <a:gd name="T6" fmla="*/ 6 w 10"/>
                  <a:gd name="T7" fmla="*/ 0 h 10"/>
                  <a:gd name="T8" fmla="*/ 2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2 w 10"/>
                  <a:gd name="T15" fmla="*/ 9 h 10"/>
                  <a:gd name="T16" fmla="*/ 4 w 10"/>
                  <a:gd name="T17" fmla="*/ 10 h 10"/>
                  <a:gd name="T18" fmla="*/ 8 w 10"/>
                  <a:gd name="T19" fmla="*/ 9 h 10"/>
                  <a:gd name="T20" fmla="*/ 9 w 10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Freeform 447">
                <a:extLst>
                  <a:ext uri="{FF2B5EF4-FFF2-40B4-BE49-F238E27FC236}">
                    <a16:creationId xmlns:a16="http://schemas.microsoft.com/office/drawing/2014/main" id="{3FE757EB-D444-4317-94CB-50F167BC6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3608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Freeform 448">
                <a:extLst>
                  <a:ext uri="{FF2B5EF4-FFF2-40B4-BE49-F238E27FC236}">
                    <a16:creationId xmlns:a16="http://schemas.microsoft.com/office/drawing/2014/main" id="{4D7F4DED-A46B-4450-A600-3AD44AABE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3620"/>
                <a:ext cx="9" cy="11"/>
              </a:xfrm>
              <a:custGeom>
                <a:avLst/>
                <a:gdLst>
                  <a:gd name="T0" fmla="*/ 8 w 9"/>
                  <a:gd name="T1" fmla="*/ 9 h 11"/>
                  <a:gd name="T2" fmla="*/ 9 w 9"/>
                  <a:gd name="T3" fmla="*/ 5 h 11"/>
                  <a:gd name="T4" fmla="*/ 8 w 9"/>
                  <a:gd name="T5" fmla="*/ 3 h 11"/>
                  <a:gd name="T6" fmla="*/ 5 w 9"/>
                  <a:gd name="T7" fmla="*/ 0 h 11"/>
                  <a:gd name="T8" fmla="*/ 1 w 9"/>
                  <a:gd name="T9" fmla="*/ 2 h 11"/>
                  <a:gd name="T10" fmla="*/ 1 w 9"/>
                  <a:gd name="T11" fmla="*/ 3 h 11"/>
                  <a:gd name="T12" fmla="*/ 0 w 9"/>
                  <a:gd name="T13" fmla="*/ 6 h 11"/>
                  <a:gd name="T14" fmla="*/ 1 w 9"/>
                  <a:gd name="T15" fmla="*/ 9 h 11"/>
                  <a:gd name="T16" fmla="*/ 5 w 9"/>
                  <a:gd name="T17" fmla="*/ 11 h 11"/>
                  <a:gd name="T18" fmla="*/ 8 w 9"/>
                  <a:gd name="T19" fmla="*/ 10 h 11"/>
                  <a:gd name="T20" fmla="*/ 8 w 9"/>
                  <a:gd name="T2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1">
                    <a:moveTo>
                      <a:pt x="8" y="9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5" y="11"/>
                    </a:lnTo>
                    <a:lnTo>
                      <a:pt x="8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Oval 449">
              <a:extLst>
                <a:ext uri="{FF2B5EF4-FFF2-40B4-BE49-F238E27FC236}">
                  <a16:creationId xmlns:a16="http://schemas.microsoft.com/office/drawing/2014/main" id="{C5CC6D3B-4CC9-4FEE-BDDB-B5585E43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958"/>
              <a:ext cx="2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Oval 450">
              <a:extLst>
                <a:ext uri="{FF2B5EF4-FFF2-40B4-BE49-F238E27FC236}">
                  <a16:creationId xmlns:a16="http://schemas.microsoft.com/office/drawing/2014/main" id="{3A78CCFC-6126-4B3F-BD21-6BC6BB96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958"/>
              <a:ext cx="9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Oval 451">
              <a:extLst>
                <a:ext uri="{FF2B5EF4-FFF2-40B4-BE49-F238E27FC236}">
                  <a16:creationId xmlns:a16="http://schemas.microsoft.com/office/drawing/2014/main" id="{F8031EC0-2E34-44B6-84EF-AE2F9185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3958"/>
              <a:ext cx="9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452">
              <a:extLst>
                <a:ext uri="{FF2B5EF4-FFF2-40B4-BE49-F238E27FC236}">
                  <a16:creationId xmlns:a16="http://schemas.microsoft.com/office/drawing/2014/main" id="{89E16F04-BD56-470F-9D95-A310218B0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77"/>
              <a:ext cx="819" cy="3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Line 453">
              <a:extLst>
                <a:ext uri="{FF2B5EF4-FFF2-40B4-BE49-F238E27FC236}">
                  <a16:creationId xmlns:a16="http://schemas.microsoft.com/office/drawing/2014/main" id="{B147AA13-B574-4D92-B38D-0D3185B5C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Line 454">
              <a:extLst>
                <a:ext uri="{FF2B5EF4-FFF2-40B4-BE49-F238E27FC236}">
                  <a16:creationId xmlns:a16="http://schemas.microsoft.com/office/drawing/2014/main" id="{072C3DC0-76DC-40F3-98FB-D071695BA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Line 455">
              <a:extLst>
                <a:ext uri="{FF2B5EF4-FFF2-40B4-BE49-F238E27FC236}">
                  <a16:creationId xmlns:a16="http://schemas.microsoft.com/office/drawing/2014/main" id="{180E8ED7-9F35-420E-8B9F-E453CBD91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456">
              <a:extLst>
                <a:ext uri="{FF2B5EF4-FFF2-40B4-BE49-F238E27FC236}">
                  <a16:creationId xmlns:a16="http://schemas.microsoft.com/office/drawing/2014/main" id="{15F22A5F-375A-49C6-A1C1-788086F0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3947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Rectangle 457">
              <a:extLst>
                <a:ext uri="{FF2B5EF4-FFF2-40B4-BE49-F238E27FC236}">
                  <a16:creationId xmlns:a16="http://schemas.microsoft.com/office/drawing/2014/main" id="{2B6AD2F6-4D12-4875-AB2E-AA4F48AF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3894"/>
              <a:ext cx="8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Rectangle 458">
              <a:extLst>
                <a:ext uri="{FF2B5EF4-FFF2-40B4-BE49-F238E27FC236}">
                  <a16:creationId xmlns:a16="http://schemas.microsoft.com/office/drawing/2014/main" id="{ED29FB2B-44EC-41C3-8FE6-C779BD4C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89"/>
              <a:ext cx="9" cy="3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459">
              <a:extLst>
                <a:ext uri="{FF2B5EF4-FFF2-40B4-BE49-F238E27FC236}">
                  <a16:creationId xmlns:a16="http://schemas.microsoft.com/office/drawing/2014/main" id="{68245728-6AB7-4013-B708-4E1FD57D7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460">
              <a:extLst>
                <a:ext uri="{FF2B5EF4-FFF2-40B4-BE49-F238E27FC236}">
                  <a16:creationId xmlns:a16="http://schemas.microsoft.com/office/drawing/2014/main" id="{F00A794D-E0F2-4AF2-8DF4-CF56F7C97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894"/>
              <a:ext cx="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Rectangle 461">
              <a:extLst>
                <a:ext uri="{FF2B5EF4-FFF2-40B4-BE49-F238E27FC236}">
                  <a16:creationId xmlns:a16="http://schemas.microsoft.com/office/drawing/2014/main" id="{BD01C075-4DAD-447F-9FB6-4159ECB1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894"/>
              <a:ext cx="4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Rectangle 462">
              <a:extLst>
                <a:ext uri="{FF2B5EF4-FFF2-40B4-BE49-F238E27FC236}">
                  <a16:creationId xmlns:a16="http://schemas.microsoft.com/office/drawing/2014/main" id="{0C27BDB3-48D0-48DA-A6DF-869329FD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894"/>
              <a:ext cx="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Rectangle 463">
              <a:extLst>
                <a:ext uri="{FF2B5EF4-FFF2-40B4-BE49-F238E27FC236}">
                  <a16:creationId xmlns:a16="http://schemas.microsoft.com/office/drawing/2014/main" id="{2ABB6EEC-7798-4A33-9C2F-62362C7F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894"/>
              <a:ext cx="1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464">
              <a:extLst>
                <a:ext uri="{FF2B5EF4-FFF2-40B4-BE49-F238E27FC236}">
                  <a16:creationId xmlns:a16="http://schemas.microsoft.com/office/drawing/2014/main" id="{4BB76AEE-801D-4355-9D59-AA0E4F8FF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894"/>
              <a:ext cx="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Rectangle 465">
              <a:extLst>
                <a:ext uri="{FF2B5EF4-FFF2-40B4-BE49-F238E27FC236}">
                  <a16:creationId xmlns:a16="http://schemas.microsoft.com/office/drawing/2014/main" id="{A2941602-86A1-4124-A4DE-16051F80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894"/>
              <a:ext cx="4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466">
              <a:extLst>
                <a:ext uri="{FF2B5EF4-FFF2-40B4-BE49-F238E27FC236}">
                  <a16:creationId xmlns:a16="http://schemas.microsoft.com/office/drawing/2014/main" id="{CFDF543C-F05B-4D84-B949-8589001B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Rectangle 467">
              <a:extLst>
                <a:ext uri="{FF2B5EF4-FFF2-40B4-BE49-F238E27FC236}">
                  <a16:creationId xmlns:a16="http://schemas.microsoft.com/office/drawing/2014/main" id="{5D7BE2BE-EFCD-4508-92E0-0E748299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894"/>
              <a:ext cx="1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Rectangle 468">
              <a:extLst>
                <a:ext uri="{FF2B5EF4-FFF2-40B4-BE49-F238E27FC236}">
                  <a16:creationId xmlns:a16="http://schemas.microsoft.com/office/drawing/2014/main" id="{84A4B7D1-B103-4FF2-9B33-D8F3968F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Oval 469">
              <a:extLst>
                <a:ext uri="{FF2B5EF4-FFF2-40B4-BE49-F238E27FC236}">
                  <a16:creationId xmlns:a16="http://schemas.microsoft.com/office/drawing/2014/main" id="{9D5A5B8A-68F4-42E0-B22A-C26FD419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Oval 470">
              <a:extLst>
                <a:ext uri="{FF2B5EF4-FFF2-40B4-BE49-F238E27FC236}">
                  <a16:creationId xmlns:a16="http://schemas.microsoft.com/office/drawing/2014/main" id="{7AD7B6A2-F73F-4CD0-A7A2-DD88E64D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81"/>
              <a:ext cx="9" cy="12"/>
            </a:xfrm>
            <a:prstGeom prst="ellipse">
              <a:avLst/>
            </a:prstGeom>
            <a:solidFill>
              <a:srgbClr val="00FF78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Oval 471">
              <a:extLst>
                <a:ext uri="{FF2B5EF4-FFF2-40B4-BE49-F238E27FC236}">
                  <a16:creationId xmlns:a16="http://schemas.microsoft.com/office/drawing/2014/main" id="{8D00BF01-E94E-4644-BACE-B5CF992BA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876"/>
              <a:ext cx="20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Oval 472">
              <a:extLst>
                <a:ext uri="{FF2B5EF4-FFF2-40B4-BE49-F238E27FC236}">
                  <a16:creationId xmlns:a16="http://schemas.microsoft.com/office/drawing/2014/main" id="{4F5ADEF3-1EBD-4FB9-A305-B9F309E0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Oval 473">
              <a:extLst>
                <a:ext uri="{FF2B5EF4-FFF2-40B4-BE49-F238E27FC236}">
                  <a16:creationId xmlns:a16="http://schemas.microsoft.com/office/drawing/2014/main" id="{77C3E740-C39B-4A31-B37C-1949DA8C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886"/>
              <a:ext cx="3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Oval 474">
              <a:extLst>
                <a:ext uri="{FF2B5EF4-FFF2-40B4-BE49-F238E27FC236}">
                  <a16:creationId xmlns:a16="http://schemas.microsoft.com/office/drawing/2014/main" id="{F949AF98-9818-4C13-84FD-E2450A9FF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Oval 475">
              <a:extLst>
                <a:ext uri="{FF2B5EF4-FFF2-40B4-BE49-F238E27FC236}">
                  <a16:creationId xmlns:a16="http://schemas.microsoft.com/office/drawing/2014/main" id="{3489E660-B868-4148-8F72-2629D295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886"/>
              <a:ext cx="11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Oval 476">
              <a:extLst>
                <a:ext uri="{FF2B5EF4-FFF2-40B4-BE49-F238E27FC236}">
                  <a16:creationId xmlns:a16="http://schemas.microsoft.com/office/drawing/2014/main" id="{8D51E0DF-04DE-4DD0-8D91-515EC1C1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Oval 477">
              <a:extLst>
                <a:ext uri="{FF2B5EF4-FFF2-40B4-BE49-F238E27FC236}">
                  <a16:creationId xmlns:a16="http://schemas.microsoft.com/office/drawing/2014/main" id="{1FB373CD-70EA-4ED5-9B40-C17DEEF51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Oval 478">
              <a:extLst>
                <a:ext uri="{FF2B5EF4-FFF2-40B4-BE49-F238E27FC236}">
                  <a16:creationId xmlns:a16="http://schemas.microsoft.com/office/drawing/2014/main" id="{D9BF33B6-679C-45F6-A84F-756857C3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Oval 479">
              <a:extLst>
                <a:ext uri="{FF2B5EF4-FFF2-40B4-BE49-F238E27FC236}">
                  <a16:creationId xmlns:a16="http://schemas.microsoft.com/office/drawing/2014/main" id="{1C855D7F-0170-464A-94AB-EFEB54A2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876"/>
              <a:ext cx="21" cy="23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Oval 480">
              <a:extLst>
                <a:ext uri="{FF2B5EF4-FFF2-40B4-BE49-F238E27FC236}">
                  <a16:creationId xmlns:a16="http://schemas.microsoft.com/office/drawing/2014/main" id="{516756BE-F836-4FA1-B179-3F9866A7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Line 481">
              <a:extLst>
                <a:ext uri="{FF2B5EF4-FFF2-40B4-BE49-F238E27FC236}">
                  <a16:creationId xmlns:a16="http://schemas.microsoft.com/office/drawing/2014/main" id="{D6237D59-C77C-42DB-87C6-337AE33C5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846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0" name="Group 482">
              <a:extLst>
                <a:ext uri="{FF2B5EF4-FFF2-40B4-BE49-F238E27FC236}">
                  <a16:creationId xmlns:a16="http://schemas.microsoft.com/office/drawing/2014/main" id="{22A85741-E19D-4DF4-ADEA-0E9E72983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3796"/>
              <a:ext cx="345" cy="20"/>
              <a:chOff x="3349" y="3796"/>
              <a:chExt cx="345" cy="20"/>
            </a:xfrm>
          </p:grpSpPr>
          <p:sp>
            <p:nvSpPr>
              <p:cNvPr id="180" name="Rectangle 483">
                <a:extLst>
                  <a:ext uri="{FF2B5EF4-FFF2-40B4-BE49-F238E27FC236}">
                    <a16:creationId xmlns:a16="http://schemas.microsoft.com/office/drawing/2014/main" id="{84DFE0DA-9550-43C6-AD09-7C383C1CE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3801"/>
                <a:ext cx="8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484">
                <a:extLst>
                  <a:ext uri="{FF2B5EF4-FFF2-40B4-BE49-F238E27FC236}">
                    <a16:creationId xmlns:a16="http://schemas.microsoft.com/office/drawing/2014/main" id="{9FFE4EA2-D436-4839-A82D-08D4AF60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796"/>
                <a:ext cx="8" cy="2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485">
                <a:extLst>
                  <a:ext uri="{FF2B5EF4-FFF2-40B4-BE49-F238E27FC236}">
                    <a16:creationId xmlns:a16="http://schemas.microsoft.com/office/drawing/2014/main" id="{0F2E8677-F3E6-4F6A-8A05-683472E4D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486">
                <a:extLst>
                  <a:ext uri="{FF2B5EF4-FFF2-40B4-BE49-F238E27FC236}">
                    <a16:creationId xmlns:a16="http://schemas.microsoft.com/office/drawing/2014/main" id="{50216DDE-56A3-4049-96BD-01F1C23F6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801"/>
                <a:ext cx="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Rectangle 487">
                <a:extLst>
                  <a:ext uri="{FF2B5EF4-FFF2-40B4-BE49-F238E27FC236}">
                    <a16:creationId xmlns:a16="http://schemas.microsoft.com/office/drawing/2014/main" id="{F49AA97D-16DF-452C-BD89-D4C854062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801"/>
                <a:ext cx="4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488">
                <a:extLst>
                  <a:ext uri="{FF2B5EF4-FFF2-40B4-BE49-F238E27FC236}">
                    <a16:creationId xmlns:a16="http://schemas.microsoft.com/office/drawing/2014/main" id="{AE6DF58C-FCB4-418C-BF11-F699873EF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801"/>
                <a:ext cx="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489">
                <a:extLst>
                  <a:ext uri="{FF2B5EF4-FFF2-40B4-BE49-F238E27FC236}">
                    <a16:creationId xmlns:a16="http://schemas.microsoft.com/office/drawing/2014/main" id="{965976FD-5979-4F4C-9CA0-F39B5B3A9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3801"/>
                <a:ext cx="1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Rectangle 490">
                <a:extLst>
                  <a:ext uri="{FF2B5EF4-FFF2-40B4-BE49-F238E27FC236}">
                    <a16:creationId xmlns:a16="http://schemas.microsoft.com/office/drawing/2014/main" id="{14882447-C9D8-4FE0-87C2-5BA80999D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3801"/>
                <a:ext cx="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Rectangle 491">
                <a:extLst>
                  <a:ext uri="{FF2B5EF4-FFF2-40B4-BE49-F238E27FC236}">
                    <a16:creationId xmlns:a16="http://schemas.microsoft.com/office/drawing/2014/main" id="{4B6C9B1D-B9B8-4C1A-88BE-E0D1FE94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801"/>
                <a:ext cx="4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Rectangle 492">
                <a:extLst>
                  <a:ext uri="{FF2B5EF4-FFF2-40B4-BE49-F238E27FC236}">
                    <a16:creationId xmlns:a16="http://schemas.microsoft.com/office/drawing/2014/main" id="{332FAF15-40FB-422F-A0C5-6CFE06C75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493">
                <a:extLst>
                  <a:ext uri="{FF2B5EF4-FFF2-40B4-BE49-F238E27FC236}">
                    <a16:creationId xmlns:a16="http://schemas.microsoft.com/office/drawing/2014/main" id="{C6269D49-502D-440D-A585-21418EC6A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801"/>
                <a:ext cx="1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Rectangle 494">
                <a:extLst>
                  <a:ext uri="{FF2B5EF4-FFF2-40B4-BE49-F238E27FC236}">
                    <a16:creationId xmlns:a16="http://schemas.microsoft.com/office/drawing/2014/main" id="{5D8AD42A-A7AB-4A0F-AE98-CC86DE508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Oval 495">
              <a:extLst>
                <a:ext uri="{FF2B5EF4-FFF2-40B4-BE49-F238E27FC236}">
                  <a16:creationId xmlns:a16="http://schemas.microsoft.com/office/drawing/2014/main" id="{697B544C-8B69-4EAC-B0A3-DF7A5A777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Oval 496">
              <a:extLst>
                <a:ext uri="{FF2B5EF4-FFF2-40B4-BE49-F238E27FC236}">
                  <a16:creationId xmlns:a16="http://schemas.microsoft.com/office/drawing/2014/main" id="{D7BA8286-01D2-486A-93D6-DCD5A03A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Oval 497">
              <a:extLst>
                <a:ext uri="{FF2B5EF4-FFF2-40B4-BE49-F238E27FC236}">
                  <a16:creationId xmlns:a16="http://schemas.microsoft.com/office/drawing/2014/main" id="{CE46BD41-45F9-418C-81A8-EC8B2C76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Oval 498">
              <a:extLst>
                <a:ext uri="{FF2B5EF4-FFF2-40B4-BE49-F238E27FC236}">
                  <a16:creationId xmlns:a16="http://schemas.microsoft.com/office/drawing/2014/main" id="{BD2252AE-B175-4F91-9611-BC5ED86A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Oval 499">
              <a:extLst>
                <a:ext uri="{FF2B5EF4-FFF2-40B4-BE49-F238E27FC236}">
                  <a16:creationId xmlns:a16="http://schemas.microsoft.com/office/drawing/2014/main" id="{ED5AD163-9141-443C-BF14-4D92F880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768"/>
              <a:ext cx="49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Oval 500">
              <a:extLst>
                <a:ext uri="{FF2B5EF4-FFF2-40B4-BE49-F238E27FC236}">
                  <a16:creationId xmlns:a16="http://schemas.microsoft.com/office/drawing/2014/main" id="{1EEA74EB-8131-4041-AC45-F7914073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3768"/>
              <a:ext cx="22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Oval 501">
              <a:extLst>
                <a:ext uri="{FF2B5EF4-FFF2-40B4-BE49-F238E27FC236}">
                  <a16:creationId xmlns:a16="http://schemas.microsoft.com/office/drawing/2014/main" id="{3F446CC7-AAC8-4896-A465-31FD5A4D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768"/>
              <a:ext cx="31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Oval 502">
              <a:extLst>
                <a:ext uri="{FF2B5EF4-FFF2-40B4-BE49-F238E27FC236}">
                  <a16:creationId xmlns:a16="http://schemas.microsoft.com/office/drawing/2014/main" id="{317A9681-DEC7-49B4-8F56-0DCF97EF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Oval 503">
              <a:extLst>
                <a:ext uri="{FF2B5EF4-FFF2-40B4-BE49-F238E27FC236}">
                  <a16:creationId xmlns:a16="http://schemas.microsoft.com/office/drawing/2014/main" id="{5BB81B92-29DD-40A8-A325-94C5160C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773"/>
              <a:ext cx="9" cy="12"/>
            </a:xfrm>
            <a:prstGeom prst="ellipse">
              <a:avLst/>
            </a:prstGeom>
            <a:solidFill>
              <a:srgbClr val="00FF78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Oval 504">
              <a:extLst>
                <a:ext uri="{FF2B5EF4-FFF2-40B4-BE49-F238E27FC236}">
                  <a16:creationId xmlns:a16="http://schemas.microsoft.com/office/drawing/2014/main" id="{F76D4CD4-CF0C-4DDD-9E44-9ABBD34B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778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Oval 505">
              <a:extLst>
                <a:ext uri="{FF2B5EF4-FFF2-40B4-BE49-F238E27FC236}">
                  <a16:creationId xmlns:a16="http://schemas.microsoft.com/office/drawing/2014/main" id="{111A1748-6031-479D-A908-7079877D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768"/>
              <a:ext cx="21" cy="23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Oval 506">
              <a:extLst>
                <a:ext uri="{FF2B5EF4-FFF2-40B4-BE49-F238E27FC236}">
                  <a16:creationId xmlns:a16="http://schemas.microsoft.com/office/drawing/2014/main" id="{D1E415C9-6115-4249-B2B5-6607C489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778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Line 507">
              <a:extLst>
                <a:ext uri="{FF2B5EF4-FFF2-40B4-BE49-F238E27FC236}">
                  <a16:creationId xmlns:a16="http://schemas.microsoft.com/office/drawing/2014/main" id="{29B34713-7DBB-4C7C-A75B-AE5F8ED6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768"/>
              <a:ext cx="798" cy="1"/>
            </a:xfrm>
            <a:prstGeom prst="line">
              <a:avLst/>
            </a:prstGeom>
            <a:noFill/>
            <a:ln w="15875">
              <a:solidFill>
                <a:srgbClr val="005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" name="Group 508">
              <a:extLst>
                <a:ext uri="{FF2B5EF4-FFF2-40B4-BE49-F238E27FC236}">
                  <a16:creationId xmlns:a16="http://schemas.microsoft.com/office/drawing/2014/main" id="{D407CF39-ADEB-458B-ADFE-07CFEDAC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3725"/>
              <a:ext cx="345" cy="14"/>
              <a:chOff x="3349" y="3725"/>
              <a:chExt cx="345" cy="14"/>
            </a:xfrm>
          </p:grpSpPr>
          <p:sp>
            <p:nvSpPr>
              <p:cNvPr id="168" name="Rectangle 509">
                <a:extLst>
                  <a:ext uri="{FF2B5EF4-FFF2-40B4-BE49-F238E27FC236}">
                    <a16:creationId xmlns:a16="http://schemas.microsoft.com/office/drawing/2014/main" id="{77444C47-469F-4311-9B6C-300C00472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3730"/>
                <a:ext cx="8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Rectangle 510">
                <a:extLst>
                  <a:ext uri="{FF2B5EF4-FFF2-40B4-BE49-F238E27FC236}">
                    <a16:creationId xmlns:a16="http://schemas.microsoft.com/office/drawing/2014/main" id="{9DF315A7-CA17-4C54-AD69-F7D6E270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725"/>
                <a:ext cx="8" cy="1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Rectangle 511">
                <a:extLst>
                  <a:ext uri="{FF2B5EF4-FFF2-40B4-BE49-F238E27FC236}">
                    <a16:creationId xmlns:a16="http://schemas.microsoft.com/office/drawing/2014/main" id="{15197F35-FE21-4AD2-A129-790A92EEB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Rectangle 512">
                <a:extLst>
                  <a:ext uri="{FF2B5EF4-FFF2-40B4-BE49-F238E27FC236}">
                    <a16:creationId xmlns:a16="http://schemas.microsoft.com/office/drawing/2014/main" id="{6DD482EC-475C-48E1-83A8-488C2732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730"/>
                <a:ext cx="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Rectangle 513">
                <a:extLst>
                  <a:ext uri="{FF2B5EF4-FFF2-40B4-BE49-F238E27FC236}">
                    <a16:creationId xmlns:a16="http://schemas.microsoft.com/office/drawing/2014/main" id="{9CB38F0D-25B5-4F1D-B10F-474F20ED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730"/>
                <a:ext cx="4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Rectangle 514">
                <a:extLst>
                  <a:ext uri="{FF2B5EF4-FFF2-40B4-BE49-F238E27FC236}">
                    <a16:creationId xmlns:a16="http://schemas.microsoft.com/office/drawing/2014/main" id="{022E5D7A-CCD3-45B9-84B5-2C1CCCE8E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730"/>
                <a:ext cx="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Rectangle 515">
                <a:extLst>
                  <a:ext uri="{FF2B5EF4-FFF2-40B4-BE49-F238E27FC236}">
                    <a16:creationId xmlns:a16="http://schemas.microsoft.com/office/drawing/2014/main" id="{E4278404-6824-4A38-A4B9-852E105B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3730"/>
                <a:ext cx="1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Rectangle 516">
                <a:extLst>
                  <a:ext uri="{FF2B5EF4-FFF2-40B4-BE49-F238E27FC236}">
                    <a16:creationId xmlns:a16="http://schemas.microsoft.com/office/drawing/2014/main" id="{CC7A6E7A-BF6F-43BB-9D79-9C5F1C9A7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3730"/>
                <a:ext cx="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Rectangle 517">
                <a:extLst>
                  <a:ext uri="{FF2B5EF4-FFF2-40B4-BE49-F238E27FC236}">
                    <a16:creationId xmlns:a16="http://schemas.microsoft.com/office/drawing/2014/main" id="{46F687EF-2855-4562-8ED6-469F94EF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730"/>
                <a:ext cx="4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Rectangle 518">
                <a:extLst>
                  <a:ext uri="{FF2B5EF4-FFF2-40B4-BE49-F238E27FC236}">
                    <a16:creationId xmlns:a16="http://schemas.microsoft.com/office/drawing/2014/main" id="{1F4C4578-77AD-489D-9769-B95270B7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Rectangle 519">
                <a:extLst>
                  <a:ext uri="{FF2B5EF4-FFF2-40B4-BE49-F238E27FC236}">
                    <a16:creationId xmlns:a16="http://schemas.microsoft.com/office/drawing/2014/main" id="{14F29BD6-DC4E-4FE7-BC44-C67D74D5C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730"/>
                <a:ext cx="1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Rectangle 520">
                <a:extLst>
                  <a:ext uri="{FF2B5EF4-FFF2-40B4-BE49-F238E27FC236}">
                    <a16:creationId xmlns:a16="http://schemas.microsoft.com/office/drawing/2014/main" id="{CFA67A35-4EB7-422B-82EC-13D7F669C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5" name="Oval 521">
              <a:extLst>
                <a:ext uri="{FF2B5EF4-FFF2-40B4-BE49-F238E27FC236}">
                  <a16:creationId xmlns:a16="http://schemas.microsoft.com/office/drawing/2014/main" id="{9E28697A-CCF8-4070-8F5E-A6671E9F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Oval 522">
              <a:extLst>
                <a:ext uri="{FF2B5EF4-FFF2-40B4-BE49-F238E27FC236}">
                  <a16:creationId xmlns:a16="http://schemas.microsoft.com/office/drawing/2014/main" id="{E21B4332-F29D-4089-8724-7ABEC6A4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Oval 523">
              <a:extLst>
                <a:ext uri="{FF2B5EF4-FFF2-40B4-BE49-F238E27FC236}">
                  <a16:creationId xmlns:a16="http://schemas.microsoft.com/office/drawing/2014/main" id="{B73794BB-2E37-459D-91A3-01E0CE23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Oval 524">
              <a:extLst>
                <a:ext uri="{FF2B5EF4-FFF2-40B4-BE49-F238E27FC236}">
                  <a16:creationId xmlns:a16="http://schemas.microsoft.com/office/drawing/2014/main" id="{6D43B663-B256-4EC9-A1F9-9F2BC77D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Oval 525">
              <a:extLst>
                <a:ext uri="{FF2B5EF4-FFF2-40B4-BE49-F238E27FC236}">
                  <a16:creationId xmlns:a16="http://schemas.microsoft.com/office/drawing/2014/main" id="{644C9EA5-F860-485B-96F6-A032E192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677"/>
              <a:ext cx="3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Oval 526">
              <a:extLst>
                <a:ext uri="{FF2B5EF4-FFF2-40B4-BE49-F238E27FC236}">
                  <a16:creationId xmlns:a16="http://schemas.microsoft.com/office/drawing/2014/main" id="{A8002C05-C057-4E2D-9265-7C8A9AB9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Oval 527">
              <a:extLst>
                <a:ext uri="{FF2B5EF4-FFF2-40B4-BE49-F238E27FC236}">
                  <a16:creationId xmlns:a16="http://schemas.microsoft.com/office/drawing/2014/main" id="{D83937E1-7852-4803-865A-19755401D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666"/>
              <a:ext cx="31" cy="49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Oval 528">
              <a:extLst>
                <a:ext uri="{FF2B5EF4-FFF2-40B4-BE49-F238E27FC236}">
                  <a16:creationId xmlns:a16="http://schemas.microsoft.com/office/drawing/2014/main" id="{B04A3AA7-DDB1-4F59-B00E-76BE389E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Oval 529">
              <a:extLst>
                <a:ext uri="{FF2B5EF4-FFF2-40B4-BE49-F238E27FC236}">
                  <a16:creationId xmlns:a16="http://schemas.microsoft.com/office/drawing/2014/main" id="{8ED560B9-F90F-4467-9902-E6F49538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Oval 530">
              <a:extLst>
                <a:ext uri="{FF2B5EF4-FFF2-40B4-BE49-F238E27FC236}">
                  <a16:creationId xmlns:a16="http://schemas.microsoft.com/office/drawing/2014/main" id="{665452CE-3458-4092-899E-89240DB5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Oval 531">
              <a:extLst>
                <a:ext uri="{FF2B5EF4-FFF2-40B4-BE49-F238E27FC236}">
                  <a16:creationId xmlns:a16="http://schemas.microsoft.com/office/drawing/2014/main" id="{A3C07B89-4156-477C-91BC-A0363466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666"/>
              <a:ext cx="21" cy="49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Oval 532">
              <a:extLst>
                <a:ext uri="{FF2B5EF4-FFF2-40B4-BE49-F238E27FC236}">
                  <a16:creationId xmlns:a16="http://schemas.microsoft.com/office/drawing/2014/main" id="{BAC90B46-C71F-4B99-8620-2133DB84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Line 533">
              <a:extLst>
                <a:ext uri="{FF2B5EF4-FFF2-40B4-BE49-F238E27FC236}">
                  <a16:creationId xmlns:a16="http://schemas.microsoft.com/office/drawing/2014/main" id="{DF0796A5-C277-45C2-ABCF-C921CB23E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666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Rectangle 534">
              <a:extLst>
                <a:ext uri="{FF2B5EF4-FFF2-40B4-BE49-F238E27FC236}">
                  <a16:creationId xmlns:a16="http://schemas.microsoft.com/office/drawing/2014/main" id="{4B4ED850-9AF5-47B0-B080-9BB78B66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691"/>
              <a:ext cx="30" cy="4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Rectangle 535">
              <a:extLst>
                <a:ext uri="{FF2B5EF4-FFF2-40B4-BE49-F238E27FC236}">
                  <a16:creationId xmlns:a16="http://schemas.microsoft.com/office/drawing/2014/main" id="{5C8D74B2-2F9A-4C11-9073-100E0F94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778"/>
              <a:ext cx="30" cy="11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Rectangle 536">
              <a:extLst>
                <a:ext uri="{FF2B5EF4-FFF2-40B4-BE49-F238E27FC236}">
                  <a16:creationId xmlns:a16="http://schemas.microsoft.com/office/drawing/2014/main" id="{B152BBB3-817D-4632-AA71-EC94A5C9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894"/>
              <a:ext cx="30" cy="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Rectangle 537">
              <a:extLst>
                <a:ext uri="{FF2B5EF4-FFF2-40B4-BE49-F238E27FC236}">
                  <a16:creationId xmlns:a16="http://schemas.microsoft.com/office/drawing/2014/main" id="{8BADEC58-9243-4669-B387-F9FC6D97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691"/>
              <a:ext cx="22" cy="4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Rectangle 538">
              <a:extLst>
                <a:ext uri="{FF2B5EF4-FFF2-40B4-BE49-F238E27FC236}">
                  <a16:creationId xmlns:a16="http://schemas.microsoft.com/office/drawing/2014/main" id="{6C167EF1-A687-462B-8FC5-F7380940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778"/>
              <a:ext cx="22" cy="3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Rectangle 539">
              <a:extLst>
                <a:ext uri="{FF2B5EF4-FFF2-40B4-BE49-F238E27FC236}">
                  <a16:creationId xmlns:a16="http://schemas.microsoft.com/office/drawing/2014/main" id="{8934F984-6735-4AC5-A4BC-4D0D3AE5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894"/>
              <a:ext cx="22" cy="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Rectangle 540">
              <a:extLst>
                <a:ext uri="{FF2B5EF4-FFF2-40B4-BE49-F238E27FC236}">
                  <a16:creationId xmlns:a16="http://schemas.microsoft.com/office/drawing/2014/main" id="{B8571356-4723-4859-BAC5-5E88DC8B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953"/>
              <a:ext cx="9" cy="44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Rectangle 541">
              <a:extLst>
                <a:ext uri="{FF2B5EF4-FFF2-40B4-BE49-F238E27FC236}">
                  <a16:creationId xmlns:a16="http://schemas.microsoft.com/office/drawing/2014/main" id="{B76AFD3A-37CE-4AB3-8251-83B9FFBD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958"/>
              <a:ext cx="11" cy="34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Oval 542">
              <a:extLst>
                <a:ext uri="{FF2B5EF4-FFF2-40B4-BE49-F238E27FC236}">
                  <a16:creationId xmlns:a16="http://schemas.microsoft.com/office/drawing/2014/main" id="{11CB3C85-B047-42FB-B0AD-F865684B1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953"/>
              <a:ext cx="9" cy="36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Oval 543">
              <a:extLst>
                <a:ext uri="{FF2B5EF4-FFF2-40B4-BE49-F238E27FC236}">
                  <a16:creationId xmlns:a16="http://schemas.microsoft.com/office/drawing/2014/main" id="{6DE1968C-CE05-4237-B6DC-D1A80911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958"/>
              <a:ext cx="0" cy="26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9" name="Group 544">
            <a:extLst>
              <a:ext uri="{FF2B5EF4-FFF2-40B4-BE49-F238E27FC236}">
                <a16:creationId xmlns:a16="http://schemas.microsoft.com/office/drawing/2014/main" id="{EDF9D0D2-073B-4238-8DAC-1595AE9698EB}"/>
              </a:ext>
            </a:extLst>
          </p:cNvPr>
          <p:cNvGrpSpPr>
            <a:grpSpLocks/>
          </p:cNvGrpSpPr>
          <p:nvPr/>
        </p:nvGrpSpPr>
        <p:grpSpPr bwMode="auto">
          <a:xfrm>
            <a:off x="6839650" y="4382344"/>
            <a:ext cx="539750" cy="266700"/>
            <a:chOff x="3272" y="3473"/>
            <a:chExt cx="1086" cy="536"/>
          </a:xfrm>
        </p:grpSpPr>
        <p:grpSp>
          <p:nvGrpSpPr>
            <p:cNvPr id="510" name="Group 545">
              <a:extLst>
                <a:ext uri="{FF2B5EF4-FFF2-40B4-BE49-F238E27FC236}">
                  <a16:creationId xmlns:a16="http://schemas.microsoft.com/office/drawing/2014/main" id="{95EC639D-4C8F-44A3-AEAE-BE2FAE187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2" y="3628"/>
              <a:ext cx="903" cy="380"/>
              <a:chOff x="3272" y="3628"/>
              <a:chExt cx="903" cy="380"/>
            </a:xfrm>
          </p:grpSpPr>
          <p:sp>
            <p:nvSpPr>
              <p:cNvPr id="792" name="Rectangle 546">
                <a:extLst>
                  <a:ext uri="{FF2B5EF4-FFF2-40B4-BE49-F238E27FC236}">
                    <a16:creationId xmlns:a16="http://schemas.microsoft.com/office/drawing/2014/main" id="{D95DA51A-119E-422B-8D28-BD8A15FF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632"/>
                <a:ext cx="893" cy="371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3" name="Rectangle 547">
                <a:extLst>
                  <a:ext uri="{FF2B5EF4-FFF2-40B4-BE49-F238E27FC236}">
                    <a16:creationId xmlns:a16="http://schemas.microsoft.com/office/drawing/2014/main" id="{B1AFCD1C-5CF9-4FDC-A291-99DD973BF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32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4" name="Rectangle 548">
                <a:extLst>
                  <a:ext uri="{FF2B5EF4-FFF2-40B4-BE49-F238E27FC236}">
                    <a16:creationId xmlns:a16="http://schemas.microsoft.com/office/drawing/2014/main" id="{BAFAAEC5-2741-40C1-962C-C48F3A86C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52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5" name="Rectangle 549">
                <a:extLst>
                  <a:ext uri="{FF2B5EF4-FFF2-40B4-BE49-F238E27FC236}">
                    <a16:creationId xmlns:a16="http://schemas.microsoft.com/office/drawing/2014/main" id="{0906CE0D-E3DC-484E-9D97-FD124AFEC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7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6" name="Rectangle 550">
                <a:extLst>
                  <a:ext uri="{FF2B5EF4-FFF2-40B4-BE49-F238E27FC236}">
                    <a16:creationId xmlns:a16="http://schemas.microsoft.com/office/drawing/2014/main" id="{D74A6FA6-B2AD-4D5F-960C-5ABCC38BF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90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7" name="Rectangle 551">
                <a:extLst>
                  <a:ext uri="{FF2B5EF4-FFF2-40B4-BE49-F238E27FC236}">
                    <a16:creationId xmlns:a16="http://schemas.microsoft.com/office/drawing/2014/main" id="{3FF5FF9D-3E23-49AA-AE21-E0114901D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09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" name="Rectangle 552">
                <a:extLst>
                  <a:ext uri="{FF2B5EF4-FFF2-40B4-BE49-F238E27FC236}">
                    <a16:creationId xmlns:a16="http://schemas.microsoft.com/office/drawing/2014/main" id="{0F934B59-E68B-4C90-A5F7-C4B41517B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28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9" name="Rectangle 553">
                <a:extLst>
                  <a:ext uri="{FF2B5EF4-FFF2-40B4-BE49-F238E27FC236}">
                    <a16:creationId xmlns:a16="http://schemas.microsoft.com/office/drawing/2014/main" id="{960D37CE-1400-4A5E-878C-A51B502B0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4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0" name="Rectangle 554">
                <a:extLst>
                  <a:ext uri="{FF2B5EF4-FFF2-40B4-BE49-F238E27FC236}">
                    <a16:creationId xmlns:a16="http://schemas.microsoft.com/office/drawing/2014/main" id="{EF3E04DD-53DD-414E-944B-4074A50A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67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1" name="Rectangle 555">
                <a:extLst>
                  <a:ext uri="{FF2B5EF4-FFF2-40B4-BE49-F238E27FC236}">
                    <a16:creationId xmlns:a16="http://schemas.microsoft.com/office/drawing/2014/main" id="{2B3897E0-1EBF-4EDE-BB94-6E7BC7723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786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2" name="Rectangle 556">
                <a:extLst>
                  <a:ext uri="{FF2B5EF4-FFF2-40B4-BE49-F238E27FC236}">
                    <a16:creationId xmlns:a16="http://schemas.microsoft.com/office/drawing/2014/main" id="{D72A273F-69D4-4F4F-8E74-DF1B5BA95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05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3" name="Rectangle 557">
                <a:extLst>
                  <a:ext uri="{FF2B5EF4-FFF2-40B4-BE49-F238E27FC236}">
                    <a16:creationId xmlns:a16="http://schemas.microsoft.com/office/drawing/2014/main" id="{09B881C6-71E5-4A83-91C8-9A7CA595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25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4" name="Rectangle 558">
                <a:extLst>
                  <a:ext uri="{FF2B5EF4-FFF2-40B4-BE49-F238E27FC236}">
                    <a16:creationId xmlns:a16="http://schemas.microsoft.com/office/drawing/2014/main" id="{1F08505C-B6C4-4412-A78C-AEEC66F2B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44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5" name="Rectangle 559">
                <a:extLst>
                  <a:ext uri="{FF2B5EF4-FFF2-40B4-BE49-F238E27FC236}">
                    <a16:creationId xmlns:a16="http://schemas.microsoft.com/office/drawing/2014/main" id="{DA0A8FB6-1AFF-47FD-B61F-C0E9E87B2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63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6" name="Rectangle 560">
                <a:extLst>
                  <a:ext uri="{FF2B5EF4-FFF2-40B4-BE49-F238E27FC236}">
                    <a16:creationId xmlns:a16="http://schemas.microsoft.com/office/drawing/2014/main" id="{FA4C8CB7-07E1-430F-9B87-9F6E4B2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882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7" name="Rectangle 561">
                <a:extLst>
                  <a:ext uri="{FF2B5EF4-FFF2-40B4-BE49-F238E27FC236}">
                    <a16:creationId xmlns:a16="http://schemas.microsoft.com/office/drawing/2014/main" id="{576DCEBF-E29C-41FA-A873-361EB4ABE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01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8" name="Rectangle 562">
                <a:extLst>
                  <a:ext uri="{FF2B5EF4-FFF2-40B4-BE49-F238E27FC236}">
                    <a16:creationId xmlns:a16="http://schemas.microsoft.com/office/drawing/2014/main" id="{4022523C-B696-4E06-BA0F-C8E16AF0C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2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9" name="Rectangle 563">
                <a:extLst>
                  <a:ext uri="{FF2B5EF4-FFF2-40B4-BE49-F238E27FC236}">
                    <a16:creationId xmlns:a16="http://schemas.microsoft.com/office/drawing/2014/main" id="{425FD927-D4F7-43B6-977C-35533CD0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4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Rectangle 564">
                <a:extLst>
                  <a:ext uri="{FF2B5EF4-FFF2-40B4-BE49-F238E27FC236}">
                    <a16:creationId xmlns:a16="http://schemas.microsoft.com/office/drawing/2014/main" id="{61D6FF05-5DCA-4FFF-A5DF-10963B55A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59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1" name="Rectangle 565">
                <a:extLst>
                  <a:ext uri="{FF2B5EF4-FFF2-40B4-BE49-F238E27FC236}">
                    <a16:creationId xmlns:a16="http://schemas.microsoft.com/office/drawing/2014/main" id="{368DCB9E-999F-4F59-B212-E81378E77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978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2" name="Freeform 566">
                <a:extLst>
                  <a:ext uri="{FF2B5EF4-FFF2-40B4-BE49-F238E27FC236}">
                    <a16:creationId xmlns:a16="http://schemas.microsoft.com/office/drawing/2014/main" id="{E28988D5-8910-440C-8475-F442CB75F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3997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0 h 11"/>
                  <a:gd name="T4" fmla="*/ 0 w 9"/>
                  <a:gd name="T5" fmla="*/ 6 h 11"/>
                  <a:gd name="T6" fmla="*/ 0 w 9"/>
                  <a:gd name="T7" fmla="*/ 11 h 11"/>
                  <a:gd name="T8" fmla="*/ 5 w 9"/>
                  <a:gd name="T9" fmla="*/ 11 h 11"/>
                  <a:gd name="T10" fmla="*/ 8 w 9"/>
                  <a:gd name="T11" fmla="*/ 11 h 11"/>
                  <a:gd name="T12" fmla="*/ 8 w 9"/>
                  <a:gd name="T13" fmla="*/ 2 h 11"/>
                  <a:gd name="T14" fmla="*/ 5 w 9"/>
                  <a:gd name="T15" fmla="*/ 2 h 11"/>
                  <a:gd name="T16" fmla="*/ 5 w 9"/>
                  <a:gd name="T17" fmla="*/ 6 h 11"/>
                  <a:gd name="T18" fmla="*/ 9 w 9"/>
                  <a:gd name="T19" fmla="*/ 6 h 11"/>
                  <a:gd name="T20" fmla="*/ 9 w 9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6"/>
                    </a:lnTo>
                    <a:lnTo>
                      <a:pt x="9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3" name="Rectangle 567">
                <a:extLst>
                  <a:ext uri="{FF2B5EF4-FFF2-40B4-BE49-F238E27FC236}">
                    <a16:creationId xmlns:a16="http://schemas.microsoft.com/office/drawing/2014/main" id="{7DDBBC81-4285-4156-AAA5-FE6E13C74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4" name="Rectangle 568">
                <a:extLst>
                  <a:ext uri="{FF2B5EF4-FFF2-40B4-BE49-F238E27FC236}">
                    <a16:creationId xmlns:a16="http://schemas.microsoft.com/office/drawing/2014/main" id="{B6C493BA-CC9E-49E5-9176-8D8012F2D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5" name="Rectangle 569">
                <a:extLst>
                  <a:ext uri="{FF2B5EF4-FFF2-40B4-BE49-F238E27FC236}">
                    <a16:creationId xmlns:a16="http://schemas.microsoft.com/office/drawing/2014/main" id="{7892C403-7982-469F-B885-76D5E6BD7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6" name="Rectangle 570">
                <a:extLst>
                  <a:ext uri="{FF2B5EF4-FFF2-40B4-BE49-F238E27FC236}">
                    <a16:creationId xmlns:a16="http://schemas.microsoft.com/office/drawing/2014/main" id="{6F227230-6E79-472C-A489-808CA9431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" name="Rectangle 571">
                <a:extLst>
                  <a:ext uri="{FF2B5EF4-FFF2-40B4-BE49-F238E27FC236}">
                    <a16:creationId xmlns:a16="http://schemas.microsoft.com/office/drawing/2014/main" id="{23AAD05D-A958-4AA6-B48D-389D1E122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8" name="Rectangle 572">
                <a:extLst>
                  <a:ext uri="{FF2B5EF4-FFF2-40B4-BE49-F238E27FC236}">
                    <a16:creationId xmlns:a16="http://schemas.microsoft.com/office/drawing/2014/main" id="{4C236364-6A51-4C18-B76B-F6D83960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" name="Rectangle 573">
                <a:extLst>
                  <a:ext uri="{FF2B5EF4-FFF2-40B4-BE49-F238E27FC236}">
                    <a16:creationId xmlns:a16="http://schemas.microsoft.com/office/drawing/2014/main" id="{A9665115-BBFA-4D0F-A190-900A03B80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" name="Rectangle 574">
                <a:extLst>
                  <a:ext uri="{FF2B5EF4-FFF2-40B4-BE49-F238E27FC236}">
                    <a16:creationId xmlns:a16="http://schemas.microsoft.com/office/drawing/2014/main" id="{F8164B72-72EB-4D96-9EA9-DD0C73177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" name="Rectangle 575">
                <a:extLst>
                  <a:ext uri="{FF2B5EF4-FFF2-40B4-BE49-F238E27FC236}">
                    <a16:creationId xmlns:a16="http://schemas.microsoft.com/office/drawing/2014/main" id="{F99E2F44-BDF3-4746-8BDC-0AA7764F3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" name="Rectangle 576">
                <a:extLst>
                  <a:ext uri="{FF2B5EF4-FFF2-40B4-BE49-F238E27FC236}">
                    <a16:creationId xmlns:a16="http://schemas.microsoft.com/office/drawing/2014/main" id="{3133F9BA-7E7A-4F12-8E39-4827E034B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3" name="Rectangle 577">
                <a:extLst>
                  <a:ext uri="{FF2B5EF4-FFF2-40B4-BE49-F238E27FC236}">
                    <a16:creationId xmlns:a16="http://schemas.microsoft.com/office/drawing/2014/main" id="{2B107D21-4D66-44A8-8144-7967F124F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4" name="Rectangle 578">
                <a:extLst>
                  <a:ext uri="{FF2B5EF4-FFF2-40B4-BE49-F238E27FC236}">
                    <a16:creationId xmlns:a16="http://schemas.microsoft.com/office/drawing/2014/main" id="{ABAE9DAC-184C-40A6-BBE0-E9F72B21B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5" name="Rectangle 579">
                <a:extLst>
                  <a:ext uri="{FF2B5EF4-FFF2-40B4-BE49-F238E27FC236}">
                    <a16:creationId xmlns:a16="http://schemas.microsoft.com/office/drawing/2014/main" id="{12564E5E-21BE-4FBB-BD93-AFB759A55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6" name="Rectangle 580">
                <a:extLst>
                  <a:ext uri="{FF2B5EF4-FFF2-40B4-BE49-F238E27FC236}">
                    <a16:creationId xmlns:a16="http://schemas.microsoft.com/office/drawing/2014/main" id="{57F65E37-0797-4229-8F70-3F9AD71CE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7" name="Rectangle 581">
                <a:extLst>
                  <a:ext uri="{FF2B5EF4-FFF2-40B4-BE49-F238E27FC236}">
                    <a16:creationId xmlns:a16="http://schemas.microsoft.com/office/drawing/2014/main" id="{01503AC4-D637-4751-A364-2DD43BB35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8" name="Rectangle 582">
                <a:extLst>
                  <a:ext uri="{FF2B5EF4-FFF2-40B4-BE49-F238E27FC236}">
                    <a16:creationId xmlns:a16="http://schemas.microsoft.com/office/drawing/2014/main" id="{013262F5-0638-464D-9CDE-D906EE52E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9" name="Rectangle 583">
                <a:extLst>
                  <a:ext uri="{FF2B5EF4-FFF2-40B4-BE49-F238E27FC236}">
                    <a16:creationId xmlns:a16="http://schemas.microsoft.com/office/drawing/2014/main" id="{13FB5381-4F5D-413D-9339-D6BEB5733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0" name="Rectangle 584">
                <a:extLst>
                  <a:ext uri="{FF2B5EF4-FFF2-40B4-BE49-F238E27FC236}">
                    <a16:creationId xmlns:a16="http://schemas.microsoft.com/office/drawing/2014/main" id="{F9F52F81-971C-419C-B13E-7E49BC2CD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1" name="Rectangle 585">
                <a:extLst>
                  <a:ext uri="{FF2B5EF4-FFF2-40B4-BE49-F238E27FC236}">
                    <a16:creationId xmlns:a16="http://schemas.microsoft.com/office/drawing/2014/main" id="{B04B628E-87CF-4CD7-A5AA-6542FA1CB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2" name="Rectangle 586">
                <a:extLst>
                  <a:ext uri="{FF2B5EF4-FFF2-40B4-BE49-F238E27FC236}">
                    <a16:creationId xmlns:a16="http://schemas.microsoft.com/office/drawing/2014/main" id="{369D9F7A-A468-47E8-92E4-7E5084F97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3" name="Rectangle 587">
                <a:extLst>
                  <a:ext uri="{FF2B5EF4-FFF2-40B4-BE49-F238E27FC236}">
                    <a16:creationId xmlns:a16="http://schemas.microsoft.com/office/drawing/2014/main" id="{0C663D97-44DE-4033-A74B-FE9989FF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4" name="Rectangle 588">
                <a:extLst>
                  <a:ext uri="{FF2B5EF4-FFF2-40B4-BE49-F238E27FC236}">
                    <a16:creationId xmlns:a16="http://schemas.microsoft.com/office/drawing/2014/main" id="{CA4BF0C1-660B-4F3D-9DE6-4BE06EE8D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5" name="Rectangle 589">
                <a:extLst>
                  <a:ext uri="{FF2B5EF4-FFF2-40B4-BE49-F238E27FC236}">
                    <a16:creationId xmlns:a16="http://schemas.microsoft.com/office/drawing/2014/main" id="{AF3E232C-06D6-43FB-9B2C-1DE0E86CE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6" name="Rectangle 590">
                <a:extLst>
                  <a:ext uri="{FF2B5EF4-FFF2-40B4-BE49-F238E27FC236}">
                    <a16:creationId xmlns:a16="http://schemas.microsoft.com/office/drawing/2014/main" id="{AF3D1B45-C948-4D2C-A7F3-7CA5F0B8B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7" name="Rectangle 591">
                <a:extLst>
                  <a:ext uri="{FF2B5EF4-FFF2-40B4-BE49-F238E27FC236}">
                    <a16:creationId xmlns:a16="http://schemas.microsoft.com/office/drawing/2014/main" id="{4E98BEE2-FACA-4E7F-9DD0-D5D1318C1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8" name="Rectangle 592">
                <a:extLst>
                  <a:ext uri="{FF2B5EF4-FFF2-40B4-BE49-F238E27FC236}">
                    <a16:creationId xmlns:a16="http://schemas.microsoft.com/office/drawing/2014/main" id="{58D16060-3FF3-43AC-B587-FB9F0E6BF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" name="Rectangle 593">
                <a:extLst>
                  <a:ext uri="{FF2B5EF4-FFF2-40B4-BE49-F238E27FC236}">
                    <a16:creationId xmlns:a16="http://schemas.microsoft.com/office/drawing/2014/main" id="{D140CC3E-4494-4F0B-B7D2-0AA0ADD73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" name="Rectangle 594">
                <a:extLst>
                  <a:ext uri="{FF2B5EF4-FFF2-40B4-BE49-F238E27FC236}">
                    <a16:creationId xmlns:a16="http://schemas.microsoft.com/office/drawing/2014/main" id="{FD4432D2-CC4D-4705-BE3C-E0EC5846A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" name="Rectangle 595">
                <a:extLst>
                  <a:ext uri="{FF2B5EF4-FFF2-40B4-BE49-F238E27FC236}">
                    <a16:creationId xmlns:a16="http://schemas.microsoft.com/office/drawing/2014/main" id="{91969FDA-53E1-4224-A51F-0A0746E96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2" name="Rectangle 596">
                <a:extLst>
                  <a:ext uri="{FF2B5EF4-FFF2-40B4-BE49-F238E27FC236}">
                    <a16:creationId xmlns:a16="http://schemas.microsoft.com/office/drawing/2014/main" id="{7835802C-743A-4AA2-88FA-058EE3DD9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3" name="Rectangle 597">
                <a:extLst>
                  <a:ext uri="{FF2B5EF4-FFF2-40B4-BE49-F238E27FC236}">
                    <a16:creationId xmlns:a16="http://schemas.microsoft.com/office/drawing/2014/main" id="{B82CFC3F-4C3C-4115-8BAD-0908DFDF5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4" name="Rectangle 598">
                <a:extLst>
                  <a:ext uri="{FF2B5EF4-FFF2-40B4-BE49-F238E27FC236}">
                    <a16:creationId xmlns:a16="http://schemas.microsoft.com/office/drawing/2014/main" id="{580FE75A-04F3-42B2-B020-00FD50B4C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5" name="Rectangle 599">
                <a:extLst>
                  <a:ext uri="{FF2B5EF4-FFF2-40B4-BE49-F238E27FC236}">
                    <a16:creationId xmlns:a16="http://schemas.microsoft.com/office/drawing/2014/main" id="{E6979126-FC55-4EA3-B5C5-70268ACBA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6" name="Rectangle 600">
                <a:extLst>
                  <a:ext uri="{FF2B5EF4-FFF2-40B4-BE49-F238E27FC236}">
                    <a16:creationId xmlns:a16="http://schemas.microsoft.com/office/drawing/2014/main" id="{FD63700E-49E4-454B-8F0B-9D4AB09A5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7" name="Rectangle 601">
                <a:extLst>
                  <a:ext uri="{FF2B5EF4-FFF2-40B4-BE49-F238E27FC236}">
                    <a16:creationId xmlns:a16="http://schemas.microsoft.com/office/drawing/2014/main" id="{C716691D-228B-469E-899D-BB374121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8" name="Rectangle 602">
                <a:extLst>
                  <a:ext uri="{FF2B5EF4-FFF2-40B4-BE49-F238E27FC236}">
                    <a16:creationId xmlns:a16="http://schemas.microsoft.com/office/drawing/2014/main" id="{52DF5FFC-A60F-4503-8ACF-A5B9BB915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9" name="Rectangle 603">
                <a:extLst>
                  <a:ext uri="{FF2B5EF4-FFF2-40B4-BE49-F238E27FC236}">
                    <a16:creationId xmlns:a16="http://schemas.microsoft.com/office/drawing/2014/main" id="{1DBDFE6E-A71B-4230-8979-60D6B410A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0" name="Rectangle 604">
                <a:extLst>
                  <a:ext uri="{FF2B5EF4-FFF2-40B4-BE49-F238E27FC236}">
                    <a16:creationId xmlns:a16="http://schemas.microsoft.com/office/drawing/2014/main" id="{FEAAEEDC-FAAB-46EC-A261-5CEE0101D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1" name="Rectangle 605">
                <a:extLst>
                  <a:ext uri="{FF2B5EF4-FFF2-40B4-BE49-F238E27FC236}">
                    <a16:creationId xmlns:a16="http://schemas.microsoft.com/office/drawing/2014/main" id="{1849C77B-93C1-4B4F-AE5B-121157C8D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2" name="Rectangle 606">
                <a:extLst>
                  <a:ext uri="{FF2B5EF4-FFF2-40B4-BE49-F238E27FC236}">
                    <a16:creationId xmlns:a16="http://schemas.microsoft.com/office/drawing/2014/main" id="{369D0ADC-ACE2-42D1-90EF-6B814711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3" name="Rectangle 607">
                <a:extLst>
                  <a:ext uri="{FF2B5EF4-FFF2-40B4-BE49-F238E27FC236}">
                    <a16:creationId xmlns:a16="http://schemas.microsoft.com/office/drawing/2014/main" id="{73CB8B90-5675-4A22-88AF-D86F8ECA1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4" name="Rectangle 608">
                <a:extLst>
                  <a:ext uri="{FF2B5EF4-FFF2-40B4-BE49-F238E27FC236}">
                    <a16:creationId xmlns:a16="http://schemas.microsoft.com/office/drawing/2014/main" id="{E8790D27-8C25-438B-BE6F-EB394C8FE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5" name="Rectangle 609">
                <a:extLst>
                  <a:ext uri="{FF2B5EF4-FFF2-40B4-BE49-F238E27FC236}">
                    <a16:creationId xmlns:a16="http://schemas.microsoft.com/office/drawing/2014/main" id="{DC3FE813-68C3-42DA-A3B3-924E6234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6" name="Rectangle 610">
                <a:extLst>
                  <a:ext uri="{FF2B5EF4-FFF2-40B4-BE49-F238E27FC236}">
                    <a16:creationId xmlns:a16="http://schemas.microsoft.com/office/drawing/2014/main" id="{7B2DE5F7-EBFB-4A46-A920-86DD1BC5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999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7" name="Rectangle 611">
                <a:extLst>
                  <a:ext uri="{FF2B5EF4-FFF2-40B4-BE49-F238E27FC236}">
                    <a16:creationId xmlns:a16="http://schemas.microsoft.com/office/drawing/2014/main" id="{87C7F08C-C9BC-46CF-99C7-D6439D7CE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8" name="Rectangle 612">
                <a:extLst>
                  <a:ext uri="{FF2B5EF4-FFF2-40B4-BE49-F238E27FC236}">
                    <a16:creationId xmlns:a16="http://schemas.microsoft.com/office/drawing/2014/main" id="{82B686C9-668D-419C-99C0-68D744F7D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399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9" name="Rectangle 613">
                <a:extLst>
                  <a:ext uri="{FF2B5EF4-FFF2-40B4-BE49-F238E27FC236}">
                    <a16:creationId xmlns:a16="http://schemas.microsoft.com/office/drawing/2014/main" id="{E87B48AB-497F-4C85-BC0C-8BE974E69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9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0" name="Rectangle 614">
                <a:extLst>
                  <a:ext uri="{FF2B5EF4-FFF2-40B4-BE49-F238E27FC236}">
                    <a16:creationId xmlns:a16="http://schemas.microsoft.com/office/drawing/2014/main" id="{C602F517-77BF-47DE-A699-9D28AEC6C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7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1" name="Rectangle 615">
                <a:extLst>
                  <a:ext uri="{FF2B5EF4-FFF2-40B4-BE49-F238E27FC236}">
                    <a16:creationId xmlns:a16="http://schemas.microsoft.com/office/drawing/2014/main" id="{76EABA79-4145-4E36-805A-4305F209C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52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2" name="Rectangle 616">
                <a:extLst>
                  <a:ext uri="{FF2B5EF4-FFF2-40B4-BE49-F238E27FC236}">
                    <a16:creationId xmlns:a16="http://schemas.microsoft.com/office/drawing/2014/main" id="{15552972-EF2D-4183-B62D-4AE24C798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33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3" name="Rectangle 617">
                <a:extLst>
                  <a:ext uri="{FF2B5EF4-FFF2-40B4-BE49-F238E27FC236}">
                    <a16:creationId xmlns:a16="http://schemas.microsoft.com/office/drawing/2014/main" id="{0082FAF3-806C-4F01-B96D-5162DE3DF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913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4" name="Rectangle 618">
                <a:extLst>
                  <a:ext uri="{FF2B5EF4-FFF2-40B4-BE49-F238E27FC236}">
                    <a16:creationId xmlns:a16="http://schemas.microsoft.com/office/drawing/2014/main" id="{54E9E765-6A67-464D-8AE8-C489A706F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94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5" name="Rectangle 619">
                <a:extLst>
                  <a:ext uri="{FF2B5EF4-FFF2-40B4-BE49-F238E27FC236}">
                    <a16:creationId xmlns:a16="http://schemas.microsoft.com/office/drawing/2014/main" id="{627FFBC6-2FEF-4223-8FB7-EE22281D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7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6" name="Rectangle 620">
                <a:extLst>
                  <a:ext uri="{FF2B5EF4-FFF2-40B4-BE49-F238E27FC236}">
                    <a16:creationId xmlns:a16="http://schemas.microsoft.com/office/drawing/2014/main" id="{1CAD4573-51EB-41FE-B940-1670F4F26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56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7" name="Rectangle 621">
                <a:extLst>
                  <a:ext uri="{FF2B5EF4-FFF2-40B4-BE49-F238E27FC236}">
                    <a16:creationId xmlns:a16="http://schemas.microsoft.com/office/drawing/2014/main" id="{AC7114E2-8AE1-4595-8C75-48C798EC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37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8" name="Rectangle 622">
                <a:extLst>
                  <a:ext uri="{FF2B5EF4-FFF2-40B4-BE49-F238E27FC236}">
                    <a16:creationId xmlns:a16="http://schemas.microsoft.com/office/drawing/2014/main" id="{263F0510-EDA5-457F-9105-0E4C3F261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81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9" name="Rectangle 623">
                <a:extLst>
                  <a:ext uri="{FF2B5EF4-FFF2-40B4-BE49-F238E27FC236}">
                    <a16:creationId xmlns:a16="http://schemas.microsoft.com/office/drawing/2014/main" id="{3A992C54-0684-4319-A0D2-4316032A1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0" name="Rectangle 624">
                <a:extLst>
                  <a:ext uri="{FF2B5EF4-FFF2-40B4-BE49-F238E27FC236}">
                    <a16:creationId xmlns:a16="http://schemas.microsoft.com/office/drawing/2014/main" id="{D9608418-4062-42D4-84D5-E75D46DF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7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1" name="Rectangle 625">
                <a:extLst>
                  <a:ext uri="{FF2B5EF4-FFF2-40B4-BE49-F238E27FC236}">
                    <a16:creationId xmlns:a16="http://schemas.microsoft.com/office/drawing/2014/main" id="{97F7C403-47CF-4708-BEC7-C1E0D7216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60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2" name="Rectangle 626">
                <a:extLst>
                  <a:ext uri="{FF2B5EF4-FFF2-40B4-BE49-F238E27FC236}">
                    <a16:creationId xmlns:a16="http://schemas.microsoft.com/office/drawing/2014/main" id="{19935968-2C62-4B5E-8345-C6DBE844E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4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3" name="Rectangle 627">
                <a:extLst>
                  <a:ext uri="{FF2B5EF4-FFF2-40B4-BE49-F238E27FC236}">
                    <a16:creationId xmlns:a16="http://schemas.microsoft.com/office/drawing/2014/main" id="{3D58C833-30F5-4C9B-BA0A-9878F1456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4" name="Rectangle 628">
                <a:extLst>
                  <a:ext uri="{FF2B5EF4-FFF2-40B4-BE49-F238E27FC236}">
                    <a16:creationId xmlns:a16="http://schemas.microsoft.com/office/drawing/2014/main" id="{00C653B5-2F2C-4AEF-A05C-8D561078B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702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5" name="Rectangle 629">
                <a:extLst>
                  <a:ext uri="{FF2B5EF4-FFF2-40B4-BE49-F238E27FC236}">
                    <a16:creationId xmlns:a16="http://schemas.microsoft.com/office/drawing/2014/main" id="{C2F7BCB4-6708-4F1E-886A-C8267DF5A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83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6" name="Rectangle 630">
                <a:extLst>
                  <a:ext uri="{FF2B5EF4-FFF2-40B4-BE49-F238E27FC236}">
                    <a16:creationId xmlns:a16="http://schemas.microsoft.com/office/drawing/2014/main" id="{595E4814-C7CD-4876-AD08-DB8616820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64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7" name="Rectangle 631">
                <a:extLst>
                  <a:ext uri="{FF2B5EF4-FFF2-40B4-BE49-F238E27FC236}">
                    <a16:creationId xmlns:a16="http://schemas.microsoft.com/office/drawing/2014/main" id="{7CFD9A5B-E5FA-4D7B-8E09-51B82EAE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3644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8" name="Freeform 632">
                <a:extLst>
                  <a:ext uri="{FF2B5EF4-FFF2-40B4-BE49-F238E27FC236}">
                    <a16:creationId xmlns:a16="http://schemas.microsoft.com/office/drawing/2014/main" id="{11C07E28-70C3-40E2-9C0D-51613D72A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" y="3628"/>
                <a:ext cx="12" cy="9"/>
              </a:xfrm>
              <a:custGeom>
                <a:avLst/>
                <a:gdLst>
                  <a:gd name="T0" fmla="*/ 2 w 12"/>
                  <a:gd name="T1" fmla="*/ 7 h 9"/>
                  <a:gd name="T2" fmla="*/ 12 w 12"/>
                  <a:gd name="T3" fmla="*/ 7 h 9"/>
                  <a:gd name="T4" fmla="*/ 12 w 12"/>
                  <a:gd name="T5" fmla="*/ 4 h 9"/>
                  <a:gd name="T6" fmla="*/ 12 w 12"/>
                  <a:gd name="T7" fmla="*/ 0 h 9"/>
                  <a:gd name="T8" fmla="*/ 7 w 12"/>
                  <a:gd name="T9" fmla="*/ 0 h 9"/>
                  <a:gd name="T10" fmla="*/ 0 w 12"/>
                  <a:gd name="T11" fmla="*/ 0 h 9"/>
                  <a:gd name="T12" fmla="*/ 0 w 12"/>
                  <a:gd name="T13" fmla="*/ 9 h 9"/>
                  <a:gd name="T14" fmla="*/ 7 w 12"/>
                  <a:gd name="T15" fmla="*/ 9 h 9"/>
                  <a:gd name="T16" fmla="*/ 7 w 12"/>
                  <a:gd name="T17" fmla="*/ 4 h 9"/>
                  <a:gd name="T18" fmla="*/ 2 w 12"/>
                  <a:gd name="T19" fmla="*/ 4 h 9"/>
                  <a:gd name="T20" fmla="*/ 2 w 12"/>
                  <a:gd name="T2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9">
                    <a:moveTo>
                      <a:pt x="2" y="7"/>
                    </a:moveTo>
                    <a:lnTo>
                      <a:pt x="12" y="7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9" name="Rectangle 633">
                <a:extLst>
                  <a:ext uri="{FF2B5EF4-FFF2-40B4-BE49-F238E27FC236}">
                    <a16:creationId xmlns:a16="http://schemas.microsoft.com/office/drawing/2014/main" id="{6A70819E-7F3A-4D21-9B87-B9D28D80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0" name="Rectangle 634">
                <a:extLst>
                  <a:ext uri="{FF2B5EF4-FFF2-40B4-BE49-F238E27FC236}">
                    <a16:creationId xmlns:a16="http://schemas.microsoft.com/office/drawing/2014/main" id="{2E68D1DB-0116-4057-BFE1-62CE5001F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1" name="Rectangle 635">
                <a:extLst>
                  <a:ext uri="{FF2B5EF4-FFF2-40B4-BE49-F238E27FC236}">
                    <a16:creationId xmlns:a16="http://schemas.microsoft.com/office/drawing/2014/main" id="{40FE16C7-F3FA-4C60-B1DD-D574A7B74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2" name="Rectangle 636">
                <a:extLst>
                  <a:ext uri="{FF2B5EF4-FFF2-40B4-BE49-F238E27FC236}">
                    <a16:creationId xmlns:a16="http://schemas.microsoft.com/office/drawing/2014/main" id="{58727742-6CD4-4519-8A49-7D4635FF8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3" name="Rectangle 637">
                <a:extLst>
                  <a:ext uri="{FF2B5EF4-FFF2-40B4-BE49-F238E27FC236}">
                    <a16:creationId xmlns:a16="http://schemas.microsoft.com/office/drawing/2014/main" id="{CD3A6CC2-F44C-4EDD-89C0-4F55ED121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4" name="Rectangle 638">
                <a:extLst>
                  <a:ext uri="{FF2B5EF4-FFF2-40B4-BE49-F238E27FC236}">
                    <a16:creationId xmlns:a16="http://schemas.microsoft.com/office/drawing/2014/main" id="{7293A721-2529-43C9-A39E-DDA947B71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5" name="Rectangle 639">
                <a:extLst>
                  <a:ext uri="{FF2B5EF4-FFF2-40B4-BE49-F238E27FC236}">
                    <a16:creationId xmlns:a16="http://schemas.microsoft.com/office/drawing/2014/main" id="{ED01271E-DAC4-43C9-997E-2D01A05E1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6" name="Rectangle 640">
                <a:extLst>
                  <a:ext uri="{FF2B5EF4-FFF2-40B4-BE49-F238E27FC236}">
                    <a16:creationId xmlns:a16="http://schemas.microsoft.com/office/drawing/2014/main" id="{7F2E26C0-080F-4224-8FEA-178A7602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7" name="Rectangle 641">
                <a:extLst>
                  <a:ext uri="{FF2B5EF4-FFF2-40B4-BE49-F238E27FC236}">
                    <a16:creationId xmlns:a16="http://schemas.microsoft.com/office/drawing/2014/main" id="{F44D75E2-2A0D-4AE9-8C25-DBCFCDBD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8" name="Rectangle 642">
                <a:extLst>
                  <a:ext uri="{FF2B5EF4-FFF2-40B4-BE49-F238E27FC236}">
                    <a16:creationId xmlns:a16="http://schemas.microsoft.com/office/drawing/2014/main" id="{A1440CD9-33D0-4838-8848-AD851B7D4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9" name="Rectangle 643">
                <a:extLst>
                  <a:ext uri="{FF2B5EF4-FFF2-40B4-BE49-F238E27FC236}">
                    <a16:creationId xmlns:a16="http://schemas.microsoft.com/office/drawing/2014/main" id="{1B06C995-FE3B-4B36-8943-A815CD494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0" name="Rectangle 644">
                <a:extLst>
                  <a:ext uri="{FF2B5EF4-FFF2-40B4-BE49-F238E27FC236}">
                    <a16:creationId xmlns:a16="http://schemas.microsoft.com/office/drawing/2014/main" id="{45B888E8-B287-4F5A-89B6-C9F74A5A6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1" name="Rectangle 645">
                <a:extLst>
                  <a:ext uri="{FF2B5EF4-FFF2-40B4-BE49-F238E27FC236}">
                    <a16:creationId xmlns:a16="http://schemas.microsoft.com/office/drawing/2014/main" id="{FA58D44A-4E40-4BBC-B45A-56D9446CA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2" name="Rectangle 646">
                <a:extLst>
                  <a:ext uri="{FF2B5EF4-FFF2-40B4-BE49-F238E27FC236}">
                    <a16:creationId xmlns:a16="http://schemas.microsoft.com/office/drawing/2014/main" id="{08E7EE2F-EFC4-41AF-9443-447A36FFF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3" name="Rectangle 647">
                <a:extLst>
                  <a:ext uri="{FF2B5EF4-FFF2-40B4-BE49-F238E27FC236}">
                    <a16:creationId xmlns:a16="http://schemas.microsoft.com/office/drawing/2014/main" id="{D0054F03-A196-469E-A9C0-62278D45F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4" name="Rectangle 648">
                <a:extLst>
                  <a:ext uri="{FF2B5EF4-FFF2-40B4-BE49-F238E27FC236}">
                    <a16:creationId xmlns:a16="http://schemas.microsoft.com/office/drawing/2014/main" id="{2FAF3E73-0031-4B39-88DF-F426C3327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5" name="Rectangle 649">
                <a:extLst>
                  <a:ext uri="{FF2B5EF4-FFF2-40B4-BE49-F238E27FC236}">
                    <a16:creationId xmlns:a16="http://schemas.microsoft.com/office/drawing/2014/main" id="{170A3267-B6D1-4295-B0C7-01131E7E3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6" name="Rectangle 650">
                <a:extLst>
                  <a:ext uri="{FF2B5EF4-FFF2-40B4-BE49-F238E27FC236}">
                    <a16:creationId xmlns:a16="http://schemas.microsoft.com/office/drawing/2014/main" id="{230CB245-D9BC-4886-8032-FCB472BF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7" name="Rectangle 651">
                <a:extLst>
                  <a:ext uri="{FF2B5EF4-FFF2-40B4-BE49-F238E27FC236}">
                    <a16:creationId xmlns:a16="http://schemas.microsoft.com/office/drawing/2014/main" id="{357BB08B-CF13-4C6A-A360-EF27EC36F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8" name="Rectangle 652">
                <a:extLst>
                  <a:ext uri="{FF2B5EF4-FFF2-40B4-BE49-F238E27FC236}">
                    <a16:creationId xmlns:a16="http://schemas.microsoft.com/office/drawing/2014/main" id="{53BA269A-8BC0-4B4C-9A0B-741E1B5B7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9" name="Rectangle 653">
                <a:extLst>
                  <a:ext uri="{FF2B5EF4-FFF2-40B4-BE49-F238E27FC236}">
                    <a16:creationId xmlns:a16="http://schemas.microsoft.com/office/drawing/2014/main" id="{0E51EF5C-C6DF-416D-B1C4-C37EF1969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0" name="Rectangle 654">
                <a:extLst>
                  <a:ext uri="{FF2B5EF4-FFF2-40B4-BE49-F238E27FC236}">
                    <a16:creationId xmlns:a16="http://schemas.microsoft.com/office/drawing/2014/main" id="{6B2577C8-4308-4218-8937-AF563F23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1" name="Rectangle 655">
                <a:extLst>
                  <a:ext uri="{FF2B5EF4-FFF2-40B4-BE49-F238E27FC236}">
                    <a16:creationId xmlns:a16="http://schemas.microsoft.com/office/drawing/2014/main" id="{8F2F72DB-2BC2-417F-A785-B3E503B0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2" name="Rectangle 656">
                <a:extLst>
                  <a:ext uri="{FF2B5EF4-FFF2-40B4-BE49-F238E27FC236}">
                    <a16:creationId xmlns:a16="http://schemas.microsoft.com/office/drawing/2014/main" id="{A89D7CA3-C68C-4549-B672-44FCC83C8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3" name="Rectangle 657">
                <a:extLst>
                  <a:ext uri="{FF2B5EF4-FFF2-40B4-BE49-F238E27FC236}">
                    <a16:creationId xmlns:a16="http://schemas.microsoft.com/office/drawing/2014/main" id="{D642A381-2949-4F63-BC1C-BED8867C6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4" name="Rectangle 658">
                <a:extLst>
                  <a:ext uri="{FF2B5EF4-FFF2-40B4-BE49-F238E27FC236}">
                    <a16:creationId xmlns:a16="http://schemas.microsoft.com/office/drawing/2014/main" id="{EB2EEB8D-B684-4110-80C5-FAA40F7AF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5" name="Rectangle 659">
                <a:extLst>
                  <a:ext uri="{FF2B5EF4-FFF2-40B4-BE49-F238E27FC236}">
                    <a16:creationId xmlns:a16="http://schemas.microsoft.com/office/drawing/2014/main" id="{85F4036F-9168-4C64-B514-7D13ACF2C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6" name="Rectangle 660">
                <a:extLst>
                  <a:ext uri="{FF2B5EF4-FFF2-40B4-BE49-F238E27FC236}">
                    <a16:creationId xmlns:a16="http://schemas.microsoft.com/office/drawing/2014/main" id="{D5A13EB3-5C3A-45BC-BCA8-25C10E5F8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7" name="Rectangle 661">
                <a:extLst>
                  <a:ext uri="{FF2B5EF4-FFF2-40B4-BE49-F238E27FC236}">
                    <a16:creationId xmlns:a16="http://schemas.microsoft.com/office/drawing/2014/main" id="{872EDD4D-2ED0-4AE4-A687-55E07CB4A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8" name="Rectangle 662">
                <a:extLst>
                  <a:ext uri="{FF2B5EF4-FFF2-40B4-BE49-F238E27FC236}">
                    <a16:creationId xmlns:a16="http://schemas.microsoft.com/office/drawing/2014/main" id="{387F4D2D-4024-45CF-95A6-F63EBC35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9" name="Rectangle 663">
                <a:extLst>
                  <a:ext uri="{FF2B5EF4-FFF2-40B4-BE49-F238E27FC236}">
                    <a16:creationId xmlns:a16="http://schemas.microsoft.com/office/drawing/2014/main" id="{5EF84B2D-B76C-4FE1-898D-07BEEA3EB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0" name="Rectangle 664">
                <a:extLst>
                  <a:ext uri="{FF2B5EF4-FFF2-40B4-BE49-F238E27FC236}">
                    <a16:creationId xmlns:a16="http://schemas.microsoft.com/office/drawing/2014/main" id="{70E9E1EE-2D40-45F6-A25E-A0B47ABC5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1" name="Rectangle 665">
                <a:extLst>
                  <a:ext uri="{FF2B5EF4-FFF2-40B4-BE49-F238E27FC236}">
                    <a16:creationId xmlns:a16="http://schemas.microsoft.com/office/drawing/2014/main" id="{5615DE54-4D33-4C53-B404-160E8A57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2" name="Rectangle 666">
                <a:extLst>
                  <a:ext uri="{FF2B5EF4-FFF2-40B4-BE49-F238E27FC236}">
                    <a16:creationId xmlns:a16="http://schemas.microsoft.com/office/drawing/2014/main" id="{7F944FF3-BFDC-45B8-9A1E-61E9890C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3" name="Rectangle 667">
                <a:extLst>
                  <a:ext uri="{FF2B5EF4-FFF2-40B4-BE49-F238E27FC236}">
                    <a16:creationId xmlns:a16="http://schemas.microsoft.com/office/drawing/2014/main" id="{7E8340E5-F237-4BA4-80CE-C7FB4A905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4" name="Rectangle 668">
                <a:extLst>
                  <a:ext uri="{FF2B5EF4-FFF2-40B4-BE49-F238E27FC236}">
                    <a16:creationId xmlns:a16="http://schemas.microsoft.com/office/drawing/2014/main" id="{4E6366CF-8BD0-4EE5-8137-9904D2181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5" name="Rectangle 669">
                <a:extLst>
                  <a:ext uri="{FF2B5EF4-FFF2-40B4-BE49-F238E27FC236}">
                    <a16:creationId xmlns:a16="http://schemas.microsoft.com/office/drawing/2014/main" id="{9B91C324-3E23-4DFD-A1C9-42E539BE5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6" name="Rectangle 670">
                <a:extLst>
                  <a:ext uri="{FF2B5EF4-FFF2-40B4-BE49-F238E27FC236}">
                    <a16:creationId xmlns:a16="http://schemas.microsoft.com/office/drawing/2014/main" id="{9F9AC541-C05A-430C-92AE-56530DFD5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7" name="Rectangle 671">
                <a:extLst>
                  <a:ext uri="{FF2B5EF4-FFF2-40B4-BE49-F238E27FC236}">
                    <a16:creationId xmlns:a16="http://schemas.microsoft.com/office/drawing/2014/main" id="{F3CFFF7F-C35C-44EF-9702-29B20492E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8" name="Rectangle 672">
                <a:extLst>
                  <a:ext uri="{FF2B5EF4-FFF2-40B4-BE49-F238E27FC236}">
                    <a16:creationId xmlns:a16="http://schemas.microsoft.com/office/drawing/2014/main" id="{4145C7D6-408A-4B73-9B7D-299C9791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9" name="Rectangle 673">
                <a:extLst>
                  <a:ext uri="{FF2B5EF4-FFF2-40B4-BE49-F238E27FC236}">
                    <a16:creationId xmlns:a16="http://schemas.microsoft.com/office/drawing/2014/main" id="{DE54EE62-715C-48D2-855B-51150F7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0" name="Rectangle 674">
                <a:extLst>
                  <a:ext uri="{FF2B5EF4-FFF2-40B4-BE49-F238E27FC236}">
                    <a16:creationId xmlns:a16="http://schemas.microsoft.com/office/drawing/2014/main" id="{5B338928-58E2-48F2-8CC7-F06236086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1" name="Rectangle 675">
                <a:extLst>
                  <a:ext uri="{FF2B5EF4-FFF2-40B4-BE49-F238E27FC236}">
                    <a16:creationId xmlns:a16="http://schemas.microsoft.com/office/drawing/2014/main" id="{30E2100B-6E6B-470F-8497-FEA682E4B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62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2" name="Rectangle 676">
                <a:extLst>
                  <a:ext uri="{FF2B5EF4-FFF2-40B4-BE49-F238E27FC236}">
                    <a16:creationId xmlns:a16="http://schemas.microsoft.com/office/drawing/2014/main" id="{1FDDA51A-994F-419C-A2E4-AFEB868DE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" name="Rectangle 677">
                <a:extLst>
                  <a:ext uri="{FF2B5EF4-FFF2-40B4-BE49-F238E27FC236}">
                    <a16:creationId xmlns:a16="http://schemas.microsoft.com/office/drawing/2014/main" id="{695EF2FF-E6A5-45C0-9EAB-4E1F7D425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" name="Rectangle 678">
                <a:extLst>
                  <a:ext uri="{FF2B5EF4-FFF2-40B4-BE49-F238E27FC236}">
                    <a16:creationId xmlns:a16="http://schemas.microsoft.com/office/drawing/2014/main" id="{CB35FD4E-F41C-43C2-97C0-BDF36CEBB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628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1" name="Group 679">
              <a:extLst>
                <a:ext uri="{FF2B5EF4-FFF2-40B4-BE49-F238E27FC236}">
                  <a16:creationId xmlns:a16="http://schemas.microsoft.com/office/drawing/2014/main" id="{CA78ADEF-8ADB-4BBE-A7D2-30789F864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3" y="3473"/>
              <a:ext cx="1085" cy="168"/>
              <a:chOff x="3273" y="3473"/>
              <a:chExt cx="1085" cy="168"/>
            </a:xfrm>
          </p:grpSpPr>
          <p:sp>
            <p:nvSpPr>
              <p:cNvPr id="673" name="Freeform 680">
                <a:extLst>
                  <a:ext uri="{FF2B5EF4-FFF2-40B4-BE49-F238E27FC236}">
                    <a16:creationId xmlns:a16="http://schemas.microsoft.com/office/drawing/2014/main" id="{53508748-095C-48C1-BB0C-C359C45D3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8" y="3478"/>
                <a:ext cx="1075" cy="158"/>
              </a:xfrm>
              <a:custGeom>
                <a:avLst/>
                <a:gdLst>
                  <a:gd name="T0" fmla="*/ 0 w 1075"/>
                  <a:gd name="T1" fmla="*/ 158 h 158"/>
                  <a:gd name="T2" fmla="*/ 888 w 1075"/>
                  <a:gd name="T3" fmla="*/ 158 h 158"/>
                  <a:gd name="T4" fmla="*/ 1075 w 1075"/>
                  <a:gd name="T5" fmla="*/ 0 h 158"/>
                  <a:gd name="T6" fmla="*/ 206 w 1075"/>
                  <a:gd name="T7" fmla="*/ 0 h 158"/>
                  <a:gd name="T8" fmla="*/ 0 w 1075"/>
                  <a:gd name="T9" fmla="*/ 150 h 158"/>
                  <a:gd name="T10" fmla="*/ 0 w 1075"/>
                  <a:gd name="T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5" h="158">
                    <a:moveTo>
                      <a:pt x="0" y="158"/>
                    </a:moveTo>
                    <a:lnTo>
                      <a:pt x="888" y="158"/>
                    </a:lnTo>
                    <a:lnTo>
                      <a:pt x="1075" y="0"/>
                    </a:lnTo>
                    <a:lnTo>
                      <a:pt x="206" y="0"/>
                    </a:lnTo>
                    <a:lnTo>
                      <a:pt x="0" y="15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4" name="Freeform 681">
                <a:extLst>
                  <a:ext uri="{FF2B5EF4-FFF2-40B4-BE49-F238E27FC236}">
                    <a16:creationId xmlns:a16="http://schemas.microsoft.com/office/drawing/2014/main" id="{E1A5E45D-6794-401F-B386-1CBF498FE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5" name="Freeform 682">
                <a:extLst>
                  <a:ext uri="{FF2B5EF4-FFF2-40B4-BE49-F238E27FC236}">
                    <a16:creationId xmlns:a16="http://schemas.microsoft.com/office/drawing/2014/main" id="{F3D5BADC-2868-4503-868D-CBE3F928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6" name="Freeform 683">
                <a:extLst>
                  <a:ext uri="{FF2B5EF4-FFF2-40B4-BE49-F238E27FC236}">
                    <a16:creationId xmlns:a16="http://schemas.microsoft.com/office/drawing/2014/main" id="{1F48C400-8B01-4AF4-8077-BC183CA01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7" name="Freeform 684">
                <a:extLst>
                  <a:ext uri="{FF2B5EF4-FFF2-40B4-BE49-F238E27FC236}">
                    <a16:creationId xmlns:a16="http://schemas.microsoft.com/office/drawing/2014/main" id="{1A03E91E-D205-4FD4-87CF-1E1025936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8" name="Freeform 685">
                <a:extLst>
                  <a:ext uri="{FF2B5EF4-FFF2-40B4-BE49-F238E27FC236}">
                    <a16:creationId xmlns:a16="http://schemas.microsoft.com/office/drawing/2014/main" id="{137D6B10-9DAC-44C9-9C5B-2125D14D2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9" name="Freeform 686">
                <a:extLst>
                  <a:ext uri="{FF2B5EF4-FFF2-40B4-BE49-F238E27FC236}">
                    <a16:creationId xmlns:a16="http://schemas.microsoft.com/office/drawing/2014/main" id="{D45B40C9-F2C4-4274-8719-8EB06405F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0" name="Freeform 687">
                <a:extLst>
                  <a:ext uri="{FF2B5EF4-FFF2-40B4-BE49-F238E27FC236}">
                    <a16:creationId xmlns:a16="http://schemas.microsoft.com/office/drawing/2014/main" id="{34BF4B6D-872C-4511-A8F0-52E62FD1E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1" name="Freeform 688">
                <a:extLst>
                  <a:ext uri="{FF2B5EF4-FFF2-40B4-BE49-F238E27FC236}">
                    <a16:creationId xmlns:a16="http://schemas.microsoft.com/office/drawing/2014/main" id="{162A9323-B85C-48BA-92D6-586EF2FAA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2" name="Freeform 689">
                <a:extLst>
                  <a:ext uri="{FF2B5EF4-FFF2-40B4-BE49-F238E27FC236}">
                    <a16:creationId xmlns:a16="http://schemas.microsoft.com/office/drawing/2014/main" id="{B3CCD240-10DE-445A-94E8-6E73435AA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3" name="Freeform 690">
                <a:extLst>
                  <a:ext uri="{FF2B5EF4-FFF2-40B4-BE49-F238E27FC236}">
                    <a16:creationId xmlns:a16="http://schemas.microsoft.com/office/drawing/2014/main" id="{96AFC80D-238F-4157-811C-28B863D29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" name="Freeform 691">
                <a:extLst>
                  <a:ext uri="{FF2B5EF4-FFF2-40B4-BE49-F238E27FC236}">
                    <a16:creationId xmlns:a16="http://schemas.microsoft.com/office/drawing/2014/main" id="{E3764192-E65C-481F-A229-487BA8DD3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5" name="Freeform 692">
                <a:extLst>
                  <a:ext uri="{FF2B5EF4-FFF2-40B4-BE49-F238E27FC236}">
                    <a16:creationId xmlns:a16="http://schemas.microsoft.com/office/drawing/2014/main" id="{E4FBE09A-6FC7-4E19-80A8-573F97F3F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6" name="Freeform 693">
                <a:extLst>
                  <a:ext uri="{FF2B5EF4-FFF2-40B4-BE49-F238E27FC236}">
                    <a16:creationId xmlns:a16="http://schemas.microsoft.com/office/drawing/2014/main" id="{E1A47CBC-D952-4CD2-A57E-97B0888BD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7" name="Freeform 694">
                <a:extLst>
                  <a:ext uri="{FF2B5EF4-FFF2-40B4-BE49-F238E27FC236}">
                    <a16:creationId xmlns:a16="http://schemas.microsoft.com/office/drawing/2014/main" id="{B0878A94-41DE-442B-BC3F-6E29D390F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8" name="Freeform 695">
                <a:extLst>
                  <a:ext uri="{FF2B5EF4-FFF2-40B4-BE49-F238E27FC236}">
                    <a16:creationId xmlns:a16="http://schemas.microsoft.com/office/drawing/2014/main" id="{B79AAE17-31FE-4997-82A4-8CC4A4F6D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9" name="Freeform 696">
                <a:extLst>
                  <a:ext uri="{FF2B5EF4-FFF2-40B4-BE49-F238E27FC236}">
                    <a16:creationId xmlns:a16="http://schemas.microsoft.com/office/drawing/2014/main" id="{9F3D30A4-8881-414A-9A9E-DC15BA4C9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0" name="Freeform 697">
                <a:extLst>
                  <a:ext uri="{FF2B5EF4-FFF2-40B4-BE49-F238E27FC236}">
                    <a16:creationId xmlns:a16="http://schemas.microsoft.com/office/drawing/2014/main" id="{6AD3DCC3-B7DA-4D48-8850-BE4F21ED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1" name="Freeform 698">
                <a:extLst>
                  <a:ext uri="{FF2B5EF4-FFF2-40B4-BE49-F238E27FC236}">
                    <a16:creationId xmlns:a16="http://schemas.microsoft.com/office/drawing/2014/main" id="{885F7ADD-DC55-4E0A-8A3B-195872603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2" name="Freeform 699">
                <a:extLst>
                  <a:ext uri="{FF2B5EF4-FFF2-40B4-BE49-F238E27FC236}">
                    <a16:creationId xmlns:a16="http://schemas.microsoft.com/office/drawing/2014/main" id="{DB105278-480E-4E5C-8A7F-211325CD3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3" name="Freeform 700">
                <a:extLst>
                  <a:ext uri="{FF2B5EF4-FFF2-40B4-BE49-F238E27FC236}">
                    <a16:creationId xmlns:a16="http://schemas.microsoft.com/office/drawing/2014/main" id="{8A31E331-7F24-44C5-BE65-7199FD31E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4" name="Freeform 701">
                <a:extLst>
                  <a:ext uri="{FF2B5EF4-FFF2-40B4-BE49-F238E27FC236}">
                    <a16:creationId xmlns:a16="http://schemas.microsoft.com/office/drawing/2014/main" id="{20F6F040-025E-40FA-A018-3D275887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5" name="Freeform 702">
                <a:extLst>
                  <a:ext uri="{FF2B5EF4-FFF2-40B4-BE49-F238E27FC236}">
                    <a16:creationId xmlns:a16="http://schemas.microsoft.com/office/drawing/2014/main" id="{79E2BB61-09DD-4ACA-8651-741DD825D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6" name="Freeform 703">
                <a:extLst>
                  <a:ext uri="{FF2B5EF4-FFF2-40B4-BE49-F238E27FC236}">
                    <a16:creationId xmlns:a16="http://schemas.microsoft.com/office/drawing/2014/main" id="{8EB28D9B-3B91-4CD4-B528-B69AF8F30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7" name="Freeform 704">
                <a:extLst>
                  <a:ext uri="{FF2B5EF4-FFF2-40B4-BE49-F238E27FC236}">
                    <a16:creationId xmlns:a16="http://schemas.microsoft.com/office/drawing/2014/main" id="{1D456B5B-F556-43BD-9BAF-82E7AE50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8" name="Freeform 705">
                <a:extLst>
                  <a:ext uri="{FF2B5EF4-FFF2-40B4-BE49-F238E27FC236}">
                    <a16:creationId xmlns:a16="http://schemas.microsoft.com/office/drawing/2014/main" id="{65767973-9579-4125-8EDB-F607462DB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9" name="Freeform 706">
                <a:extLst>
                  <a:ext uri="{FF2B5EF4-FFF2-40B4-BE49-F238E27FC236}">
                    <a16:creationId xmlns:a16="http://schemas.microsoft.com/office/drawing/2014/main" id="{8283B84E-694F-4489-9D7D-511E0B70B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0" name="Freeform 707">
                <a:extLst>
                  <a:ext uri="{FF2B5EF4-FFF2-40B4-BE49-F238E27FC236}">
                    <a16:creationId xmlns:a16="http://schemas.microsoft.com/office/drawing/2014/main" id="{5352F5B0-A327-4433-8B2C-564F76521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1" name="Freeform 708">
                <a:extLst>
                  <a:ext uri="{FF2B5EF4-FFF2-40B4-BE49-F238E27FC236}">
                    <a16:creationId xmlns:a16="http://schemas.microsoft.com/office/drawing/2014/main" id="{600B0E3F-BBB3-4A4A-95F0-3F284186C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2" name="Freeform 709">
                <a:extLst>
                  <a:ext uri="{FF2B5EF4-FFF2-40B4-BE49-F238E27FC236}">
                    <a16:creationId xmlns:a16="http://schemas.microsoft.com/office/drawing/2014/main" id="{4595B8C2-A62B-4C15-9803-829AE221D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3" name="Freeform 710">
                <a:extLst>
                  <a:ext uri="{FF2B5EF4-FFF2-40B4-BE49-F238E27FC236}">
                    <a16:creationId xmlns:a16="http://schemas.microsoft.com/office/drawing/2014/main" id="{505FA51B-69F4-46B1-B28F-F0A3B803D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4" name="Freeform 711">
                <a:extLst>
                  <a:ext uri="{FF2B5EF4-FFF2-40B4-BE49-F238E27FC236}">
                    <a16:creationId xmlns:a16="http://schemas.microsoft.com/office/drawing/2014/main" id="{CC9CC93F-236B-42D6-93C9-9CB07276B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5" name="Freeform 712">
                <a:extLst>
                  <a:ext uri="{FF2B5EF4-FFF2-40B4-BE49-F238E27FC236}">
                    <a16:creationId xmlns:a16="http://schemas.microsoft.com/office/drawing/2014/main" id="{3AD72358-DCBA-4F3C-B7B0-F6BA32073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6" name="Freeform 713">
                <a:extLst>
                  <a:ext uri="{FF2B5EF4-FFF2-40B4-BE49-F238E27FC236}">
                    <a16:creationId xmlns:a16="http://schemas.microsoft.com/office/drawing/2014/main" id="{3283B63C-0313-42BE-AD35-6F1F2F2D5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7" name="Freeform 714">
                <a:extLst>
                  <a:ext uri="{FF2B5EF4-FFF2-40B4-BE49-F238E27FC236}">
                    <a16:creationId xmlns:a16="http://schemas.microsoft.com/office/drawing/2014/main" id="{E53E95AC-F668-476A-A83A-F1857F56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8" name="Freeform 715">
                <a:extLst>
                  <a:ext uri="{FF2B5EF4-FFF2-40B4-BE49-F238E27FC236}">
                    <a16:creationId xmlns:a16="http://schemas.microsoft.com/office/drawing/2014/main" id="{D092FD53-932F-4D86-BFEF-A9E89D5E8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9" name="Freeform 716">
                <a:extLst>
                  <a:ext uri="{FF2B5EF4-FFF2-40B4-BE49-F238E27FC236}">
                    <a16:creationId xmlns:a16="http://schemas.microsoft.com/office/drawing/2014/main" id="{304839F6-D32D-4788-9DA8-7662EC8DB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0" name="Freeform 717">
                <a:extLst>
                  <a:ext uri="{FF2B5EF4-FFF2-40B4-BE49-F238E27FC236}">
                    <a16:creationId xmlns:a16="http://schemas.microsoft.com/office/drawing/2014/main" id="{D9022FEB-265B-453A-B1AD-2D28C744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1" name="Freeform 718">
                <a:extLst>
                  <a:ext uri="{FF2B5EF4-FFF2-40B4-BE49-F238E27FC236}">
                    <a16:creationId xmlns:a16="http://schemas.microsoft.com/office/drawing/2014/main" id="{58161DF1-E8E8-40E9-B542-6FED511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2" name="Freeform 719">
                <a:extLst>
                  <a:ext uri="{FF2B5EF4-FFF2-40B4-BE49-F238E27FC236}">
                    <a16:creationId xmlns:a16="http://schemas.microsoft.com/office/drawing/2014/main" id="{62E5717B-E3EF-47A3-8CE5-EE82C4148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3" name="Freeform 720">
                <a:extLst>
                  <a:ext uri="{FF2B5EF4-FFF2-40B4-BE49-F238E27FC236}">
                    <a16:creationId xmlns:a16="http://schemas.microsoft.com/office/drawing/2014/main" id="{DD0A5D28-7AE9-464F-B5BD-75DB59A65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4" name="Freeform 721">
                <a:extLst>
                  <a:ext uri="{FF2B5EF4-FFF2-40B4-BE49-F238E27FC236}">
                    <a16:creationId xmlns:a16="http://schemas.microsoft.com/office/drawing/2014/main" id="{BE2D3041-0322-4492-B90F-88F8FD4BF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5" name="Freeform 722">
                <a:extLst>
                  <a:ext uri="{FF2B5EF4-FFF2-40B4-BE49-F238E27FC236}">
                    <a16:creationId xmlns:a16="http://schemas.microsoft.com/office/drawing/2014/main" id="{05CD6FEE-EDB8-4255-8A97-80D15D6E7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6" name="Freeform 723">
                <a:extLst>
                  <a:ext uri="{FF2B5EF4-FFF2-40B4-BE49-F238E27FC236}">
                    <a16:creationId xmlns:a16="http://schemas.microsoft.com/office/drawing/2014/main" id="{5CF8F2B5-2E39-40D7-B50D-0B8E53E09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631"/>
                <a:ext cx="9" cy="10"/>
              </a:xfrm>
              <a:custGeom>
                <a:avLst/>
                <a:gdLst>
                  <a:gd name="T0" fmla="*/ 5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5 w 9"/>
                  <a:gd name="T9" fmla="*/ 10 h 10"/>
                  <a:gd name="T10" fmla="*/ 5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5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" name="Freeform 724">
                <a:extLst>
                  <a:ext uri="{FF2B5EF4-FFF2-40B4-BE49-F238E27FC236}">
                    <a16:creationId xmlns:a16="http://schemas.microsoft.com/office/drawing/2014/main" id="{6E181563-E972-4E22-82CF-CB60AFD3C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8 w 10"/>
                  <a:gd name="T13" fmla="*/ 9 h 10"/>
                  <a:gd name="T14" fmla="*/ 10 w 10"/>
                  <a:gd name="T15" fmla="*/ 5 h 10"/>
                  <a:gd name="T16" fmla="*/ 8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" name="Freeform 725">
                <a:extLst>
                  <a:ext uri="{FF2B5EF4-FFF2-40B4-BE49-F238E27FC236}">
                    <a16:creationId xmlns:a16="http://schemas.microsoft.com/office/drawing/2014/main" id="{402216F3-F422-4D6A-A158-C11537797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1 w 10"/>
                  <a:gd name="T3" fmla="*/ 1 h 10"/>
                  <a:gd name="T4" fmla="*/ 0 w 10"/>
                  <a:gd name="T5" fmla="*/ 5 h 10"/>
                  <a:gd name="T6" fmla="*/ 1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" name="Freeform 726">
                <a:extLst>
                  <a:ext uri="{FF2B5EF4-FFF2-40B4-BE49-F238E27FC236}">
                    <a16:creationId xmlns:a16="http://schemas.microsoft.com/office/drawing/2014/main" id="{6A2C1BC5-BF59-46B4-A3CF-BFCA5C9A8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3631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2 w 10"/>
                  <a:gd name="T3" fmla="*/ 1 h 10"/>
                  <a:gd name="T4" fmla="*/ 0 w 10"/>
                  <a:gd name="T5" fmla="*/ 5 h 10"/>
                  <a:gd name="T6" fmla="*/ 2 w 10"/>
                  <a:gd name="T7" fmla="*/ 9 h 10"/>
                  <a:gd name="T8" fmla="*/ 5 w 10"/>
                  <a:gd name="T9" fmla="*/ 10 h 10"/>
                  <a:gd name="T10" fmla="*/ 5 w 10"/>
                  <a:gd name="T11" fmla="*/ 10 h 10"/>
                  <a:gd name="T12" fmla="*/ 9 w 10"/>
                  <a:gd name="T13" fmla="*/ 9 h 10"/>
                  <a:gd name="T14" fmla="*/ 10 w 10"/>
                  <a:gd name="T15" fmla="*/ 5 h 10"/>
                  <a:gd name="T16" fmla="*/ 9 w 10"/>
                  <a:gd name="T17" fmla="*/ 1 h 10"/>
                  <a:gd name="T18" fmla="*/ 5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0" name="Freeform 727">
                <a:extLst>
                  <a:ext uri="{FF2B5EF4-FFF2-40B4-BE49-F238E27FC236}">
                    <a16:creationId xmlns:a16="http://schemas.microsoft.com/office/drawing/2014/main" id="{86782998-2491-4A23-B96F-57F4BCC18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36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1 w 9"/>
                  <a:gd name="T3" fmla="*/ 1 h 10"/>
                  <a:gd name="T4" fmla="*/ 0 w 9"/>
                  <a:gd name="T5" fmla="*/ 5 h 10"/>
                  <a:gd name="T6" fmla="*/ 1 w 9"/>
                  <a:gd name="T7" fmla="*/ 9 h 10"/>
                  <a:gd name="T8" fmla="*/ 4 w 9"/>
                  <a:gd name="T9" fmla="*/ 10 h 10"/>
                  <a:gd name="T10" fmla="*/ 4 w 9"/>
                  <a:gd name="T11" fmla="*/ 10 h 10"/>
                  <a:gd name="T12" fmla="*/ 8 w 9"/>
                  <a:gd name="T13" fmla="*/ 9 h 10"/>
                  <a:gd name="T14" fmla="*/ 9 w 9"/>
                  <a:gd name="T15" fmla="*/ 5 h 10"/>
                  <a:gd name="T16" fmla="*/ 8 w 9"/>
                  <a:gd name="T17" fmla="*/ 1 h 10"/>
                  <a:gd name="T18" fmla="*/ 4 w 9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1" name="Freeform 728">
                <a:extLst>
                  <a:ext uri="{FF2B5EF4-FFF2-40B4-BE49-F238E27FC236}">
                    <a16:creationId xmlns:a16="http://schemas.microsoft.com/office/drawing/2014/main" id="{8F0AE595-7A72-4581-A743-C2429A3C7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2" y="3622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9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2" name="Freeform 729">
                <a:extLst>
                  <a:ext uri="{FF2B5EF4-FFF2-40B4-BE49-F238E27FC236}">
                    <a16:creationId xmlns:a16="http://schemas.microsoft.com/office/drawing/2014/main" id="{CDB2A8DB-5430-4009-8510-A58B90AC1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" y="3610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4 h 9"/>
                  <a:gd name="T4" fmla="*/ 1 w 9"/>
                  <a:gd name="T5" fmla="*/ 8 h 9"/>
                  <a:gd name="T6" fmla="*/ 4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4 h 9"/>
                  <a:gd name="T14" fmla="*/ 8 w 9"/>
                  <a:gd name="T15" fmla="*/ 1 h 9"/>
                  <a:gd name="T16" fmla="*/ 4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3" name="Freeform 730">
                <a:extLst>
                  <a:ext uri="{FF2B5EF4-FFF2-40B4-BE49-F238E27FC236}">
                    <a16:creationId xmlns:a16="http://schemas.microsoft.com/office/drawing/2014/main" id="{83C8B369-27FF-4AA0-8948-1414D11B4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" y="359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7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7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4" name="Freeform 731">
                <a:extLst>
                  <a:ext uri="{FF2B5EF4-FFF2-40B4-BE49-F238E27FC236}">
                    <a16:creationId xmlns:a16="http://schemas.microsoft.com/office/drawing/2014/main" id="{107D7E45-886F-4FC5-9BE8-630F9EDFC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" y="3584"/>
                <a:ext cx="9" cy="10"/>
              </a:xfrm>
              <a:custGeom>
                <a:avLst/>
                <a:gdLst>
                  <a:gd name="T0" fmla="*/ 1 w 9"/>
                  <a:gd name="T1" fmla="*/ 2 h 10"/>
                  <a:gd name="T2" fmla="*/ 0 w 9"/>
                  <a:gd name="T3" fmla="*/ 5 h 10"/>
                  <a:gd name="T4" fmla="*/ 1 w 9"/>
                  <a:gd name="T5" fmla="*/ 9 h 10"/>
                  <a:gd name="T6" fmla="*/ 4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2 h 10"/>
                  <a:gd name="T16" fmla="*/ 4 w 9"/>
                  <a:gd name="T17" fmla="*/ 0 h 10"/>
                  <a:gd name="T18" fmla="*/ 1 w 9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5" name="Freeform 732">
                <a:extLst>
                  <a:ext uri="{FF2B5EF4-FFF2-40B4-BE49-F238E27FC236}">
                    <a16:creationId xmlns:a16="http://schemas.microsoft.com/office/drawing/2014/main" id="{4A13D9C8-3E45-4636-9A13-B0407E335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3572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9 h 10"/>
                  <a:gd name="T6" fmla="*/ 5 w 10"/>
                  <a:gd name="T7" fmla="*/ 10 h 10"/>
                  <a:gd name="T8" fmla="*/ 8 w 10"/>
                  <a:gd name="T9" fmla="*/ 9 h 10"/>
                  <a:gd name="T10" fmla="*/ 8 w 10"/>
                  <a:gd name="T11" fmla="*/ 9 h 10"/>
                  <a:gd name="T12" fmla="*/ 10 w 10"/>
                  <a:gd name="T13" fmla="*/ 5 h 10"/>
                  <a:gd name="T14" fmla="*/ 8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6" name="Freeform 733">
                <a:extLst>
                  <a:ext uri="{FF2B5EF4-FFF2-40B4-BE49-F238E27FC236}">
                    <a16:creationId xmlns:a16="http://schemas.microsoft.com/office/drawing/2014/main" id="{4B6C0C1D-DD20-40F9-849B-6D530646E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3560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0 w 10"/>
                  <a:gd name="T3" fmla="*/ 5 h 10"/>
                  <a:gd name="T4" fmla="*/ 2 w 10"/>
                  <a:gd name="T5" fmla="*/ 8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2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7" name="Freeform 734">
                <a:extLst>
                  <a:ext uri="{FF2B5EF4-FFF2-40B4-BE49-F238E27FC236}">
                    <a16:creationId xmlns:a16="http://schemas.microsoft.com/office/drawing/2014/main" id="{2519F1D5-CC41-4786-AB06-3405FBD55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" y="3547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2 w 9"/>
                  <a:gd name="T5" fmla="*/ 9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8" name="Freeform 735">
                <a:extLst>
                  <a:ext uri="{FF2B5EF4-FFF2-40B4-BE49-F238E27FC236}">
                    <a16:creationId xmlns:a16="http://schemas.microsoft.com/office/drawing/2014/main" id="{D85B92C0-CE84-43FB-9CB0-45BF144DD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3535"/>
                <a:ext cx="10" cy="10"/>
              </a:xfrm>
              <a:custGeom>
                <a:avLst/>
                <a:gdLst>
                  <a:gd name="T0" fmla="*/ 2 w 10"/>
                  <a:gd name="T1" fmla="*/ 1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2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9" name="Freeform 736">
                <a:extLst>
                  <a:ext uri="{FF2B5EF4-FFF2-40B4-BE49-F238E27FC236}">
                    <a16:creationId xmlns:a16="http://schemas.microsoft.com/office/drawing/2014/main" id="{BF1AF166-52CF-4515-BF49-F99F8A89D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0" y="3523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7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0" name="Freeform 737">
                <a:extLst>
                  <a:ext uri="{FF2B5EF4-FFF2-40B4-BE49-F238E27FC236}">
                    <a16:creationId xmlns:a16="http://schemas.microsoft.com/office/drawing/2014/main" id="{0EC5CDC2-9E19-4BC2-8F7B-5FDB15294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510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8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1" name="Freeform 738">
                <a:extLst>
                  <a:ext uri="{FF2B5EF4-FFF2-40B4-BE49-F238E27FC236}">
                    <a16:creationId xmlns:a16="http://schemas.microsoft.com/office/drawing/2014/main" id="{286AF912-E4FF-4B57-AA50-1B98614F2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98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8 h 10"/>
                  <a:gd name="T6" fmla="*/ 4 w 9"/>
                  <a:gd name="T7" fmla="*/ 10 h 10"/>
                  <a:gd name="T8" fmla="*/ 8 w 9"/>
                  <a:gd name="T9" fmla="*/ 8 h 10"/>
                  <a:gd name="T10" fmla="*/ 8 w 9"/>
                  <a:gd name="T11" fmla="*/ 8 h 10"/>
                  <a:gd name="T12" fmla="*/ 9 w 9"/>
                  <a:gd name="T13" fmla="*/ 5 h 10"/>
                  <a:gd name="T14" fmla="*/ 8 w 9"/>
                  <a:gd name="T15" fmla="*/ 1 h 10"/>
                  <a:gd name="T16" fmla="*/ 4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2" name="Freeform 739">
                <a:extLst>
                  <a:ext uri="{FF2B5EF4-FFF2-40B4-BE49-F238E27FC236}">
                    <a16:creationId xmlns:a16="http://schemas.microsoft.com/office/drawing/2014/main" id="{E2B917CA-DECC-450D-A5D9-F3CA8F5CB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" y="3486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7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7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3" name="Freeform 740">
                <a:extLst>
                  <a:ext uri="{FF2B5EF4-FFF2-40B4-BE49-F238E27FC236}">
                    <a16:creationId xmlns:a16="http://schemas.microsoft.com/office/drawing/2014/main" id="{7A1BCE3D-B0BB-453A-8646-A19C8DF6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73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5 h 9"/>
                  <a:gd name="T4" fmla="*/ 1 w 9"/>
                  <a:gd name="T5" fmla="*/ 8 h 9"/>
                  <a:gd name="T6" fmla="*/ 4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5 h 9"/>
                  <a:gd name="T14" fmla="*/ 8 w 9"/>
                  <a:gd name="T15" fmla="*/ 1 h 9"/>
                  <a:gd name="T16" fmla="*/ 4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4" name="Freeform 741">
                <a:extLst>
                  <a:ext uri="{FF2B5EF4-FFF2-40B4-BE49-F238E27FC236}">
                    <a16:creationId xmlns:a16="http://schemas.microsoft.com/office/drawing/2014/main" id="{17CEFFCA-10C3-4684-B532-D620E4C02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5" name="Freeform 742">
                <a:extLst>
                  <a:ext uri="{FF2B5EF4-FFF2-40B4-BE49-F238E27FC236}">
                    <a16:creationId xmlns:a16="http://schemas.microsoft.com/office/drawing/2014/main" id="{72CFC05F-BA2F-4E27-8C20-1515EE7EC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6" name="Freeform 743">
                <a:extLst>
                  <a:ext uri="{FF2B5EF4-FFF2-40B4-BE49-F238E27FC236}">
                    <a16:creationId xmlns:a16="http://schemas.microsoft.com/office/drawing/2014/main" id="{F0015CE9-A4D8-4FB8-95A7-749D4A9A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7" name="Freeform 744">
                <a:extLst>
                  <a:ext uri="{FF2B5EF4-FFF2-40B4-BE49-F238E27FC236}">
                    <a16:creationId xmlns:a16="http://schemas.microsoft.com/office/drawing/2014/main" id="{526B7308-99F9-4C42-AFEB-128987D72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8" name="Freeform 745">
                <a:extLst>
                  <a:ext uri="{FF2B5EF4-FFF2-40B4-BE49-F238E27FC236}">
                    <a16:creationId xmlns:a16="http://schemas.microsoft.com/office/drawing/2014/main" id="{EF2DD947-B84D-4EB1-B952-3857605D2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" name="Freeform 746">
                <a:extLst>
                  <a:ext uri="{FF2B5EF4-FFF2-40B4-BE49-F238E27FC236}">
                    <a16:creationId xmlns:a16="http://schemas.microsoft.com/office/drawing/2014/main" id="{8D27C25E-8CF1-42C4-8E26-3ACD1C6A4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0" name="Freeform 747">
                <a:extLst>
                  <a:ext uri="{FF2B5EF4-FFF2-40B4-BE49-F238E27FC236}">
                    <a16:creationId xmlns:a16="http://schemas.microsoft.com/office/drawing/2014/main" id="{CB1EBF82-83E4-4A37-9C52-05127B222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1" name="Freeform 748">
                <a:extLst>
                  <a:ext uri="{FF2B5EF4-FFF2-40B4-BE49-F238E27FC236}">
                    <a16:creationId xmlns:a16="http://schemas.microsoft.com/office/drawing/2014/main" id="{23A90051-D3F6-4824-8616-B2A1C5BC5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5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2" name="Freeform 749">
                <a:extLst>
                  <a:ext uri="{FF2B5EF4-FFF2-40B4-BE49-F238E27FC236}">
                    <a16:creationId xmlns:a16="http://schemas.microsoft.com/office/drawing/2014/main" id="{E2817135-B5D0-45E1-A22D-86171804C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3" name="Freeform 750">
                <a:extLst>
                  <a:ext uri="{FF2B5EF4-FFF2-40B4-BE49-F238E27FC236}">
                    <a16:creationId xmlns:a16="http://schemas.microsoft.com/office/drawing/2014/main" id="{029536E1-560D-4C9C-9118-75940FE85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Freeform 751">
                <a:extLst>
                  <a:ext uri="{FF2B5EF4-FFF2-40B4-BE49-F238E27FC236}">
                    <a16:creationId xmlns:a16="http://schemas.microsoft.com/office/drawing/2014/main" id="{6355F0B2-56BB-44D3-8909-12DCCB4A6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5" name="Freeform 752">
                <a:extLst>
                  <a:ext uri="{FF2B5EF4-FFF2-40B4-BE49-F238E27FC236}">
                    <a16:creationId xmlns:a16="http://schemas.microsoft.com/office/drawing/2014/main" id="{44AF401A-2F83-471C-BEAF-D75B62A15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6" name="Freeform 753">
                <a:extLst>
                  <a:ext uri="{FF2B5EF4-FFF2-40B4-BE49-F238E27FC236}">
                    <a16:creationId xmlns:a16="http://schemas.microsoft.com/office/drawing/2014/main" id="{33926E92-825B-411E-92C1-8B5D15AE4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7" name="Freeform 754">
                <a:extLst>
                  <a:ext uri="{FF2B5EF4-FFF2-40B4-BE49-F238E27FC236}">
                    <a16:creationId xmlns:a16="http://schemas.microsoft.com/office/drawing/2014/main" id="{C9C975DA-8FC1-477F-983C-76D8D63A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8" name="Freeform 755">
                <a:extLst>
                  <a:ext uri="{FF2B5EF4-FFF2-40B4-BE49-F238E27FC236}">
                    <a16:creationId xmlns:a16="http://schemas.microsoft.com/office/drawing/2014/main" id="{B27D1EC3-A733-4CA2-8AAB-8664295EE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9" name="Freeform 756">
                <a:extLst>
                  <a:ext uri="{FF2B5EF4-FFF2-40B4-BE49-F238E27FC236}">
                    <a16:creationId xmlns:a16="http://schemas.microsoft.com/office/drawing/2014/main" id="{EE0CC31B-2F1A-4B53-8D6C-C1DBFFF9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0" name="Freeform 757">
                <a:extLst>
                  <a:ext uri="{FF2B5EF4-FFF2-40B4-BE49-F238E27FC236}">
                    <a16:creationId xmlns:a16="http://schemas.microsoft.com/office/drawing/2014/main" id="{2734BB2A-7FC1-46AB-89A2-29EC11A2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1" name="Freeform 758">
                <a:extLst>
                  <a:ext uri="{FF2B5EF4-FFF2-40B4-BE49-F238E27FC236}">
                    <a16:creationId xmlns:a16="http://schemas.microsoft.com/office/drawing/2014/main" id="{C5EA8967-4A9A-4E2E-8665-F68C284E3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2" name="Freeform 759">
                <a:extLst>
                  <a:ext uri="{FF2B5EF4-FFF2-40B4-BE49-F238E27FC236}">
                    <a16:creationId xmlns:a16="http://schemas.microsoft.com/office/drawing/2014/main" id="{FBDCDD25-CAAA-40CE-9048-C2EDDCA7E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3" name="Freeform 760">
                <a:extLst>
                  <a:ext uri="{FF2B5EF4-FFF2-40B4-BE49-F238E27FC236}">
                    <a16:creationId xmlns:a16="http://schemas.microsoft.com/office/drawing/2014/main" id="{8B468A0C-DB42-476F-A6B4-B4FEEC85D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Freeform 761">
                <a:extLst>
                  <a:ext uri="{FF2B5EF4-FFF2-40B4-BE49-F238E27FC236}">
                    <a16:creationId xmlns:a16="http://schemas.microsoft.com/office/drawing/2014/main" id="{FD0C7651-B82A-4B6C-8B98-45D2010BF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5" name="Freeform 762">
                <a:extLst>
                  <a:ext uri="{FF2B5EF4-FFF2-40B4-BE49-F238E27FC236}">
                    <a16:creationId xmlns:a16="http://schemas.microsoft.com/office/drawing/2014/main" id="{34845AE8-C9F9-41AA-B159-E80740445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6" name="Freeform 763">
                <a:extLst>
                  <a:ext uri="{FF2B5EF4-FFF2-40B4-BE49-F238E27FC236}">
                    <a16:creationId xmlns:a16="http://schemas.microsoft.com/office/drawing/2014/main" id="{EBB1D477-75FE-428E-AE4C-DB911421C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7" name="Freeform 764">
                <a:extLst>
                  <a:ext uri="{FF2B5EF4-FFF2-40B4-BE49-F238E27FC236}">
                    <a16:creationId xmlns:a16="http://schemas.microsoft.com/office/drawing/2014/main" id="{2B7A2D65-9A65-4CE1-81E6-26601503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8" name="Freeform 765">
                <a:extLst>
                  <a:ext uri="{FF2B5EF4-FFF2-40B4-BE49-F238E27FC236}">
                    <a16:creationId xmlns:a16="http://schemas.microsoft.com/office/drawing/2014/main" id="{6CCE0C7D-E871-481F-90E5-9F633023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9" name="Freeform 766">
                <a:extLst>
                  <a:ext uri="{FF2B5EF4-FFF2-40B4-BE49-F238E27FC236}">
                    <a16:creationId xmlns:a16="http://schemas.microsoft.com/office/drawing/2014/main" id="{DB69DC32-5C94-4E78-BD3B-22315C25D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0" name="Freeform 767">
                <a:extLst>
                  <a:ext uri="{FF2B5EF4-FFF2-40B4-BE49-F238E27FC236}">
                    <a16:creationId xmlns:a16="http://schemas.microsoft.com/office/drawing/2014/main" id="{EC01FA80-DE58-4CBA-9691-826506CF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1" name="Freeform 768">
                <a:extLst>
                  <a:ext uri="{FF2B5EF4-FFF2-40B4-BE49-F238E27FC236}">
                    <a16:creationId xmlns:a16="http://schemas.microsoft.com/office/drawing/2014/main" id="{BD703124-C25F-457E-AE13-F2EB1A59B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2" name="Freeform 769">
                <a:extLst>
                  <a:ext uri="{FF2B5EF4-FFF2-40B4-BE49-F238E27FC236}">
                    <a16:creationId xmlns:a16="http://schemas.microsoft.com/office/drawing/2014/main" id="{B233EDB1-2686-4C15-BE85-125C0EC79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3" name="Freeform 770">
                <a:extLst>
                  <a:ext uri="{FF2B5EF4-FFF2-40B4-BE49-F238E27FC236}">
                    <a16:creationId xmlns:a16="http://schemas.microsoft.com/office/drawing/2014/main" id="{5FAF53A9-BC5F-4F13-A935-E59317056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4" name="Freeform 771">
                <a:extLst>
                  <a:ext uri="{FF2B5EF4-FFF2-40B4-BE49-F238E27FC236}">
                    <a16:creationId xmlns:a16="http://schemas.microsoft.com/office/drawing/2014/main" id="{EFD9C1D2-F60F-4880-8A56-0EB348ED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5" name="Freeform 772">
                <a:extLst>
                  <a:ext uri="{FF2B5EF4-FFF2-40B4-BE49-F238E27FC236}">
                    <a16:creationId xmlns:a16="http://schemas.microsoft.com/office/drawing/2014/main" id="{2FB9CF60-F21D-43F6-916E-FE55C08E8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6" name="Freeform 773">
                <a:extLst>
                  <a:ext uri="{FF2B5EF4-FFF2-40B4-BE49-F238E27FC236}">
                    <a16:creationId xmlns:a16="http://schemas.microsoft.com/office/drawing/2014/main" id="{3B115EC2-7AD3-47AB-A5F8-3838920CF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Freeform 774">
                <a:extLst>
                  <a:ext uri="{FF2B5EF4-FFF2-40B4-BE49-F238E27FC236}">
                    <a16:creationId xmlns:a16="http://schemas.microsoft.com/office/drawing/2014/main" id="{63CBA053-345C-45C3-B7FB-693590E30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" name="Freeform 775">
                <a:extLst>
                  <a:ext uri="{FF2B5EF4-FFF2-40B4-BE49-F238E27FC236}">
                    <a16:creationId xmlns:a16="http://schemas.microsoft.com/office/drawing/2014/main" id="{3E6CC5C0-4D6F-4105-9C11-A6F0604E2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9" name="Freeform 776">
                <a:extLst>
                  <a:ext uri="{FF2B5EF4-FFF2-40B4-BE49-F238E27FC236}">
                    <a16:creationId xmlns:a16="http://schemas.microsoft.com/office/drawing/2014/main" id="{F54879E1-C5AE-4C3A-814B-4E999944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0" name="Freeform 777">
                <a:extLst>
                  <a:ext uri="{FF2B5EF4-FFF2-40B4-BE49-F238E27FC236}">
                    <a16:creationId xmlns:a16="http://schemas.microsoft.com/office/drawing/2014/main" id="{A9043BC3-5D5F-488E-B8FC-8AB4176EC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1" name="Freeform 778">
                <a:extLst>
                  <a:ext uri="{FF2B5EF4-FFF2-40B4-BE49-F238E27FC236}">
                    <a16:creationId xmlns:a16="http://schemas.microsoft.com/office/drawing/2014/main" id="{190168A7-D2A8-404A-A117-CE3AD809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2" name="Freeform 779">
                <a:extLst>
                  <a:ext uri="{FF2B5EF4-FFF2-40B4-BE49-F238E27FC236}">
                    <a16:creationId xmlns:a16="http://schemas.microsoft.com/office/drawing/2014/main" id="{516C2563-549C-431B-A2EC-7A4B9E620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473"/>
                <a:ext cx="9" cy="9"/>
              </a:xfrm>
              <a:custGeom>
                <a:avLst/>
                <a:gdLst>
                  <a:gd name="T0" fmla="*/ 4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4 w 9"/>
                  <a:gd name="T9" fmla="*/ 0 h 9"/>
                  <a:gd name="T10" fmla="*/ 4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4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3" name="Freeform 780">
                <a:extLst>
                  <a:ext uri="{FF2B5EF4-FFF2-40B4-BE49-F238E27FC236}">
                    <a16:creationId xmlns:a16="http://schemas.microsoft.com/office/drawing/2014/main" id="{1CB89F1E-B99A-479A-908E-7AF2B178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4" name="Freeform 781">
                <a:extLst>
                  <a:ext uri="{FF2B5EF4-FFF2-40B4-BE49-F238E27FC236}">
                    <a16:creationId xmlns:a16="http://schemas.microsoft.com/office/drawing/2014/main" id="{59D54838-EEA4-411F-AF72-92147D0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5" name="Freeform 782">
                <a:extLst>
                  <a:ext uri="{FF2B5EF4-FFF2-40B4-BE49-F238E27FC236}">
                    <a16:creationId xmlns:a16="http://schemas.microsoft.com/office/drawing/2014/main" id="{F43AC610-A655-490F-A7B3-5DC6720A0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8 w 10"/>
                  <a:gd name="T3" fmla="*/ 8 h 9"/>
                  <a:gd name="T4" fmla="*/ 10 w 10"/>
                  <a:gd name="T5" fmla="*/ 5 h 9"/>
                  <a:gd name="T6" fmla="*/ 8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2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6" name="Freeform 783">
                <a:extLst>
                  <a:ext uri="{FF2B5EF4-FFF2-40B4-BE49-F238E27FC236}">
                    <a16:creationId xmlns:a16="http://schemas.microsoft.com/office/drawing/2014/main" id="{DF0B8535-E62B-4CF3-A302-DC8A999C1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3473"/>
                <a:ext cx="9" cy="9"/>
              </a:xfrm>
              <a:custGeom>
                <a:avLst/>
                <a:gdLst>
                  <a:gd name="T0" fmla="*/ 5 w 9"/>
                  <a:gd name="T1" fmla="*/ 9 h 9"/>
                  <a:gd name="T2" fmla="*/ 8 w 9"/>
                  <a:gd name="T3" fmla="*/ 8 h 9"/>
                  <a:gd name="T4" fmla="*/ 9 w 9"/>
                  <a:gd name="T5" fmla="*/ 5 h 9"/>
                  <a:gd name="T6" fmla="*/ 8 w 9"/>
                  <a:gd name="T7" fmla="*/ 1 h 9"/>
                  <a:gd name="T8" fmla="*/ 5 w 9"/>
                  <a:gd name="T9" fmla="*/ 0 h 9"/>
                  <a:gd name="T10" fmla="*/ 5 w 9"/>
                  <a:gd name="T11" fmla="*/ 0 h 9"/>
                  <a:gd name="T12" fmla="*/ 2 w 9"/>
                  <a:gd name="T13" fmla="*/ 1 h 9"/>
                  <a:gd name="T14" fmla="*/ 0 w 9"/>
                  <a:gd name="T15" fmla="*/ 5 h 9"/>
                  <a:gd name="T16" fmla="*/ 1 w 9"/>
                  <a:gd name="T17" fmla="*/ 8 h 9"/>
                  <a:gd name="T18" fmla="*/ 5 w 9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7" name="Freeform 784">
                <a:extLst>
                  <a:ext uri="{FF2B5EF4-FFF2-40B4-BE49-F238E27FC236}">
                    <a16:creationId xmlns:a16="http://schemas.microsoft.com/office/drawing/2014/main" id="{96878DD9-1D92-4787-B77F-456CE3EC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2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8" name="Freeform 785">
                <a:extLst>
                  <a:ext uri="{FF2B5EF4-FFF2-40B4-BE49-F238E27FC236}">
                    <a16:creationId xmlns:a16="http://schemas.microsoft.com/office/drawing/2014/main" id="{A2E9FD73-4271-4252-8456-9BC63DBB3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347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8 h 9"/>
                  <a:gd name="T4" fmla="*/ 10 w 10"/>
                  <a:gd name="T5" fmla="*/ 5 h 9"/>
                  <a:gd name="T6" fmla="*/ 9 w 10"/>
                  <a:gd name="T7" fmla="*/ 1 h 9"/>
                  <a:gd name="T8" fmla="*/ 5 w 10"/>
                  <a:gd name="T9" fmla="*/ 0 h 9"/>
                  <a:gd name="T10" fmla="*/ 5 w 10"/>
                  <a:gd name="T11" fmla="*/ 0 h 9"/>
                  <a:gd name="T12" fmla="*/ 3 w 10"/>
                  <a:gd name="T13" fmla="*/ 1 h 9"/>
                  <a:gd name="T14" fmla="*/ 0 w 10"/>
                  <a:gd name="T15" fmla="*/ 5 h 9"/>
                  <a:gd name="T16" fmla="*/ 1 w 10"/>
                  <a:gd name="T17" fmla="*/ 8 h 9"/>
                  <a:gd name="T18" fmla="*/ 5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9" name="Freeform 786">
                <a:extLst>
                  <a:ext uri="{FF2B5EF4-FFF2-40B4-BE49-F238E27FC236}">
                    <a16:creationId xmlns:a16="http://schemas.microsoft.com/office/drawing/2014/main" id="{F5BAEF14-64A8-4AA9-9F54-3807FEECC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481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7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0" name="Freeform 787">
                <a:extLst>
                  <a:ext uri="{FF2B5EF4-FFF2-40B4-BE49-F238E27FC236}">
                    <a16:creationId xmlns:a16="http://schemas.microsoft.com/office/drawing/2014/main" id="{656047CE-7AED-4805-A82E-93045661E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3" y="3492"/>
                <a:ext cx="10" cy="10"/>
              </a:xfrm>
              <a:custGeom>
                <a:avLst/>
                <a:gdLst>
                  <a:gd name="T0" fmla="*/ 8 w 10"/>
                  <a:gd name="T1" fmla="*/ 8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8 h 10"/>
                  <a:gd name="T16" fmla="*/ 5 w 10"/>
                  <a:gd name="T17" fmla="*/ 10 h 10"/>
                  <a:gd name="T18" fmla="*/ 8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8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1" name="Freeform 788">
                <a:extLst>
                  <a:ext uri="{FF2B5EF4-FFF2-40B4-BE49-F238E27FC236}">
                    <a16:creationId xmlns:a16="http://schemas.microsoft.com/office/drawing/2014/main" id="{12346A47-8766-4E81-8E84-CF8C97A56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7" y="3504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7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2" name="Freeform 789">
                <a:extLst>
                  <a:ext uri="{FF2B5EF4-FFF2-40B4-BE49-F238E27FC236}">
                    <a16:creationId xmlns:a16="http://schemas.microsoft.com/office/drawing/2014/main" id="{28BF3D2E-4E90-4B22-B9C0-2A44E37E8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3515"/>
                <a:ext cx="9" cy="9"/>
              </a:xfrm>
              <a:custGeom>
                <a:avLst/>
                <a:gdLst>
                  <a:gd name="T0" fmla="*/ 8 w 9"/>
                  <a:gd name="T1" fmla="*/ 8 h 9"/>
                  <a:gd name="T2" fmla="*/ 9 w 9"/>
                  <a:gd name="T3" fmla="*/ 5 h 9"/>
                  <a:gd name="T4" fmla="*/ 8 w 9"/>
                  <a:gd name="T5" fmla="*/ 1 h 9"/>
                  <a:gd name="T6" fmla="*/ 5 w 9"/>
                  <a:gd name="T7" fmla="*/ 0 h 9"/>
                  <a:gd name="T8" fmla="*/ 1 w 9"/>
                  <a:gd name="T9" fmla="*/ 1 h 9"/>
                  <a:gd name="T10" fmla="*/ 1 w 9"/>
                  <a:gd name="T11" fmla="*/ 1 h 9"/>
                  <a:gd name="T12" fmla="*/ 0 w 9"/>
                  <a:gd name="T13" fmla="*/ 5 h 9"/>
                  <a:gd name="T14" fmla="*/ 1 w 9"/>
                  <a:gd name="T15" fmla="*/ 8 h 9"/>
                  <a:gd name="T16" fmla="*/ 5 w 9"/>
                  <a:gd name="T17" fmla="*/ 9 h 9"/>
                  <a:gd name="T18" fmla="*/ 8 w 9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3" name="Freeform 790">
                <a:extLst>
                  <a:ext uri="{FF2B5EF4-FFF2-40B4-BE49-F238E27FC236}">
                    <a16:creationId xmlns:a16="http://schemas.microsoft.com/office/drawing/2014/main" id="{FC627A65-AEFF-484F-A232-01506B9A7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" y="3526"/>
                <a:ext cx="10" cy="9"/>
              </a:xfrm>
              <a:custGeom>
                <a:avLst/>
                <a:gdLst>
                  <a:gd name="T0" fmla="*/ 9 w 10"/>
                  <a:gd name="T1" fmla="*/ 8 h 9"/>
                  <a:gd name="T2" fmla="*/ 10 w 10"/>
                  <a:gd name="T3" fmla="*/ 4 h 9"/>
                  <a:gd name="T4" fmla="*/ 9 w 10"/>
                  <a:gd name="T5" fmla="*/ 2 h 9"/>
                  <a:gd name="T6" fmla="*/ 5 w 10"/>
                  <a:gd name="T7" fmla="*/ 0 h 9"/>
                  <a:gd name="T8" fmla="*/ 1 w 10"/>
                  <a:gd name="T9" fmla="*/ 1 h 9"/>
                  <a:gd name="T10" fmla="*/ 1 w 10"/>
                  <a:gd name="T11" fmla="*/ 1 h 9"/>
                  <a:gd name="T12" fmla="*/ 0 w 10"/>
                  <a:gd name="T13" fmla="*/ 4 h 9"/>
                  <a:gd name="T14" fmla="*/ 1 w 10"/>
                  <a:gd name="T15" fmla="*/ 8 h 9"/>
                  <a:gd name="T16" fmla="*/ 5 w 10"/>
                  <a:gd name="T17" fmla="*/ 9 h 9"/>
                  <a:gd name="T18" fmla="*/ 9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9" y="8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4" name="Freeform 791">
                <a:extLst>
                  <a:ext uri="{FF2B5EF4-FFF2-40B4-BE49-F238E27FC236}">
                    <a16:creationId xmlns:a16="http://schemas.microsoft.com/office/drawing/2014/main" id="{98EF9D90-E9F4-46C5-BA28-98D3115BF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" y="3538"/>
                <a:ext cx="9" cy="9"/>
              </a:xfrm>
              <a:custGeom>
                <a:avLst/>
                <a:gdLst>
                  <a:gd name="T0" fmla="*/ 8 w 9"/>
                  <a:gd name="T1" fmla="*/ 8 h 9"/>
                  <a:gd name="T2" fmla="*/ 9 w 9"/>
                  <a:gd name="T3" fmla="*/ 4 h 9"/>
                  <a:gd name="T4" fmla="*/ 8 w 9"/>
                  <a:gd name="T5" fmla="*/ 1 h 9"/>
                  <a:gd name="T6" fmla="*/ 4 w 9"/>
                  <a:gd name="T7" fmla="*/ 0 h 9"/>
                  <a:gd name="T8" fmla="*/ 1 w 9"/>
                  <a:gd name="T9" fmla="*/ 1 h 9"/>
                  <a:gd name="T10" fmla="*/ 1 w 9"/>
                  <a:gd name="T11" fmla="*/ 1 h 9"/>
                  <a:gd name="T12" fmla="*/ 0 w 9"/>
                  <a:gd name="T13" fmla="*/ 4 h 9"/>
                  <a:gd name="T14" fmla="*/ 1 w 9"/>
                  <a:gd name="T15" fmla="*/ 8 h 9"/>
                  <a:gd name="T16" fmla="*/ 4 w 9"/>
                  <a:gd name="T17" fmla="*/ 9 h 9"/>
                  <a:gd name="T18" fmla="*/ 8 w 9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8" y="8"/>
                    </a:moveTo>
                    <a:lnTo>
                      <a:pt x="9" y="4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5" name="Freeform 792">
                <a:extLst>
                  <a:ext uri="{FF2B5EF4-FFF2-40B4-BE49-F238E27FC236}">
                    <a16:creationId xmlns:a16="http://schemas.microsoft.com/office/drawing/2014/main" id="{B77D8E98-8E6B-4FCB-9341-5AF0EFB5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" y="3548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6" name="Freeform 793">
                <a:extLst>
                  <a:ext uri="{FF2B5EF4-FFF2-40B4-BE49-F238E27FC236}">
                    <a16:creationId xmlns:a16="http://schemas.microsoft.com/office/drawing/2014/main" id="{B1FDB87D-D6E0-42F8-87D7-B9C468A04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3560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2 w 10"/>
                  <a:gd name="T9" fmla="*/ 2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7" name="Freeform 794">
                <a:extLst>
                  <a:ext uri="{FF2B5EF4-FFF2-40B4-BE49-F238E27FC236}">
                    <a16:creationId xmlns:a16="http://schemas.microsoft.com/office/drawing/2014/main" id="{C0652C6C-E933-40BE-B9C5-433865BED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3571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1 h 10"/>
                  <a:gd name="T6" fmla="*/ 5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5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8" name="Freeform 795">
                <a:extLst>
                  <a:ext uri="{FF2B5EF4-FFF2-40B4-BE49-F238E27FC236}">
                    <a16:creationId xmlns:a16="http://schemas.microsoft.com/office/drawing/2014/main" id="{0ED75E22-4B37-4983-9014-2AB0D68D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" y="3583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7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9" name="Freeform 796">
                <a:extLst>
                  <a:ext uri="{FF2B5EF4-FFF2-40B4-BE49-F238E27FC236}">
                    <a16:creationId xmlns:a16="http://schemas.microsoft.com/office/drawing/2014/main" id="{9D95AB98-AE1C-4EF7-8AF4-D501C6BF7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" y="3594"/>
                <a:ext cx="9" cy="10"/>
              </a:xfrm>
              <a:custGeom>
                <a:avLst/>
                <a:gdLst>
                  <a:gd name="T0" fmla="*/ 8 w 9"/>
                  <a:gd name="T1" fmla="*/ 8 h 10"/>
                  <a:gd name="T2" fmla="*/ 9 w 9"/>
                  <a:gd name="T3" fmla="*/ 5 h 10"/>
                  <a:gd name="T4" fmla="*/ 8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8 h 10"/>
                  <a:gd name="T16" fmla="*/ 4 w 9"/>
                  <a:gd name="T17" fmla="*/ 10 h 10"/>
                  <a:gd name="T18" fmla="*/ 8 w 9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0" name="Freeform 797">
                <a:extLst>
                  <a:ext uri="{FF2B5EF4-FFF2-40B4-BE49-F238E27FC236}">
                    <a16:creationId xmlns:a16="http://schemas.microsoft.com/office/drawing/2014/main" id="{2D51FAF2-3587-4AFD-A2B7-AAAF16FF8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3605"/>
                <a:ext cx="10" cy="9"/>
              </a:xfrm>
              <a:custGeom>
                <a:avLst/>
                <a:gdLst>
                  <a:gd name="T0" fmla="*/ 8 w 10"/>
                  <a:gd name="T1" fmla="*/ 8 h 9"/>
                  <a:gd name="T2" fmla="*/ 10 w 10"/>
                  <a:gd name="T3" fmla="*/ 5 h 9"/>
                  <a:gd name="T4" fmla="*/ 8 w 10"/>
                  <a:gd name="T5" fmla="*/ 2 h 9"/>
                  <a:gd name="T6" fmla="*/ 5 w 10"/>
                  <a:gd name="T7" fmla="*/ 0 h 9"/>
                  <a:gd name="T8" fmla="*/ 1 w 10"/>
                  <a:gd name="T9" fmla="*/ 1 h 9"/>
                  <a:gd name="T10" fmla="*/ 1 w 10"/>
                  <a:gd name="T11" fmla="*/ 1 h 9"/>
                  <a:gd name="T12" fmla="*/ 0 w 10"/>
                  <a:gd name="T13" fmla="*/ 5 h 9"/>
                  <a:gd name="T14" fmla="*/ 1 w 10"/>
                  <a:gd name="T15" fmla="*/ 8 h 9"/>
                  <a:gd name="T16" fmla="*/ 5 w 10"/>
                  <a:gd name="T17" fmla="*/ 9 h 9"/>
                  <a:gd name="T18" fmla="*/ 8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8" y="8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1" name="Freeform 798">
                <a:extLst>
                  <a:ext uri="{FF2B5EF4-FFF2-40B4-BE49-F238E27FC236}">
                    <a16:creationId xmlns:a16="http://schemas.microsoft.com/office/drawing/2014/main" id="{E9AF0B8D-8B06-4D3E-97FE-C609ABF2E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3617"/>
                <a:ext cx="10" cy="9"/>
              </a:xfrm>
              <a:custGeom>
                <a:avLst/>
                <a:gdLst>
                  <a:gd name="T0" fmla="*/ 9 w 10"/>
                  <a:gd name="T1" fmla="*/ 8 h 9"/>
                  <a:gd name="T2" fmla="*/ 10 w 10"/>
                  <a:gd name="T3" fmla="*/ 5 h 9"/>
                  <a:gd name="T4" fmla="*/ 9 w 10"/>
                  <a:gd name="T5" fmla="*/ 1 h 9"/>
                  <a:gd name="T6" fmla="*/ 5 w 10"/>
                  <a:gd name="T7" fmla="*/ 0 h 9"/>
                  <a:gd name="T8" fmla="*/ 2 w 10"/>
                  <a:gd name="T9" fmla="*/ 1 h 9"/>
                  <a:gd name="T10" fmla="*/ 2 w 10"/>
                  <a:gd name="T11" fmla="*/ 1 h 9"/>
                  <a:gd name="T12" fmla="*/ 0 w 10"/>
                  <a:gd name="T13" fmla="*/ 5 h 9"/>
                  <a:gd name="T14" fmla="*/ 2 w 10"/>
                  <a:gd name="T15" fmla="*/ 8 h 9"/>
                  <a:gd name="T16" fmla="*/ 5 w 10"/>
                  <a:gd name="T17" fmla="*/ 9 h 9"/>
                  <a:gd name="T18" fmla="*/ 9 w 10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2" name="Group 799">
              <a:extLst>
                <a:ext uri="{FF2B5EF4-FFF2-40B4-BE49-F238E27FC236}">
                  <a16:creationId xmlns:a16="http://schemas.microsoft.com/office/drawing/2014/main" id="{AD95C74F-DCB4-443D-B025-59667B517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0" y="3474"/>
              <a:ext cx="198" cy="535"/>
              <a:chOff x="4160" y="3474"/>
              <a:chExt cx="198" cy="535"/>
            </a:xfrm>
          </p:grpSpPr>
          <p:sp>
            <p:nvSpPr>
              <p:cNvPr id="608" name="Freeform 800">
                <a:extLst>
                  <a:ext uri="{FF2B5EF4-FFF2-40B4-BE49-F238E27FC236}">
                    <a16:creationId xmlns:a16="http://schemas.microsoft.com/office/drawing/2014/main" id="{23833353-4379-4A20-B4AA-535E8DA7B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3478"/>
                <a:ext cx="188" cy="531"/>
              </a:xfrm>
              <a:custGeom>
                <a:avLst/>
                <a:gdLst>
                  <a:gd name="T0" fmla="*/ 0 w 188"/>
                  <a:gd name="T1" fmla="*/ 156 h 531"/>
                  <a:gd name="T2" fmla="*/ 0 w 188"/>
                  <a:gd name="T3" fmla="*/ 531 h 531"/>
                  <a:gd name="T4" fmla="*/ 188 w 188"/>
                  <a:gd name="T5" fmla="*/ 313 h 531"/>
                  <a:gd name="T6" fmla="*/ 188 w 188"/>
                  <a:gd name="T7" fmla="*/ 0 h 531"/>
                  <a:gd name="T8" fmla="*/ 0 w 188"/>
                  <a:gd name="T9" fmla="*/ 156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531">
                    <a:moveTo>
                      <a:pt x="0" y="156"/>
                    </a:moveTo>
                    <a:lnTo>
                      <a:pt x="0" y="531"/>
                    </a:lnTo>
                    <a:lnTo>
                      <a:pt x="188" y="313"/>
                    </a:lnTo>
                    <a:lnTo>
                      <a:pt x="188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9" name="Freeform 801">
                <a:extLst>
                  <a:ext uri="{FF2B5EF4-FFF2-40B4-BE49-F238E27FC236}">
                    <a16:creationId xmlns:a16="http://schemas.microsoft.com/office/drawing/2014/main" id="{D7F4B0FA-937A-480E-BAE3-9DA854A69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29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0" name="Freeform 802">
                <a:extLst>
                  <a:ext uri="{FF2B5EF4-FFF2-40B4-BE49-F238E27FC236}">
                    <a16:creationId xmlns:a16="http://schemas.microsoft.com/office/drawing/2014/main" id="{090794CD-A960-432B-A6BD-E2A49A6F2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48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1" name="Freeform 803">
                <a:extLst>
                  <a:ext uri="{FF2B5EF4-FFF2-40B4-BE49-F238E27FC236}">
                    <a16:creationId xmlns:a16="http://schemas.microsoft.com/office/drawing/2014/main" id="{12ADF28A-DBD9-44A5-B887-8E96547F0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67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2" name="Freeform 804">
                <a:extLst>
                  <a:ext uri="{FF2B5EF4-FFF2-40B4-BE49-F238E27FC236}">
                    <a16:creationId xmlns:a16="http://schemas.microsoft.com/office/drawing/2014/main" id="{01FB9EC3-E184-4CAC-935D-225C4A703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686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3" name="Freeform 805">
                <a:extLst>
                  <a:ext uri="{FF2B5EF4-FFF2-40B4-BE49-F238E27FC236}">
                    <a16:creationId xmlns:a16="http://schemas.microsoft.com/office/drawing/2014/main" id="{B2DBA7F7-558C-4856-8626-25DF2A382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06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4" name="Freeform 806">
                <a:extLst>
                  <a:ext uri="{FF2B5EF4-FFF2-40B4-BE49-F238E27FC236}">
                    <a16:creationId xmlns:a16="http://schemas.microsoft.com/office/drawing/2014/main" id="{81834DBD-C15B-4DC3-85D2-C424592B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25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" name="Freeform 807">
                <a:extLst>
                  <a:ext uri="{FF2B5EF4-FFF2-40B4-BE49-F238E27FC236}">
                    <a16:creationId xmlns:a16="http://schemas.microsoft.com/office/drawing/2014/main" id="{9D9F58B7-ECF0-41C6-9897-ECFF49D1C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44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" name="Freeform 808">
                <a:extLst>
                  <a:ext uri="{FF2B5EF4-FFF2-40B4-BE49-F238E27FC236}">
                    <a16:creationId xmlns:a16="http://schemas.microsoft.com/office/drawing/2014/main" id="{56553F9F-7928-460A-8307-E67241DA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63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7" name="Freeform 809">
                <a:extLst>
                  <a:ext uri="{FF2B5EF4-FFF2-40B4-BE49-F238E27FC236}">
                    <a16:creationId xmlns:a16="http://schemas.microsoft.com/office/drawing/2014/main" id="{B96B2191-B330-40AD-A272-14C42D1E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782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8" name="Freeform 810">
                <a:extLst>
                  <a:ext uri="{FF2B5EF4-FFF2-40B4-BE49-F238E27FC236}">
                    <a16:creationId xmlns:a16="http://schemas.microsoft.com/office/drawing/2014/main" id="{C54042D2-19C2-4AA3-B7F3-9446331FA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02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9" name="Freeform 811">
                <a:extLst>
                  <a:ext uri="{FF2B5EF4-FFF2-40B4-BE49-F238E27FC236}">
                    <a16:creationId xmlns:a16="http://schemas.microsoft.com/office/drawing/2014/main" id="{82E32E8B-A5E7-4D09-9E50-A4CEEF428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21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0" name="Freeform 812">
                <a:extLst>
                  <a:ext uri="{FF2B5EF4-FFF2-40B4-BE49-F238E27FC236}">
                    <a16:creationId xmlns:a16="http://schemas.microsoft.com/office/drawing/2014/main" id="{17EECD75-765C-4DAF-BD75-2DDB9AEB2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40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Freeform 813">
                <a:extLst>
                  <a:ext uri="{FF2B5EF4-FFF2-40B4-BE49-F238E27FC236}">
                    <a16:creationId xmlns:a16="http://schemas.microsoft.com/office/drawing/2014/main" id="{E4EDD410-57B4-496C-88AE-CFD2EB0FA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59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2" name="Freeform 814">
                <a:extLst>
                  <a:ext uri="{FF2B5EF4-FFF2-40B4-BE49-F238E27FC236}">
                    <a16:creationId xmlns:a16="http://schemas.microsoft.com/office/drawing/2014/main" id="{A9A4C42C-9517-4154-8AA4-24C438AAF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79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" name="Freeform 815">
                <a:extLst>
                  <a:ext uri="{FF2B5EF4-FFF2-40B4-BE49-F238E27FC236}">
                    <a16:creationId xmlns:a16="http://schemas.microsoft.com/office/drawing/2014/main" id="{E2446A0E-75D6-4159-AB99-E1401B37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898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" name="Freeform 816">
                <a:extLst>
                  <a:ext uri="{FF2B5EF4-FFF2-40B4-BE49-F238E27FC236}">
                    <a16:creationId xmlns:a16="http://schemas.microsoft.com/office/drawing/2014/main" id="{275BA226-5C1D-4CF6-AD3F-7EE8E66FE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17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8 h 10"/>
                  <a:gd name="T14" fmla="*/ 5 w 10"/>
                  <a:gd name="T15" fmla="*/ 10 h 10"/>
                  <a:gd name="T16" fmla="*/ 9 w 10"/>
                  <a:gd name="T17" fmla="*/ 8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" name="Freeform 817">
                <a:extLst>
                  <a:ext uri="{FF2B5EF4-FFF2-40B4-BE49-F238E27FC236}">
                    <a16:creationId xmlns:a16="http://schemas.microsoft.com/office/drawing/2014/main" id="{619BA0A7-2DBE-4E98-8442-997DE275F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36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1 h 10"/>
                  <a:gd name="T4" fmla="*/ 5 w 10"/>
                  <a:gd name="T5" fmla="*/ 0 h 10"/>
                  <a:gd name="T6" fmla="*/ 1 w 10"/>
                  <a:gd name="T7" fmla="*/ 1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" name="Freeform 818">
                <a:extLst>
                  <a:ext uri="{FF2B5EF4-FFF2-40B4-BE49-F238E27FC236}">
                    <a16:creationId xmlns:a16="http://schemas.microsoft.com/office/drawing/2014/main" id="{8F309273-4DB8-403D-93E2-B084FCA88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55"/>
                <a:ext cx="10" cy="10"/>
              </a:xfrm>
              <a:custGeom>
                <a:avLst/>
                <a:gdLst>
                  <a:gd name="T0" fmla="*/ 10 w 10"/>
                  <a:gd name="T1" fmla="*/ 5 h 10"/>
                  <a:gd name="T2" fmla="*/ 9 w 10"/>
                  <a:gd name="T3" fmla="*/ 2 h 10"/>
                  <a:gd name="T4" fmla="*/ 5 w 10"/>
                  <a:gd name="T5" fmla="*/ 0 h 10"/>
                  <a:gd name="T6" fmla="*/ 1 w 10"/>
                  <a:gd name="T7" fmla="*/ 2 h 10"/>
                  <a:gd name="T8" fmla="*/ 0 w 10"/>
                  <a:gd name="T9" fmla="*/ 5 h 10"/>
                  <a:gd name="T10" fmla="*/ 0 w 10"/>
                  <a:gd name="T11" fmla="*/ 5 h 10"/>
                  <a:gd name="T12" fmla="*/ 1 w 10"/>
                  <a:gd name="T13" fmla="*/ 9 h 10"/>
                  <a:gd name="T14" fmla="*/ 5 w 10"/>
                  <a:gd name="T15" fmla="*/ 10 h 10"/>
                  <a:gd name="T16" fmla="*/ 9 w 10"/>
                  <a:gd name="T17" fmla="*/ 9 h 10"/>
                  <a:gd name="T18" fmla="*/ 10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7" name="Freeform 819">
                <a:extLst>
                  <a:ext uri="{FF2B5EF4-FFF2-40B4-BE49-F238E27FC236}">
                    <a16:creationId xmlns:a16="http://schemas.microsoft.com/office/drawing/2014/main" id="{4C437381-B6FC-417F-8C7E-315016324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75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4 h 9"/>
                  <a:gd name="T10" fmla="*/ 0 w 10"/>
                  <a:gd name="T11" fmla="*/ 4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8" name="Freeform 820">
                <a:extLst>
                  <a:ext uri="{FF2B5EF4-FFF2-40B4-BE49-F238E27FC236}">
                    <a16:creationId xmlns:a16="http://schemas.microsoft.com/office/drawing/2014/main" id="{79427673-B301-41A3-AFAB-F605829A1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" y="3994"/>
                <a:ext cx="10" cy="9"/>
              </a:xfrm>
              <a:custGeom>
                <a:avLst/>
                <a:gdLst>
                  <a:gd name="T0" fmla="*/ 10 w 10"/>
                  <a:gd name="T1" fmla="*/ 5 h 9"/>
                  <a:gd name="T2" fmla="*/ 9 w 10"/>
                  <a:gd name="T3" fmla="*/ 1 h 9"/>
                  <a:gd name="T4" fmla="*/ 5 w 10"/>
                  <a:gd name="T5" fmla="*/ 0 h 9"/>
                  <a:gd name="T6" fmla="*/ 1 w 10"/>
                  <a:gd name="T7" fmla="*/ 1 h 9"/>
                  <a:gd name="T8" fmla="*/ 0 w 10"/>
                  <a:gd name="T9" fmla="*/ 5 h 9"/>
                  <a:gd name="T10" fmla="*/ 0 w 10"/>
                  <a:gd name="T11" fmla="*/ 5 h 9"/>
                  <a:gd name="T12" fmla="*/ 1 w 10"/>
                  <a:gd name="T13" fmla="*/ 8 h 9"/>
                  <a:gd name="T14" fmla="*/ 5 w 10"/>
                  <a:gd name="T15" fmla="*/ 9 h 9"/>
                  <a:gd name="T16" fmla="*/ 9 w 10"/>
                  <a:gd name="T17" fmla="*/ 8 h 9"/>
                  <a:gd name="T18" fmla="*/ 10 w 1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9" name="Freeform 821">
                <a:extLst>
                  <a:ext uri="{FF2B5EF4-FFF2-40B4-BE49-F238E27FC236}">
                    <a16:creationId xmlns:a16="http://schemas.microsoft.com/office/drawing/2014/main" id="{960E7153-9AE5-4D81-ACB2-E2519591F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999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7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0" name="Freeform 822">
                <a:extLst>
                  <a:ext uri="{FF2B5EF4-FFF2-40B4-BE49-F238E27FC236}">
                    <a16:creationId xmlns:a16="http://schemas.microsoft.com/office/drawing/2014/main" id="{F390ADF9-9DDE-493C-A13E-946770659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3984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1 w 10"/>
                  <a:gd name="T5" fmla="*/ 7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1" name="Freeform 823">
                <a:extLst>
                  <a:ext uri="{FF2B5EF4-FFF2-40B4-BE49-F238E27FC236}">
                    <a16:creationId xmlns:a16="http://schemas.microsoft.com/office/drawing/2014/main" id="{38C79A8A-E495-43CA-8517-F22738308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3969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4 h 9"/>
                  <a:gd name="T4" fmla="*/ 3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4 h 9"/>
                  <a:gd name="T14" fmla="*/ 9 w 10"/>
                  <a:gd name="T15" fmla="*/ 2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4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2" name="Freeform 824">
                <a:extLst>
                  <a:ext uri="{FF2B5EF4-FFF2-40B4-BE49-F238E27FC236}">
                    <a16:creationId xmlns:a16="http://schemas.microsoft.com/office/drawing/2014/main" id="{AF2D08B0-862C-49CB-AAF5-279F27299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3954"/>
                <a:ext cx="10" cy="10"/>
              </a:xfrm>
              <a:custGeom>
                <a:avLst/>
                <a:gdLst>
                  <a:gd name="T0" fmla="*/ 2 w 10"/>
                  <a:gd name="T1" fmla="*/ 1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3 h 10"/>
                  <a:gd name="T16" fmla="*/ 5 w 10"/>
                  <a:gd name="T17" fmla="*/ 0 h 10"/>
                  <a:gd name="T18" fmla="*/ 2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1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3" name="Freeform 825">
                <a:extLst>
                  <a:ext uri="{FF2B5EF4-FFF2-40B4-BE49-F238E27FC236}">
                    <a16:creationId xmlns:a16="http://schemas.microsoft.com/office/drawing/2014/main" id="{A65FFE22-B5F2-454D-ACBC-791B8E3EF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" y="3940"/>
                <a:ext cx="10" cy="9"/>
              </a:xfrm>
              <a:custGeom>
                <a:avLst/>
                <a:gdLst>
                  <a:gd name="T0" fmla="*/ 2 w 10"/>
                  <a:gd name="T1" fmla="*/ 1 h 9"/>
                  <a:gd name="T2" fmla="*/ 0 w 10"/>
                  <a:gd name="T3" fmla="*/ 5 h 9"/>
                  <a:gd name="T4" fmla="*/ 3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5 h 9"/>
                  <a:gd name="T14" fmla="*/ 9 w 10"/>
                  <a:gd name="T15" fmla="*/ 1 h 9"/>
                  <a:gd name="T16" fmla="*/ 5 w 10"/>
                  <a:gd name="T17" fmla="*/ 0 h 9"/>
                  <a:gd name="T18" fmla="*/ 2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2" y="1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4" name="Freeform 826">
                <a:extLst>
                  <a:ext uri="{FF2B5EF4-FFF2-40B4-BE49-F238E27FC236}">
                    <a16:creationId xmlns:a16="http://schemas.microsoft.com/office/drawing/2014/main" id="{13630021-FFD1-4D17-9320-A30EBF562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3925"/>
                <a:ext cx="9" cy="10"/>
              </a:xfrm>
              <a:custGeom>
                <a:avLst/>
                <a:gdLst>
                  <a:gd name="T0" fmla="*/ 1 w 9"/>
                  <a:gd name="T1" fmla="*/ 2 h 10"/>
                  <a:gd name="T2" fmla="*/ 0 w 9"/>
                  <a:gd name="T3" fmla="*/ 5 h 10"/>
                  <a:gd name="T4" fmla="*/ 1 w 9"/>
                  <a:gd name="T5" fmla="*/ 9 h 10"/>
                  <a:gd name="T6" fmla="*/ 4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2 h 10"/>
                  <a:gd name="T16" fmla="*/ 4 w 9"/>
                  <a:gd name="T17" fmla="*/ 0 h 10"/>
                  <a:gd name="T18" fmla="*/ 1 w 9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5" name="Freeform 827">
                <a:extLst>
                  <a:ext uri="{FF2B5EF4-FFF2-40B4-BE49-F238E27FC236}">
                    <a16:creationId xmlns:a16="http://schemas.microsoft.com/office/drawing/2014/main" id="{135B9B33-035C-47DC-A6E8-59053A558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" y="3911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8 h 10"/>
                  <a:gd name="T6" fmla="*/ 4 w 9"/>
                  <a:gd name="T7" fmla="*/ 10 h 10"/>
                  <a:gd name="T8" fmla="*/ 8 w 9"/>
                  <a:gd name="T9" fmla="*/ 8 h 10"/>
                  <a:gd name="T10" fmla="*/ 8 w 9"/>
                  <a:gd name="T11" fmla="*/ 8 h 10"/>
                  <a:gd name="T12" fmla="*/ 9 w 9"/>
                  <a:gd name="T13" fmla="*/ 5 h 10"/>
                  <a:gd name="T14" fmla="*/ 8 w 9"/>
                  <a:gd name="T15" fmla="*/ 1 h 10"/>
                  <a:gd name="T16" fmla="*/ 4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6" name="Freeform 828">
                <a:extLst>
                  <a:ext uri="{FF2B5EF4-FFF2-40B4-BE49-F238E27FC236}">
                    <a16:creationId xmlns:a16="http://schemas.microsoft.com/office/drawing/2014/main" id="{8AF7BB5E-9B9F-454F-AE0D-A805DDED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3897"/>
                <a:ext cx="9" cy="9"/>
              </a:xfrm>
              <a:custGeom>
                <a:avLst/>
                <a:gdLst>
                  <a:gd name="T0" fmla="*/ 1 w 9"/>
                  <a:gd name="T1" fmla="*/ 1 h 9"/>
                  <a:gd name="T2" fmla="*/ 0 w 9"/>
                  <a:gd name="T3" fmla="*/ 4 h 9"/>
                  <a:gd name="T4" fmla="*/ 1 w 9"/>
                  <a:gd name="T5" fmla="*/ 8 h 9"/>
                  <a:gd name="T6" fmla="*/ 5 w 9"/>
                  <a:gd name="T7" fmla="*/ 9 h 9"/>
                  <a:gd name="T8" fmla="*/ 8 w 9"/>
                  <a:gd name="T9" fmla="*/ 8 h 9"/>
                  <a:gd name="T10" fmla="*/ 8 w 9"/>
                  <a:gd name="T11" fmla="*/ 8 h 9"/>
                  <a:gd name="T12" fmla="*/ 9 w 9"/>
                  <a:gd name="T13" fmla="*/ 4 h 9"/>
                  <a:gd name="T14" fmla="*/ 8 w 9"/>
                  <a:gd name="T15" fmla="*/ 1 h 9"/>
                  <a:gd name="T16" fmla="*/ 5 w 9"/>
                  <a:gd name="T17" fmla="*/ 0 h 9"/>
                  <a:gd name="T18" fmla="*/ 1 w 9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1" y="1"/>
                    </a:move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7" name="Freeform 829">
                <a:extLst>
                  <a:ext uri="{FF2B5EF4-FFF2-40B4-BE49-F238E27FC236}">
                    <a16:creationId xmlns:a16="http://schemas.microsoft.com/office/drawing/2014/main" id="{F967A788-1DCC-47B6-8887-F03C63F3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6" y="3882"/>
                <a:ext cx="9" cy="10"/>
              </a:xfrm>
              <a:custGeom>
                <a:avLst/>
                <a:gdLst>
                  <a:gd name="T0" fmla="*/ 1 w 9"/>
                  <a:gd name="T1" fmla="*/ 1 h 10"/>
                  <a:gd name="T2" fmla="*/ 0 w 9"/>
                  <a:gd name="T3" fmla="*/ 5 h 10"/>
                  <a:gd name="T4" fmla="*/ 1 w 9"/>
                  <a:gd name="T5" fmla="*/ 9 h 10"/>
                  <a:gd name="T6" fmla="*/ 5 w 9"/>
                  <a:gd name="T7" fmla="*/ 10 h 10"/>
                  <a:gd name="T8" fmla="*/ 8 w 9"/>
                  <a:gd name="T9" fmla="*/ 9 h 10"/>
                  <a:gd name="T10" fmla="*/ 8 w 9"/>
                  <a:gd name="T11" fmla="*/ 9 h 10"/>
                  <a:gd name="T12" fmla="*/ 9 w 9"/>
                  <a:gd name="T13" fmla="*/ 5 h 10"/>
                  <a:gd name="T14" fmla="*/ 8 w 9"/>
                  <a:gd name="T15" fmla="*/ 1 h 10"/>
                  <a:gd name="T16" fmla="*/ 5 w 9"/>
                  <a:gd name="T17" fmla="*/ 0 h 10"/>
                  <a:gd name="T18" fmla="*/ 1 w 9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1" y="1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8" name="Freeform 830">
                <a:extLst>
                  <a:ext uri="{FF2B5EF4-FFF2-40B4-BE49-F238E27FC236}">
                    <a16:creationId xmlns:a16="http://schemas.microsoft.com/office/drawing/2014/main" id="{478612CD-E93F-472F-B6BF-7778149F8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386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5 h 9"/>
                  <a:gd name="T4" fmla="*/ 1 w 10"/>
                  <a:gd name="T5" fmla="*/ 7 h 9"/>
                  <a:gd name="T6" fmla="*/ 5 w 10"/>
                  <a:gd name="T7" fmla="*/ 9 h 9"/>
                  <a:gd name="T8" fmla="*/ 8 w 10"/>
                  <a:gd name="T9" fmla="*/ 8 h 9"/>
                  <a:gd name="T10" fmla="*/ 8 w 10"/>
                  <a:gd name="T11" fmla="*/ 8 h 9"/>
                  <a:gd name="T12" fmla="*/ 10 w 10"/>
                  <a:gd name="T13" fmla="*/ 5 h 9"/>
                  <a:gd name="T14" fmla="*/ 8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9" name="Freeform 831">
                <a:extLst>
                  <a:ext uri="{FF2B5EF4-FFF2-40B4-BE49-F238E27FC236}">
                    <a16:creationId xmlns:a16="http://schemas.microsoft.com/office/drawing/2014/main" id="{41E2AA99-5E07-4598-90D0-6A6BBD177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3853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8 h 10"/>
                  <a:gd name="T6" fmla="*/ 5 w 10"/>
                  <a:gd name="T7" fmla="*/ 10 h 10"/>
                  <a:gd name="T8" fmla="*/ 8 w 10"/>
                  <a:gd name="T9" fmla="*/ 9 h 10"/>
                  <a:gd name="T10" fmla="*/ 8 w 10"/>
                  <a:gd name="T11" fmla="*/ 9 h 10"/>
                  <a:gd name="T12" fmla="*/ 10 w 10"/>
                  <a:gd name="T13" fmla="*/ 5 h 10"/>
                  <a:gd name="T14" fmla="*/ 8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0" name="Freeform 832">
                <a:extLst>
                  <a:ext uri="{FF2B5EF4-FFF2-40B4-BE49-F238E27FC236}">
                    <a16:creationId xmlns:a16="http://schemas.microsoft.com/office/drawing/2014/main" id="{3BCC6A96-ACD0-4279-A7E1-D444F9D0A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838"/>
                <a:ext cx="10" cy="9"/>
              </a:xfrm>
              <a:custGeom>
                <a:avLst/>
                <a:gdLst>
                  <a:gd name="T0" fmla="*/ 1 w 10"/>
                  <a:gd name="T1" fmla="*/ 1 h 9"/>
                  <a:gd name="T2" fmla="*/ 0 w 10"/>
                  <a:gd name="T3" fmla="*/ 5 h 9"/>
                  <a:gd name="T4" fmla="*/ 1 w 10"/>
                  <a:gd name="T5" fmla="*/ 8 h 9"/>
                  <a:gd name="T6" fmla="*/ 5 w 10"/>
                  <a:gd name="T7" fmla="*/ 9 h 9"/>
                  <a:gd name="T8" fmla="*/ 9 w 10"/>
                  <a:gd name="T9" fmla="*/ 8 h 9"/>
                  <a:gd name="T10" fmla="*/ 9 w 10"/>
                  <a:gd name="T11" fmla="*/ 8 h 9"/>
                  <a:gd name="T12" fmla="*/ 10 w 10"/>
                  <a:gd name="T13" fmla="*/ 5 h 9"/>
                  <a:gd name="T14" fmla="*/ 7 w 10"/>
                  <a:gd name="T15" fmla="*/ 2 h 9"/>
                  <a:gd name="T16" fmla="*/ 5 w 10"/>
                  <a:gd name="T17" fmla="*/ 0 h 9"/>
                  <a:gd name="T18" fmla="*/ 1 w 10"/>
                  <a:gd name="T1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1" y="1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1" name="Freeform 833">
                <a:extLst>
                  <a:ext uri="{FF2B5EF4-FFF2-40B4-BE49-F238E27FC236}">
                    <a16:creationId xmlns:a16="http://schemas.microsoft.com/office/drawing/2014/main" id="{DF57597A-7B4D-404C-BDC0-12A673241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3823"/>
                <a:ext cx="10" cy="10"/>
              </a:xfrm>
              <a:custGeom>
                <a:avLst/>
                <a:gdLst>
                  <a:gd name="T0" fmla="*/ 1 w 10"/>
                  <a:gd name="T1" fmla="*/ 2 h 10"/>
                  <a:gd name="T2" fmla="*/ 0 w 10"/>
                  <a:gd name="T3" fmla="*/ 5 h 10"/>
                  <a:gd name="T4" fmla="*/ 1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1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2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2" name="Freeform 834">
                <a:extLst>
                  <a:ext uri="{FF2B5EF4-FFF2-40B4-BE49-F238E27FC236}">
                    <a16:creationId xmlns:a16="http://schemas.microsoft.com/office/drawing/2014/main" id="{4E96D20F-61AF-426C-94F9-3FA149060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3809"/>
                <a:ext cx="10" cy="10"/>
              </a:xfrm>
              <a:custGeom>
                <a:avLst/>
                <a:gdLst>
                  <a:gd name="T0" fmla="*/ 1 w 10"/>
                  <a:gd name="T1" fmla="*/ 1 h 10"/>
                  <a:gd name="T2" fmla="*/ 0 w 10"/>
                  <a:gd name="T3" fmla="*/ 5 h 10"/>
                  <a:gd name="T4" fmla="*/ 3 w 10"/>
                  <a:gd name="T5" fmla="*/ 8 h 10"/>
                  <a:gd name="T6" fmla="*/ 5 w 10"/>
                  <a:gd name="T7" fmla="*/ 10 h 10"/>
                  <a:gd name="T8" fmla="*/ 9 w 10"/>
                  <a:gd name="T9" fmla="*/ 8 h 10"/>
                  <a:gd name="T10" fmla="*/ 9 w 10"/>
                  <a:gd name="T11" fmla="*/ 8 h 10"/>
                  <a:gd name="T12" fmla="*/ 10 w 10"/>
                  <a:gd name="T13" fmla="*/ 5 h 10"/>
                  <a:gd name="T14" fmla="*/ 9 w 10"/>
                  <a:gd name="T15" fmla="*/ 1 h 10"/>
                  <a:gd name="T16" fmla="*/ 5 w 10"/>
                  <a:gd name="T17" fmla="*/ 0 h 10"/>
                  <a:gd name="T18" fmla="*/ 1 w 10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1" y="1"/>
                    </a:moveTo>
                    <a:lnTo>
                      <a:pt x="0" y="5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3" name="Freeform 835">
                <a:extLst>
                  <a:ext uri="{FF2B5EF4-FFF2-40B4-BE49-F238E27FC236}">
                    <a16:creationId xmlns:a16="http://schemas.microsoft.com/office/drawing/2014/main" id="{F251CA69-233F-477E-AF0E-FB36FE327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" y="3794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0 w 10"/>
                  <a:gd name="T3" fmla="*/ 5 h 10"/>
                  <a:gd name="T4" fmla="*/ 2 w 10"/>
                  <a:gd name="T5" fmla="*/ 9 h 10"/>
                  <a:gd name="T6" fmla="*/ 5 w 10"/>
                  <a:gd name="T7" fmla="*/ 10 h 10"/>
                  <a:gd name="T8" fmla="*/ 9 w 10"/>
                  <a:gd name="T9" fmla="*/ 9 h 10"/>
                  <a:gd name="T10" fmla="*/ 9 w 10"/>
                  <a:gd name="T11" fmla="*/ 9 h 10"/>
                  <a:gd name="T12" fmla="*/ 10 w 10"/>
                  <a:gd name="T13" fmla="*/ 5 h 10"/>
                  <a:gd name="T14" fmla="*/ 9 w 10"/>
                  <a:gd name="T15" fmla="*/ 2 h 10"/>
                  <a:gd name="T16" fmla="*/ 5 w 10"/>
                  <a:gd name="T17" fmla="*/ 0 h 10"/>
                  <a:gd name="T18" fmla="*/ 2 w 1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4" name="Freeform 836">
                <a:extLst>
                  <a:ext uri="{FF2B5EF4-FFF2-40B4-BE49-F238E27FC236}">
                    <a16:creationId xmlns:a16="http://schemas.microsoft.com/office/drawing/2014/main" id="{6596F87A-E222-4F39-BF3E-F38E79EAE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78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5" name="Freeform 837">
                <a:extLst>
                  <a:ext uri="{FF2B5EF4-FFF2-40B4-BE49-F238E27FC236}">
                    <a16:creationId xmlns:a16="http://schemas.microsoft.com/office/drawing/2014/main" id="{64F5E457-C6B7-4A1C-9833-CB7F42824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58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6" name="Freeform 838">
                <a:extLst>
                  <a:ext uri="{FF2B5EF4-FFF2-40B4-BE49-F238E27FC236}">
                    <a16:creationId xmlns:a16="http://schemas.microsoft.com/office/drawing/2014/main" id="{4F26FE17-6C3B-4DAF-ABE9-E6D823C7B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39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7" name="Freeform 839">
                <a:extLst>
                  <a:ext uri="{FF2B5EF4-FFF2-40B4-BE49-F238E27FC236}">
                    <a16:creationId xmlns:a16="http://schemas.microsoft.com/office/drawing/2014/main" id="{ED1AEC3A-7372-4636-A992-3C2BAD2BA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20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8" name="Freeform 840">
                <a:extLst>
                  <a:ext uri="{FF2B5EF4-FFF2-40B4-BE49-F238E27FC236}">
                    <a16:creationId xmlns:a16="http://schemas.microsoft.com/office/drawing/2014/main" id="{07C11E19-8E5E-4AD6-883D-BC521781A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701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9" name="Freeform 841">
                <a:extLst>
                  <a:ext uri="{FF2B5EF4-FFF2-40B4-BE49-F238E27FC236}">
                    <a16:creationId xmlns:a16="http://schemas.microsoft.com/office/drawing/2014/main" id="{7F862AB5-43B8-4D4C-82CD-5797BEF27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82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0" name="Freeform 842">
                <a:extLst>
                  <a:ext uri="{FF2B5EF4-FFF2-40B4-BE49-F238E27FC236}">
                    <a16:creationId xmlns:a16="http://schemas.microsoft.com/office/drawing/2014/main" id="{1ECAFD21-5C38-4567-B55E-A0F3B422B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62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1" name="Freeform 843">
                <a:extLst>
                  <a:ext uri="{FF2B5EF4-FFF2-40B4-BE49-F238E27FC236}">
                    <a16:creationId xmlns:a16="http://schemas.microsoft.com/office/drawing/2014/main" id="{8EF16648-038A-4CF5-9CEA-AB81AC5DB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43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2" name="Freeform 844">
                <a:extLst>
                  <a:ext uri="{FF2B5EF4-FFF2-40B4-BE49-F238E27FC236}">
                    <a16:creationId xmlns:a16="http://schemas.microsoft.com/office/drawing/2014/main" id="{BB445A87-BBA6-492F-AF7F-9B39614C2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24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3" name="Freeform 845">
                <a:extLst>
                  <a:ext uri="{FF2B5EF4-FFF2-40B4-BE49-F238E27FC236}">
                    <a16:creationId xmlns:a16="http://schemas.microsoft.com/office/drawing/2014/main" id="{B6A574B7-956B-4F60-96E1-34D591ACA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605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4" name="Freeform 846">
                <a:extLst>
                  <a:ext uri="{FF2B5EF4-FFF2-40B4-BE49-F238E27FC236}">
                    <a16:creationId xmlns:a16="http://schemas.microsoft.com/office/drawing/2014/main" id="{910097A2-11E0-49C7-9B6D-6A63A3836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86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" name="Freeform 847">
                <a:extLst>
                  <a:ext uri="{FF2B5EF4-FFF2-40B4-BE49-F238E27FC236}">
                    <a16:creationId xmlns:a16="http://schemas.microsoft.com/office/drawing/2014/main" id="{0BEF3AE7-248C-45E1-9837-45022FD2E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66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6" name="Freeform 848">
                <a:extLst>
                  <a:ext uri="{FF2B5EF4-FFF2-40B4-BE49-F238E27FC236}">
                    <a16:creationId xmlns:a16="http://schemas.microsoft.com/office/drawing/2014/main" id="{0A4CCD06-1662-4C50-9124-62AC4DA89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47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9 h 10"/>
                  <a:gd name="T4" fmla="*/ 4 w 9"/>
                  <a:gd name="T5" fmla="*/ 10 h 10"/>
                  <a:gd name="T6" fmla="*/ 8 w 9"/>
                  <a:gd name="T7" fmla="*/ 9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3 h 10"/>
                  <a:gd name="T14" fmla="*/ 4 w 9"/>
                  <a:gd name="T15" fmla="*/ 0 h 10"/>
                  <a:gd name="T16" fmla="*/ 1 w 9"/>
                  <a:gd name="T17" fmla="*/ 3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7" name="Freeform 849">
                <a:extLst>
                  <a:ext uri="{FF2B5EF4-FFF2-40B4-BE49-F238E27FC236}">
                    <a16:creationId xmlns:a16="http://schemas.microsoft.com/office/drawing/2014/main" id="{AA82F0FE-DFC3-47FE-83C9-75DE71EAF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28"/>
                <a:ext cx="9" cy="10"/>
              </a:xfrm>
              <a:custGeom>
                <a:avLst/>
                <a:gdLst>
                  <a:gd name="T0" fmla="*/ 0 w 9"/>
                  <a:gd name="T1" fmla="*/ 5 h 10"/>
                  <a:gd name="T2" fmla="*/ 1 w 9"/>
                  <a:gd name="T3" fmla="*/ 8 h 10"/>
                  <a:gd name="T4" fmla="*/ 4 w 9"/>
                  <a:gd name="T5" fmla="*/ 10 h 10"/>
                  <a:gd name="T6" fmla="*/ 8 w 9"/>
                  <a:gd name="T7" fmla="*/ 8 h 10"/>
                  <a:gd name="T8" fmla="*/ 9 w 9"/>
                  <a:gd name="T9" fmla="*/ 5 h 10"/>
                  <a:gd name="T10" fmla="*/ 9 w 9"/>
                  <a:gd name="T11" fmla="*/ 5 h 10"/>
                  <a:gd name="T12" fmla="*/ 8 w 9"/>
                  <a:gd name="T13" fmla="*/ 2 h 10"/>
                  <a:gd name="T14" fmla="*/ 4 w 9"/>
                  <a:gd name="T15" fmla="*/ 0 h 10"/>
                  <a:gd name="T16" fmla="*/ 1 w 9"/>
                  <a:gd name="T17" fmla="*/ 2 h 10"/>
                  <a:gd name="T18" fmla="*/ 0 w 9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lnTo>
                      <a:pt x="1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8" name="Freeform 850">
                <a:extLst>
                  <a:ext uri="{FF2B5EF4-FFF2-40B4-BE49-F238E27FC236}">
                    <a16:creationId xmlns:a16="http://schemas.microsoft.com/office/drawing/2014/main" id="{D58D0C5A-BEF5-4D52-B5CB-EAE227BBA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509"/>
                <a:ext cx="9" cy="9"/>
              </a:xfrm>
              <a:custGeom>
                <a:avLst/>
                <a:gdLst>
                  <a:gd name="T0" fmla="*/ 0 w 9"/>
                  <a:gd name="T1" fmla="*/ 5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5 h 9"/>
                  <a:gd name="T10" fmla="*/ 9 w 9"/>
                  <a:gd name="T11" fmla="*/ 5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9" name="Freeform 851">
                <a:extLst>
                  <a:ext uri="{FF2B5EF4-FFF2-40B4-BE49-F238E27FC236}">
                    <a16:creationId xmlns:a16="http://schemas.microsoft.com/office/drawing/2014/main" id="{41E3CE40-0FEF-48DA-8D6C-5A96E4E3F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90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1 w 9"/>
                  <a:gd name="T3" fmla="*/ 8 h 9"/>
                  <a:gd name="T4" fmla="*/ 4 w 9"/>
                  <a:gd name="T5" fmla="*/ 9 h 9"/>
                  <a:gd name="T6" fmla="*/ 8 w 9"/>
                  <a:gd name="T7" fmla="*/ 8 h 9"/>
                  <a:gd name="T8" fmla="*/ 9 w 9"/>
                  <a:gd name="T9" fmla="*/ 4 h 9"/>
                  <a:gd name="T10" fmla="*/ 9 w 9"/>
                  <a:gd name="T11" fmla="*/ 4 h 9"/>
                  <a:gd name="T12" fmla="*/ 8 w 9"/>
                  <a:gd name="T13" fmla="*/ 2 h 9"/>
                  <a:gd name="T14" fmla="*/ 4 w 9"/>
                  <a:gd name="T15" fmla="*/ 0 h 9"/>
                  <a:gd name="T16" fmla="*/ 1 w 9"/>
                  <a:gd name="T17" fmla="*/ 2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1" y="8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0" name="Freeform 852">
                <a:extLst>
                  <a:ext uri="{FF2B5EF4-FFF2-40B4-BE49-F238E27FC236}">
                    <a16:creationId xmlns:a16="http://schemas.microsoft.com/office/drawing/2014/main" id="{03006AA3-3474-49CA-B83E-4B17A515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3474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1" name="Freeform 853">
                <a:extLst>
                  <a:ext uri="{FF2B5EF4-FFF2-40B4-BE49-F238E27FC236}">
                    <a16:creationId xmlns:a16="http://schemas.microsoft.com/office/drawing/2014/main" id="{1E8C2F27-FB22-42E3-9714-8445634B5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3486"/>
                <a:ext cx="9" cy="10"/>
              </a:xfrm>
              <a:custGeom>
                <a:avLst/>
                <a:gdLst>
                  <a:gd name="T0" fmla="*/ 8 w 9"/>
                  <a:gd name="T1" fmla="*/ 8 h 10"/>
                  <a:gd name="T2" fmla="*/ 9 w 9"/>
                  <a:gd name="T3" fmla="*/ 5 h 10"/>
                  <a:gd name="T4" fmla="*/ 8 w 9"/>
                  <a:gd name="T5" fmla="*/ 1 h 10"/>
                  <a:gd name="T6" fmla="*/ 5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2 w 9"/>
                  <a:gd name="T15" fmla="*/ 8 h 10"/>
                  <a:gd name="T16" fmla="*/ 5 w 9"/>
                  <a:gd name="T17" fmla="*/ 10 h 10"/>
                  <a:gd name="T18" fmla="*/ 8 w 9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8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2" name="Freeform 854">
                <a:extLst>
                  <a:ext uri="{FF2B5EF4-FFF2-40B4-BE49-F238E27FC236}">
                    <a16:creationId xmlns:a16="http://schemas.microsoft.com/office/drawing/2014/main" id="{ACBCFF9F-ACA9-4EF0-95B3-AD1EFE5D0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498"/>
                <a:ext cx="10" cy="10"/>
              </a:xfrm>
              <a:custGeom>
                <a:avLst/>
                <a:gdLst>
                  <a:gd name="T0" fmla="*/ 9 w 10"/>
                  <a:gd name="T1" fmla="*/ 8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  <a:gd name="T18" fmla="*/ 9 w 1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3" name="Freeform 855">
                <a:extLst>
                  <a:ext uri="{FF2B5EF4-FFF2-40B4-BE49-F238E27FC236}">
                    <a16:creationId xmlns:a16="http://schemas.microsoft.com/office/drawing/2014/main" id="{B4F06C8E-0F88-47A4-94AF-FAD75597C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" y="3511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7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4" name="Freeform 856">
                <a:extLst>
                  <a:ext uri="{FF2B5EF4-FFF2-40B4-BE49-F238E27FC236}">
                    <a16:creationId xmlns:a16="http://schemas.microsoft.com/office/drawing/2014/main" id="{9CEE67E9-C047-4FE6-90B5-7461B88F9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3523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1 h 10"/>
                  <a:gd name="T6" fmla="*/ 5 w 10"/>
                  <a:gd name="T7" fmla="*/ 0 h 10"/>
                  <a:gd name="T8" fmla="*/ 2 w 10"/>
                  <a:gd name="T9" fmla="*/ 1 h 10"/>
                  <a:gd name="T10" fmla="*/ 2 w 10"/>
                  <a:gd name="T11" fmla="*/ 1 h 10"/>
                  <a:gd name="T12" fmla="*/ 0 w 10"/>
                  <a:gd name="T13" fmla="*/ 5 h 10"/>
                  <a:gd name="T14" fmla="*/ 3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3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5" name="Freeform 857">
                <a:extLst>
                  <a:ext uri="{FF2B5EF4-FFF2-40B4-BE49-F238E27FC236}">
                    <a16:creationId xmlns:a16="http://schemas.microsoft.com/office/drawing/2014/main" id="{F4BDE609-FA6D-4E75-AADD-3808827AB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3535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1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6" name="Freeform 858">
                <a:extLst>
                  <a:ext uri="{FF2B5EF4-FFF2-40B4-BE49-F238E27FC236}">
                    <a16:creationId xmlns:a16="http://schemas.microsoft.com/office/drawing/2014/main" id="{D8708EC4-C072-4E70-9B6E-64D5A180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3547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1 h 10"/>
                  <a:gd name="T6" fmla="*/ 4 w 9"/>
                  <a:gd name="T7" fmla="*/ 0 h 10"/>
                  <a:gd name="T8" fmla="*/ 1 w 9"/>
                  <a:gd name="T9" fmla="*/ 1 h 10"/>
                  <a:gd name="T10" fmla="*/ 1 w 9"/>
                  <a:gd name="T11" fmla="*/ 1 h 10"/>
                  <a:gd name="T12" fmla="*/ 0 w 9"/>
                  <a:gd name="T13" fmla="*/ 5 h 10"/>
                  <a:gd name="T14" fmla="*/ 1 w 9"/>
                  <a:gd name="T15" fmla="*/ 9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Freeform 859">
                <a:extLst>
                  <a:ext uri="{FF2B5EF4-FFF2-40B4-BE49-F238E27FC236}">
                    <a16:creationId xmlns:a16="http://schemas.microsoft.com/office/drawing/2014/main" id="{8E66533F-28E1-48C6-9B7E-440CC8462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3559"/>
                <a:ext cx="10" cy="10"/>
              </a:xfrm>
              <a:custGeom>
                <a:avLst/>
                <a:gdLst>
                  <a:gd name="T0" fmla="*/ 8 w 10"/>
                  <a:gd name="T1" fmla="*/ 9 h 10"/>
                  <a:gd name="T2" fmla="*/ 10 w 10"/>
                  <a:gd name="T3" fmla="*/ 5 h 10"/>
                  <a:gd name="T4" fmla="*/ 8 w 10"/>
                  <a:gd name="T5" fmla="*/ 3 h 10"/>
                  <a:gd name="T6" fmla="*/ 5 w 10"/>
                  <a:gd name="T7" fmla="*/ 0 h 10"/>
                  <a:gd name="T8" fmla="*/ 1 w 10"/>
                  <a:gd name="T9" fmla="*/ 1 h 10"/>
                  <a:gd name="T10" fmla="*/ 1 w 10"/>
                  <a:gd name="T11" fmla="*/ 1 h 10"/>
                  <a:gd name="T12" fmla="*/ 0 w 10"/>
                  <a:gd name="T13" fmla="*/ 5 h 10"/>
                  <a:gd name="T14" fmla="*/ 2 w 10"/>
                  <a:gd name="T15" fmla="*/ 9 h 10"/>
                  <a:gd name="T16" fmla="*/ 5 w 10"/>
                  <a:gd name="T17" fmla="*/ 10 h 10"/>
                  <a:gd name="T18" fmla="*/ 8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lnTo>
                      <a:pt x="10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5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8" name="Freeform 860">
                <a:extLst>
                  <a:ext uri="{FF2B5EF4-FFF2-40B4-BE49-F238E27FC236}">
                    <a16:creationId xmlns:a16="http://schemas.microsoft.com/office/drawing/2014/main" id="{BFDBEFFC-1934-47AC-B94D-155AC21FA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3572"/>
                <a:ext cx="9" cy="10"/>
              </a:xfrm>
              <a:custGeom>
                <a:avLst/>
                <a:gdLst>
                  <a:gd name="T0" fmla="*/ 8 w 9"/>
                  <a:gd name="T1" fmla="*/ 9 h 10"/>
                  <a:gd name="T2" fmla="*/ 9 w 9"/>
                  <a:gd name="T3" fmla="*/ 5 h 10"/>
                  <a:gd name="T4" fmla="*/ 8 w 9"/>
                  <a:gd name="T5" fmla="*/ 2 h 10"/>
                  <a:gd name="T6" fmla="*/ 4 w 9"/>
                  <a:gd name="T7" fmla="*/ 0 h 10"/>
                  <a:gd name="T8" fmla="*/ 1 w 9"/>
                  <a:gd name="T9" fmla="*/ 2 h 10"/>
                  <a:gd name="T10" fmla="*/ 1 w 9"/>
                  <a:gd name="T11" fmla="*/ 2 h 10"/>
                  <a:gd name="T12" fmla="*/ 0 w 9"/>
                  <a:gd name="T13" fmla="*/ 5 h 10"/>
                  <a:gd name="T14" fmla="*/ 1 w 9"/>
                  <a:gd name="T15" fmla="*/ 8 h 10"/>
                  <a:gd name="T16" fmla="*/ 4 w 9"/>
                  <a:gd name="T17" fmla="*/ 10 h 10"/>
                  <a:gd name="T18" fmla="*/ 8 w 9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8" y="9"/>
                    </a:moveTo>
                    <a:lnTo>
                      <a:pt x="9" y="5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9" name="Freeform 861">
                <a:extLst>
                  <a:ext uri="{FF2B5EF4-FFF2-40B4-BE49-F238E27FC236}">
                    <a16:creationId xmlns:a16="http://schemas.microsoft.com/office/drawing/2014/main" id="{F0DE26C7-4E19-4025-822C-C86707F2A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3584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0" name="Freeform 862">
                <a:extLst>
                  <a:ext uri="{FF2B5EF4-FFF2-40B4-BE49-F238E27FC236}">
                    <a16:creationId xmlns:a16="http://schemas.microsoft.com/office/drawing/2014/main" id="{1BA48B63-5CA0-45E6-91D4-E4D4960C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596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8 w 10"/>
                  <a:gd name="T5" fmla="*/ 2 h 10"/>
                  <a:gd name="T6" fmla="*/ 6 w 10"/>
                  <a:gd name="T7" fmla="*/ 0 h 10"/>
                  <a:gd name="T8" fmla="*/ 2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2 w 10"/>
                  <a:gd name="T15" fmla="*/ 9 h 10"/>
                  <a:gd name="T16" fmla="*/ 4 w 10"/>
                  <a:gd name="T17" fmla="*/ 10 h 10"/>
                  <a:gd name="T18" fmla="*/ 8 w 10"/>
                  <a:gd name="T19" fmla="*/ 9 h 10"/>
                  <a:gd name="T20" fmla="*/ 9 w 10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1" name="Freeform 863">
                <a:extLst>
                  <a:ext uri="{FF2B5EF4-FFF2-40B4-BE49-F238E27FC236}">
                    <a16:creationId xmlns:a16="http://schemas.microsoft.com/office/drawing/2014/main" id="{4CFD422A-9724-47D9-938D-AAAACDB1A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3608"/>
                <a:ext cx="10" cy="10"/>
              </a:xfrm>
              <a:custGeom>
                <a:avLst/>
                <a:gdLst>
                  <a:gd name="T0" fmla="*/ 9 w 10"/>
                  <a:gd name="T1" fmla="*/ 9 h 10"/>
                  <a:gd name="T2" fmla="*/ 10 w 10"/>
                  <a:gd name="T3" fmla="*/ 5 h 10"/>
                  <a:gd name="T4" fmla="*/ 9 w 10"/>
                  <a:gd name="T5" fmla="*/ 2 h 10"/>
                  <a:gd name="T6" fmla="*/ 5 w 10"/>
                  <a:gd name="T7" fmla="*/ 0 h 10"/>
                  <a:gd name="T8" fmla="*/ 1 w 10"/>
                  <a:gd name="T9" fmla="*/ 2 h 10"/>
                  <a:gd name="T10" fmla="*/ 1 w 10"/>
                  <a:gd name="T11" fmla="*/ 2 h 10"/>
                  <a:gd name="T12" fmla="*/ 0 w 10"/>
                  <a:gd name="T13" fmla="*/ 5 h 10"/>
                  <a:gd name="T14" fmla="*/ 1 w 10"/>
                  <a:gd name="T15" fmla="*/ 9 h 10"/>
                  <a:gd name="T16" fmla="*/ 5 w 10"/>
                  <a:gd name="T17" fmla="*/ 10 h 10"/>
                  <a:gd name="T18" fmla="*/ 9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10" y="5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2" name="Freeform 864">
                <a:extLst>
                  <a:ext uri="{FF2B5EF4-FFF2-40B4-BE49-F238E27FC236}">
                    <a16:creationId xmlns:a16="http://schemas.microsoft.com/office/drawing/2014/main" id="{9CC23D5A-2FC3-4CBE-83C6-361C08458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3620"/>
                <a:ext cx="9" cy="11"/>
              </a:xfrm>
              <a:custGeom>
                <a:avLst/>
                <a:gdLst>
                  <a:gd name="T0" fmla="*/ 8 w 9"/>
                  <a:gd name="T1" fmla="*/ 9 h 11"/>
                  <a:gd name="T2" fmla="*/ 9 w 9"/>
                  <a:gd name="T3" fmla="*/ 5 h 11"/>
                  <a:gd name="T4" fmla="*/ 8 w 9"/>
                  <a:gd name="T5" fmla="*/ 3 h 11"/>
                  <a:gd name="T6" fmla="*/ 5 w 9"/>
                  <a:gd name="T7" fmla="*/ 0 h 11"/>
                  <a:gd name="T8" fmla="*/ 1 w 9"/>
                  <a:gd name="T9" fmla="*/ 2 h 11"/>
                  <a:gd name="T10" fmla="*/ 1 w 9"/>
                  <a:gd name="T11" fmla="*/ 3 h 11"/>
                  <a:gd name="T12" fmla="*/ 0 w 9"/>
                  <a:gd name="T13" fmla="*/ 6 h 11"/>
                  <a:gd name="T14" fmla="*/ 1 w 9"/>
                  <a:gd name="T15" fmla="*/ 9 h 11"/>
                  <a:gd name="T16" fmla="*/ 5 w 9"/>
                  <a:gd name="T17" fmla="*/ 11 h 11"/>
                  <a:gd name="T18" fmla="*/ 8 w 9"/>
                  <a:gd name="T19" fmla="*/ 10 h 11"/>
                  <a:gd name="T20" fmla="*/ 8 w 9"/>
                  <a:gd name="T2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1">
                    <a:moveTo>
                      <a:pt x="8" y="9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5" y="11"/>
                    </a:lnTo>
                    <a:lnTo>
                      <a:pt x="8" y="1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3" name="Oval 865">
              <a:extLst>
                <a:ext uri="{FF2B5EF4-FFF2-40B4-BE49-F238E27FC236}">
                  <a16:creationId xmlns:a16="http://schemas.microsoft.com/office/drawing/2014/main" id="{AFE7256E-A91E-4F16-92E7-95B1DD58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958"/>
              <a:ext cx="2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Oval 866">
              <a:extLst>
                <a:ext uri="{FF2B5EF4-FFF2-40B4-BE49-F238E27FC236}">
                  <a16:creationId xmlns:a16="http://schemas.microsoft.com/office/drawing/2014/main" id="{A1916642-A060-46F0-9852-83A796B1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958"/>
              <a:ext cx="9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Oval 867">
              <a:extLst>
                <a:ext uri="{FF2B5EF4-FFF2-40B4-BE49-F238E27FC236}">
                  <a16:creationId xmlns:a16="http://schemas.microsoft.com/office/drawing/2014/main" id="{164772D8-349D-479E-91DB-1521513D7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3958"/>
              <a:ext cx="9" cy="34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Rectangle 868">
              <a:extLst>
                <a:ext uri="{FF2B5EF4-FFF2-40B4-BE49-F238E27FC236}">
                  <a16:creationId xmlns:a16="http://schemas.microsoft.com/office/drawing/2014/main" id="{E0E299B2-3DC4-4841-ADDE-CCD1991E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77"/>
              <a:ext cx="819" cy="31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Line 869">
              <a:extLst>
                <a:ext uri="{FF2B5EF4-FFF2-40B4-BE49-F238E27FC236}">
                  <a16:creationId xmlns:a16="http://schemas.microsoft.com/office/drawing/2014/main" id="{E6E0129F-6CF9-4C64-9074-97F056EAF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Line 870">
              <a:extLst>
                <a:ext uri="{FF2B5EF4-FFF2-40B4-BE49-F238E27FC236}">
                  <a16:creationId xmlns:a16="http://schemas.microsoft.com/office/drawing/2014/main" id="{86B862FC-CDD8-41B4-BDBD-AF7E10136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Line 871">
              <a:extLst>
                <a:ext uri="{FF2B5EF4-FFF2-40B4-BE49-F238E27FC236}">
                  <a16:creationId xmlns:a16="http://schemas.microsoft.com/office/drawing/2014/main" id="{26D48DEE-D844-46F6-BD50-B919B570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666"/>
              <a:ext cx="1" cy="3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Line 872">
              <a:extLst>
                <a:ext uri="{FF2B5EF4-FFF2-40B4-BE49-F238E27FC236}">
                  <a16:creationId xmlns:a16="http://schemas.microsoft.com/office/drawing/2014/main" id="{D0DF0104-C8F7-4D5C-B326-96AD302CA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3947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Rectangle 873">
              <a:extLst>
                <a:ext uri="{FF2B5EF4-FFF2-40B4-BE49-F238E27FC236}">
                  <a16:creationId xmlns:a16="http://schemas.microsoft.com/office/drawing/2014/main" id="{D58A34A9-D9E1-4E62-A679-19B6307F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3894"/>
              <a:ext cx="8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Rectangle 874">
              <a:extLst>
                <a:ext uri="{FF2B5EF4-FFF2-40B4-BE49-F238E27FC236}">
                  <a16:creationId xmlns:a16="http://schemas.microsoft.com/office/drawing/2014/main" id="{E7EF287B-E815-48C1-9AAE-2E0A6BAD4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89"/>
              <a:ext cx="9" cy="3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Rectangle 875">
              <a:extLst>
                <a:ext uri="{FF2B5EF4-FFF2-40B4-BE49-F238E27FC236}">
                  <a16:creationId xmlns:a16="http://schemas.microsoft.com/office/drawing/2014/main" id="{4420B2FC-333A-458F-9885-55A3EAFA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Rectangle 876">
              <a:extLst>
                <a:ext uri="{FF2B5EF4-FFF2-40B4-BE49-F238E27FC236}">
                  <a16:creationId xmlns:a16="http://schemas.microsoft.com/office/drawing/2014/main" id="{0356DC73-305F-4373-BFB3-A08E73CE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894"/>
              <a:ext cx="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Rectangle 877">
              <a:extLst>
                <a:ext uri="{FF2B5EF4-FFF2-40B4-BE49-F238E27FC236}">
                  <a16:creationId xmlns:a16="http://schemas.microsoft.com/office/drawing/2014/main" id="{9F03A6A1-1B1C-4A21-812E-E9399C43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894"/>
              <a:ext cx="4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Rectangle 878">
              <a:extLst>
                <a:ext uri="{FF2B5EF4-FFF2-40B4-BE49-F238E27FC236}">
                  <a16:creationId xmlns:a16="http://schemas.microsoft.com/office/drawing/2014/main" id="{90C58383-7EB3-4E7A-A54E-11A1FD27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894"/>
              <a:ext cx="0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Rectangle 879">
              <a:extLst>
                <a:ext uri="{FF2B5EF4-FFF2-40B4-BE49-F238E27FC236}">
                  <a16:creationId xmlns:a16="http://schemas.microsoft.com/office/drawing/2014/main" id="{A804E7CA-77C5-411F-8175-DE04572F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894"/>
              <a:ext cx="1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Rectangle 880">
              <a:extLst>
                <a:ext uri="{FF2B5EF4-FFF2-40B4-BE49-F238E27FC236}">
                  <a16:creationId xmlns:a16="http://schemas.microsoft.com/office/drawing/2014/main" id="{FB01B1AC-2525-46F7-8127-91D09EBF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894"/>
              <a:ext cx="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Rectangle 881">
              <a:extLst>
                <a:ext uri="{FF2B5EF4-FFF2-40B4-BE49-F238E27FC236}">
                  <a16:creationId xmlns:a16="http://schemas.microsoft.com/office/drawing/2014/main" id="{6AA1971C-834E-427E-BC89-3EC84297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894"/>
              <a:ext cx="49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Rectangle 882">
              <a:extLst>
                <a:ext uri="{FF2B5EF4-FFF2-40B4-BE49-F238E27FC236}">
                  <a16:creationId xmlns:a16="http://schemas.microsoft.com/office/drawing/2014/main" id="{73F7264F-39E2-4278-B6F5-84BC1772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Rectangle 883">
              <a:extLst>
                <a:ext uri="{FF2B5EF4-FFF2-40B4-BE49-F238E27FC236}">
                  <a16:creationId xmlns:a16="http://schemas.microsoft.com/office/drawing/2014/main" id="{0F82EEFE-8089-4D57-AC0F-53F14609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894"/>
              <a:ext cx="1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Rectangle 884">
              <a:extLst>
                <a:ext uri="{FF2B5EF4-FFF2-40B4-BE49-F238E27FC236}">
                  <a16:creationId xmlns:a16="http://schemas.microsoft.com/office/drawing/2014/main" id="{82510884-AF8D-446B-94A4-A89FF690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894"/>
              <a:ext cx="1" cy="26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Oval 885">
              <a:extLst>
                <a:ext uri="{FF2B5EF4-FFF2-40B4-BE49-F238E27FC236}">
                  <a16:creationId xmlns:a16="http://schemas.microsoft.com/office/drawing/2014/main" id="{AB74D230-A10F-4521-9451-11DF2040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Oval 886">
              <a:extLst>
                <a:ext uri="{FF2B5EF4-FFF2-40B4-BE49-F238E27FC236}">
                  <a16:creationId xmlns:a16="http://schemas.microsoft.com/office/drawing/2014/main" id="{0D68B099-D0F6-4C79-96AC-2BC0DA19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81"/>
              <a:ext cx="9" cy="12"/>
            </a:xfrm>
            <a:prstGeom prst="ellipse">
              <a:avLst/>
            </a:prstGeom>
            <a:solidFill>
              <a:srgbClr val="00FF78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Oval 887">
              <a:extLst>
                <a:ext uri="{FF2B5EF4-FFF2-40B4-BE49-F238E27FC236}">
                  <a16:creationId xmlns:a16="http://schemas.microsoft.com/office/drawing/2014/main" id="{EFE8636A-3828-4ECD-A298-81619385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876"/>
              <a:ext cx="20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Oval 888">
              <a:extLst>
                <a:ext uri="{FF2B5EF4-FFF2-40B4-BE49-F238E27FC236}">
                  <a16:creationId xmlns:a16="http://schemas.microsoft.com/office/drawing/2014/main" id="{E0579CB3-1C19-4CDA-8872-AF63E0BD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Oval 889">
              <a:extLst>
                <a:ext uri="{FF2B5EF4-FFF2-40B4-BE49-F238E27FC236}">
                  <a16:creationId xmlns:a16="http://schemas.microsoft.com/office/drawing/2014/main" id="{130632AA-55D9-4201-B4B2-61B41CD86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886"/>
              <a:ext cx="3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Oval 890">
              <a:extLst>
                <a:ext uri="{FF2B5EF4-FFF2-40B4-BE49-F238E27FC236}">
                  <a16:creationId xmlns:a16="http://schemas.microsoft.com/office/drawing/2014/main" id="{12569BF3-A3AE-4862-ADA7-91740FA7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Oval 891">
              <a:extLst>
                <a:ext uri="{FF2B5EF4-FFF2-40B4-BE49-F238E27FC236}">
                  <a16:creationId xmlns:a16="http://schemas.microsoft.com/office/drawing/2014/main" id="{51035188-6D18-4406-A509-46436E56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886"/>
              <a:ext cx="11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Oval 892">
              <a:extLst>
                <a:ext uri="{FF2B5EF4-FFF2-40B4-BE49-F238E27FC236}">
                  <a16:creationId xmlns:a16="http://schemas.microsoft.com/office/drawing/2014/main" id="{06753025-A849-4CA2-96D3-CD0DC3B3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Oval 893">
              <a:extLst>
                <a:ext uri="{FF2B5EF4-FFF2-40B4-BE49-F238E27FC236}">
                  <a16:creationId xmlns:a16="http://schemas.microsoft.com/office/drawing/2014/main" id="{E2D18B59-F503-4B6B-859B-BAA65ED6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881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Oval 894">
              <a:extLst>
                <a:ext uri="{FF2B5EF4-FFF2-40B4-BE49-F238E27FC236}">
                  <a16:creationId xmlns:a16="http://schemas.microsoft.com/office/drawing/2014/main" id="{05AA14F6-CCCE-49A0-9B8C-CA021B7A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Oval 895">
              <a:extLst>
                <a:ext uri="{FF2B5EF4-FFF2-40B4-BE49-F238E27FC236}">
                  <a16:creationId xmlns:a16="http://schemas.microsoft.com/office/drawing/2014/main" id="{8319833A-9E7F-43B5-A83E-EC92F843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876"/>
              <a:ext cx="21" cy="23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Oval 896">
              <a:extLst>
                <a:ext uri="{FF2B5EF4-FFF2-40B4-BE49-F238E27FC236}">
                  <a16:creationId xmlns:a16="http://schemas.microsoft.com/office/drawing/2014/main" id="{BB1EA090-6B68-4888-9F4D-523AB7D4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886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Line 897">
              <a:extLst>
                <a:ext uri="{FF2B5EF4-FFF2-40B4-BE49-F238E27FC236}">
                  <a16:creationId xmlns:a16="http://schemas.microsoft.com/office/drawing/2014/main" id="{DD6BBF01-3C5F-4CA6-AAA7-C0C70EF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846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6" name="Group 898">
              <a:extLst>
                <a:ext uri="{FF2B5EF4-FFF2-40B4-BE49-F238E27FC236}">
                  <a16:creationId xmlns:a16="http://schemas.microsoft.com/office/drawing/2014/main" id="{ECA747C3-0C3B-4F77-B663-51D2BB070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3796"/>
              <a:ext cx="345" cy="20"/>
              <a:chOff x="3349" y="3796"/>
              <a:chExt cx="345" cy="20"/>
            </a:xfrm>
          </p:grpSpPr>
          <p:sp>
            <p:nvSpPr>
              <p:cNvPr id="596" name="Rectangle 899">
                <a:extLst>
                  <a:ext uri="{FF2B5EF4-FFF2-40B4-BE49-F238E27FC236}">
                    <a16:creationId xmlns:a16="http://schemas.microsoft.com/office/drawing/2014/main" id="{2FBE1D17-98A5-4C0A-B2A0-D35399F33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3801"/>
                <a:ext cx="8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7" name="Rectangle 900">
                <a:extLst>
                  <a:ext uri="{FF2B5EF4-FFF2-40B4-BE49-F238E27FC236}">
                    <a16:creationId xmlns:a16="http://schemas.microsoft.com/office/drawing/2014/main" id="{87A71F8C-9284-4B59-852A-217BD3448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796"/>
                <a:ext cx="8" cy="2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8" name="Rectangle 901">
                <a:extLst>
                  <a:ext uri="{FF2B5EF4-FFF2-40B4-BE49-F238E27FC236}">
                    <a16:creationId xmlns:a16="http://schemas.microsoft.com/office/drawing/2014/main" id="{656FC8FA-6FCB-4C37-8D41-35FE44A54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9" name="Rectangle 902">
                <a:extLst>
                  <a:ext uri="{FF2B5EF4-FFF2-40B4-BE49-F238E27FC236}">
                    <a16:creationId xmlns:a16="http://schemas.microsoft.com/office/drawing/2014/main" id="{1E38297A-AF5B-44E3-B2FA-7591CF52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801"/>
                <a:ext cx="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0" name="Rectangle 903">
                <a:extLst>
                  <a:ext uri="{FF2B5EF4-FFF2-40B4-BE49-F238E27FC236}">
                    <a16:creationId xmlns:a16="http://schemas.microsoft.com/office/drawing/2014/main" id="{E4880D9C-B5C4-4D3A-8B14-C5115E31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801"/>
                <a:ext cx="4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1" name="Rectangle 904">
                <a:extLst>
                  <a:ext uri="{FF2B5EF4-FFF2-40B4-BE49-F238E27FC236}">
                    <a16:creationId xmlns:a16="http://schemas.microsoft.com/office/drawing/2014/main" id="{A2F5CF59-A192-4844-B32F-6594C7175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801"/>
                <a:ext cx="0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2" name="Rectangle 905">
                <a:extLst>
                  <a:ext uri="{FF2B5EF4-FFF2-40B4-BE49-F238E27FC236}">
                    <a16:creationId xmlns:a16="http://schemas.microsoft.com/office/drawing/2014/main" id="{51A0CB5A-A7A2-4611-B663-78815856A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3801"/>
                <a:ext cx="1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3" name="Rectangle 906">
                <a:extLst>
                  <a:ext uri="{FF2B5EF4-FFF2-40B4-BE49-F238E27FC236}">
                    <a16:creationId xmlns:a16="http://schemas.microsoft.com/office/drawing/2014/main" id="{E9DB675C-0A2A-44FF-AFE3-7ADD5AC28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3801"/>
                <a:ext cx="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" name="Rectangle 907">
                <a:extLst>
                  <a:ext uri="{FF2B5EF4-FFF2-40B4-BE49-F238E27FC236}">
                    <a16:creationId xmlns:a16="http://schemas.microsoft.com/office/drawing/2014/main" id="{AA5D00E8-DED7-4D7C-B28D-35E67773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801"/>
                <a:ext cx="49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5" name="Rectangle 908">
                <a:extLst>
                  <a:ext uri="{FF2B5EF4-FFF2-40B4-BE49-F238E27FC236}">
                    <a16:creationId xmlns:a16="http://schemas.microsoft.com/office/drawing/2014/main" id="{310A44C9-9EEB-4A16-8F70-28216F7BC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6" name="Rectangle 909">
                <a:extLst>
                  <a:ext uri="{FF2B5EF4-FFF2-40B4-BE49-F238E27FC236}">
                    <a16:creationId xmlns:a16="http://schemas.microsoft.com/office/drawing/2014/main" id="{392BFDBC-B978-47A5-B7A7-2A30B174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801"/>
                <a:ext cx="1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7" name="Rectangle 910">
                <a:extLst>
                  <a:ext uri="{FF2B5EF4-FFF2-40B4-BE49-F238E27FC236}">
                    <a16:creationId xmlns:a16="http://schemas.microsoft.com/office/drawing/2014/main" id="{4EBD99DE-AADC-4C12-AC72-E469E31A8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801"/>
                <a:ext cx="1" cy="10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7" name="Oval 911">
              <a:extLst>
                <a:ext uri="{FF2B5EF4-FFF2-40B4-BE49-F238E27FC236}">
                  <a16:creationId xmlns:a16="http://schemas.microsoft.com/office/drawing/2014/main" id="{D82B2945-64B7-4724-BBD3-F3CF9CAE4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Oval 912">
              <a:extLst>
                <a:ext uri="{FF2B5EF4-FFF2-40B4-BE49-F238E27FC236}">
                  <a16:creationId xmlns:a16="http://schemas.microsoft.com/office/drawing/2014/main" id="{6B0581EC-9920-4A9A-B0C5-B575AEA1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Oval 913">
              <a:extLst>
                <a:ext uri="{FF2B5EF4-FFF2-40B4-BE49-F238E27FC236}">
                  <a16:creationId xmlns:a16="http://schemas.microsoft.com/office/drawing/2014/main" id="{1A22D661-8F00-48A7-8EF4-78DE5946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Oval 914">
              <a:extLst>
                <a:ext uri="{FF2B5EF4-FFF2-40B4-BE49-F238E27FC236}">
                  <a16:creationId xmlns:a16="http://schemas.microsoft.com/office/drawing/2014/main" id="{D372B3B4-94C5-4D87-A9B4-2F94BE20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Oval 915">
              <a:extLst>
                <a:ext uri="{FF2B5EF4-FFF2-40B4-BE49-F238E27FC236}">
                  <a16:creationId xmlns:a16="http://schemas.microsoft.com/office/drawing/2014/main" id="{48AC132B-10A1-4196-A700-EAADC0A3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768"/>
              <a:ext cx="49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Oval 916">
              <a:extLst>
                <a:ext uri="{FF2B5EF4-FFF2-40B4-BE49-F238E27FC236}">
                  <a16:creationId xmlns:a16="http://schemas.microsoft.com/office/drawing/2014/main" id="{39C62367-F1F6-4901-83ED-FCB6DB974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3768"/>
              <a:ext cx="22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Oval 917">
              <a:extLst>
                <a:ext uri="{FF2B5EF4-FFF2-40B4-BE49-F238E27FC236}">
                  <a16:creationId xmlns:a16="http://schemas.microsoft.com/office/drawing/2014/main" id="{743A308E-6E8A-41CF-B63D-EAF1E0CE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768"/>
              <a:ext cx="31" cy="23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Oval 918">
              <a:extLst>
                <a:ext uri="{FF2B5EF4-FFF2-40B4-BE49-F238E27FC236}">
                  <a16:creationId xmlns:a16="http://schemas.microsoft.com/office/drawing/2014/main" id="{53A98E66-28AE-4D1F-B9C7-AEA26D58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773"/>
              <a:ext cx="9" cy="1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Oval 919">
              <a:extLst>
                <a:ext uri="{FF2B5EF4-FFF2-40B4-BE49-F238E27FC236}">
                  <a16:creationId xmlns:a16="http://schemas.microsoft.com/office/drawing/2014/main" id="{C6B83C0E-3176-47C1-93B6-1D9114F0B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773"/>
              <a:ext cx="9" cy="12"/>
            </a:xfrm>
            <a:prstGeom prst="ellipse">
              <a:avLst/>
            </a:prstGeom>
            <a:solidFill>
              <a:srgbClr val="00FF78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Oval 920">
              <a:extLst>
                <a:ext uri="{FF2B5EF4-FFF2-40B4-BE49-F238E27FC236}">
                  <a16:creationId xmlns:a16="http://schemas.microsoft.com/office/drawing/2014/main" id="{2EDB7128-8998-4787-BC81-C627BA78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778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Oval 921">
              <a:extLst>
                <a:ext uri="{FF2B5EF4-FFF2-40B4-BE49-F238E27FC236}">
                  <a16:creationId xmlns:a16="http://schemas.microsoft.com/office/drawing/2014/main" id="{923464C7-FCCA-4548-9AB4-B38DF97F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768"/>
              <a:ext cx="21" cy="23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Oval 922">
              <a:extLst>
                <a:ext uri="{FF2B5EF4-FFF2-40B4-BE49-F238E27FC236}">
                  <a16:creationId xmlns:a16="http://schemas.microsoft.com/office/drawing/2014/main" id="{F3115FD0-001E-42F9-B01E-3F18717F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778"/>
              <a:ext cx="0" cy="2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Line 923">
              <a:extLst>
                <a:ext uri="{FF2B5EF4-FFF2-40B4-BE49-F238E27FC236}">
                  <a16:creationId xmlns:a16="http://schemas.microsoft.com/office/drawing/2014/main" id="{7C992AEF-74F0-4001-80A1-FF7F7BADA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768"/>
              <a:ext cx="798" cy="1"/>
            </a:xfrm>
            <a:prstGeom prst="line">
              <a:avLst/>
            </a:prstGeom>
            <a:noFill/>
            <a:ln w="15875">
              <a:solidFill>
                <a:srgbClr val="005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0" name="Group 924">
              <a:extLst>
                <a:ext uri="{FF2B5EF4-FFF2-40B4-BE49-F238E27FC236}">
                  <a16:creationId xmlns:a16="http://schemas.microsoft.com/office/drawing/2014/main" id="{33351C8C-F6B6-4C78-A7DF-91F9E37E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3725"/>
              <a:ext cx="345" cy="14"/>
              <a:chOff x="3349" y="3725"/>
              <a:chExt cx="345" cy="14"/>
            </a:xfrm>
          </p:grpSpPr>
          <p:sp>
            <p:nvSpPr>
              <p:cNvPr id="584" name="Rectangle 925">
                <a:extLst>
                  <a:ext uri="{FF2B5EF4-FFF2-40B4-BE49-F238E27FC236}">
                    <a16:creationId xmlns:a16="http://schemas.microsoft.com/office/drawing/2014/main" id="{B0FE72F8-CB95-40BC-875B-4F99DFA99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3730"/>
                <a:ext cx="8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5" name="Rectangle 926">
                <a:extLst>
                  <a:ext uri="{FF2B5EF4-FFF2-40B4-BE49-F238E27FC236}">
                    <a16:creationId xmlns:a16="http://schemas.microsoft.com/office/drawing/2014/main" id="{28BF1A9E-84B6-4A1C-A2E1-8109DB30F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725"/>
                <a:ext cx="8" cy="1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6" name="Rectangle 927">
                <a:extLst>
                  <a:ext uri="{FF2B5EF4-FFF2-40B4-BE49-F238E27FC236}">
                    <a16:creationId xmlns:a16="http://schemas.microsoft.com/office/drawing/2014/main" id="{195657C7-7630-4DA4-9437-4B1DF505F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7" name="Rectangle 928">
                <a:extLst>
                  <a:ext uri="{FF2B5EF4-FFF2-40B4-BE49-F238E27FC236}">
                    <a16:creationId xmlns:a16="http://schemas.microsoft.com/office/drawing/2014/main" id="{BA405984-B768-4DC7-A9C0-22356504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730"/>
                <a:ext cx="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8" name="Rectangle 929">
                <a:extLst>
                  <a:ext uri="{FF2B5EF4-FFF2-40B4-BE49-F238E27FC236}">
                    <a16:creationId xmlns:a16="http://schemas.microsoft.com/office/drawing/2014/main" id="{DDA48B5A-BD56-4F90-AD7A-E6BE9B391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730"/>
                <a:ext cx="4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9" name="Rectangle 930">
                <a:extLst>
                  <a:ext uri="{FF2B5EF4-FFF2-40B4-BE49-F238E27FC236}">
                    <a16:creationId xmlns:a16="http://schemas.microsoft.com/office/drawing/2014/main" id="{DEFB4127-80EC-467C-B826-F769513A7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730"/>
                <a:ext cx="0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0" name="Rectangle 931">
                <a:extLst>
                  <a:ext uri="{FF2B5EF4-FFF2-40B4-BE49-F238E27FC236}">
                    <a16:creationId xmlns:a16="http://schemas.microsoft.com/office/drawing/2014/main" id="{A231C9A1-EDBD-43C6-BE59-51708FBE0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3730"/>
                <a:ext cx="1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1" name="Rectangle 932">
                <a:extLst>
                  <a:ext uri="{FF2B5EF4-FFF2-40B4-BE49-F238E27FC236}">
                    <a16:creationId xmlns:a16="http://schemas.microsoft.com/office/drawing/2014/main" id="{CEC9662E-3296-407D-9436-642251687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3730"/>
                <a:ext cx="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2" name="Rectangle 933">
                <a:extLst>
                  <a:ext uri="{FF2B5EF4-FFF2-40B4-BE49-F238E27FC236}">
                    <a16:creationId xmlns:a16="http://schemas.microsoft.com/office/drawing/2014/main" id="{5988D050-3E0E-4075-987C-22416E7D9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730"/>
                <a:ext cx="49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3" name="Rectangle 934">
                <a:extLst>
                  <a:ext uri="{FF2B5EF4-FFF2-40B4-BE49-F238E27FC236}">
                    <a16:creationId xmlns:a16="http://schemas.microsoft.com/office/drawing/2014/main" id="{807AF4E3-3E17-48AE-AA69-9D24D3118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" name="Rectangle 935">
                <a:extLst>
                  <a:ext uri="{FF2B5EF4-FFF2-40B4-BE49-F238E27FC236}">
                    <a16:creationId xmlns:a16="http://schemas.microsoft.com/office/drawing/2014/main" id="{F172C017-F6BA-4D03-98E0-62763227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730"/>
                <a:ext cx="1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5" name="Rectangle 936">
                <a:extLst>
                  <a:ext uri="{FF2B5EF4-FFF2-40B4-BE49-F238E27FC236}">
                    <a16:creationId xmlns:a16="http://schemas.microsoft.com/office/drawing/2014/main" id="{22CC18C7-B73E-4D91-9A75-A2CBEA3D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730"/>
                <a:ext cx="1" cy="4"/>
              </a:xfrm>
              <a:prstGeom prst="rect">
                <a:avLst/>
              </a:prstGeom>
              <a:solidFill>
                <a:srgbClr val="A5A585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1" name="Oval 937">
              <a:extLst>
                <a:ext uri="{FF2B5EF4-FFF2-40B4-BE49-F238E27FC236}">
                  <a16:creationId xmlns:a16="http://schemas.microsoft.com/office/drawing/2014/main" id="{3E739E3B-9F59-40CD-9D86-FB8E14DA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Oval 938">
              <a:extLst>
                <a:ext uri="{FF2B5EF4-FFF2-40B4-BE49-F238E27FC236}">
                  <a16:creationId xmlns:a16="http://schemas.microsoft.com/office/drawing/2014/main" id="{2AD2A338-0840-4549-AB9A-539EA800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Oval 939">
              <a:extLst>
                <a:ext uri="{FF2B5EF4-FFF2-40B4-BE49-F238E27FC236}">
                  <a16:creationId xmlns:a16="http://schemas.microsoft.com/office/drawing/2014/main" id="{B175B34D-E23A-4C04-871F-63A681C9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Oval 940">
              <a:extLst>
                <a:ext uri="{FF2B5EF4-FFF2-40B4-BE49-F238E27FC236}">
                  <a16:creationId xmlns:a16="http://schemas.microsoft.com/office/drawing/2014/main" id="{BFB811E5-315A-4CF6-B3BE-A51B7B4B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Oval 941">
              <a:extLst>
                <a:ext uri="{FF2B5EF4-FFF2-40B4-BE49-F238E27FC236}">
                  <a16:creationId xmlns:a16="http://schemas.microsoft.com/office/drawing/2014/main" id="{0C16072B-B9A8-4713-B04A-03EC54CE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677"/>
              <a:ext cx="3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Oval 942">
              <a:extLst>
                <a:ext uri="{FF2B5EF4-FFF2-40B4-BE49-F238E27FC236}">
                  <a16:creationId xmlns:a16="http://schemas.microsoft.com/office/drawing/2014/main" id="{C30A2B39-8FEA-4FAA-8A72-81783EDB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Oval 943">
              <a:extLst>
                <a:ext uri="{FF2B5EF4-FFF2-40B4-BE49-F238E27FC236}">
                  <a16:creationId xmlns:a16="http://schemas.microsoft.com/office/drawing/2014/main" id="{4682CDF0-63D5-430A-87F5-885D7BBB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3666"/>
              <a:ext cx="31" cy="49"/>
            </a:xfrm>
            <a:prstGeom prst="ellipse">
              <a:avLst/>
            </a:pr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Oval 944">
              <a:extLst>
                <a:ext uri="{FF2B5EF4-FFF2-40B4-BE49-F238E27FC236}">
                  <a16:creationId xmlns:a16="http://schemas.microsoft.com/office/drawing/2014/main" id="{51C1DF68-B613-42A9-B3CB-73B1F3E5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Oval 945">
              <a:extLst>
                <a:ext uri="{FF2B5EF4-FFF2-40B4-BE49-F238E27FC236}">
                  <a16:creationId xmlns:a16="http://schemas.microsoft.com/office/drawing/2014/main" id="{EAF1B74E-5FE3-4CCA-91A8-F14346E0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672"/>
              <a:ext cx="9" cy="3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Oval 946">
              <a:extLst>
                <a:ext uri="{FF2B5EF4-FFF2-40B4-BE49-F238E27FC236}">
                  <a16:creationId xmlns:a16="http://schemas.microsoft.com/office/drawing/2014/main" id="{377CD92A-D3F4-46D8-89DD-B35FEFE1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Oval 947">
              <a:extLst>
                <a:ext uri="{FF2B5EF4-FFF2-40B4-BE49-F238E27FC236}">
                  <a16:creationId xmlns:a16="http://schemas.microsoft.com/office/drawing/2014/main" id="{76EB7FDE-0C3A-473D-9E63-523CEB1E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3666"/>
              <a:ext cx="21" cy="49"/>
            </a:xfrm>
            <a:prstGeom prst="ellipse">
              <a:avLst/>
            </a:prstGeom>
            <a:solidFill>
              <a:srgbClr val="00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Oval 948">
              <a:extLst>
                <a:ext uri="{FF2B5EF4-FFF2-40B4-BE49-F238E27FC236}">
                  <a16:creationId xmlns:a16="http://schemas.microsoft.com/office/drawing/2014/main" id="{3B98FA76-FA33-49F7-8D04-73DE6D70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677"/>
              <a:ext cx="0" cy="27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Line 949">
              <a:extLst>
                <a:ext uri="{FF2B5EF4-FFF2-40B4-BE49-F238E27FC236}">
                  <a16:creationId xmlns:a16="http://schemas.microsoft.com/office/drawing/2014/main" id="{0153FA5B-B1D1-40EE-9260-5C1744DD0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666"/>
              <a:ext cx="7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Rectangle 950">
              <a:extLst>
                <a:ext uri="{FF2B5EF4-FFF2-40B4-BE49-F238E27FC236}">
                  <a16:creationId xmlns:a16="http://schemas.microsoft.com/office/drawing/2014/main" id="{62BE205B-10B1-4986-B55B-06F4F901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691"/>
              <a:ext cx="30" cy="4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Rectangle 951">
              <a:extLst>
                <a:ext uri="{FF2B5EF4-FFF2-40B4-BE49-F238E27FC236}">
                  <a16:creationId xmlns:a16="http://schemas.microsoft.com/office/drawing/2014/main" id="{A49BF12D-64C0-4984-89AB-67FD7265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778"/>
              <a:ext cx="30" cy="11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Rectangle 952">
              <a:extLst>
                <a:ext uri="{FF2B5EF4-FFF2-40B4-BE49-F238E27FC236}">
                  <a16:creationId xmlns:a16="http://schemas.microsoft.com/office/drawing/2014/main" id="{A8FB1604-ED47-4A4B-83BE-55E830BA3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894"/>
              <a:ext cx="30" cy="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Rectangle 953">
              <a:extLst>
                <a:ext uri="{FF2B5EF4-FFF2-40B4-BE49-F238E27FC236}">
                  <a16:creationId xmlns:a16="http://schemas.microsoft.com/office/drawing/2014/main" id="{D79734A7-DACA-4855-AA5B-14179940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691"/>
              <a:ext cx="22" cy="4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Rectangle 954">
              <a:extLst>
                <a:ext uri="{FF2B5EF4-FFF2-40B4-BE49-F238E27FC236}">
                  <a16:creationId xmlns:a16="http://schemas.microsoft.com/office/drawing/2014/main" id="{49FD8DB1-7070-4F3D-BCEF-474F4FC0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778"/>
              <a:ext cx="22" cy="3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Rectangle 955">
              <a:extLst>
                <a:ext uri="{FF2B5EF4-FFF2-40B4-BE49-F238E27FC236}">
                  <a16:creationId xmlns:a16="http://schemas.microsoft.com/office/drawing/2014/main" id="{374F4B7C-F4F6-4EBB-9EDE-19389268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894"/>
              <a:ext cx="22" cy="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Rectangle 956">
              <a:extLst>
                <a:ext uri="{FF2B5EF4-FFF2-40B4-BE49-F238E27FC236}">
                  <a16:creationId xmlns:a16="http://schemas.microsoft.com/office/drawing/2014/main" id="{280B18B5-0B1E-4887-83C2-93896163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953"/>
              <a:ext cx="9" cy="44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Rectangle 957">
              <a:extLst>
                <a:ext uri="{FF2B5EF4-FFF2-40B4-BE49-F238E27FC236}">
                  <a16:creationId xmlns:a16="http://schemas.microsoft.com/office/drawing/2014/main" id="{60E43148-E997-4DF7-A476-64805C58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958"/>
              <a:ext cx="11" cy="34"/>
            </a:xfrm>
            <a:prstGeom prst="rect">
              <a:avLst/>
            </a:prstGeom>
            <a:solidFill>
              <a:srgbClr val="A5A585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Oval 958">
              <a:extLst>
                <a:ext uri="{FF2B5EF4-FFF2-40B4-BE49-F238E27FC236}">
                  <a16:creationId xmlns:a16="http://schemas.microsoft.com/office/drawing/2014/main" id="{6A195263-DF78-4D5F-9230-7322AFD2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953"/>
              <a:ext cx="9" cy="36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Oval 959">
              <a:extLst>
                <a:ext uri="{FF2B5EF4-FFF2-40B4-BE49-F238E27FC236}">
                  <a16:creationId xmlns:a16="http://schemas.microsoft.com/office/drawing/2014/main" id="{2D8E3A8C-5AE7-4023-B125-61B852B7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958"/>
              <a:ext cx="0" cy="26"/>
            </a:xfrm>
            <a:prstGeom prst="ellipse">
              <a:avLst/>
            </a:prstGeom>
            <a:solidFill>
              <a:srgbClr val="005400"/>
            </a:solidFill>
            <a:ln w="15875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5" name="Line 92">
            <a:extLst>
              <a:ext uri="{FF2B5EF4-FFF2-40B4-BE49-F238E27FC236}">
                <a16:creationId xmlns:a16="http://schemas.microsoft.com/office/drawing/2014/main" id="{3DD300BD-2F17-4F79-B35A-9EAD6983C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9124" y="2746666"/>
            <a:ext cx="8553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6" name="Group 89">
            <a:extLst>
              <a:ext uri="{FF2B5EF4-FFF2-40B4-BE49-F238E27FC236}">
                <a16:creationId xmlns:a16="http://schemas.microsoft.com/office/drawing/2014/main" id="{A2A18C6B-E7C1-46F1-A03D-8218371B7805}"/>
              </a:ext>
            </a:extLst>
          </p:cNvPr>
          <p:cNvGrpSpPr>
            <a:grpSpLocks/>
          </p:cNvGrpSpPr>
          <p:nvPr/>
        </p:nvGrpSpPr>
        <p:grpSpPr bwMode="auto">
          <a:xfrm>
            <a:off x="7485424" y="3845639"/>
            <a:ext cx="1948823" cy="245973"/>
            <a:chOff x="3189" y="2351"/>
            <a:chExt cx="1506" cy="197"/>
          </a:xfrm>
        </p:grpSpPr>
        <p:sp>
          <p:nvSpPr>
            <p:cNvPr id="927" name="Text Box 90">
              <a:extLst>
                <a:ext uri="{FF2B5EF4-FFF2-40B4-BE49-F238E27FC236}">
                  <a16:creationId xmlns:a16="http://schemas.microsoft.com/office/drawing/2014/main" id="{FBCAECDF-7E2F-4587-B273-ADF6E83DA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351"/>
              <a:ext cx="1186" cy="196"/>
            </a:xfrm>
            <a:prstGeom prst="rect">
              <a:avLst/>
            </a:prstGeom>
            <a:solidFill>
              <a:srgbClr val="C1EFFF"/>
            </a:solidFill>
            <a:ln>
              <a:noFill/>
            </a:ln>
            <a:effectLst/>
          </p:spPr>
          <p:txBody>
            <a:bodyPr wrap="square" lIns="72007" tIns="36004" rIns="72007" bIns="36004">
              <a:spAutoFit/>
            </a:bodyPr>
            <a:lstStyle>
              <a:defPPr>
                <a:defRPr lang="zh-CN"/>
              </a:defPPr>
              <a:lvl1pPr defTabSz="720725" eaLnBrk="0" hangingPunct="0">
                <a:lnSpc>
                  <a:spcPct val="77000"/>
                </a:lnSpc>
                <a:spcBef>
                  <a:spcPct val="50000"/>
                </a:spcBef>
                <a:buClr>
                  <a:srgbClr val="A50021"/>
                </a:buClr>
                <a:buSzPct val="114000"/>
                <a:defRPr kumimoji="0" sz="1400" b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3603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b="0" dirty="0">
                  <a:solidFill>
                    <a:srgbClr val="002060"/>
                  </a:solidFill>
                </a:rPr>
                <a:t>加密后的数据包</a:t>
              </a:r>
            </a:p>
          </p:txBody>
        </p:sp>
        <p:sp>
          <p:nvSpPr>
            <p:cNvPr id="928" name="Text Box 91">
              <a:extLst>
                <a:ext uri="{FF2B5EF4-FFF2-40B4-BE49-F238E27FC236}">
                  <a16:creationId xmlns:a16="http://schemas.microsoft.com/office/drawing/2014/main" id="{17C73B0A-B2B5-409C-8AFD-283C9AF19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352"/>
              <a:ext cx="418" cy="196"/>
            </a:xfrm>
            <a:prstGeom prst="rect">
              <a:avLst/>
            </a:prstGeom>
            <a:solidFill>
              <a:srgbClr val="FFEDB3"/>
            </a:solidFill>
            <a:ln>
              <a:noFill/>
            </a:ln>
            <a:effectLst/>
          </p:spPr>
          <p:txBody>
            <a:bodyPr wrap="square" lIns="72007" tIns="36004" rIns="72007" bIns="36004">
              <a:spAutoFit/>
            </a:bodyPr>
            <a:lstStyle>
              <a:defPPr>
                <a:defRPr lang="zh-CN"/>
              </a:defPPr>
              <a:lvl1pPr algn="just" defTabSz="720725" eaLnBrk="0" hangingPunct="0">
                <a:spcBef>
                  <a:spcPts val="0"/>
                </a:spcBef>
                <a:defRPr kumimoji="0"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3603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20725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9500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9863" defTabSz="720725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70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542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114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8663" defTabSz="720725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dirty="0"/>
                <a:t>摘要</a:t>
              </a:r>
            </a:p>
          </p:txBody>
        </p:sp>
      </p:grpSp>
      <p:grpSp>
        <p:nvGrpSpPr>
          <p:cNvPr id="929" name="组合 928">
            <a:extLst>
              <a:ext uri="{FF2B5EF4-FFF2-40B4-BE49-F238E27FC236}">
                <a16:creationId xmlns:a16="http://schemas.microsoft.com/office/drawing/2014/main" id="{B7D321EC-0A0F-41B6-B4C3-3D9A9F768D08}"/>
              </a:ext>
            </a:extLst>
          </p:cNvPr>
          <p:cNvGrpSpPr/>
          <p:nvPr/>
        </p:nvGrpSpPr>
        <p:grpSpPr>
          <a:xfrm rot="18941322">
            <a:off x="5210303" y="5153174"/>
            <a:ext cx="1889153" cy="267755"/>
            <a:chOff x="5954132" y="555823"/>
            <a:chExt cx="1889153" cy="267755"/>
          </a:xfrm>
        </p:grpSpPr>
        <p:grpSp>
          <p:nvGrpSpPr>
            <p:cNvPr id="930" name="Group 89">
              <a:extLst>
                <a:ext uri="{FF2B5EF4-FFF2-40B4-BE49-F238E27FC236}">
                  <a16:creationId xmlns:a16="http://schemas.microsoft.com/office/drawing/2014/main" id="{76E4B7C6-B18A-41E8-BBB6-DC7990FB2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4132" y="555823"/>
              <a:ext cx="1863983" cy="247222"/>
              <a:chOff x="4280" y="-2167"/>
              <a:chExt cx="1491" cy="198"/>
            </a:xfrm>
          </p:grpSpPr>
          <p:sp>
            <p:nvSpPr>
              <p:cNvPr id="932" name="Text Box 90">
                <a:extLst>
                  <a:ext uri="{FF2B5EF4-FFF2-40B4-BE49-F238E27FC236}">
                    <a16:creationId xmlns:a16="http://schemas.microsoft.com/office/drawing/2014/main" id="{86DCB741-5E92-4CE8-A061-4DE66C12A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0" y="-2165"/>
                <a:ext cx="1165" cy="196"/>
              </a:xfrm>
              <a:prstGeom prst="rect">
                <a:avLst/>
              </a:prstGeom>
              <a:solidFill>
                <a:srgbClr val="C1EFFF"/>
              </a:solidFill>
              <a:ln>
                <a:noFill/>
              </a:ln>
              <a:effectLst/>
            </p:spPr>
            <p:txBody>
              <a:bodyPr wrap="square" lIns="72007" tIns="36004" rIns="72007" bIns="36004">
                <a:spAutoFit/>
              </a:bodyPr>
              <a:lstStyle>
                <a:defPPr>
                  <a:defRPr lang="zh-CN"/>
                </a:defPPr>
                <a:lvl1pPr defTabSz="720725" eaLnBrk="0" hangingPunct="0">
                  <a:lnSpc>
                    <a:spcPct val="77000"/>
                  </a:lnSpc>
                  <a:spcBef>
                    <a:spcPct val="50000"/>
                  </a:spcBef>
                  <a:buClr>
                    <a:srgbClr val="A50021"/>
                  </a:buClr>
                  <a:buSzPct val="114000"/>
                  <a:defRPr kumimoji="0" sz="1400" b="1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3603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20725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9500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98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70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542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114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86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zh-CN" altLang="en-US" b="0" dirty="0">
                    <a:solidFill>
                      <a:srgbClr val="002060"/>
                    </a:solidFill>
                  </a:rPr>
                  <a:t>加密后的数据包</a:t>
                </a:r>
              </a:p>
            </p:txBody>
          </p:sp>
          <p:sp>
            <p:nvSpPr>
              <p:cNvPr id="933" name="Text Box 91">
                <a:extLst>
                  <a:ext uri="{FF2B5EF4-FFF2-40B4-BE49-F238E27FC236}">
                    <a16:creationId xmlns:a16="http://schemas.microsoft.com/office/drawing/2014/main" id="{A40D65A8-39F7-4A63-8D3E-BD2E828B8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1" y="-2167"/>
                <a:ext cx="410" cy="196"/>
              </a:xfrm>
              <a:prstGeom prst="rect">
                <a:avLst/>
              </a:prstGeom>
              <a:solidFill>
                <a:srgbClr val="FFEDB3"/>
              </a:solidFill>
              <a:ln>
                <a:noFill/>
              </a:ln>
              <a:effectLst/>
            </p:spPr>
            <p:txBody>
              <a:bodyPr wrap="square" lIns="72007" tIns="36004" rIns="72007" bIns="36004">
                <a:spAutoFit/>
              </a:bodyPr>
              <a:lstStyle>
                <a:defPPr>
                  <a:defRPr lang="zh-CN"/>
                </a:defPPr>
                <a:lvl1pPr algn="just" defTabSz="720725" eaLnBrk="0" hangingPunct="0">
                  <a:spcBef>
                    <a:spcPts val="0"/>
                  </a:spcBef>
                  <a:defRPr kumimoji="0"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3603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20725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9500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9863" defTabSz="720725"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70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542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114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8663" defTabSz="7207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摘要</a:t>
                </a:r>
              </a:p>
            </p:txBody>
          </p:sp>
        </p:grpSp>
        <p:sp>
          <p:nvSpPr>
            <p:cNvPr id="931" name="Line 108">
              <a:extLst>
                <a:ext uri="{FF2B5EF4-FFF2-40B4-BE49-F238E27FC236}">
                  <a16:creationId xmlns:a16="http://schemas.microsoft.com/office/drawing/2014/main" id="{9C8E1789-835C-46A9-9DFE-E188AB7F3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4625" y="813625"/>
              <a:ext cx="1848660" cy="9953"/>
            </a:xfrm>
            <a:prstGeom prst="line">
              <a:avLst/>
            </a:prstGeom>
            <a:noFill/>
            <a:ln w="38100" cmpd="tri">
              <a:pattFill prst="sphere">
                <a:fgClr>
                  <a:srgbClr val="FF3399"/>
                </a:fgClr>
                <a:bgClr>
                  <a:srgbClr val="9966FF"/>
                </a:bgClr>
              </a:patt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4" name="Text Box 87">
            <a:extLst>
              <a:ext uri="{FF2B5EF4-FFF2-40B4-BE49-F238E27FC236}">
                <a16:creationId xmlns:a16="http://schemas.microsoft.com/office/drawing/2014/main" id="{4E482395-C334-4CF6-9581-9C5BF17E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340" y="4390645"/>
            <a:ext cx="1131937" cy="24508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7" tIns="36004" rIns="72007" bIns="36004">
            <a:spAutoFit/>
          </a:bodyPr>
          <a:lstStyle>
            <a:defPPr>
              <a:defRPr lang="zh-CN"/>
            </a:defPPr>
            <a:lvl1pPr algn="ctr" defTabSz="720725" eaLnBrk="0" hangingPunct="0">
              <a:buClr>
                <a:srgbClr val="A50021"/>
              </a:buClr>
              <a:buSzPct val="114000"/>
              <a:defRPr kumimoji="0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03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原始数据包</a:t>
            </a:r>
          </a:p>
        </p:txBody>
      </p:sp>
      <p:sp>
        <p:nvSpPr>
          <p:cNvPr id="935" name="Line 115">
            <a:extLst>
              <a:ext uri="{FF2B5EF4-FFF2-40B4-BE49-F238E27FC236}">
                <a16:creationId xmlns:a16="http://schemas.microsoft.com/office/drawing/2014/main" id="{102DD0E9-4AA2-402D-A9D3-530023EF2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115" y="3965772"/>
            <a:ext cx="702649" cy="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6" name="Picture 5" descr="通用交换机">
            <a:extLst>
              <a:ext uri="{FF2B5EF4-FFF2-40B4-BE49-F238E27FC236}">
                <a16:creationId xmlns:a16="http://schemas.microsoft.com/office/drawing/2014/main" id="{DAF355A2-F4C4-4474-BD65-8C0C0DCD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3" y="2265850"/>
            <a:ext cx="457222" cy="1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7" name="Picture 5" descr="通用交换机">
            <a:extLst>
              <a:ext uri="{FF2B5EF4-FFF2-40B4-BE49-F238E27FC236}">
                <a16:creationId xmlns:a16="http://schemas.microsoft.com/office/drawing/2014/main" id="{2B0BD959-1AC4-4A21-B9CD-10516B0F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1" y="3053432"/>
            <a:ext cx="457222" cy="1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8" name="Picture 5" descr="通用交换机">
            <a:extLst>
              <a:ext uri="{FF2B5EF4-FFF2-40B4-BE49-F238E27FC236}">
                <a16:creationId xmlns:a16="http://schemas.microsoft.com/office/drawing/2014/main" id="{33F4BA56-087B-4F90-8C8C-ADC8C50F1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61" y="3800181"/>
            <a:ext cx="457222" cy="1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9" name="Picture 5" descr="通用交换机">
            <a:extLst>
              <a:ext uri="{FF2B5EF4-FFF2-40B4-BE49-F238E27FC236}">
                <a16:creationId xmlns:a16="http://schemas.microsoft.com/office/drawing/2014/main" id="{A312372B-E61D-4156-9DC0-4B6C4D74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33" y="4618201"/>
            <a:ext cx="457222" cy="1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0" name="Picture 30" descr="通用路由器">
            <a:extLst>
              <a:ext uri="{FF2B5EF4-FFF2-40B4-BE49-F238E27FC236}">
                <a16:creationId xmlns:a16="http://schemas.microsoft.com/office/drawing/2014/main" id="{63DD9846-5DBB-4581-8922-016B2C53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85" y="6011334"/>
            <a:ext cx="612810" cy="34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" name="Picture 30" descr="通用路由器">
            <a:extLst>
              <a:ext uri="{FF2B5EF4-FFF2-40B4-BE49-F238E27FC236}">
                <a16:creationId xmlns:a16="http://schemas.microsoft.com/office/drawing/2014/main" id="{FEA69D5C-D258-4C05-B3B2-63AB0E28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58" y="5669179"/>
            <a:ext cx="586345" cy="32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" name="Text Box 93">
            <a:extLst>
              <a:ext uri="{FF2B5EF4-FFF2-40B4-BE49-F238E27FC236}">
                <a16:creationId xmlns:a16="http://schemas.microsoft.com/office/drawing/2014/main" id="{0ECFFD13-2443-4AA7-98FF-579B5E0C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983" y="2468385"/>
            <a:ext cx="379111" cy="5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7" tIns="36004" rIns="72007" bIns="36004">
            <a:spAutoFit/>
          </a:bodyPr>
          <a:lstStyle>
            <a:lvl1pPr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0725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9863" defTabSz="7207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70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542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114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8663" defTabSz="720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3" name="连接符: 肘形 942">
            <a:extLst>
              <a:ext uri="{FF2B5EF4-FFF2-40B4-BE49-F238E27FC236}">
                <a16:creationId xmlns:a16="http://schemas.microsoft.com/office/drawing/2014/main" id="{8DC797D1-A19A-46C5-8B3A-924A5DC8C10B}"/>
              </a:ext>
            </a:extLst>
          </p:cNvPr>
          <p:cNvCxnSpPr>
            <a:stCxn id="82" idx="1"/>
            <a:endCxn id="230" idx="8"/>
          </p:cNvCxnSpPr>
          <p:nvPr/>
        </p:nvCxnSpPr>
        <p:spPr>
          <a:xfrm rot="5400000">
            <a:off x="6877878" y="581205"/>
            <a:ext cx="1035210" cy="4523001"/>
          </a:xfrm>
          <a:prstGeom prst="bentConnector2">
            <a:avLst/>
          </a:prstGeom>
          <a:ln w="1905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连接符: 肘形 943">
            <a:extLst>
              <a:ext uri="{FF2B5EF4-FFF2-40B4-BE49-F238E27FC236}">
                <a16:creationId xmlns:a16="http://schemas.microsoft.com/office/drawing/2014/main" id="{057EB494-7D57-42C3-A596-D917778043D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729535" y="2647428"/>
            <a:ext cx="688439" cy="610336"/>
          </a:xfrm>
          <a:prstGeom prst="bentConnector3">
            <a:avLst>
              <a:gd name="adj1" fmla="val 50000"/>
            </a:avLst>
          </a:prstGeom>
          <a:ln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连接符: 肘形 944">
            <a:extLst>
              <a:ext uri="{FF2B5EF4-FFF2-40B4-BE49-F238E27FC236}">
                <a16:creationId xmlns:a16="http://schemas.microsoft.com/office/drawing/2014/main" id="{34A77696-C8EF-48F5-85D5-71DD84C55F1C}"/>
              </a:ext>
            </a:extLst>
          </p:cNvPr>
          <p:cNvCxnSpPr/>
          <p:nvPr/>
        </p:nvCxnSpPr>
        <p:spPr>
          <a:xfrm rot="16200000" flipH="1">
            <a:off x="2496501" y="2750000"/>
            <a:ext cx="793691" cy="338007"/>
          </a:xfrm>
          <a:prstGeom prst="bentConnector3">
            <a:avLst>
              <a:gd name="adj1" fmla="val -4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连接符: 肘形 945">
            <a:extLst>
              <a:ext uri="{FF2B5EF4-FFF2-40B4-BE49-F238E27FC236}">
                <a16:creationId xmlns:a16="http://schemas.microsoft.com/office/drawing/2014/main" id="{61BFC04C-8D17-4501-8A22-DF79F13E4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85587" y="3871302"/>
            <a:ext cx="1555200" cy="403200"/>
          </a:xfrm>
          <a:prstGeom prst="bentConnector3">
            <a:avLst>
              <a:gd name="adj1" fmla="val -1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>
            <a:extLst>
              <a:ext uri="{FF2B5EF4-FFF2-40B4-BE49-F238E27FC236}">
                <a16:creationId xmlns:a16="http://schemas.microsoft.com/office/drawing/2014/main" id="{A9DE121E-5057-4D46-AD7D-55C62D72961D}"/>
              </a:ext>
            </a:extLst>
          </p:cNvPr>
          <p:cNvSpPr txBox="1"/>
          <p:nvPr/>
        </p:nvSpPr>
        <p:spPr>
          <a:xfrm>
            <a:off x="4759938" y="3454733"/>
            <a:ext cx="1060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kumimoji="0"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kumimoji="0"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48" name="文本框 947">
            <a:extLst>
              <a:ext uri="{FF2B5EF4-FFF2-40B4-BE49-F238E27FC236}">
                <a16:creationId xmlns:a16="http://schemas.microsoft.com/office/drawing/2014/main" id="{D66E5024-AAFF-46C5-A4F4-47BACD1BE25D}"/>
              </a:ext>
            </a:extLst>
          </p:cNvPr>
          <p:cNvSpPr txBox="1"/>
          <p:nvPr/>
        </p:nvSpPr>
        <p:spPr>
          <a:xfrm>
            <a:off x="5919009" y="4232253"/>
            <a:ext cx="1029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kumimoji="0"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kumimoji="0"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949" name="直接连接符 948">
            <a:extLst>
              <a:ext uri="{FF2B5EF4-FFF2-40B4-BE49-F238E27FC236}">
                <a16:creationId xmlns:a16="http://schemas.microsoft.com/office/drawing/2014/main" id="{FD7AD648-0B07-4610-B242-424500B3B41B}"/>
              </a:ext>
            </a:extLst>
          </p:cNvPr>
          <p:cNvCxnSpPr>
            <a:cxnSpLocks/>
            <a:stCxn id="940" idx="0"/>
            <a:endCxn id="516" idx="2"/>
          </p:cNvCxnSpPr>
          <p:nvPr/>
        </p:nvCxnSpPr>
        <p:spPr>
          <a:xfrm flipV="1">
            <a:off x="5646290" y="4640585"/>
            <a:ext cx="1407819" cy="1370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连接符: 肘形 949">
            <a:extLst>
              <a:ext uri="{FF2B5EF4-FFF2-40B4-BE49-F238E27FC236}">
                <a16:creationId xmlns:a16="http://schemas.microsoft.com/office/drawing/2014/main" id="{77842B3E-E2C1-45EB-9F86-16DB3ECCDC73}"/>
              </a:ext>
            </a:extLst>
          </p:cNvPr>
          <p:cNvCxnSpPr>
            <a:cxnSpLocks/>
            <a:stCxn id="769" idx="3"/>
            <a:endCxn id="927" idx="1"/>
          </p:cNvCxnSpPr>
          <p:nvPr/>
        </p:nvCxnSpPr>
        <p:spPr>
          <a:xfrm flipV="1">
            <a:off x="7035471" y="3968001"/>
            <a:ext cx="449953" cy="414841"/>
          </a:xfrm>
          <a:prstGeom prst="bentConnector3">
            <a:avLst>
              <a:gd name="adj1" fmla="val 2049"/>
            </a:avLst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Line 115">
            <a:extLst>
              <a:ext uri="{FF2B5EF4-FFF2-40B4-BE49-F238E27FC236}">
                <a16:creationId xmlns:a16="http://schemas.microsoft.com/office/drawing/2014/main" id="{6A16B829-75F9-4FA7-9172-C754B9058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9734" y="4487782"/>
            <a:ext cx="702649" cy="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969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6AD85-41D3-4B07-A42A-A6B46948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的其他实现方式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9F076-260F-4426-912B-CFAB806FE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D63FF8-95DA-441F-9B69-0B4E4471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77" y="1684065"/>
            <a:ext cx="5560348" cy="4641112"/>
          </a:xfrm>
        </p:spPr>
        <p:txBody>
          <a:bodyPr>
            <a:normAutofit/>
          </a:bodyPr>
          <a:lstStyle/>
          <a:p>
            <a:r>
              <a:rPr lang="zh-CN" altLang="en-US" dirty="0"/>
              <a:t>按功能位置</a:t>
            </a:r>
            <a:endParaRPr lang="en-US" altLang="zh-CN" dirty="0"/>
          </a:p>
          <a:p>
            <a:pPr lvl="1"/>
            <a:r>
              <a:rPr lang="en-US" altLang="zh-CN" sz="2000" dirty="0"/>
              <a:t>CPE-based VPN</a:t>
            </a:r>
            <a:r>
              <a:rPr lang="zh-CN" altLang="en-US" sz="2000" dirty="0"/>
              <a:t>（基于客户端设备）</a:t>
            </a:r>
          </a:p>
          <a:p>
            <a:pPr lvl="1"/>
            <a:r>
              <a:rPr lang="en-US" altLang="zh-CN" sz="2000" dirty="0"/>
              <a:t>Network-based VPN</a:t>
            </a:r>
            <a:r>
              <a:rPr lang="zh-CN" altLang="en-US" sz="2000" dirty="0"/>
              <a:t>（基于网络）</a:t>
            </a:r>
          </a:p>
          <a:p>
            <a:r>
              <a:rPr lang="zh-CN" altLang="en-US" dirty="0"/>
              <a:t>按业务构成</a:t>
            </a:r>
            <a:endParaRPr lang="en-US" altLang="zh-CN" dirty="0"/>
          </a:p>
          <a:p>
            <a:pPr lvl="1"/>
            <a:r>
              <a:rPr lang="en-US" altLang="zh-CN" sz="2000" dirty="0"/>
              <a:t>Access VPN</a:t>
            </a:r>
            <a:r>
              <a:rPr lang="zh-CN" altLang="en-US" sz="2000" dirty="0"/>
              <a:t>（远程访问虚拟网）</a:t>
            </a:r>
          </a:p>
          <a:p>
            <a:pPr lvl="1"/>
            <a:r>
              <a:rPr lang="en-US" altLang="zh-CN" sz="2000" dirty="0"/>
              <a:t>Intranet VPN</a:t>
            </a:r>
            <a:r>
              <a:rPr lang="zh-CN" altLang="en-US" sz="2000" dirty="0"/>
              <a:t>（企业内部虚拟网）</a:t>
            </a:r>
          </a:p>
          <a:p>
            <a:pPr lvl="1"/>
            <a:r>
              <a:rPr lang="en-US" altLang="zh-CN" sz="2000" dirty="0"/>
              <a:t>Extranet VPN</a:t>
            </a:r>
            <a:r>
              <a:rPr lang="zh-CN" altLang="en-US" sz="2000" dirty="0"/>
              <a:t>（企业扩展虚拟网）</a:t>
            </a:r>
          </a:p>
          <a:p>
            <a:r>
              <a:rPr lang="zh-CN" altLang="en-US" dirty="0"/>
              <a:t>按实现层次</a:t>
            </a:r>
            <a:endParaRPr lang="en-US" altLang="zh-CN" dirty="0"/>
          </a:p>
          <a:p>
            <a:pPr lvl="1"/>
            <a:r>
              <a:rPr lang="zh-CN" altLang="en-US" sz="2000" dirty="0"/>
              <a:t>二层隧道</a:t>
            </a:r>
            <a:r>
              <a:rPr lang="en-US" altLang="zh-CN" sz="2000" dirty="0"/>
              <a:t>VPN</a:t>
            </a:r>
            <a:r>
              <a:rPr lang="zh-CN" altLang="en-US" sz="2000" dirty="0"/>
              <a:t>（</a:t>
            </a:r>
            <a:r>
              <a:rPr lang="en-US" altLang="zh-CN" sz="2000" dirty="0"/>
              <a:t> L2TP </a:t>
            </a:r>
            <a:r>
              <a:rPr lang="zh-CN" altLang="en-US" sz="2000" dirty="0"/>
              <a:t>、</a:t>
            </a:r>
            <a:r>
              <a:rPr lang="en-US" altLang="zh-CN" sz="2000" dirty="0"/>
              <a:t> PPTP </a:t>
            </a:r>
            <a:r>
              <a:rPr lang="zh-CN" altLang="en-US" sz="2000" dirty="0"/>
              <a:t>、</a:t>
            </a:r>
            <a:r>
              <a:rPr lang="en-US" altLang="zh-CN" sz="2000" dirty="0"/>
              <a:t> L2F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三层隧道</a:t>
            </a:r>
            <a:r>
              <a:rPr lang="en-US" altLang="zh-CN" sz="2000" dirty="0"/>
              <a:t>VPN</a:t>
            </a:r>
            <a:r>
              <a:rPr lang="zh-CN" altLang="en-US" sz="2000" dirty="0"/>
              <a:t>（</a:t>
            </a:r>
            <a:r>
              <a:rPr lang="en-US" altLang="zh-CN" sz="2000" dirty="0"/>
              <a:t>GRE</a:t>
            </a:r>
            <a:r>
              <a:rPr lang="zh-CN" altLang="en-US" sz="2000" dirty="0"/>
              <a:t>、</a:t>
            </a:r>
            <a:r>
              <a:rPr lang="en-US" altLang="zh-CN" sz="2000" dirty="0"/>
              <a:t>IPSec</a:t>
            </a:r>
            <a:r>
              <a:rPr lang="zh-CN" altLang="en-US" sz="2000" dirty="0"/>
              <a:t>、</a:t>
            </a:r>
            <a:r>
              <a:rPr lang="en-US" altLang="zh-CN" sz="2000"/>
              <a:t>MPLS</a:t>
            </a:r>
            <a:r>
              <a:rPr lang="zh-CN" altLang="en-US" sz="200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传输层隧道</a:t>
            </a:r>
            <a:r>
              <a:rPr lang="en-US" altLang="zh-CN" sz="2000" dirty="0"/>
              <a:t>VPN</a:t>
            </a:r>
            <a:r>
              <a:rPr lang="zh-CN" altLang="en-US" sz="2000" dirty="0"/>
              <a:t>（</a:t>
            </a:r>
            <a:r>
              <a:rPr lang="en-US" altLang="zh-CN" sz="2000" dirty="0"/>
              <a:t>SSL</a:t>
            </a:r>
            <a:r>
              <a:rPr lang="zh-CN" altLang="en-US" sz="2000" dirty="0"/>
              <a:t>、</a:t>
            </a:r>
            <a:r>
              <a:rPr lang="en-US" altLang="zh-CN" sz="2000" dirty="0"/>
              <a:t>TLS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ACAB05-C714-4753-9C82-FDEA09BCD6C7}"/>
              </a:ext>
            </a:extLst>
          </p:cNvPr>
          <p:cNvSpPr txBox="1">
            <a:spLocks/>
          </p:cNvSpPr>
          <p:nvPr/>
        </p:nvSpPr>
        <p:spPr>
          <a:xfrm>
            <a:off x="6477001" y="1684065"/>
            <a:ext cx="5486400" cy="409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zh-CN" dirty="0"/>
              <a:t> </a:t>
            </a:r>
            <a:r>
              <a:rPr lang="zh-CN" altLang="en-US" sz="2000" dirty="0"/>
              <a:t>按组网模型</a:t>
            </a:r>
          </a:p>
          <a:p>
            <a:pPr marL="969963" lvl="1" indent="-342900"/>
            <a:r>
              <a:rPr lang="en-US" altLang="zh-CN" sz="1600" dirty="0"/>
              <a:t>VPDN</a:t>
            </a:r>
            <a:r>
              <a:rPr lang="zh-CN" altLang="en-US" sz="1600" dirty="0"/>
              <a:t>：</a:t>
            </a:r>
            <a:r>
              <a:rPr lang="en-US" altLang="zh-CN" sz="1600" dirty="0"/>
              <a:t>Virtual Private Dial Networks</a:t>
            </a:r>
          </a:p>
          <a:p>
            <a:pPr marL="1084263" lvl="2" indent="0">
              <a:buNone/>
            </a:pPr>
            <a:r>
              <a:rPr lang="zh-CN" altLang="en-US" sz="1600" dirty="0"/>
              <a:t>虚拟专用拨号网络</a:t>
            </a:r>
          </a:p>
          <a:p>
            <a:pPr marL="969963" lvl="1" indent="-342900"/>
            <a:r>
              <a:rPr lang="en-US" altLang="zh-CN" sz="1600" dirty="0"/>
              <a:t>VPRN</a:t>
            </a:r>
            <a:r>
              <a:rPr lang="zh-CN" altLang="en-US" sz="1600" dirty="0"/>
              <a:t>：</a:t>
            </a:r>
            <a:r>
              <a:rPr lang="en-US" altLang="zh-CN" sz="1600" dirty="0"/>
              <a:t>Virtual Private Routed Networks</a:t>
            </a:r>
          </a:p>
          <a:p>
            <a:pPr marL="1084263" lvl="2" indent="0">
              <a:buNone/>
            </a:pPr>
            <a:r>
              <a:rPr lang="zh-CN" altLang="en-US" sz="1600" dirty="0"/>
              <a:t>虚拟专用路由网络</a:t>
            </a:r>
          </a:p>
          <a:p>
            <a:pPr marL="969963" lvl="1" indent="-342900"/>
            <a:r>
              <a:rPr lang="en-US" altLang="zh-CN" sz="1600" dirty="0"/>
              <a:t>VPLS</a:t>
            </a:r>
            <a:r>
              <a:rPr lang="zh-CN" altLang="en-US" sz="1600" dirty="0"/>
              <a:t>：</a:t>
            </a:r>
            <a:r>
              <a:rPr lang="en-US" altLang="zh-CN" sz="1600" dirty="0"/>
              <a:t>Virtual Private LAN Segment</a:t>
            </a:r>
          </a:p>
          <a:p>
            <a:pPr marL="1084263" lvl="2" indent="0">
              <a:buNone/>
            </a:pPr>
            <a:r>
              <a:rPr lang="zh-CN" altLang="en-US" sz="1600" dirty="0"/>
              <a:t>虚拟专用</a:t>
            </a:r>
            <a:r>
              <a:rPr lang="en-US" altLang="zh-CN" sz="1600" dirty="0"/>
              <a:t>LAN </a:t>
            </a:r>
            <a:r>
              <a:rPr lang="zh-CN" altLang="en-US" sz="1600" dirty="0"/>
              <a:t>网段</a:t>
            </a:r>
          </a:p>
          <a:p>
            <a:pPr marL="969963" lvl="1" indent="-342900"/>
            <a:r>
              <a:rPr lang="en-US" altLang="zh-CN" sz="1600" dirty="0"/>
              <a:t>VLL</a:t>
            </a:r>
            <a:r>
              <a:rPr lang="zh-CN" altLang="en-US" sz="1600" dirty="0"/>
              <a:t>：</a:t>
            </a:r>
            <a:r>
              <a:rPr lang="en-US" altLang="zh-CN" sz="1600" dirty="0"/>
              <a:t>Virtual Leased Lines</a:t>
            </a:r>
          </a:p>
          <a:p>
            <a:pPr marL="1084263" lvl="2" indent="0">
              <a:buNone/>
            </a:pPr>
            <a:r>
              <a:rPr lang="zh-CN" altLang="en-US" sz="1600" dirty="0"/>
              <a:t>虚拟租用线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22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8B93-FC59-459D-970B-34852BC5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头部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81970-0876-4E05-A18E-F98AC610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：</a:t>
            </a:r>
            <a:r>
              <a:rPr lang="en-US" altLang="zh-CN" dirty="0"/>
              <a:t>4bit</a:t>
            </a:r>
            <a:r>
              <a:rPr lang="zh-CN" altLang="en-US" dirty="0"/>
              <a:t>，协议版本号，值为</a:t>
            </a:r>
            <a:r>
              <a:rPr lang="en-US" altLang="zh-CN" dirty="0"/>
              <a:t>6</a:t>
            </a:r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流量类型</a:t>
            </a:r>
            <a:r>
              <a:rPr lang="zh-CN" altLang="en-US" dirty="0"/>
              <a:t>：</a:t>
            </a:r>
            <a:r>
              <a:rPr lang="en-US" altLang="zh-CN" dirty="0"/>
              <a:t>8bit</a:t>
            </a:r>
            <a:r>
              <a:rPr lang="zh-CN" altLang="en-US" dirty="0"/>
              <a:t>，区分数据包的服务类别或优先级</a:t>
            </a:r>
            <a:endParaRPr lang="en-US" altLang="zh-CN" dirty="0"/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流标签</a:t>
            </a:r>
            <a:r>
              <a:rPr lang="zh-CN" altLang="en-US" dirty="0"/>
              <a:t>：</a:t>
            </a:r>
            <a:r>
              <a:rPr lang="en-US" altLang="zh-CN" dirty="0"/>
              <a:t>20bit</a:t>
            </a:r>
            <a:r>
              <a:rPr lang="zh-CN" altLang="en-US" dirty="0"/>
              <a:t>，标识同一个数据流</a:t>
            </a:r>
            <a:endParaRPr lang="en-US" altLang="zh-CN" dirty="0"/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有效载荷长度</a:t>
            </a:r>
            <a:r>
              <a:rPr lang="zh-CN" altLang="en-US" dirty="0"/>
              <a:t>：</a:t>
            </a:r>
            <a:r>
              <a:rPr lang="en-US" altLang="zh-CN" dirty="0"/>
              <a:t>16bit</a:t>
            </a:r>
            <a:r>
              <a:rPr lang="zh-CN" altLang="en-US" dirty="0"/>
              <a:t> ，</a:t>
            </a:r>
            <a:r>
              <a:rPr lang="en-US" altLang="zh-CN" dirty="0"/>
              <a:t>IPv6</a:t>
            </a:r>
            <a:r>
              <a:rPr lang="zh-CN" altLang="en-US" dirty="0"/>
              <a:t>报头之后载荷的字节数（含扩展头），最大值</a:t>
            </a:r>
            <a:r>
              <a:rPr lang="en-US" altLang="zh-CN" dirty="0"/>
              <a:t>64K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CF643-8478-4AF7-9805-BF88A8F84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CAFE11-C510-4FB9-B3C3-85A872B894AF}"/>
              </a:ext>
            </a:extLst>
          </p:cNvPr>
          <p:cNvGrpSpPr/>
          <p:nvPr/>
        </p:nvGrpSpPr>
        <p:grpSpPr>
          <a:xfrm>
            <a:off x="3092167" y="3048000"/>
            <a:ext cx="6191266" cy="3179162"/>
            <a:chOff x="6502297" y="1597242"/>
            <a:chExt cx="5088344" cy="2527084"/>
          </a:xfrm>
        </p:grpSpPr>
        <p:grpSp>
          <p:nvGrpSpPr>
            <p:cNvPr id="6" name="组合 30">
              <a:extLst>
                <a:ext uri="{FF2B5EF4-FFF2-40B4-BE49-F238E27FC236}">
                  <a16:creationId xmlns:a16="http://schemas.microsoft.com/office/drawing/2014/main" id="{D19FB78E-15B1-456A-B494-25447834AA7C}"/>
                </a:ext>
              </a:extLst>
            </p:cNvPr>
            <p:cNvGrpSpPr/>
            <p:nvPr/>
          </p:nvGrpSpPr>
          <p:grpSpPr>
            <a:xfrm>
              <a:off x="6502297" y="2018678"/>
              <a:ext cx="5088344" cy="2105648"/>
              <a:chOff x="3044722" y="1485276"/>
              <a:chExt cx="5088344" cy="210564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57ADC6-D0B8-4A60-B5AB-74C4D9FBAEC5}"/>
                  </a:ext>
                </a:extLst>
              </p:cNvPr>
              <p:cNvSpPr/>
              <p:nvPr/>
            </p:nvSpPr>
            <p:spPr>
              <a:xfrm>
                <a:off x="3044723" y="1485276"/>
                <a:ext cx="665679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版本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43F2CCC-2FF1-4AD2-9AC9-FD6E65DA2785}"/>
                  </a:ext>
                </a:extLst>
              </p:cNvPr>
              <p:cNvSpPr/>
              <p:nvPr/>
            </p:nvSpPr>
            <p:spPr>
              <a:xfrm>
                <a:off x="3710402" y="1485276"/>
                <a:ext cx="1327050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流量类型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698307-CC17-4620-A64C-4529A92C3F2D}"/>
                  </a:ext>
                </a:extLst>
              </p:cNvPr>
              <p:cNvSpPr/>
              <p:nvPr/>
            </p:nvSpPr>
            <p:spPr>
              <a:xfrm>
                <a:off x="5037451" y="1485276"/>
                <a:ext cx="3090248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流标签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3B0C26-9ADA-4AB9-AA9B-1D90E4987894}"/>
                  </a:ext>
                </a:extLst>
              </p:cNvPr>
              <p:cNvSpPr/>
              <p:nvPr/>
            </p:nvSpPr>
            <p:spPr>
              <a:xfrm>
                <a:off x="3044722" y="1854553"/>
                <a:ext cx="2479663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有效载荷长度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443C252-0027-42A1-A08C-867F2091E704}"/>
                  </a:ext>
                </a:extLst>
              </p:cNvPr>
              <p:cNvSpPr/>
              <p:nvPr/>
            </p:nvSpPr>
            <p:spPr>
              <a:xfrm>
                <a:off x="5524385" y="1854553"/>
                <a:ext cx="1203504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下一个首部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42521A5-08DF-4717-8FB1-0A6C2E208340}"/>
                  </a:ext>
                </a:extLst>
              </p:cNvPr>
              <p:cNvSpPr/>
              <p:nvPr/>
            </p:nvSpPr>
            <p:spPr>
              <a:xfrm>
                <a:off x="6721863" y="1854553"/>
                <a:ext cx="1405835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跳数限制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79E78AD-9679-4E6F-8085-D1010654F611}"/>
                  </a:ext>
                </a:extLst>
              </p:cNvPr>
              <p:cNvSpPr/>
              <p:nvPr/>
            </p:nvSpPr>
            <p:spPr>
              <a:xfrm>
                <a:off x="3044722" y="2867025"/>
                <a:ext cx="5088344" cy="7238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目的地址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128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位）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32D8881-41DC-4FD4-8F49-3EDE3EDAAA72}"/>
                  </a:ext>
                </a:extLst>
              </p:cNvPr>
              <p:cNvSpPr/>
              <p:nvPr/>
            </p:nvSpPr>
            <p:spPr>
              <a:xfrm>
                <a:off x="3044722" y="2223830"/>
                <a:ext cx="5088344" cy="6453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</a:rPr>
                  <a:t>源地址</a:t>
                </a:r>
                <a:endParaRPr lang="en-US" altLang="zh-CN" b="1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</a:rPr>
                  <a:t>（</a:t>
                </a:r>
                <a:r>
                  <a:rPr lang="en-US" altLang="zh-CN" b="1" dirty="0">
                    <a:solidFill>
                      <a:srgbClr val="002060"/>
                    </a:solidFill>
                  </a:rPr>
                  <a:t>128</a:t>
                </a:r>
                <a:r>
                  <a:rPr lang="zh-CN" altLang="en-US" b="1" dirty="0">
                    <a:solidFill>
                      <a:srgbClr val="002060"/>
                    </a:solidFill>
                  </a:rPr>
                  <a:t>位）</a:t>
                </a:r>
              </a:p>
            </p:txBody>
          </p:sp>
        </p:grpSp>
        <p:grpSp>
          <p:nvGrpSpPr>
            <p:cNvPr id="7" name="组合 54">
              <a:extLst>
                <a:ext uri="{FF2B5EF4-FFF2-40B4-BE49-F238E27FC236}">
                  <a16:creationId xmlns:a16="http://schemas.microsoft.com/office/drawing/2014/main" id="{81EB71B2-B85D-4E7F-A51C-47F242374B75}"/>
                </a:ext>
              </a:extLst>
            </p:cNvPr>
            <p:cNvGrpSpPr/>
            <p:nvPr/>
          </p:nvGrpSpPr>
          <p:grpSpPr>
            <a:xfrm>
              <a:off x="6502297" y="1597242"/>
              <a:ext cx="5082976" cy="422040"/>
              <a:chOff x="6502297" y="1597242"/>
              <a:chExt cx="5082976" cy="42204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16EBB3F-04A0-4D22-9347-05F3D3A8B18A}"/>
                  </a:ext>
                </a:extLst>
              </p:cNvPr>
              <p:cNvCxnSpPr/>
              <p:nvPr/>
            </p:nvCxnSpPr>
            <p:spPr>
              <a:xfrm rot="5400000">
                <a:off x="6301728" y="1797811"/>
                <a:ext cx="402585" cy="1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A94E9BA-7F47-420B-B2A2-D38727593811}"/>
                  </a:ext>
                </a:extLst>
              </p:cNvPr>
              <p:cNvCxnSpPr/>
              <p:nvPr/>
            </p:nvCxnSpPr>
            <p:spPr>
              <a:xfrm rot="5400000">
                <a:off x="11383257" y="1817266"/>
                <a:ext cx="402585" cy="1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1424F7E-C455-45F3-B226-12F40196ED03}"/>
                  </a:ext>
                </a:extLst>
              </p:cNvPr>
              <p:cNvCxnSpPr/>
              <p:nvPr/>
            </p:nvCxnSpPr>
            <p:spPr>
              <a:xfrm rot="10800000">
                <a:off x="6502300" y="1819215"/>
                <a:ext cx="2108201" cy="15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28">
                <a:extLst>
                  <a:ext uri="{FF2B5EF4-FFF2-40B4-BE49-F238E27FC236}">
                    <a16:creationId xmlns:a16="http://schemas.microsoft.com/office/drawing/2014/main" id="{EF212D71-7AE4-4BF2-8749-05A5990BF4DA}"/>
                  </a:ext>
                </a:extLst>
              </p:cNvPr>
              <p:cNvSpPr txBox="1"/>
              <p:nvPr/>
            </p:nvSpPr>
            <p:spPr>
              <a:xfrm>
                <a:off x="8273560" y="1621984"/>
                <a:ext cx="1562197" cy="318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C00000"/>
                    </a:solidFill>
                    <a:latin typeface="Arial" pitchFamily="34" charset="0"/>
                    <a:ea typeface="黑体" pitchFamily="2" charset="-122"/>
                  </a:rPr>
                  <a:t>32 bit</a:t>
                </a:r>
                <a:endParaRPr lang="zh-CN" altLang="en-US" sz="2000" b="1" dirty="0">
                  <a:solidFill>
                    <a:srgbClr val="C00000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41C71488-A5DD-49F5-BF96-0262211C5D22}"/>
                  </a:ext>
                </a:extLst>
              </p:cNvPr>
              <p:cNvCxnSpPr/>
              <p:nvPr/>
            </p:nvCxnSpPr>
            <p:spPr>
              <a:xfrm>
                <a:off x="9528320" y="1819214"/>
                <a:ext cx="2055505" cy="15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918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DE7B-0E3D-438F-ACF2-C18F615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2BFBC-7A25-4A2F-9904-52216536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面向连接的增强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服务质量增强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Segment Routing</a:t>
            </a:r>
            <a:r>
              <a:rPr lang="zh-CN" altLang="en-US" dirty="0"/>
              <a:t>与</a:t>
            </a:r>
            <a:r>
              <a:rPr lang="en-US" altLang="zh-CN" dirty="0"/>
              <a:t>SRv6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8BBA4-B02B-48E0-A116-338D7B18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9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231F-01B0-41D3-B8C4-621CFAF6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网络服务质量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D2F3D-2AAD-475B-9BD9-3B430EDF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什么是网络服务质量？（</a:t>
            </a:r>
            <a:r>
              <a:rPr lang="en" altLang="zh-CN" sz="2400" b="1" dirty="0">
                <a:solidFill>
                  <a:srgbClr val="C00000"/>
                </a:solidFill>
              </a:rPr>
              <a:t>QoS, Quality of Service</a:t>
            </a:r>
            <a:r>
              <a:rPr lang="zh-CN" altLang="en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/>
              <a:t>QoS</a:t>
            </a:r>
            <a:r>
              <a:rPr lang="zh-CN" altLang="en-US" sz="2000" dirty="0"/>
              <a:t>是网络在传输数据流时要满足一系列服务请求，具体可以量化为带宽、时延、抖动、丢包率等性能指标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E4415-EECC-473D-9ADD-95AE3F088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8FCC2-6C61-4C84-8C52-338694AA682A}"/>
              </a:ext>
            </a:extLst>
          </p:cNvPr>
          <p:cNvSpPr/>
          <p:nvPr/>
        </p:nvSpPr>
        <p:spPr>
          <a:xfrm>
            <a:off x="1135978" y="3886200"/>
            <a:ext cx="6045162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相关技术针对各种业务的不同需求，为其提供端到端的服务质量保证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在有限的带宽资源下，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技术允许不同的流量不平等地竞争网络资源，语音、视频和重要的数据应用在网络设备中可以优先得到服务</a:t>
            </a:r>
          </a:p>
        </p:txBody>
      </p:sp>
      <p:pic>
        <p:nvPicPr>
          <p:cNvPr id="7" name="Picture 2" descr="http://5b0988e595225.cdn.sohucs.com/images/20180312/c32c11246f7c43d98630cdc3cf639460.png">
            <a:extLst>
              <a:ext uri="{FF2B5EF4-FFF2-40B4-BE49-F238E27FC236}">
                <a16:creationId xmlns:a16="http://schemas.microsoft.com/office/drawing/2014/main" id="{833782A1-1CD6-4D2A-82BB-91E92932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61" y="3634643"/>
            <a:ext cx="32670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0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D8FD-C6BE-40A0-963B-5A36111C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网络服务质量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BDFE9-4D29-4A58-BB97-60D80416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常用的网络服务质量机制</a:t>
            </a:r>
            <a:endParaRPr lang="en-US" altLang="zh-CN" dirty="0"/>
          </a:p>
          <a:p>
            <a:pPr lvl="1"/>
            <a:r>
              <a:rPr lang="zh-CN" altLang="en-US" dirty="0"/>
              <a:t>数据包调度</a:t>
            </a:r>
            <a:endParaRPr lang="en-US" altLang="zh-CN" dirty="0"/>
          </a:p>
          <a:p>
            <a:pPr lvl="1"/>
            <a:r>
              <a:rPr lang="zh-CN" altLang="en-US" dirty="0"/>
              <a:t>流量工程</a:t>
            </a:r>
            <a:endParaRPr lang="en-US" altLang="zh-CN" dirty="0"/>
          </a:p>
          <a:p>
            <a:pPr lvl="1"/>
            <a:r>
              <a:rPr lang="zh-CN" altLang="en-US" dirty="0"/>
              <a:t>流量整形：漏桶算法、令牌桶算法</a:t>
            </a:r>
            <a:endParaRPr lang="en-US" altLang="zh-CN" dirty="0"/>
          </a:p>
          <a:p>
            <a:pPr lvl="1"/>
            <a:r>
              <a:rPr lang="zh-CN" altLang="en-US" dirty="0"/>
              <a:t>综合服务</a:t>
            </a:r>
            <a:endParaRPr lang="en-US" altLang="zh-CN" dirty="0"/>
          </a:p>
          <a:p>
            <a:pPr lvl="1"/>
            <a:r>
              <a:rPr lang="zh-CN" altLang="en-US" dirty="0"/>
              <a:t>区分服务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6FC04-E78C-46C1-8232-CB42FEDBB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1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2BCC-706B-4911-BD71-1C02D0B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数据包调度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19A75-1416-40D8-9F38-B18069E0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路由器输出端口决定：把缓冲区中的哪些数据包发送到输出链路上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First-Come First-Serve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公平队列算法（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Fair Queueing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加权公平队列算法（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Weighted Fair Queueing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优先级调度（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 Scheduling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F55C9-66EA-4313-8A68-09D2BB48B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BDFC22-7951-4118-BFB4-5D7860C9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3922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4BDEE5-B4E9-405E-A738-2D1069BA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722711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00E5C6-7D71-4557-8664-63A92779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444966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886218B9-641E-467D-AEE6-A015466A7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499" y="5168797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A82907D-AC1F-4221-A961-F92569B8D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7999" y="512593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278BC418-F711-4F18-BA55-261F1B4C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55337" y="5167211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CDA51D-5A93-4C8F-BE2F-8771EAC3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4759223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1543760-18C4-4236-8749-D16AFDB8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7" y="465475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交换结构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00F56574-4F46-4829-B1C0-EA6604EE17B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400447"/>
            <a:ext cx="1247775" cy="1504950"/>
            <a:chOff x="3180" y="909"/>
            <a:chExt cx="786" cy="948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0F15A4-5252-49F4-A78D-CC54D20F0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271739D-2293-4A43-962E-B07BAB606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1065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缓冲队列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FF99FAA9-B901-4C20-AEB5-3430FA114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id="{9CD8B2C6-FF20-4310-8391-032431FE7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9FA972CE-8DDE-4FDC-9095-4B7E90BFB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5654265D-3B64-41CB-99C3-2210D4E79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CCBEB65E-5965-45E6-96F7-33BF40220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4DBB5212-CA0D-4ADF-AFA0-9843FEEA7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46EF2D7F-FAC5-4BDE-8EC0-2AC8ED29B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43F639D0-963C-4280-8871-2B886C07E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4DEFDBB0-6708-4127-A4A6-6AB97B7F4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D73488BE-A47E-443B-98DF-06B984A67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Line 27">
            <a:extLst>
              <a:ext uri="{FF2B5EF4-FFF2-40B4-BE49-F238E27FC236}">
                <a16:creationId xmlns:a16="http://schemas.microsoft.com/office/drawing/2014/main" id="{E097AD14-9177-4211-8C88-C20F40412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2" y="4128985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FEB583C0-5FE3-42B3-B405-A172B1221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4875" y="5211660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157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32F7-EB3E-4608-99CC-930B5083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253FD-2112-49B6-B2EC-AC1F3B73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/>
              <a:t>流量工程：根据对传输流量的预测，规划流量的传输路径</a:t>
            </a:r>
            <a:endParaRPr lang="en-US" altLang="zh-CN" dirty="0"/>
          </a:p>
          <a:p>
            <a:pPr lvl="1"/>
            <a:r>
              <a:rPr lang="zh-CN" altLang="en-US" dirty="0"/>
              <a:t>目的：提高带宽利用率、避免拥塞</a:t>
            </a:r>
            <a:endParaRPr lang="en-US" altLang="zh-CN" dirty="0"/>
          </a:p>
          <a:p>
            <a:r>
              <a:rPr lang="zh-CN" altLang="en-US" dirty="0"/>
              <a:t>通常需要</a:t>
            </a:r>
            <a:r>
              <a:rPr lang="zh-CN" altLang="en-US" b="1" dirty="0">
                <a:solidFill>
                  <a:srgbClr val="C00000"/>
                </a:solidFill>
              </a:rPr>
              <a:t>线性规划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网络流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线性规划方法更为常用：网络流难以适应多种优化目标、所有的源</a:t>
            </a:r>
            <a:r>
              <a:rPr lang="en-US" altLang="zh-CN" dirty="0"/>
              <a:t>-</a:t>
            </a:r>
            <a:r>
              <a:rPr lang="zh-CN" altLang="en-US" dirty="0"/>
              <a:t>目的优化</a:t>
            </a:r>
            <a:endParaRPr lang="en-US" altLang="zh-CN" dirty="0"/>
          </a:p>
          <a:p>
            <a:r>
              <a:rPr lang="zh-CN" altLang="en-US" dirty="0"/>
              <a:t>需要其他技术（如</a:t>
            </a:r>
            <a:r>
              <a:rPr lang="en-US" altLang="zh-CN" dirty="0"/>
              <a:t>MPLS</a:t>
            </a:r>
            <a:r>
              <a:rPr lang="zh-CN" altLang="en-US" dirty="0"/>
              <a:t>或者</a:t>
            </a:r>
            <a:r>
              <a:rPr lang="en-US" altLang="zh-CN" dirty="0"/>
              <a:t>SDN</a:t>
            </a:r>
            <a:r>
              <a:rPr lang="zh-CN" altLang="en-US" dirty="0"/>
              <a:t>）配合，进行流量区分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90DD4-E9FA-4962-B357-2968272C2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1612">
            <a:extLst>
              <a:ext uri="{FF2B5EF4-FFF2-40B4-BE49-F238E27FC236}">
                <a16:creationId xmlns:a16="http://schemas.microsoft.com/office/drawing/2014/main" id="{CA6BF04E-040A-4B60-AEBA-42765F9BE8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12717" y="4982881"/>
            <a:ext cx="855053" cy="655887"/>
            <a:chOff x="2839" y="3501"/>
            <a:chExt cx="755" cy="803"/>
          </a:xfrm>
        </p:grpSpPr>
        <p:pic>
          <p:nvPicPr>
            <p:cNvPr id="6" name="Picture 1613" descr="desktop_computer_stylized_medium">
              <a:extLst>
                <a:ext uri="{FF2B5EF4-FFF2-40B4-BE49-F238E27FC236}">
                  <a16:creationId xmlns:a16="http://schemas.microsoft.com/office/drawing/2014/main" id="{B9DFA908-B174-408E-BD2C-8A63C89E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1614">
              <a:extLst>
                <a:ext uri="{FF2B5EF4-FFF2-40B4-BE49-F238E27FC236}">
                  <a16:creationId xmlns:a16="http://schemas.microsoft.com/office/drawing/2014/main" id="{48C9AC74-BFC4-41B4-99B9-E4A2DCF4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0CBC87BA-6891-4448-85B3-8004E3137271}"/>
              </a:ext>
            </a:extLst>
          </p:cNvPr>
          <p:cNvSpPr>
            <a:spLocks/>
          </p:cNvSpPr>
          <p:nvPr/>
        </p:nvSpPr>
        <p:spPr bwMode="auto">
          <a:xfrm>
            <a:off x="3429000" y="3904729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C0D895E2-124E-487F-B736-CB9E3DE603E9}"/>
              </a:ext>
            </a:extLst>
          </p:cNvPr>
          <p:cNvSpPr>
            <a:spLocks/>
          </p:cNvSpPr>
          <p:nvPr/>
        </p:nvSpPr>
        <p:spPr bwMode="auto">
          <a:xfrm>
            <a:off x="4203357" y="4809022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715F1F5D-60D0-4B51-8079-2A2DFF1000D0}"/>
              </a:ext>
            </a:extLst>
          </p:cNvPr>
          <p:cNvSpPr>
            <a:spLocks/>
          </p:cNvSpPr>
          <p:nvPr/>
        </p:nvSpPr>
        <p:spPr bwMode="auto">
          <a:xfrm>
            <a:off x="6623545" y="4855087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3E89B47F-FF04-4BD0-8B7E-78EF3370D17D}"/>
              </a:ext>
            </a:extLst>
          </p:cNvPr>
          <p:cNvSpPr>
            <a:spLocks/>
          </p:cNvSpPr>
          <p:nvPr/>
        </p:nvSpPr>
        <p:spPr bwMode="auto">
          <a:xfrm>
            <a:off x="5039797" y="4865325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B11AF05F-D1FA-4B86-A84E-35184BE0E447}"/>
              </a:ext>
            </a:extLst>
          </p:cNvPr>
          <p:cNvSpPr>
            <a:spLocks/>
          </p:cNvSpPr>
          <p:nvPr/>
        </p:nvSpPr>
        <p:spPr bwMode="auto">
          <a:xfrm>
            <a:off x="5386458" y="4839732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3DDAFCDF-D24A-42D5-A591-9D97F0D3ACDA}"/>
              </a:ext>
            </a:extLst>
          </p:cNvPr>
          <p:cNvSpPr>
            <a:spLocks/>
          </p:cNvSpPr>
          <p:nvPr/>
        </p:nvSpPr>
        <p:spPr bwMode="auto">
          <a:xfrm>
            <a:off x="6986916" y="5433481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790DEE2E-70AC-4D69-A550-F956B6F5A392}"/>
              </a:ext>
            </a:extLst>
          </p:cNvPr>
          <p:cNvSpPr>
            <a:spLocks/>
          </p:cNvSpPr>
          <p:nvPr/>
        </p:nvSpPr>
        <p:spPr bwMode="auto">
          <a:xfrm flipV="1">
            <a:off x="5391717" y="5868905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40">
            <a:extLst>
              <a:ext uri="{FF2B5EF4-FFF2-40B4-BE49-F238E27FC236}">
                <a16:creationId xmlns:a16="http://schemas.microsoft.com/office/drawing/2014/main" id="{76485382-0D3B-44B4-B6A8-F7854E7FB388}"/>
              </a:ext>
            </a:extLst>
          </p:cNvPr>
          <p:cNvSpPr>
            <a:spLocks/>
          </p:cNvSpPr>
          <p:nvPr/>
        </p:nvSpPr>
        <p:spPr bwMode="auto">
          <a:xfrm>
            <a:off x="4079949" y="5361822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41">
            <a:extLst>
              <a:ext uri="{FF2B5EF4-FFF2-40B4-BE49-F238E27FC236}">
                <a16:creationId xmlns:a16="http://schemas.microsoft.com/office/drawing/2014/main" id="{90D517FD-B1D8-4EBB-B729-FA5C7153DFAA}"/>
              </a:ext>
            </a:extLst>
          </p:cNvPr>
          <p:cNvSpPr>
            <a:spLocks/>
          </p:cNvSpPr>
          <p:nvPr/>
        </p:nvSpPr>
        <p:spPr bwMode="auto">
          <a:xfrm>
            <a:off x="5416880" y="4737361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8162910B-219C-4C8F-BDE7-E4E18DCAB45D}"/>
              </a:ext>
            </a:extLst>
          </p:cNvPr>
          <p:cNvSpPr>
            <a:spLocks/>
          </p:cNvSpPr>
          <p:nvPr/>
        </p:nvSpPr>
        <p:spPr bwMode="auto">
          <a:xfrm>
            <a:off x="6941505" y="4790108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3">
            <a:extLst>
              <a:ext uri="{FF2B5EF4-FFF2-40B4-BE49-F238E27FC236}">
                <a16:creationId xmlns:a16="http://schemas.microsoft.com/office/drawing/2014/main" id="{B5CAC836-16BA-4C55-88E2-419A60355AB3}"/>
              </a:ext>
            </a:extLst>
          </p:cNvPr>
          <p:cNvSpPr>
            <a:spLocks/>
          </p:cNvSpPr>
          <p:nvPr/>
        </p:nvSpPr>
        <p:spPr bwMode="auto">
          <a:xfrm>
            <a:off x="3949683" y="4000293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62">
            <a:extLst>
              <a:ext uri="{FF2B5EF4-FFF2-40B4-BE49-F238E27FC236}">
                <a16:creationId xmlns:a16="http://schemas.microsoft.com/office/drawing/2014/main" id="{D7B0F47D-919B-44E1-99AF-91DB1D26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441" y="472029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20" name="Text Box 63">
            <a:extLst>
              <a:ext uri="{FF2B5EF4-FFF2-40B4-BE49-F238E27FC236}">
                <a16:creationId xmlns:a16="http://schemas.microsoft.com/office/drawing/2014/main" id="{78FC5382-E834-416A-9D3A-F2F653D1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744" y="509395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21" name="Text Box 64">
            <a:extLst>
              <a:ext uri="{FF2B5EF4-FFF2-40B4-BE49-F238E27FC236}">
                <a16:creationId xmlns:a16="http://schemas.microsoft.com/office/drawing/2014/main" id="{60B5C18A-123B-4EC1-8F4A-1C25EF9D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616" y="545736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22" name="Text Box 65">
            <a:extLst>
              <a:ext uri="{FF2B5EF4-FFF2-40B4-BE49-F238E27FC236}">
                <a16:creationId xmlns:a16="http://schemas.microsoft.com/office/drawing/2014/main" id="{BBA07165-88A8-404B-B19A-3FC977C1E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19" y="52526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6BC7DC31-C5E7-4E26-A938-C3A1058A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342" y="58566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24" name="Text Box 67">
            <a:extLst>
              <a:ext uri="{FF2B5EF4-FFF2-40B4-BE49-F238E27FC236}">
                <a16:creationId xmlns:a16="http://schemas.microsoft.com/office/drawing/2014/main" id="{FADDFD33-4EB5-4EDA-8813-136F420F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068" y="5124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25" name="Text Box 68">
            <a:extLst>
              <a:ext uri="{FF2B5EF4-FFF2-40B4-BE49-F238E27FC236}">
                <a16:creationId xmlns:a16="http://schemas.microsoft.com/office/drawing/2014/main" id="{62EB5E42-6820-4B97-AA5C-45D1EF85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795" y="55750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F4051062-72E7-4720-B6B8-D71C1B4F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090" y="46588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27" name="Text Box 70">
            <a:extLst>
              <a:ext uri="{FF2B5EF4-FFF2-40B4-BE49-F238E27FC236}">
                <a16:creationId xmlns:a16="http://schemas.microsoft.com/office/drawing/2014/main" id="{808DA158-E87A-4C1B-B5B3-BC1D1DC2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357" y="440295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28" name="Text Box 71">
            <a:extLst>
              <a:ext uri="{FF2B5EF4-FFF2-40B4-BE49-F238E27FC236}">
                <a16:creationId xmlns:a16="http://schemas.microsoft.com/office/drawing/2014/main" id="{1A54BB86-DD0B-4112-A25E-8E62C8EE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198" y="394740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29" name="Group 1507">
            <a:extLst>
              <a:ext uri="{FF2B5EF4-FFF2-40B4-BE49-F238E27FC236}">
                <a16:creationId xmlns:a16="http://schemas.microsoft.com/office/drawing/2014/main" id="{02EA39C0-ABAE-49F8-91D5-D4C8044D5C34}"/>
              </a:ext>
            </a:extLst>
          </p:cNvPr>
          <p:cNvGrpSpPr>
            <a:grpSpLocks/>
          </p:cNvGrpSpPr>
          <p:nvPr/>
        </p:nvGrpSpPr>
        <p:grpSpPr bwMode="auto">
          <a:xfrm>
            <a:off x="8760427" y="4968241"/>
            <a:ext cx="427480" cy="711995"/>
            <a:chOff x="4140" y="429"/>
            <a:chExt cx="1425" cy="2396"/>
          </a:xfrm>
        </p:grpSpPr>
        <p:sp>
          <p:nvSpPr>
            <p:cNvPr id="30" name="Freeform 1508">
              <a:extLst>
                <a:ext uri="{FF2B5EF4-FFF2-40B4-BE49-F238E27FC236}">
                  <a16:creationId xmlns:a16="http://schemas.microsoft.com/office/drawing/2014/main" id="{56852A82-A839-416D-AB5F-19D58D1C1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509">
              <a:extLst>
                <a:ext uri="{FF2B5EF4-FFF2-40B4-BE49-F238E27FC236}">
                  <a16:creationId xmlns:a16="http://schemas.microsoft.com/office/drawing/2014/main" id="{0485256A-C496-4FE4-AF63-83016853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510">
              <a:extLst>
                <a:ext uri="{FF2B5EF4-FFF2-40B4-BE49-F238E27FC236}">
                  <a16:creationId xmlns:a16="http://schemas.microsoft.com/office/drawing/2014/main" id="{D0512ADD-8A6A-4B0C-A093-EC71C6E86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11">
              <a:extLst>
                <a:ext uri="{FF2B5EF4-FFF2-40B4-BE49-F238E27FC236}">
                  <a16:creationId xmlns:a16="http://schemas.microsoft.com/office/drawing/2014/main" id="{34EAB698-5275-48A7-A586-FC1B6A059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1512">
              <a:extLst>
                <a:ext uri="{FF2B5EF4-FFF2-40B4-BE49-F238E27FC236}">
                  <a16:creationId xmlns:a16="http://schemas.microsoft.com/office/drawing/2014/main" id="{A7FFA3AA-856A-4B53-AE65-A5B629C46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1513">
              <a:extLst>
                <a:ext uri="{FF2B5EF4-FFF2-40B4-BE49-F238E27FC236}">
                  <a16:creationId xmlns:a16="http://schemas.microsoft.com/office/drawing/2014/main" id="{9EC7F755-A37D-41C9-B1AE-6D0842FDD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1514">
                <a:extLst>
                  <a:ext uri="{FF2B5EF4-FFF2-40B4-BE49-F238E27FC236}">
                    <a16:creationId xmlns:a16="http://schemas.microsoft.com/office/drawing/2014/main" id="{37822C59-63AF-4A3E-9431-C5DFB4AE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1515">
                <a:extLst>
                  <a:ext uri="{FF2B5EF4-FFF2-40B4-BE49-F238E27FC236}">
                    <a16:creationId xmlns:a16="http://schemas.microsoft.com/office/drawing/2014/main" id="{DFE33D7E-0708-408A-9BFE-08FB745A8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1516">
              <a:extLst>
                <a:ext uri="{FF2B5EF4-FFF2-40B4-BE49-F238E27FC236}">
                  <a16:creationId xmlns:a16="http://schemas.microsoft.com/office/drawing/2014/main" id="{A6E427EC-D9E7-41A4-9D1E-0A4FAF6D1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517">
              <a:extLst>
                <a:ext uri="{FF2B5EF4-FFF2-40B4-BE49-F238E27FC236}">
                  <a16:creationId xmlns:a16="http://schemas.microsoft.com/office/drawing/2014/main" id="{64B0F21E-0924-4EF9-B60A-6F0D43385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1518">
                <a:extLst>
                  <a:ext uri="{FF2B5EF4-FFF2-40B4-BE49-F238E27FC236}">
                    <a16:creationId xmlns:a16="http://schemas.microsoft.com/office/drawing/2014/main" id="{E7E62C1D-CA80-4A51-AE31-EE2025E72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1519">
                <a:extLst>
                  <a:ext uri="{FF2B5EF4-FFF2-40B4-BE49-F238E27FC236}">
                    <a16:creationId xmlns:a16="http://schemas.microsoft.com/office/drawing/2014/main" id="{A949AB0D-43F5-4137-A029-2D30CE6BE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Rectangle 1520">
              <a:extLst>
                <a:ext uri="{FF2B5EF4-FFF2-40B4-BE49-F238E27FC236}">
                  <a16:creationId xmlns:a16="http://schemas.microsoft.com/office/drawing/2014/main" id="{B7754D7D-6964-4B3B-BE7F-4554FF74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21">
              <a:extLst>
                <a:ext uri="{FF2B5EF4-FFF2-40B4-BE49-F238E27FC236}">
                  <a16:creationId xmlns:a16="http://schemas.microsoft.com/office/drawing/2014/main" id="{89AACA58-996C-4EC7-8A2F-BF6CC99C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1522">
              <a:extLst>
                <a:ext uri="{FF2B5EF4-FFF2-40B4-BE49-F238E27FC236}">
                  <a16:creationId xmlns:a16="http://schemas.microsoft.com/office/drawing/2014/main" id="{FA99E27A-A2B9-4187-A213-489EBC461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1523">
                <a:extLst>
                  <a:ext uri="{FF2B5EF4-FFF2-40B4-BE49-F238E27FC236}">
                    <a16:creationId xmlns:a16="http://schemas.microsoft.com/office/drawing/2014/main" id="{9C731BC1-628E-4576-8F23-DF4BD8E10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1524">
                <a:extLst>
                  <a:ext uri="{FF2B5EF4-FFF2-40B4-BE49-F238E27FC236}">
                    <a16:creationId xmlns:a16="http://schemas.microsoft.com/office/drawing/2014/main" id="{213C57ED-06E1-467D-8495-A42C7632C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Freeform 1525">
              <a:extLst>
                <a:ext uri="{FF2B5EF4-FFF2-40B4-BE49-F238E27FC236}">
                  <a16:creationId xmlns:a16="http://schemas.microsoft.com/office/drawing/2014/main" id="{52E3B058-6568-4064-B570-1A070C44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526">
              <a:extLst>
                <a:ext uri="{FF2B5EF4-FFF2-40B4-BE49-F238E27FC236}">
                  <a16:creationId xmlns:a16="http://schemas.microsoft.com/office/drawing/2014/main" id="{FA437255-A626-4D5D-BA74-8849ECBC6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1527">
                <a:extLst>
                  <a:ext uri="{FF2B5EF4-FFF2-40B4-BE49-F238E27FC236}">
                    <a16:creationId xmlns:a16="http://schemas.microsoft.com/office/drawing/2014/main" id="{EA361549-CC94-4477-9A68-E1B038C83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528">
                <a:extLst>
                  <a:ext uri="{FF2B5EF4-FFF2-40B4-BE49-F238E27FC236}">
                    <a16:creationId xmlns:a16="http://schemas.microsoft.com/office/drawing/2014/main" id="{5D689616-2E17-4F12-809C-522268E8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1529">
              <a:extLst>
                <a:ext uri="{FF2B5EF4-FFF2-40B4-BE49-F238E27FC236}">
                  <a16:creationId xmlns:a16="http://schemas.microsoft.com/office/drawing/2014/main" id="{076D1D0A-D445-4C6C-8527-422DCB1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530">
              <a:extLst>
                <a:ext uri="{FF2B5EF4-FFF2-40B4-BE49-F238E27FC236}">
                  <a16:creationId xmlns:a16="http://schemas.microsoft.com/office/drawing/2014/main" id="{2D3C64F7-0964-429B-86F3-3D559871A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531">
              <a:extLst>
                <a:ext uri="{FF2B5EF4-FFF2-40B4-BE49-F238E27FC236}">
                  <a16:creationId xmlns:a16="http://schemas.microsoft.com/office/drawing/2014/main" id="{471011EA-D843-4CA4-82B8-1846FF81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32">
              <a:extLst>
                <a:ext uri="{FF2B5EF4-FFF2-40B4-BE49-F238E27FC236}">
                  <a16:creationId xmlns:a16="http://schemas.microsoft.com/office/drawing/2014/main" id="{2EE745AB-BCC7-414F-AC9A-D5F09802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533">
              <a:extLst>
                <a:ext uri="{FF2B5EF4-FFF2-40B4-BE49-F238E27FC236}">
                  <a16:creationId xmlns:a16="http://schemas.microsoft.com/office/drawing/2014/main" id="{A3222345-5A00-4507-BC60-00662A67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534">
              <a:extLst>
                <a:ext uri="{FF2B5EF4-FFF2-40B4-BE49-F238E27FC236}">
                  <a16:creationId xmlns:a16="http://schemas.microsoft.com/office/drawing/2014/main" id="{B7C83063-C3F7-4B1C-A311-23001FB9D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535">
              <a:extLst>
                <a:ext uri="{FF2B5EF4-FFF2-40B4-BE49-F238E27FC236}">
                  <a16:creationId xmlns:a16="http://schemas.microsoft.com/office/drawing/2014/main" id="{3ADFA8A0-E2B4-4C62-A7C5-03B86010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536">
              <a:extLst>
                <a:ext uri="{FF2B5EF4-FFF2-40B4-BE49-F238E27FC236}">
                  <a16:creationId xmlns:a16="http://schemas.microsoft.com/office/drawing/2014/main" id="{7CAA56AA-6B71-4EE8-A124-AC812B74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537">
              <a:extLst>
                <a:ext uri="{FF2B5EF4-FFF2-40B4-BE49-F238E27FC236}">
                  <a16:creationId xmlns:a16="http://schemas.microsoft.com/office/drawing/2014/main" id="{37D9E434-B672-4C98-A76C-C21129FB0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" name="Oval 1538">
              <a:extLst>
                <a:ext uri="{FF2B5EF4-FFF2-40B4-BE49-F238E27FC236}">
                  <a16:creationId xmlns:a16="http://schemas.microsoft.com/office/drawing/2014/main" id="{3E41BEBD-BB6C-42FA-BB30-C90BBEBC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539">
              <a:extLst>
                <a:ext uri="{FF2B5EF4-FFF2-40B4-BE49-F238E27FC236}">
                  <a16:creationId xmlns:a16="http://schemas.microsoft.com/office/drawing/2014/main" id="{F01D8DCB-5EDD-4459-BC2A-384B3582E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2" name="Straight Connector 9">
            <a:extLst>
              <a:ext uri="{FF2B5EF4-FFF2-40B4-BE49-F238E27FC236}">
                <a16:creationId xmlns:a16="http://schemas.microsoft.com/office/drawing/2014/main" id="{78FF2C9D-1CBC-4DE9-A2DD-D75E0F940B38}"/>
              </a:ext>
            </a:extLst>
          </p:cNvPr>
          <p:cNvCxnSpPr/>
          <p:nvPr/>
        </p:nvCxnSpPr>
        <p:spPr bwMode="auto">
          <a:xfrm>
            <a:off x="3051657" y="5286322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162">
            <a:extLst>
              <a:ext uri="{FF2B5EF4-FFF2-40B4-BE49-F238E27FC236}">
                <a16:creationId xmlns:a16="http://schemas.microsoft.com/office/drawing/2014/main" id="{7CAF07FD-083F-4459-BD63-C52F05591130}"/>
              </a:ext>
            </a:extLst>
          </p:cNvPr>
          <p:cNvCxnSpPr/>
          <p:nvPr/>
        </p:nvCxnSpPr>
        <p:spPr bwMode="auto">
          <a:xfrm>
            <a:off x="8264519" y="5321491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155">
            <a:extLst>
              <a:ext uri="{FF2B5EF4-FFF2-40B4-BE49-F238E27FC236}">
                <a16:creationId xmlns:a16="http://schemas.microsoft.com/office/drawing/2014/main" id="{12453C76-E398-4B93-A4DA-D672EEA09AD6}"/>
              </a:ext>
            </a:extLst>
          </p:cNvPr>
          <p:cNvGrpSpPr/>
          <p:nvPr/>
        </p:nvGrpSpPr>
        <p:grpSpPr>
          <a:xfrm>
            <a:off x="4783878" y="4524579"/>
            <a:ext cx="687402" cy="480963"/>
            <a:chOff x="1736090" y="2893762"/>
            <a:chExt cx="565150" cy="347726"/>
          </a:xfrm>
        </p:grpSpPr>
        <p:grpSp>
          <p:nvGrpSpPr>
            <p:cNvPr id="65" name="Group 327">
              <a:extLst>
                <a:ext uri="{FF2B5EF4-FFF2-40B4-BE49-F238E27FC236}">
                  <a16:creationId xmlns:a16="http://schemas.microsoft.com/office/drawing/2014/main" id="{AC1D2772-041F-44F6-8365-A2A135D82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69" name="Oval 160">
                <a:extLst>
                  <a:ext uri="{FF2B5EF4-FFF2-40B4-BE49-F238E27FC236}">
                    <a16:creationId xmlns:a16="http://schemas.microsoft.com/office/drawing/2014/main" id="{51E998B2-5235-442D-A006-C0F73719B7B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" name="Rectangle 161">
                <a:extLst>
                  <a:ext uri="{FF2B5EF4-FFF2-40B4-BE49-F238E27FC236}">
                    <a16:creationId xmlns:a16="http://schemas.microsoft.com/office/drawing/2014/main" id="{91F2FB17-B6A5-477A-9CAC-1650A1B9AF9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" name="Oval 163">
                <a:extLst>
                  <a:ext uri="{FF2B5EF4-FFF2-40B4-BE49-F238E27FC236}">
                    <a16:creationId xmlns:a16="http://schemas.microsoft.com/office/drawing/2014/main" id="{7F9A3092-A4CF-48D4-BC5C-B949875913B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2" name="Freeform 164">
                <a:extLst>
                  <a:ext uri="{FF2B5EF4-FFF2-40B4-BE49-F238E27FC236}">
                    <a16:creationId xmlns:a16="http://schemas.microsoft.com/office/drawing/2014/main" id="{3D69105B-DE8B-480E-97DE-CAF298E9432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Freeform 165">
                <a:extLst>
                  <a:ext uri="{FF2B5EF4-FFF2-40B4-BE49-F238E27FC236}">
                    <a16:creationId xmlns:a16="http://schemas.microsoft.com/office/drawing/2014/main" id="{770CC5C4-6317-44A8-B6E8-3C689E475B89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Freeform 166">
                <a:extLst>
                  <a:ext uri="{FF2B5EF4-FFF2-40B4-BE49-F238E27FC236}">
                    <a16:creationId xmlns:a16="http://schemas.microsoft.com/office/drawing/2014/main" id="{FE138E97-0C71-4280-9AC9-948189A05EC5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Freeform 167">
                <a:extLst>
                  <a:ext uri="{FF2B5EF4-FFF2-40B4-BE49-F238E27FC236}">
                    <a16:creationId xmlns:a16="http://schemas.microsoft.com/office/drawing/2014/main" id="{44D2A3E2-F631-40EF-8433-AAE4F2C73FCD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6" name="Straight Connector 168">
                <a:extLst>
                  <a:ext uri="{FF2B5EF4-FFF2-40B4-BE49-F238E27FC236}">
                    <a16:creationId xmlns:a16="http://schemas.microsoft.com/office/drawing/2014/main" id="{986234A5-52FF-4D10-BFAC-A5EC51FE3E43}"/>
                  </a:ext>
                </a:extLst>
              </p:cNvPr>
              <p:cNvCxnSpPr>
                <a:endCxn id="7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169">
                <a:extLst>
                  <a:ext uri="{FF2B5EF4-FFF2-40B4-BE49-F238E27FC236}">
                    <a16:creationId xmlns:a16="http://schemas.microsoft.com/office/drawing/2014/main" id="{67F39ECA-BF86-48BE-AB01-E7EB340FFA7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157">
              <a:extLst>
                <a:ext uri="{FF2B5EF4-FFF2-40B4-BE49-F238E27FC236}">
                  <a16:creationId xmlns:a16="http://schemas.microsoft.com/office/drawing/2014/main" id="{29790F22-0870-49C2-9B23-114B6620A845}"/>
                </a:ext>
              </a:extLst>
            </p:cNvPr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67" name="Oval 158">
                <a:extLst>
                  <a:ext uri="{FF2B5EF4-FFF2-40B4-BE49-F238E27FC236}">
                    <a16:creationId xmlns:a16="http://schemas.microsoft.com/office/drawing/2014/main" id="{51E21583-5193-4250-803D-E7320D893D7F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159">
                <a:extLst>
                  <a:ext uri="{FF2B5EF4-FFF2-40B4-BE49-F238E27FC236}">
                    <a16:creationId xmlns:a16="http://schemas.microsoft.com/office/drawing/2014/main" id="{5E5E8F51-D77E-4D28-B419-8BF343E98E17}"/>
                  </a:ext>
                </a:extLst>
              </p:cNvPr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78" name="Group 172">
            <a:extLst>
              <a:ext uri="{FF2B5EF4-FFF2-40B4-BE49-F238E27FC236}">
                <a16:creationId xmlns:a16="http://schemas.microsoft.com/office/drawing/2014/main" id="{E101C630-AB99-420E-A6D6-E2386AD8E2DD}"/>
              </a:ext>
            </a:extLst>
          </p:cNvPr>
          <p:cNvGrpSpPr/>
          <p:nvPr/>
        </p:nvGrpSpPr>
        <p:grpSpPr>
          <a:xfrm>
            <a:off x="6258063" y="4521467"/>
            <a:ext cx="687402" cy="480963"/>
            <a:chOff x="1736090" y="2893762"/>
            <a:chExt cx="565150" cy="347726"/>
          </a:xfrm>
        </p:grpSpPr>
        <p:grpSp>
          <p:nvGrpSpPr>
            <p:cNvPr id="79" name="Group 327">
              <a:extLst>
                <a:ext uri="{FF2B5EF4-FFF2-40B4-BE49-F238E27FC236}">
                  <a16:creationId xmlns:a16="http://schemas.microsoft.com/office/drawing/2014/main" id="{9B3E16EA-F15C-41CF-93CE-4489444A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83" name="Oval 177">
                <a:extLst>
                  <a:ext uri="{FF2B5EF4-FFF2-40B4-BE49-F238E27FC236}">
                    <a16:creationId xmlns:a16="http://schemas.microsoft.com/office/drawing/2014/main" id="{9877ECFB-78CA-489F-8B3E-E1C845BD8CF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178">
                <a:extLst>
                  <a:ext uri="{FF2B5EF4-FFF2-40B4-BE49-F238E27FC236}">
                    <a16:creationId xmlns:a16="http://schemas.microsoft.com/office/drawing/2014/main" id="{5191396C-27EA-479B-BB35-2441027B26E5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179">
                <a:extLst>
                  <a:ext uri="{FF2B5EF4-FFF2-40B4-BE49-F238E27FC236}">
                    <a16:creationId xmlns:a16="http://schemas.microsoft.com/office/drawing/2014/main" id="{C3C2F7E7-2441-4C8D-A795-F87BDC36B64C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180">
                <a:extLst>
                  <a:ext uri="{FF2B5EF4-FFF2-40B4-BE49-F238E27FC236}">
                    <a16:creationId xmlns:a16="http://schemas.microsoft.com/office/drawing/2014/main" id="{2802D3AE-02D1-40C3-813D-358BEC04E71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181">
                <a:extLst>
                  <a:ext uri="{FF2B5EF4-FFF2-40B4-BE49-F238E27FC236}">
                    <a16:creationId xmlns:a16="http://schemas.microsoft.com/office/drawing/2014/main" id="{4F80151F-D9E3-4B92-AE49-7A7E762BC23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182">
                <a:extLst>
                  <a:ext uri="{FF2B5EF4-FFF2-40B4-BE49-F238E27FC236}">
                    <a16:creationId xmlns:a16="http://schemas.microsoft.com/office/drawing/2014/main" id="{960C50B7-66A8-4D49-B997-CD89A25C219A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183">
                <a:extLst>
                  <a:ext uri="{FF2B5EF4-FFF2-40B4-BE49-F238E27FC236}">
                    <a16:creationId xmlns:a16="http://schemas.microsoft.com/office/drawing/2014/main" id="{B99F1B26-CBAF-4771-9E51-4325A5AC908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184">
                <a:extLst>
                  <a:ext uri="{FF2B5EF4-FFF2-40B4-BE49-F238E27FC236}">
                    <a16:creationId xmlns:a16="http://schemas.microsoft.com/office/drawing/2014/main" id="{3BA84EFD-BF6B-439C-A8F5-F9BB704B18FC}"/>
                  </a:ext>
                </a:extLst>
              </p:cNvPr>
              <p:cNvCxnSpPr>
                <a:endCxn id="8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85">
                <a:extLst>
                  <a:ext uri="{FF2B5EF4-FFF2-40B4-BE49-F238E27FC236}">
                    <a16:creationId xmlns:a16="http://schemas.microsoft.com/office/drawing/2014/main" id="{489339A6-220E-4C9C-A25C-FCF43FE3EAB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174">
              <a:extLst>
                <a:ext uri="{FF2B5EF4-FFF2-40B4-BE49-F238E27FC236}">
                  <a16:creationId xmlns:a16="http://schemas.microsoft.com/office/drawing/2014/main" id="{AF950388-2978-4CEB-8BB0-ED730CDEF5C5}"/>
                </a:ext>
              </a:extLst>
            </p:cNvPr>
            <p:cNvGrpSpPr/>
            <p:nvPr/>
          </p:nvGrpSpPr>
          <p:grpSpPr>
            <a:xfrm>
              <a:off x="1844715" y="2907714"/>
              <a:ext cx="361531" cy="333774"/>
              <a:chOff x="741398" y="1743005"/>
              <a:chExt cx="361531" cy="333774"/>
            </a:xfrm>
          </p:grpSpPr>
          <p:sp>
            <p:nvSpPr>
              <p:cNvPr id="81" name="Oval 175">
                <a:extLst>
                  <a:ext uri="{FF2B5EF4-FFF2-40B4-BE49-F238E27FC236}">
                    <a16:creationId xmlns:a16="http://schemas.microsoft.com/office/drawing/2014/main" id="{4C4B5450-6250-4F96-AD77-B8C275307004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176">
                <a:extLst>
                  <a:ext uri="{FF2B5EF4-FFF2-40B4-BE49-F238E27FC236}">
                    <a16:creationId xmlns:a16="http://schemas.microsoft.com/office/drawing/2014/main" id="{EE6F9150-AB5D-483D-939D-EAD7120EC217}"/>
                  </a:ext>
                </a:extLst>
              </p:cNvPr>
              <p:cNvSpPr txBox="1"/>
              <p:nvPr/>
            </p:nvSpPr>
            <p:spPr>
              <a:xfrm>
                <a:off x="767915" y="1743005"/>
                <a:ext cx="335014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92" name="Group 186">
            <a:extLst>
              <a:ext uri="{FF2B5EF4-FFF2-40B4-BE49-F238E27FC236}">
                <a16:creationId xmlns:a16="http://schemas.microsoft.com/office/drawing/2014/main" id="{7D35E699-3930-48A5-8137-D7F3564E21D7}"/>
              </a:ext>
            </a:extLst>
          </p:cNvPr>
          <p:cNvGrpSpPr/>
          <p:nvPr/>
        </p:nvGrpSpPr>
        <p:grpSpPr>
          <a:xfrm>
            <a:off x="3575611" y="5059284"/>
            <a:ext cx="687402" cy="480963"/>
            <a:chOff x="1736090" y="2893762"/>
            <a:chExt cx="565150" cy="347726"/>
          </a:xfrm>
        </p:grpSpPr>
        <p:grpSp>
          <p:nvGrpSpPr>
            <p:cNvPr id="93" name="Group 327">
              <a:extLst>
                <a:ext uri="{FF2B5EF4-FFF2-40B4-BE49-F238E27FC236}">
                  <a16:creationId xmlns:a16="http://schemas.microsoft.com/office/drawing/2014/main" id="{EA336ED1-406D-4718-859C-B376B29F6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7" name="Oval 191">
                <a:extLst>
                  <a:ext uri="{FF2B5EF4-FFF2-40B4-BE49-F238E27FC236}">
                    <a16:creationId xmlns:a16="http://schemas.microsoft.com/office/drawing/2014/main" id="{681B21B3-C08D-4FCE-AAB6-4B428BBF1B9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8" name="Rectangle 192">
                <a:extLst>
                  <a:ext uri="{FF2B5EF4-FFF2-40B4-BE49-F238E27FC236}">
                    <a16:creationId xmlns:a16="http://schemas.microsoft.com/office/drawing/2014/main" id="{35694EDB-2550-4C7E-BD24-1821EA18F25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193">
                <a:extLst>
                  <a:ext uri="{FF2B5EF4-FFF2-40B4-BE49-F238E27FC236}">
                    <a16:creationId xmlns:a16="http://schemas.microsoft.com/office/drawing/2014/main" id="{BD4E2B1A-E46C-42C1-8D2E-201AEA9200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0" name="Freeform 194">
                <a:extLst>
                  <a:ext uri="{FF2B5EF4-FFF2-40B4-BE49-F238E27FC236}">
                    <a16:creationId xmlns:a16="http://schemas.microsoft.com/office/drawing/2014/main" id="{1D22F7F2-62FF-43CA-A6B2-0790284D3172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Freeform 195">
                <a:extLst>
                  <a:ext uri="{FF2B5EF4-FFF2-40B4-BE49-F238E27FC236}">
                    <a16:creationId xmlns:a16="http://schemas.microsoft.com/office/drawing/2014/main" id="{25B23110-B8FB-4ED2-9B68-6BDB4EF981A5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Freeform 196">
                <a:extLst>
                  <a:ext uri="{FF2B5EF4-FFF2-40B4-BE49-F238E27FC236}">
                    <a16:creationId xmlns:a16="http://schemas.microsoft.com/office/drawing/2014/main" id="{E5CF8ACD-1F35-474F-8AC3-CA9D523E24CE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Freeform 197">
                <a:extLst>
                  <a:ext uri="{FF2B5EF4-FFF2-40B4-BE49-F238E27FC236}">
                    <a16:creationId xmlns:a16="http://schemas.microsoft.com/office/drawing/2014/main" id="{C499BEE1-1AFC-4068-94B1-5D2673E3E32A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4" name="Straight Connector 198">
                <a:extLst>
                  <a:ext uri="{FF2B5EF4-FFF2-40B4-BE49-F238E27FC236}">
                    <a16:creationId xmlns:a16="http://schemas.microsoft.com/office/drawing/2014/main" id="{454B3A4D-6CF0-4C17-B6EE-E73CFC0EE6E8}"/>
                  </a:ext>
                </a:extLst>
              </p:cNvPr>
              <p:cNvCxnSpPr>
                <a:endCxn id="9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99">
                <a:extLst>
                  <a:ext uri="{FF2B5EF4-FFF2-40B4-BE49-F238E27FC236}">
                    <a16:creationId xmlns:a16="http://schemas.microsoft.com/office/drawing/2014/main" id="{B898D261-0172-4EEB-907F-481DC257D48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188">
              <a:extLst>
                <a:ext uri="{FF2B5EF4-FFF2-40B4-BE49-F238E27FC236}">
                  <a16:creationId xmlns:a16="http://schemas.microsoft.com/office/drawing/2014/main" id="{8F9BFB7F-B29A-4F5C-A2CD-B0750751E1FD}"/>
                </a:ext>
              </a:extLst>
            </p:cNvPr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95" name="Oval 189">
                <a:extLst>
                  <a:ext uri="{FF2B5EF4-FFF2-40B4-BE49-F238E27FC236}">
                    <a16:creationId xmlns:a16="http://schemas.microsoft.com/office/drawing/2014/main" id="{F4ECB064-465A-437B-9925-FA1A8AA71651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190">
                <a:extLst>
                  <a:ext uri="{FF2B5EF4-FFF2-40B4-BE49-F238E27FC236}">
                    <a16:creationId xmlns:a16="http://schemas.microsoft.com/office/drawing/2014/main" id="{9A104A9B-C0E0-4EB3-9A18-01DBF345F47D}"/>
                  </a:ext>
                </a:extLst>
              </p:cNvPr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06" name="Group 200">
            <a:extLst>
              <a:ext uri="{FF2B5EF4-FFF2-40B4-BE49-F238E27FC236}">
                <a16:creationId xmlns:a16="http://schemas.microsoft.com/office/drawing/2014/main" id="{F857D668-E9A4-44DC-813B-9362775F4477}"/>
              </a:ext>
            </a:extLst>
          </p:cNvPr>
          <p:cNvGrpSpPr/>
          <p:nvPr/>
        </p:nvGrpSpPr>
        <p:grpSpPr>
          <a:xfrm>
            <a:off x="7654505" y="5120968"/>
            <a:ext cx="687402" cy="480963"/>
            <a:chOff x="1736090" y="2893762"/>
            <a:chExt cx="565150" cy="347726"/>
          </a:xfrm>
        </p:grpSpPr>
        <p:grpSp>
          <p:nvGrpSpPr>
            <p:cNvPr id="107" name="Group 327">
              <a:extLst>
                <a:ext uri="{FF2B5EF4-FFF2-40B4-BE49-F238E27FC236}">
                  <a16:creationId xmlns:a16="http://schemas.microsoft.com/office/drawing/2014/main" id="{16580AD7-EF00-48F7-A7D1-9A646F67E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11" name="Oval 205">
                <a:extLst>
                  <a:ext uri="{FF2B5EF4-FFF2-40B4-BE49-F238E27FC236}">
                    <a16:creationId xmlns:a16="http://schemas.microsoft.com/office/drawing/2014/main" id="{36765FBE-67B2-40A4-B239-379CA6B4731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2" name="Rectangle 206">
                <a:extLst>
                  <a:ext uri="{FF2B5EF4-FFF2-40B4-BE49-F238E27FC236}">
                    <a16:creationId xmlns:a16="http://schemas.microsoft.com/office/drawing/2014/main" id="{87B0AF7E-57B8-49CC-90B9-C59B4F885652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Oval 207">
                <a:extLst>
                  <a:ext uri="{FF2B5EF4-FFF2-40B4-BE49-F238E27FC236}">
                    <a16:creationId xmlns:a16="http://schemas.microsoft.com/office/drawing/2014/main" id="{CA6E9114-EBD6-462B-A815-0463A47B6976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4" name="Freeform 208">
                <a:extLst>
                  <a:ext uri="{FF2B5EF4-FFF2-40B4-BE49-F238E27FC236}">
                    <a16:creationId xmlns:a16="http://schemas.microsoft.com/office/drawing/2014/main" id="{63CAA5DB-F5A9-44E1-AD0E-5C65D86DDF3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209">
                <a:extLst>
                  <a:ext uri="{FF2B5EF4-FFF2-40B4-BE49-F238E27FC236}">
                    <a16:creationId xmlns:a16="http://schemas.microsoft.com/office/drawing/2014/main" id="{9F39DCF0-9887-4066-A106-3ED12E760E49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210">
                <a:extLst>
                  <a:ext uri="{FF2B5EF4-FFF2-40B4-BE49-F238E27FC236}">
                    <a16:creationId xmlns:a16="http://schemas.microsoft.com/office/drawing/2014/main" id="{8EFC47BF-E4C7-4EB2-B048-28E07D78C64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Freeform 211">
                <a:extLst>
                  <a:ext uri="{FF2B5EF4-FFF2-40B4-BE49-F238E27FC236}">
                    <a16:creationId xmlns:a16="http://schemas.microsoft.com/office/drawing/2014/main" id="{DB09C5B7-CEDF-47EC-A469-C84762FEA140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8" name="Straight Connector 212">
                <a:extLst>
                  <a:ext uri="{FF2B5EF4-FFF2-40B4-BE49-F238E27FC236}">
                    <a16:creationId xmlns:a16="http://schemas.microsoft.com/office/drawing/2014/main" id="{7F4C162E-98F9-4351-824C-2A02D164D89F}"/>
                  </a:ext>
                </a:extLst>
              </p:cNvPr>
              <p:cNvCxnSpPr>
                <a:endCxn id="113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213">
                <a:extLst>
                  <a:ext uri="{FF2B5EF4-FFF2-40B4-BE49-F238E27FC236}">
                    <a16:creationId xmlns:a16="http://schemas.microsoft.com/office/drawing/2014/main" id="{00B700C5-3898-42E7-828F-C772C3CEA575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202">
              <a:extLst>
                <a:ext uri="{FF2B5EF4-FFF2-40B4-BE49-F238E27FC236}">
                  <a16:creationId xmlns:a16="http://schemas.microsoft.com/office/drawing/2014/main" id="{EA4772AB-D7CC-4AB2-BA7F-45E7519712DF}"/>
                </a:ext>
              </a:extLst>
            </p:cNvPr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09" name="Oval 203">
                <a:extLst>
                  <a:ext uri="{FF2B5EF4-FFF2-40B4-BE49-F238E27FC236}">
                    <a16:creationId xmlns:a16="http://schemas.microsoft.com/office/drawing/2014/main" id="{AA58E25E-8AB8-41CA-8560-631CB10A4470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204">
                <a:extLst>
                  <a:ext uri="{FF2B5EF4-FFF2-40B4-BE49-F238E27FC236}">
                    <a16:creationId xmlns:a16="http://schemas.microsoft.com/office/drawing/2014/main" id="{1945DD8D-831F-42B5-A5EA-88E56437E3E4}"/>
                  </a:ext>
                </a:extLst>
              </p:cNvPr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120" name="Group 214">
            <a:extLst>
              <a:ext uri="{FF2B5EF4-FFF2-40B4-BE49-F238E27FC236}">
                <a16:creationId xmlns:a16="http://schemas.microsoft.com/office/drawing/2014/main" id="{FAFF96FD-53E7-4049-A87E-B1B705706322}"/>
              </a:ext>
            </a:extLst>
          </p:cNvPr>
          <p:cNvGrpSpPr/>
          <p:nvPr/>
        </p:nvGrpSpPr>
        <p:grpSpPr>
          <a:xfrm>
            <a:off x="6297214" y="5694550"/>
            <a:ext cx="687402" cy="480963"/>
            <a:chOff x="1736090" y="2893762"/>
            <a:chExt cx="565150" cy="347726"/>
          </a:xfrm>
        </p:grpSpPr>
        <p:grpSp>
          <p:nvGrpSpPr>
            <p:cNvPr id="121" name="Group 327">
              <a:extLst>
                <a:ext uri="{FF2B5EF4-FFF2-40B4-BE49-F238E27FC236}">
                  <a16:creationId xmlns:a16="http://schemas.microsoft.com/office/drawing/2014/main" id="{C951565A-1B97-4902-9BA5-B3F78E7D9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25" name="Oval 219">
                <a:extLst>
                  <a:ext uri="{FF2B5EF4-FFF2-40B4-BE49-F238E27FC236}">
                    <a16:creationId xmlns:a16="http://schemas.microsoft.com/office/drawing/2014/main" id="{5F4EAAA7-AF62-4350-98D0-DB48421F842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6" name="Rectangle 220">
                <a:extLst>
                  <a:ext uri="{FF2B5EF4-FFF2-40B4-BE49-F238E27FC236}">
                    <a16:creationId xmlns:a16="http://schemas.microsoft.com/office/drawing/2014/main" id="{0636432F-00CD-45F0-B650-E4135F72938C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Oval 221">
                <a:extLst>
                  <a:ext uri="{FF2B5EF4-FFF2-40B4-BE49-F238E27FC236}">
                    <a16:creationId xmlns:a16="http://schemas.microsoft.com/office/drawing/2014/main" id="{79A72359-2A35-4256-BC56-0247466BA88E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8" name="Freeform 222">
                <a:extLst>
                  <a:ext uri="{FF2B5EF4-FFF2-40B4-BE49-F238E27FC236}">
                    <a16:creationId xmlns:a16="http://schemas.microsoft.com/office/drawing/2014/main" id="{CDD47185-C124-4510-B571-5D42474717F2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Freeform 223">
                <a:extLst>
                  <a:ext uri="{FF2B5EF4-FFF2-40B4-BE49-F238E27FC236}">
                    <a16:creationId xmlns:a16="http://schemas.microsoft.com/office/drawing/2014/main" id="{9186C472-1EAE-40FE-8675-50642FEB4355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Freeform 224">
                <a:extLst>
                  <a:ext uri="{FF2B5EF4-FFF2-40B4-BE49-F238E27FC236}">
                    <a16:creationId xmlns:a16="http://schemas.microsoft.com/office/drawing/2014/main" id="{83CB2AC4-E209-42C6-8A68-119A8B236C3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Freeform 225">
                <a:extLst>
                  <a:ext uri="{FF2B5EF4-FFF2-40B4-BE49-F238E27FC236}">
                    <a16:creationId xmlns:a16="http://schemas.microsoft.com/office/drawing/2014/main" id="{A04FD4C2-2121-4CD3-A32E-4490A3D51F7B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2" name="Straight Connector 226">
                <a:extLst>
                  <a:ext uri="{FF2B5EF4-FFF2-40B4-BE49-F238E27FC236}">
                    <a16:creationId xmlns:a16="http://schemas.microsoft.com/office/drawing/2014/main" id="{889D8ED1-F30F-469F-9321-6D9ECF196949}"/>
                  </a:ext>
                </a:extLst>
              </p:cNvPr>
              <p:cNvCxnSpPr>
                <a:endCxn id="127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227">
                <a:extLst>
                  <a:ext uri="{FF2B5EF4-FFF2-40B4-BE49-F238E27FC236}">
                    <a16:creationId xmlns:a16="http://schemas.microsoft.com/office/drawing/2014/main" id="{6550C728-98AF-4DA0-9E80-2A5D4711B5A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216">
              <a:extLst>
                <a:ext uri="{FF2B5EF4-FFF2-40B4-BE49-F238E27FC236}">
                  <a16:creationId xmlns:a16="http://schemas.microsoft.com/office/drawing/2014/main" id="{B6EDB87E-DFF0-4690-822B-0CB4C59B694F}"/>
                </a:ext>
              </a:extLst>
            </p:cNvPr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23" name="Oval 217">
                <a:extLst>
                  <a:ext uri="{FF2B5EF4-FFF2-40B4-BE49-F238E27FC236}">
                    <a16:creationId xmlns:a16="http://schemas.microsoft.com/office/drawing/2014/main" id="{C8B356C2-5A88-41D1-BDE8-61E0B69CF534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218">
                <a:extLst>
                  <a:ext uri="{FF2B5EF4-FFF2-40B4-BE49-F238E27FC236}">
                    <a16:creationId xmlns:a16="http://schemas.microsoft.com/office/drawing/2014/main" id="{521F67F0-1025-46A9-A76E-B0ED8B78F477}"/>
                  </a:ext>
                </a:extLst>
              </p:cNvPr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134" name="Group 228">
            <a:extLst>
              <a:ext uri="{FF2B5EF4-FFF2-40B4-BE49-F238E27FC236}">
                <a16:creationId xmlns:a16="http://schemas.microsoft.com/office/drawing/2014/main" id="{F77A9201-4BFF-426F-AA59-9E6513F72E76}"/>
              </a:ext>
            </a:extLst>
          </p:cNvPr>
          <p:cNvGrpSpPr/>
          <p:nvPr/>
        </p:nvGrpSpPr>
        <p:grpSpPr>
          <a:xfrm>
            <a:off x="4706666" y="5678478"/>
            <a:ext cx="687402" cy="480963"/>
            <a:chOff x="1736090" y="2893762"/>
            <a:chExt cx="565150" cy="347726"/>
          </a:xfrm>
        </p:grpSpPr>
        <p:grpSp>
          <p:nvGrpSpPr>
            <p:cNvPr id="135" name="Group 327">
              <a:extLst>
                <a:ext uri="{FF2B5EF4-FFF2-40B4-BE49-F238E27FC236}">
                  <a16:creationId xmlns:a16="http://schemas.microsoft.com/office/drawing/2014/main" id="{823313D6-6A29-4345-AE5E-D394D0CD1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39" name="Oval 233">
                <a:extLst>
                  <a:ext uri="{FF2B5EF4-FFF2-40B4-BE49-F238E27FC236}">
                    <a16:creationId xmlns:a16="http://schemas.microsoft.com/office/drawing/2014/main" id="{4A54B638-F7F0-4FCA-B82C-D7A836929238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234">
                <a:extLst>
                  <a:ext uri="{FF2B5EF4-FFF2-40B4-BE49-F238E27FC236}">
                    <a16:creationId xmlns:a16="http://schemas.microsoft.com/office/drawing/2014/main" id="{E5232A8E-0AEC-4351-B81B-C7636BC3C5F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235">
                <a:extLst>
                  <a:ext uri="{FF2B5EF4-FFF2-40B4-BE49-F238E27FC236}">
                    <a16:creationId xmlns:a16="http://schemas.microsoft.com/office/drawing/2014/main" id="{DC1203C4-7218-4E52-98B9-CCCE7600705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236">
                <a:extLst>
                  <a:ext uri="{FF2B5EF4-FFF2-40B4-BE49-F238E27FC236}">
                    <a16:creationId xmlns:a16="http://schemas.microsoft.com/office/drawing/2014/main" id="{5655CB5F-EA97-4541-8BB3-D41CBF63ED4A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237">
                <a:extLst>
                  <a:ext uri="{FF2B5EF4-FFF2-40B4-BE49-F238E27FC236}">
                    <a16:creationId xmlns:a16="http://schemas.microsoft.com/office/drawing/2014/main" id="{25C25984-12A5-4596-B5AD-07191CF763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238">
                <a:extLst>
                  <a:ext uri="{FF2B5EF4-FFF2-40B4-BE49-F238E27FC236}">
                    <a16:creationId xmlns:a16="http://schemas.microsoft.com/office/drawing/2014/main" id="{083545C9-C379-4C7B-B05B-D9F5DFD76F78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239">
                <a:extLst>
                  <a:ext uri="{FF2B5EF4-FFF2-40B4-BE49-F238E27FC236}">
                    <a16:creationId xmlns:a16="http://schemas.microsoft.com/office/drawing/2014/main" id="{D56950BB-48F2-4C3A-90BB-5FE66B7137EE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240">
                <a:extLst>
                  <a:ext uri="{FF2B5EF4-FFF2-40B4-BE49-F238E27FC236}">
                    <a16:creationId xmlns:a16="http://schemas.microsoft.com/office/drawing/2014/main" id="{04BC960B-E76E-4D0B-81BA-CEFD38DCB05F}"/>
                  </a:ext>
                </a:extLst>
              </p:cNvPr>
              <p:cNvCxnSpPr>
                <a:endCxn id="14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41">
                <a:extLst>
                  <a:ext uri="{FF2B5EF4-FFF2-40B4-BE49-F238E27FC236}">
                    <a16:creationId xmlns:a16="http://schemas.microsoft.com/office/drawing/2014/main" id="{A239C400-249E-4CC8-8B8A-B5DDD615C81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230">
              <a:extLst>
                <a:ext uri="{FF2B5EF4-FFF2-40B4-BE49-F238E27FC236}">
                  <a16:creationId xmlns:a16="http://schemas.microsoft.com/office/drawing/2014/main" id="{65E79641-5DE7-4E41-897A-96D34B61BB96}"/>
                </a:ext>
              </a:extLst>
            </p:cNvPr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37" name="Oval 231">
                <a:extLst>
                  <a:ext uri="{FF2B5EF4-FFF2-40B4-BE49-F238E27FC236}">
                    <a16:creationId xmlns:a16="http://schemas.microsoft.com/office/drawing/2014/main" id="{8CD0871E-F1D6-4026-9EA1-A5974D504DBF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232">
                <a:extLst>
                  <a:ext uri="{FF2B5EF4-FFF2-40B4-BE49-F238E27FC236}">
                    <a16:creationId xmlns:a16="http://schemas.microsoft.com/office/drawing/2014/main" id="{C4615371-7A1F-4D22-A76F-659679B1E1F9}"/>
                  </a:ext>
                </a:extLst>
              </p:cNvPr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DDE6A1DC-2FB8-4D37-85F3-ABD4B529E320}"/>
              </a:ext>
            </a:extLst>
          </p:cNvPr>
          <p:cNvGrpSpPr/>
          <p:nvPr/>
        </p:nvGrpSpPr>
        <p:grpSpPr>
          <a:xfrm>
            <a:off x="4209573" y="5354596"/>
            <a:ext cx="3576286" cy="559307"/>
            <a:chOff x="4294118" y="5318394"/>
            <a:chExt cx="3576286" cy="559307"/>
          </a:xfrm>
        </p:grpSpPr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4FB99E87-516B-4760-9DBF-35C3C03D8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18" y="5396743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80A61070-244D-4A4E-A879-60C423F48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964" y="5831982"/>
              <a:ext cx="1947242" cy="45719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C2A8A947-7942-4709-8F50-3784BDC8D17F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803706" y="5318394"/>
              <a:ext cx="1066698" cy="559096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headEnd/>
              <a:tailEnd type="triangle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0346F24C-9683-488C-B48D-E19DD3A46B22}"/>
              </a:ext>
            </a:extLst>
          </p:cNvPr>
          <p:cNvGrpSpPr/>
          <p:nvPr/>
        </p:nvGrpSpPr>
        <p:grpSpPr>
          <a:xfrm>
            <a:off x="5068849" y="4903121"/>
            <a:ext cx="2707481" cy="798262"/>
            <a:chOff x="5162923" y="5079440"/>
            <a:chExt cx="2707481" cy="798262"/>
          </a:xfrm>
        </p:grpSpPr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25FA23F-F196-4A2E-A283-1FCE04A7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923" y="5079440"/>
              <a:ext cx="45719" cy="764153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chemeClr val="accent3">
                  <a:lumMod val="75000"/>
                </a:schemeClr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99B345DD-CE18-4EDB-8579-4DE293B6C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932" y="5831678"/>
              <a:ext cx="1651273" cy="4602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chemeClr val="accent3">
                  <a:lumMod val="75000"/>
                </a:schemeClr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A23CFA9D-B14B-40E7-A1A6-E8C3348896AA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803706" y="5318394"/>
              <a:ext cx="1066698" cy="559096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chemeClr val="accent3">
                  <a:lumMod val="75000"/>
                </a:schemeClr>
              </a:solidFill>
              <a:headEnd/>
              <a:tailEnd type="triangle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699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D778-8BA0-4F43-9EDD-FA7350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A6A3D-D50B-42FE-B5DD-C7B1E54D5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50B734-09C8-421E-BD15-86EDCEEA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9800041" cy="2924444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ED403AC-A32A-42BE-8E87-0DF937F0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sz="2000" dirty="0">
                <a:latin typeface="楷体_GB2312" pitchFamily="49" charset="-122"/>
              </a:rPr>
              <a:t>现代流量工程通常分为</a:t>
            </a: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个阶段：路径选择 </a:t>
            </a:r>
            <a:r>
              <a:rPr lang="en-US" altLang="zh-CN" sz="2000" dirty="0">
                <a:latin typeface="楷体_GB2312" pitchFamily="49" charset="-122"/>
              </a:rPr>
              <a:t>+ </a:t>
            </a:r>
            <a:r>
              <a:rPr lang="zh-CN" altLang="en-US" sz="2000" dirty="0">
                <a:latin typeface="楷体_GB2312" pitchFamily="49" charset="-122"/>
              </a:rPr>
              <a:t>流量分配</a:t>
            </a:r>
            <a:endParaRPr lang="zh-CN" altLang="en-US" dirty="0">
              <a:latin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1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D778-8BA0-4F43-9EDD-FA7350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流量工程：路径选择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A6A3D-D50B-42FE-B5DD-C7B1E54D5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50B734-09C8-421E-BD15-86EDCEEA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9800041" cy="2924444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ED403AC-A32A-42BE-8E87-0DF937F0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sz="2000" dirty="0">
                <a:latin typeface="楷体_GB2312" pitchFamily="49" charset="-122"/>
              </a:rPr>
              <a:t>现代流量工程通常分为</a:t>
            </a: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个阶段：路径选择 </a:t>
            </a:r>
            <a:r>
              <a:rPr lang="en-US" altLang="zh-CN" sz="2000" dirty="0">
                <a:latin typeface="楷体_GB2312" pitchFamily="49" charset="-122"/>
              </a:rPr>
              <a:t>+ </a:t>
            </a:r>
            <a:r>
              <a:rPr lang="zh-CN" altLang="en-US" sz="2000" dirty="0">
                <a:latin typeface="楷体_GB2312" pitchFamily="49" charset="-122"/>
              </a:rPr>
              <a:t>流量分配</a:t>
            </a:r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</a:rPr>
              <a:t>一阶段路径选择：</a:t>
            </a:r>
            <a:r>
              <a:rPr lang="en-US" altLang="zh-CN" sz="2000" b="1" dirty="0">
                <a:solidFill>
                  <a:srgbClr val="0070C0"/>
                </a:solidFill>
                <a:latin typeface="楷体_GB2312" pitchFamily="49" charset="-122"/>
              </a:rPr>
              <a:t>k-</a:t>
            </a:r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</a:rPr>
              <a:t>最短路，链路互不相交最短路，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Oblivious Routing</a:t>
            </a:r>
            <a:r>
              <a:rPr lang="en-US" altLang="zh-CN" sz="2000" b="1" dirty="0">
                <a:solidFill>
                  <a:srgbClr val="0070C0"/>
                </a:solidFill>
                <a:latin typeface="楷体_GB2312" pitchFamily="49" charset="-122"/>
              </a:rPr>
              <a:t> </a:t>
            </a:r>
            <a:endParaRPr lang="zh-CN" altLang="en-US" b="1" dirty="0">
              <a:solidFill>
                <a:srgbClr val="0070C0"/>
              </a:solidFill>
              <a:latin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478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D778-8BA0-4F43-9EDD-FA7350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流量工程：流量分配（线性规划）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A6A3D-D50B-42FE-B5DD-C7B1E54D5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6E2180-4427-4BCF-A4CE-FA2AE0728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012" y="2667000"/>
                <a:ext cx="11729988" cy="3672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070C0"/>
                    </a:solidFill>
                  </a:rPr>
                  <a:t>输入：</a:t>
                </a:r>
                <a:endParaRPr kumimoji="1" lang="en-US" altLang="zh-CN" sz="2000" b="1" dirty="0">
                  <a:solidFill>
                    <a:srgbClr val="0070C0"/>
                  </a:solidFill>
                </a:endParaRPr>
              </a:p>
              <a:p>
                <a:r>
                  <a:rPr kumimoji="1" lang="zh-CN" altLang="en-US" sz="2000" b="1" dirty="0"/>
                  <a:t>网络拓扑</a:t>
                </a:r>
                <a:r>
                  <a:rPr kumimoji="1" lang="en-US" altLang="zh-CN" sz="2000" dirty="0"/>
                  <a:t>: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𝑉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𝑉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b="0" dirty="0"/>
              </a:p>
              <a:p>
                <a:pPr lvl="1"/>
                <a:r>
                  <a:rPr kumimoji="1" lang="en-US" altLang="zh-CN" sz="2000" dirty="0"/>
                  <a:t>V:</a:t>
                </a:r>
                <a:r>
                  <a:rPr kumimoji="1" lang="zh-CN" altLang="en-US" sz="2000" dirty="0"/>
                  <a:t> 结点集合（主机、子网、</a:t>
                </a:r>
                <a:r>
                  <a:rPr kumimoji="1" lang="en-US" altLang="zh-CN" sz="2000" dirty="0"/>
                  <a:t>AS</a:t>
                </a:r>
                <a:r>
                  <a:rPr kumimoji="1" lang="zh-CN" altLang="en-US" sz="2000" dirty="0"/>
                  <a:t>、数据中心）</a:t>
                </a:r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E:</a:t>
                </a:r>
                <a:r>
                  <a:rPr kumimoji="1" lang="zh-CN" altLang="en-US" sz="2000" dirty="0"/>
                  <a:t> 边集合</a:t>
                </a:r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c: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E</m:t>
                    </m:r>
                    <m:r>
                      <a:rPr kumimoji="1"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p>
                    </m:sSup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每条边的权重</a:t>
                </a:r>
                <a:endParaRPr kumimoji="1" lang="en-US" altLang="zh-CN" sz="2000" dirty="0"/>
              </a:p>
              <a:p>
                <a:r>
                  <a:rPr kumimoji="1" lang="zh-CN" altLang="en-US" sz="2000" b="1" dirty="0"/>
                  <a:t>流量矩阵 </a:t>
                </a:r>
                <a:r>
                  <a:rPr kumimoji="1" lang="en-US" altLang="zh-CN" sz="2000" dirty="0"/>
                  <a:t>(</a:t>
                </a:r>
                <a:r>
                  <a:rPr kumimoji="1" lang="zh-CN" altLang="en-US" sz="2000" dirty="0"/>
                  <a:t>需求矩阵</a:t>
                </a:r>
                <a:r>
                  <a:rPr kumimoji="1" lang="en-US" altLang="zh-CN" sz="2000" dirty="0"/>
                  <a:t>)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: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charset="0"/>
                      </a:rPr>
                      <m:t>𝐷</m:t>
                    </m:r>
                    <m:r>
                      <a:rPr kumimoji="1" lang="en-US" altLang="zh-CN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zh-CN" alt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𝑡</m:t>
                    </m:r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：从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𝑠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所需要传输的流量</a:t>
                </a:r>
                <a:endParaRPr kumimoji="1" lang="en-US" altLang="zh-CN" sz="2000" dirty="0"/>
              </a:p>
              <a:p>
                <a:r>
                  <a:rPr kumimoji="1" lang="zh-CN" altLang="en-US" sz="2000" b="1" dirty="0"/>
                  <a:t>网络路径</a:t>
                </a:r>
                <a:r>
                  <a:rPr kumimoji="1" lang="en-US" altLang="zh-CN" sz="2000" dirty="0"/>
                  <a:t>: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kumimoji="1" lang="zh-CN" altLang="en-US" sz="2000" dirty="0"/>
                  <a:t> </a:t>
                </a:r>
                <a:endParaRPr kumimoji="1"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𝑠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可选路径集合（第一阶段计算结果）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6E2180-4427-4BCF-A4CE-FA2AE0728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12" y="2667000"/>
                <a:ext cx="11729988" cy="3672205"/>
              </a:xfrm>
              <a:blipFill>
                <a:blip r:embed="rId2"/>
                <a:stretch>
                  <a:fillRect l="-572" t="-997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ADB2ED6-5F23-4692-8524-866ED303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70" y="1204595"/>
            <a:ext cx="65066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21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D778-8BA0-4F43-9EDD-FA7350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流量工程：流量分配（线性规划）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A6A3D-D50B-42FE-B5DD-C7B1E54D5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6E2180-4427-4BCF-A4CE-FA2AE0728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012" y="2667000"/>
                <a:ext cx="11729988" cy="16148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070C0"/>
                    </a:solidFill>
                  </a:rPr>
                  <a:t>输出：</a:t>
                </a:r>
                <a:endParaRPr kumimoji="1" lang="en-US" altLang="zh-CN" sz="2000" b="1" dirty="0">
                  <a:solidFill>
                    <a:srgbClr val="0070C0"/>
                  </a:solidFill>
                </a:endParaRPr>
              </a:p>
              <a:p>
                <a:r>
                  <a:rPr kumimoji="1" lang="zh-CN" altLang="en-US" sz="2200" b="1" dirty="0"/>
                  <a:t>路径权重 </a:t>
                </a:r>
                <a:r>
                  <a:rPr kumimoji="1" lang="en-US" altLang="zh-CN" sz="2200" dirty="0"/>
                  <a:t>(</a:t>
                </a:r>
                <a:r>
                  <a:rPr kumimoji="1" lang="zh-CN" altLang="en-US" sz="2200" dirty="0"/>
                  <a:t>流量分配</a:t>
                </a:r>
                <a:r>
                  <a:rPr kumimoji="1" lang="en-US" altLang="zh-CN" sz="2200" dirty="0"/>
                  <a:t>):</a:t>
                </a:r>
                <a:r>
                  <a:rPr kumimoji="1"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i="1">
                        <a:latin typeface="Cambria Math" charset="0"/>
                      </a:rPr>
                      <m:t>𝐹</m:t>
                    </m:r>
                  </m:oMath>
                </a14:m>
                <a:endParaRPr kumimoji="1" lang="en-US" altLang="zh-CN" sz="22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en-US" altLang="zh-CN" dirty="0"/>
                  <a:t>: </a:t>
                </a:r>
                <a:r>
                  <a:rPr kumimoji="1" lang="zh-CN" altLang="en-US" dirty="0"/>
                  <a:t>将需要传输的流量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dirty="0"/>
                  <a:t> 分配至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里的各个路径上的比例值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dirty="0"/>
                  <a:t> 是“网络路径 </a:t>
                </a:r>
                <a:r>
                  <a:rPr kumimoji="1" lang="en-US" altLang="zh-CN" dirty="0"/>
                  <a:t>-&gt; </a:t>
                </a:r>
                <a:r>
                  <a:rPr kumimoji="1" lang="zh-CN" altLang="en-US" dirty="0"/>
                  <a:t>非负值”的映射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6E2180-4427-4BCF-A4CE-FA2AE0728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12" y="2667000"/>
                <a:ext cx="11729988" cy="1614805"/>
              </a:xfrm>
              <a:blipFill>
                <a:blip r:embed="rId2"/>
                <a:stretch>
                  <a:fillRect l="-572" t="-2273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ADB2ED6-5F23-4692-8524-866ED303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70" y="1204595"/>
            <a:ext cx="6506678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EC2A13D-B09E-4E01-BE19-76783CAD6CB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2012" y="4267200"/>
                <a:ext cx="11729988" cy="1614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85725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500">
                    <a:solidFill>
                      <a:schemeClr val="tx1"/>
                    </a:solidFill>
                    <a:latin typeface="+mn-lt"/>
                  </a:defRPr>
                </a:lvl3pPr>
                <a:lvl4pPr marL="120015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54305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000" b="1" kern="0" dirty="0">
                    <a:solidFill>
                      <a:srgbClr val="0070C0"/>
                    </a:solidFill>
                  </a:rPr>
                  <a:t>约束条件：</a:t>
                </a:r>
                <a:endParaRPr kumimoji="1" lang="en-US" altLang="zh-CN" sz="2000" b="1" kern="0" dirty="0">
                  <a:solidFill>
                    <a:srgbClr val="0070C0"/>
                  </a:solidFill>
                </a:endParaRPr>
              </a:p>
              <a:p>
                <a:r>
                  <a:rPr kumimoji="1" lang="zh-CN" altLang="en-US" sz="2200" b="1" dirty="0"/>
                  <a:t>为每个“源</a:t>
                </a:r>
                <a:r>
                  <a:rPr kumimoji="1" lang="en-US" altLang="zh-CN" sz="2200" b="1" dirty="0"/>
                  <a:t>-</a:t>
                </a:r>
                <a:r>
                  <a:rPr kumimoji="1" lang="zh-CN" altLang="en-US" sz="2200" b="1" dirty="0"/>
                  <a:t>目的”分配的总比例值不超过</a:t>
                </a:r>
                <a:r>
                  <a:rPr kumimoji="1" lang="en-US" altLang="zh-CN" sz="2200" b="1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 ker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 ker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ctrlPr>
                                  <a:rPr kumimoji="1" lang="en-US" altLang="zh-CN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kern="0">
                                <a:latin typeface="Cambria Math" charset="0"/>
                              </a:rPr>
                              <m:t>𝑝</m:t>
                            </m:r>
                          </m:e>
                        </m:d>
                        <m:r>
                          <a:rPr kumimoji="1" lang="en-US" altLang="zh-CN" i="1" ker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≤1</m:t>
                        </m:r>
                      </m:e>
                    </m:nary>
                  </m:oMath>
                </a14:m>
                <a:endParaRPr kumimoji="1" lang="zh-CN" altLang="en-US" kern="0" dirty="0"/>
              </a:p>
              <a:p>
                <a:r>
                  <a:rPr kumimoji="1" lang="zh-CN" altLang="en-US" sz="2200" b="1" dirty="0"/>
                  <a:t>不超过每条边的容量</a:t>
                </a:r>
                <a:endParaRPr kumimoji="1" lang="en-US" altLang="zh-CN" sz="2200" b="1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i="1" ker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i="1" ker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 kern="0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CN" i="1" ker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 ker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 kern="0">
                            <a:latin typeface="Cambria Math" charset="0"/>
                          </a:rPr>
                          <m:t>)∈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 kern="0">
                                <a:latin typeface="Cambria Math" charset="0"/>
                              </a:rPr>
                              <m:t>𝑝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 ker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l-GR" altLang="zh-CN" i="1" ker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Π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kumimoji="1" lang="en-US" altLang="zh-CN" i="1" ker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ker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zh-CN" i="1" ker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 ker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∋</m:t>
                            </m:r>
                            <m:r>
                              <a:rPr kumimoji="1" lang="en-US" altLang="zh-CN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kumimoji="1" lang="en-US" altLang="zh-CN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kern="0"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zh-CN" i="1" ker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 ker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 kern="0">
                                    <a:latin typeface="Cambria Math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i="1" ker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1900" b="1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EC2A13D-B09E-4E01-BE19-76783CAD6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012" y="4267200"/>
                <a:ext cx="11729988" cy="1614805"/>
              </a:xfrm>
              <a:prstGeom prst="rect">
                <a:avLst/>
              </a:prstGeom>
              <a:blipFill>
                <a:blip r:embed="rId4"/>
                <a:stretch>
                  <a:fillRect l="-572" t="-1887" b="-758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42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D778-8BA0-4F43-9EDD-FA7350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流量工程：流量分配（线性规划）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A6A3D-D50B-42FE-B5DD-C7B1E54D5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6E2180-4427-4BCF-A4CE-FA2AE072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2" y="2667000"/>
            <a:ext cx="11729988" cy="16148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</a:rPr>
              <a:t>优化目标：</a:t>
            </a:r>
            <a:endParaRPr kumimoji="1" lang="en-US" altLang="zh-CN" sz="2000" b="1" dirty="0">
              <a:solidFill>
                <a:srgbClr val="0070C0"/>
              </a:solidFill>
            </a:endParaRPr>
          </a:p>
          <a:p>
            <a:r>
              <a:rPr kumimoji="1" lang="zh-CN" altLang="en-US" sz="2200" b="1" dirty="0"/>
              <a:t>最小化最大链路利用率</a:t>
            </a:r>
            <a:endParaRPr kumimoji="1" lang="en-US" altLang="zh-CN" sz="2200" b="1" dirty="0"/>
          </a:p>
          <a:p>
            <a:endParaRPr kumimoji="1" lang="en-US" altLang="zh-CN" sz="2200" b="1" dirty="0"/>
          </a:p>
          <a:p>
            <a:r>
              <a:rPr kumimoji="1" lang="zh-CN" altLang="en-US" sz="2200" b="1" dirty="0"/>
              <a:t>最大化总吞吐</a:t>
            </a:r>
            <a:endParaRPr kumimoji="1" lang="en-US" altLang="zh-CN" sz="2200" b="1" dirty="0"/>
          </a:p>
          <a:p>
            <a:endParaRPr kumimoji="1" lang="en-US" altLang="zh-CN" sz="2200" b="1" dirty="0"/>
          </a:p>
          <a:p>
            <a:r>
              <a:rPr kumimoji="1" lang="zh-CN" altLang="en-US" sz="2200" b="1" dirty="0"/>
              <a:t>最大化可满足“源</a:t>
            </a:r>
            <a:r>
              <a:rPr kumimoji="1" lang="en-US" altLang="zh-CN" sz="2200" b="1" dirty="0"/>
              <a:t>-</a:t>
            </a:r>
            <a:r>
              <a:rPr kumimoji="1" lang="zh-CN" altLang="en-US" sz="2200" b="1" dirty="0"/>
              <a:t>目的”对</a:t>
            </a:r>
            <a:endParaRPr kumimoji="1" lang="en-US" altLang="zh-CN" sz="2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DB2ED6-5F23-4692-8524-866ED303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70" y="1204595"/>
            <a:ext cx="6506678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05DC00-EBA3-4554-862F-BE11101C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971800"/>
            <a:ext cx="2443564" cy="7686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600CAE-64AB-4242-8ED1-2B6962E8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060330"/>
            <a:ext cx="3657600" cy="7702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7C6B31-28E9-4973-BA01-3267FE2F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5257800"/>
            <a:ext cx="5288644" cy="1083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0C9AE5-7E3A-4075-87B8-2A27A3D120B6}"/>
                  </a:ext>
                </a:extLst>
              </p:cNvPr>
              <p:cNvSpPr/>
              <p:nvPr/>
            </p:nvSpPr>
            <p:spPr>
              <a:xfrm>
                <a:off x="6535352" y="4250075"/>
                <a:ext cx="213725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ker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zh-CN" altLang="en-US" kern="0" dirty="0">
                    <a:solidFill>
                      <a:srgbClr val="0070C0"/>
                    </a:solidFill>
                  </a:rPr>
                  <a:t> 为传输速率限制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0C9AE5-7E3A-4075-87B8-2A27A3D1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52" y="4250075"/>
                <a:ext cx="2137252" cy="390748"/>
              </a:xfrm>
              <a:prstGeom prst="rect">
                <a:avLst/>
              </a:prstGeom>
              <a:blipFill>
                <a:blip r:embed="rId6"/>
                <a:stretch>
                  <a:fillRect t="-7813" r="-227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966B389-142D-4CB8-AA12-966A7E5378E4}"/>
                  </a:ext>
                </a:extLst>
              </p:cNvPr>
              <p:cNvSpPr/>
              <p:nvPr/>
            </p:nvSpPr>
            <p:spPr>
              <a:xfrm>
                <a:off x="9372600" y="5715000"/>
                <a:ext cx="213725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ker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zh-CN" altLang="en-US" kern="0" dirty="0">
                    <a:solidFill>
                      <a:srgbClr val="0070C0"/>
                    </a:solidFill>
                  </a:rPr>
                  <a:t> 为传输速率限制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966B389-142D-4CB8-AA12-966A7E537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5715000"/>
                <a:ext cx="2137252" cy="390748"/>
              </a:xfrm>
              <a:prstGeom prst="rect">
                <a:avLst/>
              </a:prstGeom>
              <a:blipFill>
                <a:blip r:embed="rId7"/>
                <a:stretch>
                  <a:fillRect t="-9375" r="-2286"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8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8B93-FC59-459D-970B-34852BC5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头部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81970-0876-4E05-A18E-F98AC610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下一个首部</a:t>
            </a:r>
            <a:r>
              <a:rPr lang="zh-CN" altLang="en-US" dirty="0"/>
              <a:t>：</a:t>
            </a:r>
            <a:r>
              <a:rPr lang="en-US" altLang="zh-CN" dirty="0"/>
              <a:t>8bit 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报头后的协议类型，可能是</a:t>
            </a:r>
            <a:r>
              <a:rPr lang="en-US" altLang="zh-CN" dirty="0"/>
              <a:t>TCP/UDP/ICMP</a:t>
            </a:r>
            <a:r>
              <a:rPr lang="zh-CN" altLang="en-US" dirty="0"/>
              <a:t>等，也可能是</a:t>
            </a:r>
            <a:r>
              <a:rPr lang="zh-CN" altLang="en-US" dirty="0">
                <a:solidFill>
                  <a:srgbClr val="FF0000"/>
                </a:solidFill>
              </a:rPr>
              <a:t>扩展头</a:t>
            </a:r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跳数限制</a:t>
            </a:r>
            <a:r>
              <a:rPr lang="zh-CN" altLang="en-US" dirty="0"/>
              <a:t>：</a:t>
            </a:r>
            <a:r>
              <a:rPr lang="en-US" altLang="zh-CN" dirty="0"/>
              <a:t>8bit </a:t>
            </a:r>
            <a:r>
              <a:rPr lang="zh-CN" altLang="en-US" dirty="0"/>
              <a:t>，类似</a:t>
            </a:r>
            <a:r>
              <a:rPr lang="en-US" altLang="zh-CN" dirty="0"/>
              <a:t>IPv4</a:t>
            </a:r>
            <a:r>
              <a:rPr lang="zh-CN" altLang="en-US" dirty="0"/>
              <a:t>的</a:t>
            </a:r>
            <a:r>
              <a:rPr lang="en-US" altLang="zh-CN" dirty="0"/>
              <a:t>TTL</a:t>
            </a:r>
            <a:r>
              <a:rPr lang="zh-CN" altLang="en-US" dirty="0"/>
              <a:t>，每次转发跳数减</a:t>
            </a:r>
            <a:r>
              <a:rPr lang="en-US" altLang="zh-CN" dirty="0"/>
              <a:t>1</a:t>
            </a:r>
            <a:r>
              <a:rPr lang="zh-CN" altLang="en-US" dirty="0"/>
              <a:t>，值为</a:t>
            </a:r>
            <a:r>
              <a:rPr lang="en-US" altLang="zh-CN" dirty="0"/>
              <a:t>0</a:t>
            </a:r>
            <a:r>
              <a:rPr lang="zh-CN" altLang="en-US" dirty="0"/>
              <a:t>时包将会被丢弃</a:t>
            </a:r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源地址</a:t>
            </a:r>
            <a:r>
              <a:rPr lang="zh-CN" altLang="en-US" dirty="0"/>
              <a:t>： </a:t>
            </a:r>
            <a:r>
              <a:rPr lang="en-US" altLang="zh-CN" dirty="0"/>
              <a:t>128bit </a:t>
            </a:r>
            <a:r>
              <a:rPr lang="zh-CN" altLang="en-US" dirty="0"/>
              <a:t>，标识该报文的源地址</a:t>
            </a:r>
          </a:p>
          <a:p>
            <a:pPr marL="228600"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目的地址</a:t>
            </a:r>
            <a:r>
              <a:rPr lang="zh-CN" altLang="en-US" dirty="0"/>
              <a:t>： </a:t>
            </a:r>
            <a:r>
              <a:rPr lang="en-US" altLang="zh-CN" dirty="0"/>
              <a:t>128bit </a:t>
            </a:r>
            <a:r>
              <a:rPr lang="zh-CN" altLang="en-US" dirty="0"/>
              <a:t>，标识该报文的目的地址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CF643-8478-4AF7-9805-BF88A8F84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CAFE11-C510-4FB9-B3C3-85A872B894AF}"/>
              </a:ext>
            </a:extLst>
          </p:cNvPr>
          <p:cNvGrpSpPr/>
          <p:nvPr/>
        </p:nvGrpSpPr>
        <p:grpSpPr>
          <a:xfrm>
            <a:off x="3092167" y="3048000"/>
            <a:ext cx="6191266" cy="3179162"/>
            <a:chOff x="6502297" y="1597242"/>
            <a:chExt cx="5088344" cy="2527084"/>
          </a:xfrm>
        </p:grpSpPr>
        <p:grpSp>
          <p:nvGrpSpPr>
            <p:cNvPr id="6" name="组合 30">
              <a:extLst>
                <a:ext uri="{FF2B5EF4-FFF2-40B4-BE49-F238E27FC236}">
                  <a16:creationId xmlns:a16="http://schemas.microsoft.com/office/drawing/2014/main" id="{D19FB78E-15B1-456A-B494-25447834AA7C}"/>
                </a:ext>
              </a:extLst>
            </p:cNvPr>
            <p:cNvGrpSpPr/>
            <p:nvPr/>
          </p:nvGrpSpPr>
          <p:grpSpPr>
            <a:xfrm>
              <a:off x="6502297" y="2018678"/>
              <a:ext cx="5088344" cy="2105648"/>
              <a:chOff x="3044722" y="1485276"/>
              <a:chExt cx="5088344" cy="210564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57ADC6-D0B8-4A60-B5AB-74C4D9FBAEC5}"/>
                  </a:ext>
                </a:extLst>
              </p:cNvPr>
              <p:cNvSpPr/>
              <p:nvPr/>
            </p:nvSpPr>
            <p:spPr>
              <a:xfrm>
                <a:off x="3044723" y="1485276"/>
                <a:ext cx="665679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版本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43F2CCC-2FF1-4AD2-9AC9-FD6E65DA2785}"/>
                  </a:ext>
                </a:extLst>
              </p:cNvPr>
              <p:cNvSpPr/>
              <p:nvPr/>
            </p:nvSpPr>
            <p:spPr>
              <a:xfrm>
                <a:off x="3710402" y="1485276"/>
                <a:ext cx="1327050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流量类型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698307-CC17-4620-A64C-4529A92C3F2D}"/>
                  </a:ext>
                </a:extLst>
              </p:cNvPr>
              <p:cNvSpPr/>
              <p:nvPr/>
            </p:nvSpPr>
            <p:spPr>
              <a:xfrm>
                <a:off x="5037451" y="1485276"/>
                <a:ext cx="3090248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流标签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3B0C26-9ADA-4AB9-AA9B-1D90E4987894}"/>
                  </a:ext>
                </a:extLst>
              </p:cNvPr>
              <p:cNvSpPr/>
              <p:nvPr/>
            </p:nvSpPr>
            <p:spPr>
              <a:xfrm>
                <a:off x="3044722" y="1854553"/>
                <a:ext cx="2479663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有效载荷长度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443C252-0027-42A1-A08C-867F2091E704}"/>
                  </a:ext>
                </a:extLst>
              </p:cNvPr>
              <p:cNvSpPr/>
              <p:nvPr/>
            </p:nvSpPr>
            <p:spPr>
              <a:xfrm>
                <a:off x="5524385" y="1854553"/>
                <a:ext cx="1203504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下一个首部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42521A5-08DF-4717-8FB1-0A6C2E208340}"/>
                  </a:ext>
                </a:extLst>
              </p:cNvPr>
              <p:cNvSpPr/>
              <p:nvPr/>
            </p:nvSpPr>
            <p:spPr>
              <a:xfrm>
                <a:off x="6721863" y="1854553"/>
                <a:ext cx="1405835" cy="369277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2060"/>
                    </a:solidFill>
                  </a:rPr>
                  <a:t>跳数限制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79E78AD-9679-4E6F-8085-D1010654F611}"/>
                  </a:ext>
                </a:extLst>
              </p:cNvPr>
              <p:cNvSpPr/>
              <p:nvPr/>
            </p:nvSpPr>
            <p:spPr>
              <a:xfrm>
                <a:off x="3044722" y="2867025"/>
                <a:ext cx="5088344" cy="7238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目的地址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128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位）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32D8881-41DC-4FD4-8F49-3EDE3EDAAA72}"/>
                  </a:ext>
                </a:extLst>
              </p:cNvPr>
              <p:cNvSpPr/>
              <p:nvPr/>
            </p:nvSpPr>
            <p:spPr>
              <a:xfrm>
                <a:off x="3044722" y="2223830"/>
                <a:ext cx="5088344" cy="6453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</a:rPr>
                  <a:t>源地址</a:t>
                </a:r>
                <a:endParaRPr lang="en-US" altLang="zh-CN" b="1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</a:rPr>
                  <a:t>（</a:t>
                </a:r>
                <a:r>
                  <a:rPr lang="en-US" altLang="zh-CN" b="1" dirty="0">
                    <a:solidFill>
                      <a:srgbClr val="002060"/>
                    </a:solidFill>
                  </a:rPr>
                  <a:t>128</a:t>
                </a:r>
                <a:r>
                  <a:rPr lang="zh-CN" altLang="en-US" b="1" dirty="0">
                    <a:solidFill>
                      <a:srgbClr val="002060"/>
                    </a:solidFill>
                  </a:rPr>
                  <a:t>位）</a:t>
                </a:r>
              </a:p>
            </p:txBody>
          </p:sp>
        </p:grpSp>
        <p:grpSp>
          <p:nvGrpSpPr>
            <p:cNvPr id="7" name="组合 54">
              <a:extLst>
                <a:ext uri="{FF2B5EF4-FFF2-40B4-BE49-F238E27FC236}">
                  <a16:creationId xmlns:a16="http://schemas.microsoft.com/office/drawing/2014/main" id="{81EB71B2-B85D-4E7F-A51C-47F242374B75}"/>
                </a:ext>
              </a:extLst>
            </p:cNvPr>
            <p:cNvGrpSpPr/>
            <p:nvPr/>
          </p:nvGrpSpPr>
          <p:grpSpPr>
            <a:xfrm>
              <a:off x="6502297" y="1597242"/>
              <a:ext cx="5082976" cy="422040"/>
              <a:chOff x="6502297" y="1597242"/>
              <a:chExt cx="5082976" cy="42204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16EBB3F-04A0-4D22-9347-05F3D3A8B18A}"/>
                  </a:ext>
                </a:extLst>
              </p:cNvPr>
              <p:cNvCxnSpPr/>
              <p:nvPr/>
            </p:nvCxnSpPr>
            <p:spPr>
              <a:xfrm rot="5400000">
                <a:off x="6301728" y="1797811"/>
                <a:ext cx="402585" cy="1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A94E9BA-7F47-420B-B2A2-D38727593811}"/>
                  </a:ext>
                </a:extLst>
              </p:cNvPr>
              <p:cNvCxnSpPr/>
              <p:nvPr/>
            </p:nvCxnSpPr>
            <p:spPr>
              <a:xfrm rot="5400000">
                <a:off x="11383257" y="1817266"/>
                <a:ext cx="402585" cy="1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1424F7E-C455-45F3-B226-12F40196ED03}"/>
                  </a:ext>
                </a:extLst>
              </p:cNvPr>
              <p:cNvCxnSpPr/>
              <p:nvPr/>
            </p:nvCxnSpPr>
            <p:spPr>
              <a:xfrm rot="10800000">
                <a:off x="6502300" y="1819215"/>
                <a:ext cx="2108201" cy="15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28">
                <a:extLst>
                  <a:ext uri="{FF2B5EF4-FFF2-40B4-BE49-F238E27FC236}">
                    <a16:creationId xmlns:a16="http://schemas.microsoft.com/office/drawing/2014/main" id="{EF212D71-7AE4-4BF2-8749-05A5990BF4DA}"/>
                  </a:ext>
                </a:extLst>
              </p:cNvPr>
              <p:cNvSpPr txBox="1"/>
              <p:nvPr/>
            </p:nvSpPr>
            <p:spPr>
              <a:xfrm>
                <a:off x="8273560" y="1621984"/>
                <a:ext cx="1562197" cy="318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C00000"/>
                    </a:solidFill>
                    <a:latin typeface="Arial" pitchFamily="34" charset="0"/>
                    <a:ea typeface="黑体" pitchFamily="2" charset="-122"/>
                  </a:rPr>
                  <a:t>32 bit</a:t>
                </a:r>
                <a:endParaRPr lang="zh-CN" altLang="en-US" sz="2000" b="1" dirty="0">
                  <a:solidFill>
                    <a:srgbClr val="C00000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41C71488-A5DD-49F5-BF96-0262211C5D22}"/>
                  </a:ext>
                </a:extLst>
              </p:cNvPr>
              <p:cNvCxnSpPr/>
              <p:nvPr/>
            </p:nvCxnSpPr>
            <p:spPr>
              <a:xfrm>
                <a:off x="9528320" y="1819214"/>
                <a:ext cx="2055505" cy="15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0922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31142-97AA-4EC1-BF71-A04F7DFD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流量整形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13E2E-D2EE-4E12-A58F-C97A7343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流量整形</a:t>
            </a:r>
            <a:r>
              <a:rPr lang="en-US" altLang="zh-CN" sz="2000" b="1" dirty="0">
                <a:solidFill>
                  <a:srgbClr val="C00000"/>
                </a:solidFill>
              </a:rPr>
              <a:t>(traffic shaping)</a:t>
            </a:r>
            <a:r>
              <a:rPr lang="zh-CN" altLang="en-US" sz="2000" b="1" dirty="0">
                <a:solidFill>
                  <a:srgbClr val="C00000"/>
                </a:solidFill>
              </a:rPr>
              <a:t>：</a:t>
            </a:r>
            <a:r>
              <a:rPr lang="zh-CN" altLang="en-US" sz="2000" dirty="0"/>
              <a:t>其作用是限制流出某一网络的某一连接的流量与突发，使这类报文以比较均匀的速度向外发送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流量整形算法包括漏桶算法和令牌桶算法</a:t>
            </a:r>
            <a:endParaRPr lang="en-US" altLang="zh-CN" dirty="0">
              <a:latin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漏桶算法（</a:t>
            </a:r>
            <a:r>
              <a:rPr lang="en-US" altLang="zh-CN" dirty="0">
                <a:latin typeface="楷体_GB2312" pitchFamily="49" charset="-122"/>
              </a:rPr>
              <a:t>Leaky Bucket Algorithm</a:t>
            </a:r>
            <a:r>
              <a:rPr lang="zh-CN" altLang="en-US" dirty="0">
                <a:latin typeface="楷体_GB2312" pitchFamily="49" charset="-122"/>
              </a:rPr>
              <a:t>）：</a:t>
            </a:r>
            <a:endParaRPr lang="en-US" altLang="zh-CN" dirty="0">
              <a:latin typeface="楷体_GB2312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平滑网络上的突发流量</a:t>
            </a:r>
            <a:endParaRPr lang="en-US" altLang="zh-CN" dirty="0">
              <a:latin typeface="楷体_GB2312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突发流量可以被整形以便为网络提供一个稳定的流量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令牌桶算法（</a:t>
            </a:r>
            <a:r>
              <a:rPr lang="en-US" altLang="zh-CN" dirty="0">
                <a:latin typeface="楷体_GB2312" pitchFamily="49" charset="-122"/>
              </a:rPr>
              <a:t>Token Bucket Algorithm</a:t>
            </a:r>
            <a:r>
              <a:rPr lang="zh-CN" altLang="en-US" dirty="0">
                <a:latin typeface="楷体_GB2312" pitchFamily="49" charset="-122"/>
              </a:rPr>
              <a:t>）：</a:t>
            </a:r>
            <a:endParaRPr lang="en-US" altLang="zh-CN" dirty="0">
              <a:latin typeface="楷体_GB2312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</a:rPr>
              <a:t>允许突发数据的发送，但控制流速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63EC3-D147-4463-A095-396542766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67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2911-6446-4AB9-B2D8-24DAE9C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流量整形：漏桶算法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613FB-69AC-44E4-BCA0-26B09AB04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85C45F-7571-4CDD-ABB7-9EA1EAFA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06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3064CB1-FFF6-445C-A9D3-46C9E01A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3" y="1600200"/>
            <a:ext cx="3215174" cy="41549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漏桶算法原理：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到达的数据包被放在缓冲区（漏桶）中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漏桶最多可以</a:t>
            </a:r>
            <a:r>
              <a:rPr lang="zh-CN" altLang="en-US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容纳</a:t>
            </a:r>
            <a:r>
              <a:rPr lang="en-US" altLang="zh-CN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。如果数据包到达的时候漏桶已经满了，那么数据包应被丢弃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数据包从漏桶中发出，以常量速率</a:t>
            </a:r>
            <a:r>
              <a:rPr lang="zh-CN" altLang="en-US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注入网络，因此平滑了突发流量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203F2F-38A5-4BA8-92E4-E2C1D809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79" y="1676400"/>
            <a:ext cx="8372354" cy="42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9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A31C-7D35-4752-95AC-00A7BD69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流量整形：令牌桶算法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2DABF-D39D-40FA-AEEF-98D813D8F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C93E5-EEF4-4CA0-B97E-5F71E4C7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06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F8C0E23-74FB-4183-B8A5-EB5A8A7B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5791200" cy="44627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令牌桶算法工作原理：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产生令牌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：周期性的以速率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向令牌桶中增加令牌，桶中的令牌不断增多。如果桶中令牌数已到达上限，则丢弃多余令牌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消耗令牌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：输入数据包会消耗桶中的令牌。在网络传输中，数据包的大小通常不一致。大的数据包相较于小的数据包消耗的令牌要多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：输入数据包经过令牌桶时存在两种可能：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当桶中的令牌数量可以满足数据包对令牌的需求，则将数据包输出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否则将其丢弃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95C3F0-A361-426D-BAF2-4A195402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4207047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2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5CA52-D76F-442C-95FD-C8D52763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4E0E6-660C-4A0C-B9AA-A8A83E47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6"/>
          </a:xfrm>
        </p:spPr>
        <p:txBody>
          <a:bodyPr/>
          <a:lstStyle/>
          <a:p>
            <a:r>
              <a:rPr lang="zh-CN" altLang="en-US" sz="2000" dirty="0">
                <a:latin typeface="楷体_GB2312" pitchFamily="49" charset="-122"/>
              </a:rPr>
              <a:t>特点</a:t>
            </a: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：（面向连接）基于资源预留协议</a:t>
            </a:r>
            <a:r>
              <a:rPr lang="en-US" altLang="zh-CN" sz="2000" dirty="0">
                <a:latin typeface="楷体_GB2312" pitchFamily="49" charset="-122"/>
              </a:rPr>
              <a:t>RSVP</a:t>
            </a:r>
            <a:r>
              <a:rPr lang="zh-CN" altLang="en-US" sz="2000" dirty="0">
                <a:latin typeface="楷体_GB2312" pitchFamily="49" charset="-122"/>
              </a:rPr>
              <a:t>，在主机间建立传输流的连接</a:t>
            </a:r>
            <a:endParaRPr lang="en-US" altLang="zh-CN" sz="2000" dirty="0">
              <a:latin typeface="楷体_GB2312" pitchFamily="49" charset="-122"/>
            </a:endParaRPr>
          </a:p>
          <a:p>
            <a:r>
              <a:rPr lang="zh-CN" altLang="en-US" sz="2000" dirty="0">
                <a:latin typeface="楷体_GB2312" pitchFamily="49" charset="-122"/>
              </a:rPr>
              <a:t>特点</a:t>
            </a: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：（预留资源）逐节点建立或拆除流的状态和资源预留状态，根据</a:t>
            </a:r>
            <a:r>
              <a:rPr lang="en-US" altLang="zh-CN" sz="2000" dirty="0">
                <a:latin typeface="楷体_GB2312" pitchFamily="49" charset="-122"/>
              </a:rPr>
              <a:t>QoS</a:t>
            </a:r>
            <a:r>
              <a:rPr lang="zh-CN" altLang="en-US" sz="2000" dirty="0">
                <a:latin typeface="楷体_GB2312" pitchFamily="49" charset="-122"/>
              </a:rPr>
              <a:t>进行路由</a:t>
            </a:r>
            <a:endParaRPr lang="en-US" altLang="zh-CN" sz="2000" dirty="0">
              <a:latin typeface="楷体_GB2312" pitchFamily="49" charset="-122"/>
            </a:endParaRPr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r>
              <a:rPr lang="zh-CN" altLang="en-US" sz="2000" dirty="0">
                <a:latin typeface="楷体_GB2312" pitchFamily="49" charset="-122"/>
              </a:rPr>
              <a:t>需要所有的路由器支持综合服务，在控制路径上处理每个流的消息，维护每个流的路径状态和资源预留状态，在路径上执行基于流的分类、调度、管理</a:t>
            </a:r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r>
              <a:rPr lang="zh-CN" altLang="en-US" sz="2000" dirty="0">
                <a:latin typeface="楷体_GB2312" pitchFamily="49" charset="-122"/>
              </a:rPr>
              <a:t>现实：难以实现</a:t>
            </a:r>
            <a:endParaRPr lang="en-US" altLang="zh-CN" sz="2000" dirty="0">
              <a:latin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C1D19-FE33-4751-9BE4-7CC9A81BC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5BF355-2489-471E-9E39-7A12CDEC2AD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424481"/>
            <a:ext cx="10126503" cy="742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综合服务（</a:t>
            </a:r>
            <a:r>
              <a:rPr lang="en-US" altLang="zh-CN" b="1" dirty="0" err="1">
                <a:solidFill>
                  <a:srgbClr val="C00000"/>
                </a:solidFill>
              </a:rPr>
              <a:t>IntServ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Integrated Services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3610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1E92-CC2F-4597-8E97-07FE550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区分服务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509BF-7FCA-4117-89C2-CA1AE66D5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8060F3-4EFD-4F55-BA46-923903B1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1219200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位区分服务字段（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字段）中使用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位区分服务码点（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）进行分组分类，指明分组的类型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路由节点在转发这种包的时候，只需根据不同的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选择相应的调度和转发服务即可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字段的使用无法控制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网络“公地悲剧”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BCED03-EA46-473E-B270-4184E1E0FA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424481"/>
            <a:ext cx="10126503" cy="742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区分服务（</a:t>
            </a:r>
            <a:r>
              <a:rPr lang="en-US" altLang="zh-CN" b="1" dirty="0" err="1">
                <a:solidFill>
                  <a:srgbClr val="C00000"/>
                </a:solidFill>
              </a:rPr>
              <a:t>DiffServ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Differentiated services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1E5F3-9D08-43F1-A9E8-CAE01D4F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3" y="3581400"/>
            <a:ext cx="11682093" cy="19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1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D7E23-E223-4F16-ACA4-E11FEDCD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EA85-9F68-4922-9EB3-26B18565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面向连接的增强</a:t>
            </a:r>
            <a:endParaRPr lang="en-US" altLang="zh-CN" dirty="0"/>
          </a:p>
          <a:p>
            <a:r>
              <a:rPr lang="zh-CN" altLang="en-US" dirty="0"/>
              <a:t>服务质量增强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Segment Routing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SRv6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ECB3D-1133-44FD-8E63-5131AB1FA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3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458E-ECE7-4145-A7FD-87CDD2A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微软雅黑" panose="020B0503020204020204" pitchFamily="34" charset="-122"/>
              </a:rPr>
              <a:t>SR</a:t>
            </a:r>
            <a:r>
              <a:rPr kumimoji="1" lang="zh-CN" altLang="en-US" dirty="0">
                <a:sym typeface="微软雅黑" panose="020B0503020204020204" pitchFamily="34" charset="-122"/>
              </a:rPr>
              <a:t>背景：现有网络层技术遇到瓶颈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6A122-5914-4141-9B47-22D0A308D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FFBA552A-D426-4872-96DA-3A04D300461C}"/>
              </a:ext>
            </a:extLst>
          </p:cNvPr>
          <p:cNvSpPr/>
          <p:nvPr/>
        </p:nvSpPr>
        <p:spPr bwMode="auto">
          <a:xfrm>
            <a:off x="3124200" y="1906839"/>
            <a:ext cx="1280987" cy="443759"/>
          </a:xfrm>
          <a:prstGeom prst="roundRect">
            <a:avLst/>
          </a:prstGeom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IP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E1BCFAD5-D0E4-4F38-8149-D294EA524663}"/>
              </a:ext>
            </a:extLst>
          </p:cNvPr>
          <p:cNvSpPr/>
          <p:nvPr/>
        </p:nvSpPr>
        <p:spPr bwMode="auto">
          <a:xfrm>
            <a:off x="3124200" y="3163220"/>
            <a:ext cx="1266141" cy="443759"/>
          </a:xfrm>
          <a:prstGeom prst="roundRect">
            <a:avLst/>
          </a:prstGeom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LDP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FA347FB4-BB88-4E82-B831-429116E886B7}"/>
              </a:ext>
            </a:extLst>
          </p:cNvPr>
          <p:cNvSpPr/>
          <p:nvPr/>
        </p:nvSpPr>
        <p:spPr bwMode="auto">
          <a:xfrm>
            <a:off x="3124200" y="4419600"/>
            <a:ext cx="1266141" cy="443759"/>
          </a:xfrm>
          <a:prstGeom prst="roundRect">
            <a:avLst/>
          </a:prstGeom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RSVP-TE</a:t>
            </a: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637D3206-7457-4B62-8D1E-A7BFC653AE75}"/>
              </a:ext>
            </a:extLst>
          </p:cNvPr>
          <p:cNvSpPr/>
          <p:nvPr/>
        </p:nvSpPr>
        <p:spPr bwMode="auto">
          <a:xfrm>
            <a:off x="1176795" y="2134953"/>
            <a:ext cx="1405033" cy="44375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ECMP</a:t>
            </a:r>
          </a:p>
        </p:txBody>
      </p:sp>
      <p:sp>
        <p:nvSpPr>
          <p:cNvPr id="9" name="圆角矩形 11">
            <a:extLst>
              <a:ext uri="{FF2B5EF4-FFF2-40B4-BE49-F238E27FC236}">
                <a16:creationId xmlns:a16="http://schemas.microsoft.com/office/drawing/2014/main" id="{4DC63484-3F96-4E53-8162-C89FB2FC5368}"/>
              </a:ext>
            </a:extLst>
          </p:cNvPr>
          <p:cNvSpPr/>
          <p:nvPr/>
        </p:nvSpPr>
        <p:spPr bwMode="auto">
          <a:xfrm>
            <a:off x="1176795" y="3690590"/>
            <a:ext cx="1405033" cy="44375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标签转发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2B7841F8-2B6B-4AE1-8A9A-A2F34325152B}"/>
              </a:ext>
            </a:extLst>
          </p:cNvPr>
          <p:cNvSpPr/>
          <p:nvPr/>
        </p:nvSpPr>
        <p:spPr bwMode="auto">
          <a:xfrm>
            <a:off x="1176795" y="1357135"/>
            <a:ext cx="1405033" cy="44375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逐跳查表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410E14D9-2F61-4329-99B0-7C1F8C8018C7}"/>
              </a:ext>
            </a:extLst>
          </p:cNvPr>
          <p:cNvSpPr/>
          <p:nvPr/>
        </p:nvSpPr>
        <p:spPr bwMode="auto">
          <a:xfrm>
            <a:off x="1176795" y="4468408"/>
            <a:ext cx="1405033" cy="44375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带宽预留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圆角矩形 14">
            <a:extLst>
              <a:ext uri="{FF2B5EF4-FFF2-40B4-BE49-F238E27FC236}">
                <a16:creationId xmlns:a16="http://schemas.microsoft.com/office/drawing/2014/main" id="{8F4EBCE0-18A4-4238-95BE-E369B28AE656}"/>
              </a:ext>
            </a:extLst>
          </p:cNvPr>
          <p:cNvSpPr/>
          <p:nvPr/>
        </p:nvSpPr>
        <p:spPr bwMode="auto">
          <a:xfrm>
            <a:off x="1176795" y="5246225"/>
            <a:ext cx="1405033" cy="44375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路径规划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AED43EC-9CA9-4CBF-B6A1-09C13E2787C4}"/>
              </a:ext>
            </a:extLst>
          </p:cNvPr>
          <p:cNvCxnSpPr>
            <a:stCxn id="5" idx="1"/>
            <a:endCxn id="10" idx="3"/>
          </p:cNvCxnSpPr>
          <p:nvPr/>
        </p:nvCxnSpPr>
        <p:spPr bwMode="auto">
          <a:xfrm flipH="1" flipV="1">
            <a:off x="2581828" y="1579015"/>
            <a:ext cx="542372" cy="54970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E98629-E3D5-4CFB-ABEE-6C33C6CCF986}"/>
              </a:ext>
            </a:extLst>
          </p:cNvPr>
          <p:cNvCxnSpPr>
            <a:stCxn id="5" idx="1"/>
            <a:endCxn id="8" idx="3"/>
          </p:cNvCxnSpPr>
          <p:nvPr/>
        </p:nvCxnSpPr>
        <p:spPr bwMode="auto">
          <a:xfrm flipH="1">
            <a:off x="2581828" y="2128720"/>
            <a:ext cx="542372" cy="22811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91347F-E8A4-4E20-A8A1-827B61796B76}"/>
              </a:ext>
            </a:extLst>
          </p:cNvPr>
          <p:cNvCxnSpPr>
            <a:stCxn id="6" idx="1"/>
            <a:endCxn id="8" idx="3"/>
          </p:cNvCxnSpPr>
          <p:nvPr/>
        </p:nvCxnSpPr>
        <p:spPr bwMode="auto">
          <a:xfrm flipH="1" flipV="1">
            <a:off x="2581828" y="2356833"/>
            <a:ext cx="542372" cy="102826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B0359B-F125-4BDE-B996-56B900056B4A}"/>
              </a:ext>
            </a:extLst>
          </p:cNvPr>
          <p:cNvCxnSpPr>
            <a:stCxn id="6" idx="1"/>
            <a:endCxn id="9" idx="3"/>
          </p:cNvCxnSpPr>
          <p:nvPr/>
        </p:nvCxnSpPr>
        <p:spPr bwMode="auto">
          <a:xfrm flipH="1">
            <a:off x="2581828" y="3385100"/>
            <a:ext cx="542372" cy="5273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1C8685-1289-48D5-86D4-3CFEECA5A06A}"/>
              </a:ext>
            </a:extLst>
          </p:cNvPr>
          <p:cNvCxnSpPr>
            <a:stCxn id="7" idx="1"/>
            <a:endCxn id="11" idx="3"/>
          </p:cNvCxnSpPr>
          <p:nvPr/>
        </p:nvCxnSpPr>
        <p:spPr bwMode="auto">
          <a:xfrm flipH="1">
            <a:off x="2581828" y="4641480"/>
            <a:ext cx="542372" cy="488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2F7DDD-FE8E-4206-8A8A-FEA8470128A7}"/>
              </a:ext>
            </a:extLst>
          </p:cNvPr>
          <p:cNvCxnSpPr>
            <a:stCxn id="7" idx="1"/>
            <a:endCxn id="12" idx="3"/>
          </p:cNvCxnSpPr>
          <p:nvPr/>
        </p:nvCxnSpPr>
        <p:spPr bwMode="auto">
          <a:xfrm flipH="1">
            <a:off x="2581828" y="4641480"/>
            <a:ext cx="542372" cy="82662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B1A0C6B-C598-4406-85B7-52C1A8CA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7602" y="3221123"/>
            <a:ext cx="976861" cy="708833"/>
          </a:xfrm>
          <a:prstGeom prst="rect">
            <a:avLst/>
          </a:prstGeom>
        </p:spPr>
      </p:pic>
      <p:pic>
        <p:nvPicPr>
          <p:cNvPr id="20" name="Picture 2" descr="âsegment routingâçå¾çæç´¢ç»æ">
            <a:extLst>
              <a:ext uri="{FF2B5EF4-FFF2-40B4-BE49-F238E27FC236}">
                <a16:creationId xmlns:a16="http://schemas.microsoft.com/office/drawing/2014/main" id="{586F0A15-7F8C-4BC6-94C1-E2D446A9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86" y="3652865"/>
            <a:ext cx="1772543" cy="166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圆角矩形 23">
            <a:extLst>
              <a:ext uri="{FF2B5EF4-FFF2-40B4-BE49-F238E27FC236}">
                <a16:creationId xmlns:a16="http://schemas.microsoft.com/office/drawing/2014/main" id="{9C03357B-19BC-4C02-B2E1-84D5A44F14B0}"/>
              </a:ext>
            </a:extLst>
          </p:cNvPr>
          <p:cNvSpPr/>
          <p:nvPr/>
        </p:nvSpPr>
        <p:spPr bwMode="auto">
          <a:xfrm>
            <a:off x="4844846" y="1389527"/>
            <a:ext cx="2321259" cy="59086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缺乏路径规划能力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5A9829-764F-4EEE-9867-7EDF30D47A72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>
            <a:off x="4405187" y="1684960"/>
            <a:ext cx="439660" cy="44375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4CB5777-E86E-421D-832D-A6A5DF5E358C}"/>
              </a:ext>
            </a:extLst>
          </p:cNvPr>
          <p:cNvCxnSpPr>
            <a:stCxn id="21" idx="1"/>
            <a:endCxn id="6" idx="3"/>
          </p:cNvCxnSpPr>
          <p:nvPr/>
        </p:nvCxnSpPr>
        <p:spPr bwMode="auto">
          <a:xfrm flipH="1">
            <a:off x="4390340" y="1684960"/>
            <a:ext cx="454506" cy="170014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6">
            <a:extLst>
              <a:ext uri="{FF2B5EF4-FFF2-40B4-BE49-F238E27FC236}">
                <a16:creationId xmlns:a16="http://schemas.microsoft.com/office/drawing/2014/main" id="{233C380C-4869-4D2F-B0E1-857ED844705B}"/>
              </a:ext>
            </a:extLst>
          </p:cNvPr>
          <p:cNvSpPr/>
          <p:nvPr/>
        </p:nvSpPr>
        <p:spPr bwMode="auto">
          <a:xfrm>
            <a:off x="4868752" y="3676932"/>
            <a:ext cx="2310031" cy="5595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维护复杂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圆角矩形 27">
            <a:extLst>
              <a:ext uri="{FF2B5EF4-FFF2-40B4-BE49-F238E27FC236}">
                <a16:creationId xmlns:a16="http://schemas.microsoft.com/office/drawing/2014/main" id="{31C696DB-8D9D-4D9D-A78F-863B781E36CE}"/>
              </a:ext>
            </a:extLst>
          </p:cNvPr>
          <p:cNvSpPr/>
          <p:nvPr/>
        </p:nvSpPr>
        <p:spPr bwMode="auto">
          <a:xfrm>
            <a:off x="4844845" y="2898966"/>
            <a:ext cx="2310031" cy="5595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缺乏负载分担能力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圆角矩形 28">
            <a:extLst>
              <a:ext uri="{FF2B5EF4-FFF2-40B4-BE49-F238E27FC236}">
                <a16:creationId xmlns:a16="http://schemas.microsoft.com/office/drawing/2014/main" id="{A631BB7B-BBB8-4409-90A4-96CCEA4356FC}"/>
              </a:ext>
            </a:extLst>
          </p:cNvPr>
          <p:cNvSpPr/>
          <p:nvPr/>
        </p:nvSpPr>
        <p:spPr bwMode="auto">
          <a:xfrm>
            <a:off x="4868752" y="4419600"/>
            <a:ext cx="2310031" cy="5595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规模部署问题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72B3D9C-5829-407C-92A2-B1958576140E}"/>
              </a:ext>
            </a:extLst>
          </p:cNvPr>
          <p:cNvCxnSpPr>
            <a:stCxn id="25" idx="1"/>
            <a:endCxn id="7" idx="3"/>
          </p:cNvCxnSpPr>
          <p:nvPr/>
        </p:nvCxnSpPr>
        <p:spPr bwMode="auto">
          <a:xfrm flipH="1">
            <a:off x="4390340" y="3178735"/>
            <a:ext cx="454505" cy="14627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397691-7B60-452D-A8DD-A0F8C8A2C93E}"/>
              </a:ext>
            </a:extLst>
          </p:cNvPr>
          <p:cNvCxnSpPr>
            <a:stCxn id="24" idx="1"/>
            <a:endCxn id="7" idx="3"/>
          </p:cNvCxnSpPr>
          <p:nvPr/>
        </p:nvCxnSpPr>
        <p:spPr bwMode="auto">
          <a:xfrm flipH="1">
            <a:off x="4390340" y="3956701"/>
            <a:ext cx="478411" cy="6847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E7880ED-9CF6-4C81-9BBF-CAE33A3ABC80}"/>
              </a:ext>
            </a:extLst>
          </p:cNvPr>
          <p:cNvCxnSpPr>
            <a:stCxn id="26" idx="1"/>
            <a:endCxn id="7" idx="3"/>
          </p:cNvCxnSpPr>
          <p:nvPr/>
        </p:nvCxnSpPr>
        <p:spPr bwMode="auto">
          <a:xfrm flipH="1" flipV="1">
            <a:off x="4390340" y="4641480"/>
            <a:ext cx="478411" cy="578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32">
            <a:extLst>
              <a:ext uri="{FF2B5EF4-FFF2-40B4-BE49-F238E27FC236}">
                <a16:creationId xmlns:a16="http://schemas.microsoft.com/office/drawing/2014/main" id="{20100F83-6B6F-4D18-ACFC-8D51DFDDFE08}"/>
              </a:ext>
            </a:extLst>
          </p:cNvPr>
          <p:cNvSpPr/>
          <p:nvPr/>
        </p:nvSpPr>
        <p:spPr bwMode="auto">
          <a:xfrm>
            <a:off x="4868752" y="5159325"/>
            <a:ext cx="2310031" cy="5595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分布式计算，网络资源非最优化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圆角矩形 34">
            <a:extLst>
              <a:ext uri="{FF2B5EF4-FFF2-40B4-BE49-F238E27FC236}">
                <a16:creationId xmlns:a16="http://schemas.microsoft.com/office/drawing/2014/main" id="{30393174-5164-450F-AEBF-E59124D7A1DA}"/>
              </a:ext>
            </a:extLst>
          </p:cNvPr>
          <p:cNvSpPr/>
          <p:nvPr/>
        </p:nvSpPr>
        <p:spPr bwMode="auto">
          <a:xfrm>
            <a:off x="4844845" y="2117400"/>
            <a:ext cx="2321259" cy="59086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与现有路由协作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234C905-0E3A-4D98-9097-74B8930E5BD6}"/>
              </a:ext>
            </a:extLst>
          </p:cNvPr>
          <p:cNvCxnSpPr>
            <a:stCxn id="32" idx="1"/>
            <a:endCxn id="6" idx="3"/>
          </p:cNvCxnSpPr>
          <p:nvPr/>
        </p:nvCxnSpPr>
        <p:spPr bwMode="auto">
          <a:xfrm flipH="1">
            <a:off x="4390340" y="2412833"/>
            <a:ext cx="454505" cy="97226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C7CD3B5-AB65-4622-A937-AC6BB5CD14C0}"/>
              </a:ext>
            </a:extLst>
          </p:cNvPr>
          <p:cNvGrpSpPr/>
          <p:nvPr/>
        </p:nvGrpSpPr>
        <p:grpSpPr>
          <a:xfrm>
            <a:off x="7605763" y="1579015"/>
            <a:ext cx="4726830" cy="1890712"/>
            <a:chOff x="7501100" y="1407935"/>
            <a:chExt cx="4838840" cy="2061265"/>
          </a:xfrm>
        </p:grpSpPr>
        <p:pic>
          <p:nvPicPr>
            <p:cNvPr id="35" name="Picture 2" descr="https://timgsa.baidu.com/timg?image&amp;quality=80&amp;size=b9999_10000&amp;sec=1540841003236&amp;di=89b1f7e47ae4a65de3c2988e3be49e1f&amp;imgtype=0&amp;src=http%3A%2F%2Fsem.g3img.com%2Fg3img%2Fheshanyuan%2Fc2_20171113141842_36350.jpg">
              <a:extLst>
                <a:ext uri="{FF2B5EF4-FFF2-40B4-BE49-F238E27FC236}">
                  <a16:creationId xmlns:a16="http://schemas.microsoft.com/office/drawing/2014/main" id="{32B04589-F479-4E60-8F3F-F89CFAE3F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107" y="1938980"/>
              <a:ext cx="2810403" cy="153022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标题 1">
              <a:extLst>
                <a:ext uri="{FF2B5EF4-FFF2-40B4-BE49-F238E27FC236}">
                  <a16:creationId xmlns:a16="http://schemas.microsoft.com/office/drawing/2014/main" id="{88B60273-BCFD-4B03-9677-541B716BFC7B}"/>
                </a:ext>
              </a:extLst>
            </p:cNvPr>
            <p:cNvSpPr txBox="1">
              <a:spLocks/>
            </p:cNvSpPr>
            <p:nvPr/>
          </p:nvSpPr>
          <p:spPr>
            <a:xfrm>
              <a:off x="7501100" y="1407935"/>
              <a:ext cx="4838840" cy="76378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marR="0" indent="0" algn="l" defTabSz="108758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5pPr>
              <a:lvl6pPr marL="48282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6pPr>
              <a:lvl7pPr marL="965641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7pPr>
              <a:lvl8pPr marL="1448461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8pPr>
              <a:lvl9pPr marL="193128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332" b="1">
                  <a:solidFill>
                    <a:srgbClr val="990000"/>
                  </a:solidFill>
                  <a:latin typeface="FrutigerNext LT Medium" pitchFamily="34" charset="0"/>
                  <a:ea typeface="华文细黑" pitchFamily="2" charset="-122"/>
                  <a:cs typeface="宋体" charset="-122"/>
                </a:defRPr>
              </a:lvl9pPr>
            </a:lstStyle>
            <a:p>
              <a:pPr marL="457200" lvl="1" defTabSz="799924" eaLnBrk="1" hangingPunct="1">
                <a:lnSpc>
                  <a:spcPts val="3592"/>
                </a:lnSpc>
                <a:buClr>
                  <a:srgbClr val="CC9900"/>
                </a:buCl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鱼和熊掌，如何兼得？</a:t>
              </a:r>
              <a:endParaRPr lang="zh-CN" alt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C490D05-AB63-4F30-B030-C148553B5B2D}"/>
              </a:ext>
            </a:extLst>
          </p:cNvPr>
          <p:cNvCxnSpPr>
            <a:stCxn id="7" idx="1"/>
            <a:endCxn id="9" idx="3"/>
          </p:cNvCxnSpPr>
          <p:nvPr/>
        </p:nvCxnSpPr>
        <p:spPr bwMode="auto">
          <a:xfrm flipH="1" flipV="1">
            <a:off x="2581828" y="3912470"/>
            <a:ext cx="542372" cy="7290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标题 1">
            <a:extLst>
              <a:ext uri="{FF2B5EF4-FFF2-40B4-BE49-F238E27FC236}">
                <a16:creationId xmlns:a16="http://schemas.microsoft.com/office/drawing/2014/main" id="{920C364C-A89F-4D04-850C-39F54053B893}"/>
              </a:ext>
            </a:extLst>
          </p:cNvPr>
          <p:cNvSpPr txBox="1">
            <a:spLocks/>
          </p:cNvSpPr>
          <p:nvPr/>
        </p:nvSpPr>
        <p:spPr>
          <a:xfrm>
            <a:off x="4868751" y="5824456"/>
            <a:ext cx="2000479" cy="52136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0875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5pPr>
            <a:lvl6pPr marL="482820" algn="l" rtl="0" eaLnBrk="1" fontAlgn="base" hangingPunct="1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65641" algn="l" rtl="0" eaLnBrk="1" fontAlgn="base" hangingPunct="1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448461" algn="l" rtl="0" eaLnBrk="1" fontAlgn="base" hangingPunct="1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931280" algn="l" rtl="0" eaLnBrk="1" fontAlgn="base" hangingPunct="1">
              <a:spcBef>
                <a:spcPct val="0"/>
              </a:spcBef>
              <a:spcAft>
                <a:spcPct val="0"/>
              </a:spcAft>
              <a:defRPr sz="3332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457200" lvl="1" defTabSz="799924" eaLnBrk="1" hangingPunct="1">
              <a:lnSpc>
                <a:spcPts val="3592"/>
              </a:lnSpc>
              <a:buClr>
                <a:srgbClr val="CC9900"/>
              </a:buClr>
              <a:defRPr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局限性</a:t>
            </a:r>
            <a:r>
              <a:rPr lang="zh-CN" alt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39" name="圆角矩形 41">
            <a:extLst>
              <a:ext uri="{FF2B5EF4-FFF2-40B4-BE49-F238E27FC236}">
                <a16:creationId xmlns:a16="http://schemas.microsoft.com/office/drawing/2014/main" id="{846C5FAC-C75F-4141-8DEB-5F68A5BFA6E8}"/>
              </a:ext>
            </a:extLst>
          </p:cNvPr>
          <p:cNvSpPr/>
          <p:nvPr/>
        </p:nvSpPr>
        <p:spPr bwMode="auto">
          <a:xfrm>
            <a:off x="1189845" y="2912772"/>
            <a:ext cx="1405033" cy="44375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63500">
              <a:schemeClr val="accent6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配置简单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EF0F634-BB1D-4627-AA56-626CB8E7B03F}"/>
              </a:ext>
            </a:extLst>
          </p:cNvPr>
          <p:cNvCxnSpPr>
            <a:stCxn id="5" idx="1"/>
            <a:endCxn id="39" idx="3"/>
          </p:cNvCxnSpPr>
          <p:nvPr/>
        </p:nvCxnSpPr>
        <p:spPr bwMode="auto">
          <a:xfrm flipH="1">
            <a:off x="2594878" y="2128720"/>
            <a:ext cx="529322" cy="100593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22F84F-F1B7-4CFB-834C-31697298E4AC}"/>
              </a:ext>
            </a:extLst>
          </p:cNvPr>
          <p:cNvCxnSpPr>
            <a:stCxn id="6" idx="1"/>
            <a:endCxn id="39" idx="3"/>
          </p:cNvCxnSpPr>
          <p:nvPr/>
        </p:nvCxnSpPr>
        <p:spPr bwMode="auto">
          <a:xfrm flipH="1" flipV="1">
            <a:off x="2594878" y="3134652"/>
            <a:ext cx="529322" cy="25044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FBCDAC1-846F-4D5F-9CB6-72D78218375D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 bwMode="auto">
          <a:xfrm flipH="1" flipV="1">
            <a:off x="4405187" y="2128719"/>
            <a:ext cx="439658" cy="105001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22971EA-C50B-4B92-9052-6222C1A08EC4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 bwMode="auto">
          <a:xfrm flipH="1" flipV="1">
            <a:off x="4405187" y="2128719"/>
            <a:ext cx="463565" cy="331037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8074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E076-C652-48D6-BCD4-2F5F0436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微软雅黑" panose="020B0503020204020204" pitchFamily="34" charset="-122"/>
              </a:rPr>
              <a:t>SR</a:t>
            </a:r>
            <a:r>
              <a:rPr kumimoji="1" lang="zh-CN" altLang="en-US" dirty="0">
                <a:sym typeface="微软雅黑" panose="020B0503020204020204" pitchFamily="34" charset="-122"/>
              </a:rPr>
              <a:t>背景：</a:t>
            </a:r>
            <a:r>
              <a:rPr kumimoji="1" lang="en-US" altLang="zh-CN" dirty="0">
                <a:sym typeface="微软雅黑" panose="020B0503020204020204" pitchFamily="34" charset="-122"/>
              </a:rPr>
              <a:t>SDN</a:t>
            </a:r>
            <a:r>
              <a:rPr kumimoji="1" lang="zh-CN" altLang="en-US" dirty="0">
                <a:sym typeface="微软雅黑" panose="020B0503020204020204" pitchFamily="34" charset="-122"/>
              </a:rPr>
              <a:t>不是万能良药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98E80-3802-4D0B-8463-3775EB5D92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DEC7AC-FAD1-4A7E-9224-C6433013BE37}"/>
              </a:ext>
            </a:extLst>
          </p:cNvPr>
          <p:cNvGrpSpPr/>
          <p:nvPr/>
        </p:nvGrpSpPr>
        <p:grpSpPr>
          <a:xfrm>
            <a:off x="447201" y="1219200"/>
            <a:ext cx="11530452" cy="5157543"/>
            <a:chOff x="208966" y="707362"/>
            <a:chExt cx="11649784" cy="555916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020CE33-660C-4DF7-BEE0-4E6A476941C7}"/>
                </a:ext>
              </a:extLst>
            </p:cNvPr>
            <p:cNvGrpSpPr/>
            <p:nvPr/>
          </p:nvGrpSpPr>
          <p:grpSpPr>
            <a:xfrm>
              <a:off x="208966" y="707362"/>
              <a:ext cx="5104906" cy="5417393"/>
              <a:chOff x="208966" y="707362"/>
              <a:chExt cx="4554747" cy="544024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1A208F1-A488-4C1A-885B-658B707F6642}"/>
                  </a:ext>
                </a:extLst>
              </p:cNvPr>
              <p:cNvGrpSpPr/>
              <p:nvPr/>
            </p:nvGrpSpPr>
            <p:grpSpPr>
              <a:xfrm>
                <a:off x="208966" y="707362"/>
                <a:ext cx="4554747" cy="4235574"/>
                <a:chOff x="299969" y="629724"/>
                <a:chExt cx="4554747" cy="4929523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B964B71-7EA5-48AD-B82E-C635F2CAB202}"/>
                    </a:ext>
                  </a:extLst>
                </p:cNvPr>
                <p:cNvSpPr/>
                <p:nvPr/>
              </p:nvSpPr>
              <p:spPr>
                <a:xfrm>
                  <a:off x="299969" y="629724"/>
                  <a:ext cx="4554747" cy="4929523"/>
                </a:xfrm>
                <a:prstGeom prst="rect">
                  <a:avLst/>
                </a:prstGeom>
                <a:solidFill>
                  <a:srgbClr val="44546A">
                    <a:alpha val="23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endParaRPr>
                </a:p>
              </p:txBody>
            </p:sp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9F9179DE-0D35-47FD-804E-9B4070F5E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2113" y="703526"/>
                  <a:ext cx="4330461" cy="4855721"/>
                </a:xfrm>
                <a:prstGeom prst="rect">
                  <a:avLst/>
                </a:prstGeom>
              </p:spPr>
            </p:pic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7BE8F22-D050-412A-BCBF-F5121DF203B5}"/>
                  </a:ext>
                </a:extLst>
              </p:cNvPr>
              <p:cNvGrpSpPr/>
              <p:nvPr/>
            </p:nvGrpSpPr>
            <p:grpSpPr>
              <a:xfrm>
                <a:off x="776376" y="4304581"/>
                <a:ext cx="1311217" cy="552092"/>
                <a:chOff x="5693432" y="3372929"/>
                <a:chExt cx="1311217" cy="552092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BF19942-424D-4CE7-96DE-A0327BD7F39D}"/>
                    </a:ext>
                  </a:extLst>
                </p:cNvPr>
                <p:cNvSpPr/>
                <p:nvPr/>
              </p:nvSpPr>
              <p:spPr>
                <a:xfrm>
                  <a:off x="5693433" y="3372929"/>
                  <a:ext cx="1311215" cy="276046"/>
                </a:xfrm>
                <a:prstGeom prst="rect">
                  <a:avLst/>
                </a:prstGeom>
                <a:solidFill>
                  <a:srgbClr val="44546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黑体" panose="02010609060101010101" pitchFamily="49" charset="-122"/>
                      <a:cs typeface="Arial"/>
                    </a:rPr>
                    <a:t>Flow Table</a:t>
                  </a:r>
                  <a:endPara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DACD7BE-6DC9-4526-84E4-0276C9475ADF}"/>
                    </a:ext>
                  </a:extLst>
                </p:cNvPr>
                <p:cNvSpPr/>
                <p:nvPr/>
              </p:nvSpPr>
              <p:spPr>
                <a:xfrm>
                  <a:off x="5693432" y="3648975"/>
                  <a:ext cx="672861" cy="276046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黑体" panose="02010609060101010101" pitchFamily="49" charset="-122"/>
                      <a:cs typeface="Arial"/>
                    </a:rPr>
                    <a:t>Rule</a:t>
                  </a:r>
                  <a:endPara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D8201E6-2F3D-4605-928D-48D2C302D65C}"/>
                    </a:ext>
                  </a:extLst>
                </p:cNvPr>
                <p:cNvSpPr/>
                <p:nvPr/>
              </p:nvSpPr>
              <p:spPr>
                <a:xfrm>
                  <a:off x="6366295" y="3648975"/>
                  <a:ext cx="638354" cy="276046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黑体" panose="02010609060101010101" pitchFamily="49" charset="-122"/>
                      <a:cs typeface="Arial"/>
                    </a:rPr>
                    <a:t>Action</a:t>
                  </a:r>
                  <a:endPara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endParaRPr>
                </a:p>
              </p:txBody>
            </p:sp>
          </p:grpSp>
          <p:sp>
            <p:nvSpPr>
              <p:cNvPr id="15" name="圆角矩形 441">
                <a:extLst>
                  <a:ext uri="{FF2B5EF4-FFF2-40B4-BE49-F238E27FC236}">
                    <a16:creationId xmlns:a16="http://schemas.microsoft.com/office/drawing/2014/main" id="{0582E108-0643-42B6-916A-8DDDAD43B69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208966" y="5218982"/>
                <a:ext cx="4554747" cy="928625"/>
              </a:xfrm>
              <a:prstGeom prst="roundRect">
                <a:avLst>
                  <a:gd name="adj" fmla="val 4493"/>
                </a:avLst>
              </a:prstGeom>
              <a:solidFill>
                <a:srgbClr val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经典 </a:t>
                </a:r>
                <a:r>
                  <a:rPr kumimoji="1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SDN</a:t>
                </a: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：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有扩展性问题：表项复杂，数量庞大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可靠性问题，单点故障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性能问题，网络故障涉及海量的表项更新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06A20-F20A-4CD9-84B6-4B8AD3C0B7E1}"/>
                </a:ext>
              </a:extLst>
            </p:cNvPr>
            <p:cNvSpPr/>
            <p:nvPr/>
          </p:nvSpPr>
          <p:spPr>
            <a:xfrm>
              <a:off x="6753844" y="707362"/>
              <a:ext cx="5104906" cy="4217782"/>
            </a:xfrm>
            <a:prstGeom prst="rect">
              <a:avLst/>
            </a:prstGeom>
            <a:solidFill>
              <a:srgbClr val="44546A">
                <a:alpha val="2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E4EF02C-5A3D-4238-9ED1-7D93CC8AD3C8}"/>
                </a:ext>
              </a:extLst>
            </p:cNvPr>
            <p:cNvGrpSpPr/>
            <p:nvPr/>
          </p:nvGrpSpPr>
          <p:grpSpPr>
            <a:xfrm>
              <a:off x="7608888" y="4340939"/>
              <a:ext cx="1193296" cy="445213"/>
              <a:chOff x="8108576" y="3686840"/>
              <a:chExt cx="1469595" cy="5497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81A59C-BEB9-4684-8896-6CAAE60BE836}"/>
                  </a:ext>
                </a:extLst>
              </p:cNvPr>
              <p:cNvSpPr/>
              <p:nvPr/>
            </p:nvSpPr>
            <p:spPr>
              <a:xfrm>
                <a:off x="8108576" y="3686840"/>
                <a:ext cx="1469594" cy="274887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rPr>
                  <a:t>Forward Table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46D3435-1042-4FA9-BEB6-CD159A935F7A}"/>
                  </a:ext>
                </a:extLst>
              </p:cNvPr>
              <p:cNvSpPr/>
              <p:nvPr/>
            </p:nvSpPr>
            <p:spPr>
              <a:xfrm>
                <a:off x="8108576" y="3961727"/>
                <a:ext cx="1469595" cy="27488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  <a:cs typeface="Arial"/>
                  </a:rPr>
                  <a:t>Action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9" name="圆角矩形 451">
              <a:extLst>
                <a:ext uri="{FF2B5EF4-FFF2-40B4-BE49-F238E27FC236}">
                  <a16:creationId xmlns:a16="http://schemas.microsoft.com/office/drawing/2014/main" id="{2ACBB6AF-8599-4E43-A7CC-4F5075A82AE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753844" y="5136000"/>
              <a:ext cx="5104906" cy="1130527"/>
            </a:xfrm>
            <a:prstGeom prst="roundRect">
              <a:avLst>
                <a:gd name="adj" fmla="val 4493"/>
              </a:avLst>
            </a:prstGeom>
            <a:solidFill>
              <a:srgbClr val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r>
                <a:rPr kumimoji="1" lang="en-US" altLang="zh-CN" sz="1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SDN + Segment Routing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：</a:t>
              </a:r>
              <a:endParaRPr kumimoji="1"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  <a:p>
              <a:pPr marL="457200" indent="-457200">
                <a:buFontTx/>
                <a:buAutoNum type="arabicPeriod"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可扩展性：减少表项数量</a:t>
              </a:r>
              <a:endParaRPr kumimoji="1"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  <a:p>
              <a:pPr marL="457200" indent="-457200">
                <a:buFontTx/>
                <a:buAutoNum type="arabicPeriod"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可靠性：集中式和分布式相结合，集中式故障分布式还可以维持连通性</a:t>
              </a:r>
              <a:endParaRPr kumimoji="1"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  <a:p>
              <a:pPr marL="457200" indent="-457200">
                <a:buFontTx/>
                <a:buAutoNum type="arabicPeriod"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高性能：收敛只需要更新头结点</a:t>
              </a:r>
              <a:endParaRPr kumimoji="1"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  <a:p>
              <a:pPr marL="457200" indent="-457200">
                <a:buFontTx/>
                <a:buAutoNum type="arabicPeriod"/>
              </a:pPr>
              <a:endParaRPr kumimoji="1"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28DAF77-95E9-4A4A-9F12-CE800959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1144" y="707362"/>
              <a:ext cx="4370306" cy="414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964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0E4A-9ECA-4476-9A5D-52C990D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微软雅黑" panose="020B0503020204020204" pitchFamily="34" charset="-122"/>
              </a:rPr>
              <a:t>SR</a:t>
            </a:r>
            <a:r>
              <a:rPr kumimoji="1" lang="zh-CN" altLang="en-US" dirty="0">
                <a:sym typeface="微软雅黑" panose="020B0503020204020204" pitchFamily="34" charset="-122"/>
              </a:rPr>
              <a:t>原理：源路由技术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76761-3C8E-46F8-AFF1-F003F2E86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C5572E-CB98-4B14-A5D7-AAB8BEA26E9A}"/>
              </a:ext>
            </a:extLst>
          </p:cNvPr>
          <p:cNvGrpSpPr/>
          <p:nvPr/>
        </p:nvGrpSpPr>
        <p:grpSpPr>
          <a:xfrm>
            <a:off x="197336" y="1356914"/>
            <a:ext cx="11706470" cy="5054872"/>
            <a:chOff x="-20753" y="1066580"/>
            <a:chExt cx="11706470" cy="5458710"/>
          </a:xfrm>
        </p:grpSpPr>
        <p:sp>
          <p:nvSpPr>
            <p:cNvPr id="6" name="圆角矩形 19">
              <a:extLst>
                <a:ext uri="{FF2B5EF4-FFF2-40B4-BE49-F238E27FC236}">
                  <a16:creationId xmlns:a16="http://schemas.microsoft.com/office/drawing/2014/main" id="{053DB97A-5CFC-45A7-A23D-AFA6B975BAD5}"/>
                </a:ext>
              </a:extLst>
            </p:cNvPr>
            <p:cNvSpPr/>
            <p:nvPr/>
          </p:nvSpPr>
          <p:spPr bwMode="auto">
            <a:xfrm>
              <a:off x="3598071" y="3427716"/>
              <a:ext cx="4872537" cy="1874052"/>
            </a:xfrm>
            <a:prstGeom prst="roundRect">
              <a:avLst>
                <a:gd name="adj" fmla="val 13258"/>
              </a:avLst>
            </a:prstGeom>
            <a:solidFill>
              <a:schemeClr val="bg1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37" tIns="45719" rIns="91437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309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190">
              <a:extLst>
                <a:ext uri="{FF2B5EF4-FFF2-40B4-BE49-F238E27FC236}">
                  <a16:creationId xmlns:a16="http://schemas.microsoft.com/office/drawing/2014/main" id="{F103A1B2-B7F0-4A20-AE1A-3D6030ECB976}"/>
                </a:ext>
              </a:extLst>
            </p:cNvPr>
            <p:cNvSpPr txBox="1"/>
            <p:nvPr/>
          </p:nvSpPr>
          <p:spPr>
            <a:xfrm>
              <a:off x="7571469" y="3434392"/>
              <a:ext cx="578782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RSG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DDF0B4B-ED73-4D7D-9A3B-09C299511ED6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 bwMode="auto">
            <a:xfrm flipV="1">
              <a:off x="8500230" y="4319003"/>
              <a:ext cx="551297" cy="457636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212">
              <a:extLst>
                <a:ext uri="{FF2B5EF4-FFF2-40B4-BE49-F238E27FC236}">
                  <a16:creationId xmlns:a16="http://schemas.microsoft.com/office/drawing/2014/main" id="{A52588F2-34F0-4EBE-B8AD-DBDC7966D3BB}"/>
                </a:ext>
              </a:extLst>
            </p:cNvPr>
            <p:cNvSpPr txBox="1"/>
            <p:nvPr/>
          </p:nvSpPr>
          <p:spPr>
            <a:xfrm>
              <a:off x="4369549" y="3414238"/>
              <a:ext cx="1020392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PRE-AGG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extBox 212">
              <a:extLst>
                <a:ext uri="{FF2B5EF4-FFF2-40B4-BE49-F238E27FC236}">
                  <a16:creationId xmlns:a16="http://schemas.microsoft.com/office/drawing/2014/main" id="{9C547726-051C-4282-8C82-53491920B85A}"/>
                </a:ext>
              </a:extLst>
            </p:cNvPr>
            <p:cNvSpPr txBox="1"/>
            <p:nvPr/>
          </p:nvSpPr>
          <p:spPr>
            <a:xfrm>
              <a:off x="6248648" y="3427716"/>
              <a:ext cx="588551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ASG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96786D6-046A-4966-89F5-99DC7460F6F8}"/>
                </a:ext>
              </a:extLst>
            </p:cNvPr>
            <p:cNvCxnSpPr>
              <a:cxnSpLocks/>
              <a:stCxn id="13" idx="3"/>
              <a:endCxn id="78" idx="1"/>
            </p:cNvCxnSpPr>
            <p:nvPr/>
          </p:nvCxnSpPr>
          <p:spPr bwMode="auto">
            <a:xfrm>
              <a:off x="8501226" y="3991101"/>
              <a:ext cx="550301" cy="32790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6AB5057-870D-485D-BF19-25AB474563CA}"/>
                </a:ext>
              </a:extLst>
            </p:cNvPr>
            <p:cNvSpPr/>
            <p:nvPr/>
          </p:nvSpPr>
          <p:spPr bwMode="auto">
            <a:xfrm>
              <a:off x="6524479" y="3808433"/>
              <a:ext cx="1798875" cy="119180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37" tIns="45719" rIns="91437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309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 descr="图片3.png">
              <a:extLst>
                <a:ext uri="{FF2B5EF4-FFF2-40B4-BE49-F238E27FC236}">
                  <a16:creationId xmlns:a16="http://schemas.microsoft.com/office/drawing/2014/main" id="{892649B7-9727-4C07-B824-69C36678A73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3545" y="3808433"/>
              <a:ext cx="617681" cy="365334"/>
            </a:xfrm>
            <a:prstGeom prst="rect">
              <a:avLst/>
            </a:prstGeom>
          </p:spPr>
        </p:pic>
        <p:pic>
          <p:nvPicPr>
            <p:cNvPr id="14" name="图片 13" descr="图片3.png">
              <a:extLst>
                <a:ext uri="{FF2B5EF4-FFF2-40B4-BE49-F238E27FC236}">
                  <a16:creationId xmlns:a16="http://schemas.microsoft.com/office/drawing/2014/main" id="{6125BB5E-A50F-4F0A-A5DE-75F9B7DD670F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1538" y="4620017"/>
              <a:ext cx="608692" cy="313244"/>
            </a:xfrm>
            <a:prstGeom prst="rect">
              <a:avLst/>
            </a:prstGeom>
          </p:spPr>
        </p:pic>
        <p:pic>
          <p:nvPicPr>
            <p:cNvPr id="15" name="Picture 307" descr="图片234">
              <a:extLst>
                <a:ext uri="{FF2B5EF4-FFF2-40B4-BE49-F238E27FC236}">
                  <a16:creationId xmlns:a16="http://schemas.microsoft.com/office/drawing/2014/main" id="{2A9A1A41-89EA-470F-81C8-CDBE8F4D5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59169" y="4578543"/>
              <a:ext cx="642064" cy="3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AB248D3-ED11-4AF6-BE7C-47FF1C504672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 flipV="1">
              <a:off x="2618137" y="4451275"/>
              <a:ext cx="658715" cy="220058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7" name="Picture 508" descr="图片719">
              <a:extLst>
                <a:ext uri="{FF2B5EF4-FFF2-40B4-BE49-F238E27FC236}">
                  <a16:creationId xmlns:a16="http://schemas.microsoft.com/office/drawing/2014/main" id="{CD76C89D-151C-423A-8064-B826233C0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63756" y="4627903"/>
              <a:ext cx="867224" cy="466056"/>
            </a:xfrm>
            <a:prstGeom prst="rect">
              <a:avLst/>
            </a:prstGeom>
            <a:noFill/>
          </p:spPr>
        </p:pic>
        <p:pic>
          <p:nvPicPr>
            <p:cNvPr id="18" name="Picture 528" descr="图片131">
              <a:extLst>
                <a:ext uri="{FF2B5EF4-FFF2-40B4-BE49-F238E27FC236}">
                  <a16:creationId xmlns:a16="http://schemas.microsoft.com/office/drawing/2014/main" id="{E156203F-F057-41F1-AD88-96C6D788A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01392" y="3784771"/>
              <a:ext cx="616984" cy="569099"/>
            </a:xfrm>
            <a:prstGeom prst="rect">
              <a:avLst/>
            </a:prstGeom>
            <a:noFill/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472BB0F-9E30-4248-95C3-F9A418C902CC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2552194" y="4126542"/>
              <a:ext cx="724658" cy="324733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E9939D-E314-4530-AD42-2FB09A32279F}"/>
                </a:ext>
              </a:extLst>
            </p:cNvPr>
            <p:cNvSpPr/>
            <p:nvPr/>
          </p:nvSpPr>
          <p:spPr bwMode="auto">
            <a:xfrm>
              <a:off x="4840641" y="3844268"/>
              <a:ext cx="1660567" cy="1102764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37" tIns="45719" rIns="91437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309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64D724D-B532-4A8B-87BE-094A0D7D4240}"/>
                </a:ext>
              </a:extLst>
            </p:cNvPr>
            <p:cNvSpPr/>
            <p:nvPr/>
          </p:nvSpPr>
          <p:spPr bwMode="auto">
            <a:xfrm>
              <a:off x="3571552" y="4043928"/>
              <a:ext cx="1269089" cy="72688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37" tIns="45719" rIns="91437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309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extBox 212">
              <a:extLst>
                <a:ext uri="{FF2B5EF4-FFF2-40B4-BE49-F238E27FC236}">
                  <a16:creationId xmlns:a16="http://schemas.microsoft.com/office/drawing/2014/main" id="{50A00EC3-A657-4044-9110-A2C5B82612D1}"/>
                </a:ext>
              </a:extLst>
            </p:cNvPr>
            <p:cNvSpPr txBox="1"/>
            <p:nvPr/>
          </p:nvSpPr>
          <p:spPr>
            <a:xfrm>
              <a:off x="2957141" y="3897146"/>
              <a:ext cx="574874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CSG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3" name="Picture 307" descr="图片234">
              <a:extLst>
                <a:ext uri="{FF2B5EF4-FFF2-40B4-BE49-F238E27FC236}">
                  <a16:creationId xmlns:a16="http://schemas.microsoft.com/office/drawing/2014/main" id="{D82F3362-A9AD-4F9A-8207-480CBA9D5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6852" y="4291507"/>
              <a:ext cx="547525" cy="319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07" descr="图片234">
              <a:extLst>
                <a:ext uri="{FF2B5EF4-FFF2-40B4-BE49-F238E27FC236}">
                  <a16:creationId xmlns:a16="http://schemas.microsoft.com/office/drawing/2014/main" id="{663621D1-D650-44D1-9D3B-FD4DA42DA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8416" y="3856172"/>
              <a:ext cx="642064" cy="3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07" descr="图片234">
              <a:extLst>
                <a:ext uri="{FF2B5EF4-FFF2-40B4-BE49-F238E27FC236}">
                  <a16:creationId xmlns:a16="http://schemas.microsoft.com/office/drawing/2014/main" id="{0605DECB-63E7-4B09-AEED-3368683C0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0456" y="4493414"/>
              <a:ext cx="642064" cy="3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307" descr="图片234">
              <a:extLst>
                <a:ext uri="{FF2B5EF4-FFF2-40B4-BE49-F238E27FC236}">
                  <a16:creationId xmlns:a16="http://schemas.microsoft.com/office/drawing/2014/main" id="{E9C2F34D-17D7-4354-BB73-78404AC40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95604" y="3818014"/>
              <a:ext cx="642064" cy="3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10659A6-5623-4904-A7A1-65191B66A848}"/>
                </a:ext>
              </a:extLst>
            </p:cNvPr>
            <p:cNvGrpSpPr/>
            <p:nvPr/>
          </p:nvGrpSpPr>
          <p:grpSpPr>
            <a:xfrm>
              <a:off x="8675694" y="3764665"/>
              <a:ext cx="1524949" cy="1291927"/>
              <a:chOff x="9333858" y="4827382"/>
              <a:chExt cx="819695" cy="936444"/>
            </a:xfrm>
          </p:grpSpPr>
          <p:sp>
            <p:nvSpPr>
              <p:cNvPr id="76" name="圆角矩形 41">
                <a:extLst>
                  <a:ext uri="{FF2B5EF4-FFF2-40B4-BE49-F238E27FC236}">
                    <a16:creationId xmlns:a16="http://schemas.microsoft.com/office/drawing/2014/main" id="{0F3277DE-F115-44CC-B8D5-D50509E64495}"/>
                  </a:ext>
                </a:extLst>
              </p:cNvPr>
              <p:cNvSpPr/>
              <p:nvPr/>
            </p:nvSpPr>
            <p:spPr bwMode="auto">
              <a:xfrm>
                <a:off x="9490808" y="4827382"/>
                <a:ext cx="492380" cy="936444"/>
              </a:xfrm>
              <a:prstGeom prst="roundRect">
                <a:avLst>
                  <a:gd name="adj" fmla="val 8596"/>
                </a:avLst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61" tIns="45731" rIns="91461" bIns="4573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58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B1B2C37-7579-416F-BA58-A7A777320F9D}"/>
                  </a:ext>
                </a:extLst>
              </p:cNvPr>
              <p:cNvSpPr/>
              <p:nvPr/>
            </p:nvSpPr>
            <p:spPr>
              <a:xfrm>
                <a:off x="9333858" y="5426701"/>
                <a:ext cx="819695" cy="247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核心网</a:t>
                </a:r>
                <a:endParaRPr lang="en-US" altLang="zh-CN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78" name="Picture 367" descr="图片399">
                <a:extLst>
                  <a:ext uri="{FF2B5EF4-FFF2-40B4-BE49-F238E27FC236}">
                    <a16:creationId xmlns:a16="http://schemas.microsoft.com/office/drawing/2014/main" id="{991CBE94-B8D3-4168-832D-BC3F18E9A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535877" y="5025893"/>
                <a:ext cx="389931" cy="406595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Box 212">
              <a:extLst>
                <a:ext uri="{FF2B5EF4-FFF2-40B4-BE49-F238E27FC236}">
                  <a16:creationId xmlns:a16="http://schemas.microsoft.com/office/drawing/2014/main" id="{A1506B07-BB65-4F2F-B62E-31FB8277B3A3}"/>
                </a:ext>
              </a:extLst>
            </p:cNvPr>
            <p:cNvSpPr txBox="1"/>
            <p:nvPr/>
          </p:nvSpPr>
          <p:spPr>
            <a:xfrm>
              <a:off x="2969011" y="4741793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1.1.1.1/32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extBox 212">
              <a:extLst>
                <a:ext uri="{FF2B5EF4-FFF2-40B4-BE49-F238E27FC236}">
                  <a16:creationId xmlns:a16="http://schemas.microsoft.com/office/drawing/2014/main" id="{CDF3D065-E13B-451B-9715-9B070943B608}"/>
                </a:ext>
              </a:extLst>
            </p:cNvPr>
            <p:cNvSpPr txBox="1"/>
            <p:nvPr/>
          </p:nvSpPr>
          <p:spPr>
            <a:xfrm>
              <a:off x="7613372" y="4126542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6.6.6.6/32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extBox 212">
              <a:extLst>
                <a:ext uri="{FF2B5EF4-FFF2-40B4-BE49-F238E27FC236}">
                  <a16:creationId xmlns:a16="http://schemas.microsoft.com/office/drawing/2014/main" id="{634208CC-F63F-48E0-A20A-F302318B0ED3}"/>
                </a:ext>
              </a:extLst>
            </p:cNvPr>
            <p:cNvSpPr txBox="1"/>
            <p:nvPr/>
          </p:nvSpPr>
          <p:spPr>
            <a:xfrm>
              <a:off x="4686941" y="4193959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2.2.2.2/32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12">
              <a:extLst>
                <a:ext uri="{FF2B5EF4-FFF2-40B4-BE49-F238E27FC236}">
                  <a16:creationId xmlns:a16="http://schemas.microsoft.com/office/drawing/2014/main" id="{02FC180E-BB55-446F-B0C4-A741A238589A}"/>
                </a:ext>
              </a:extLst>
            </p:cNvPr>
            <p:cNvSpPr txBox="1"/>
            <p:nvPr/>
          </p:nvSpPr>
          <p:spPr>
            <a:xfrm>
              <a:off x="4366726" y="4956389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3.3.3.3/32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212">
              <a:extLst>
                <a:ext uri="{FF2B5EF4-FFF2-40B4-BE49-F238E27FC236}">
                  <a16:creationId xmlns:a16="http://schemas.microsoft.com/office/drawing/2014/main" id="{364BFB80-69D3-4D7C-9551-490D4D92E393}"/>
                </a:ext>
              </a:extLst>
            </p:cNvPr>
            <p:cNvSpPr txBox="1"/>
            <p:nvPr/>
          </p:nvSpPr>
          <p:spPr>
            <a:xfrm>
              <a:off x="6099386" y="4132892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4.4.4.4/32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212">
              <a:extLst>
                <a:ext uri="{FF2B5EF4-FFF2-40B4-BE49-F238E27FC236}">
                  <a16:creationId xmlns:a16="http://schemas.microsoft.com/office/drawing/2014/main" id="{4BC96C22-295B-4939-A57D-BEE10E45E120}"/>
                </a:ext>
              </a:extLst>
            </p:cNvPr>
            <p:cNvSpPr txBox="1"/>
            <p:nvPr/>
          </p:nvSpPr>
          <p:spPr>
            <a:xfrm>
              <a:off x="6095378" y="4973282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5.5.5.5/32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12">
              <a:extLst>
                <a:ext uri="{FF2B5EF4-FFF2-40B4-BE49-F238E27FC236}">
                  <a16:creationId xmlns:a16="http://schemas.microsoft.com/office/drawing/2014/main" id="{852CE8F5-2A2B-4ED9-BFC1-F5B437FCD020}"/>
                </a:ext>
              </a:extLst>
            </p:cNvPr>
            <p:cNvSpPr txBox="1"/>
            <p:nvPr/>
          </p:nvSpPr>
          <p:spPr>
            <a:xfrm>
              <a:off x="7585985" y="4994105"/>
              <a:ext cx="1086829" cy="34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7.7.7.7/32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35" name="Picture 307" descr="图片234">
              <a:extLst>
                <a:ext uri="{FF2B5EF4-FFF2-40B4-BE49-F238E27FC236}">
                  <a16:creationId xmlns:a16="http://schemas.microsoft.com/office/drawing/2014/main" id="{5C27D8C1-FB71-4E65-B9B2-E02E2A6CC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31469" y="3920485"/>
              <a:ext cx="435256" cy="25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07" descr="图片234">
              <a:extLst>
                <a:ext uri="{FF2B5EF4-FFF2-40B4-BE49-F238E27FC236}">
                  <a16:creationId xmlns:a16="http://schemas.microsoft.com/office/drawing/2014/main" id="{C6B19820-1EB7-4A34-9181-2AC1B406D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2265" y="4597716"/>
              <a:ext cx="435256" cy="25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C38379F-A328-42BF-B19F-F8832457F731}"/>
                </a:ext>
              </a:extLst>
            </p:cNvPr>
            <p:cNvSpPr txBox="1"/>
            <p:nvPr/>
          </p:nvSpPr>
          <p:spPr>
            <a:xfrm>
              <a:off x="7666375" y="5173342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16007</a:t>
              </a:r>
              <a:endPara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2891697-2ECA-4D8C-8C99-EEB2B1931867}"/>
                </a:ext>
              </a:extLst>
            </p:cNvPr>
            <p:cNvGrpSpPr/>
            <p:nvPr/>
          </p:nvGrpSpPr>
          <p:grpSpPr>
            <a:xfrm>
              <a:off x="3677616" y="3171165"/>
              <a:ext cx="2241755" cy="1014387"/>
              <a:chOff x="3677616" y="3171165"/>
              <a:chExt cx="2241755" cy="1014387"/>
            </a:xfrm>
          </p:grpSpPr>
          <p:sp>
            <p:nvSpPr>
              <p:cNvPr id="74" name="圆柱形 73">
                <a:extLst>
                  <a:ext uri="{FF2B5EF4-FFF2-40B4-BE49-F238E27FC236}">
                    <a16:creationId xmlns:a16="http://schemas.microsoft.com/office/drawing/2014/main" id="{FBDCB449-6B58-4E31-A090-DAA9C25F6911}"/>
                  </a:ext>
                </a:extLst>
              </p:cNvPr>
              <p:cNvSpPr/>
              <p:nvPr/>
            </p:nvSpPr>
            <p:spPr bwMode="auto">
              <a:xfrm rot="5400000">
                <a:off x="4571053" y="2837234"/>
                <a:ext cx="454881" cy="2241755"/>
              </a:xfrm>
              <a:prstGeom prst="can">
                <a:avLst/>
              </a:prstGeom>
              <a:solidFill>
                <a:srgbClr val="00B0F0">
                  <a:alpha val="80000"/>
                </a:srgb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E60D79B-B82A-429C-AD01-38D1F6D82D3B}"/>
                  </a:ext>
                </a:extLst>
              </p:cNvPr>
              <p:cNvCxnSpPr>
                <a:cxnSpLocks/>
                <a:stCxn id="70" idx="3"/>
                <a:endCxn id="74" idx="2"/>
              </p:cNvCxnSpPr>
              <p:nvPr/>
            </p:nvCxnSpPr>
            <p:spPr bwMode="auto">
              <a:xfrm>
                <a:off x="3797302" y="3171165"/>
                <a:ext cx="1001191" cy="5595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" name="右箭头 57">
              <a:extLst>
                <a:ext uri="{FF2B5EF4-FFF2-40B4-BE49-F238E27FC236}">
                  <a16:creationId xmlns:a16="http://schemas.microsoft.com/office/drawing/2014/main" id="{10D48104-B0AE-4972-B8F7-26FB876AB392}"/>
                </a:ext>
              </a:extLst>
            </p:cNvPr>
            <p:cNvSpPr/>
            <p:nvPr/>
          </p:nvSpPr>
          <p:spPr bwMode="auto">
            <a:xfrm>
              <a:off x="5137276" y="3056009"/>
              <a:ext cx="499377" cy="32387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右箭头 58">
              <a:extLst>
                <a:ext uri="{FF2B5EF4-FFF2-40B4-BE49-F238E27FC236}">
                  <a16:creationId xmlns:a16="http://schemas.microsoft.com/office/drawing/2014/main" id="{0C778F6A-A33B-4ABD-9A4A-31CB37CCC212}"/>
                </a:ext>
              </a:extLst>
            </p:cNvPr>
            <p:cNvSpPr/>
            <p:nvPr/>
          </p:nvSpPr>
          <p:spPr bwMode="auto">
            <a:xfrm>
              <a:off x="5137276" y="2591134"/>
              <a:ext cx="499377" cy="32387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B6685A0-89A0-4F5B-88B0-0277767E0DA6}"/>
                </a:ext>
              </a:extLst>
            </p:cNvPr>
            <p:cNvSpPr txBox="1"/>
            <p:nvPr/>
          </p:nvSpPr>
          <p:spPr>
            <a:xfrm>
              <a:off x="1581069" y="6006192"/>
              <a:ext cx="8806718" cy="519098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根据底层数据平面的不同，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SR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分为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SR MPLS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SRv6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两种。</a:t>
              </a:r>
              <a:endPara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1B433E9-54AC-41F4-90DB-437F1101F23B}"/>
                </a:ext>
              </a:extLst>
            </p:cNvPr>
            <p:cNvSpPr txBox="1"/>
            <p:nvPr/>
          </p:nvSpPr>
          <p:spPr>
            <a:xfrm>
              <a:off x="5984428" y="3695366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16004</a:t>
              </a:r>
              <a:endPara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45F462C-103F-4B94-BBDC-F025BCFF9AB0}"/>
                </a:ext>
              </a:extLst>
            </p:cNvPr>
            <p:cNvGrpSpPr/>
            <p:nvPr/>
          </p:nvGrpSpPr>
          <p:grpSpPr>
            <a:xfrm>
              <a:off x="-20753" y="2953809"/>
              <a:ext cx="2282432" cy="1334891"/>
              <a:chOff x="9264387" y="2536264"/>
              <a:chExt cx="2436684" cy="1176610"/>
            </a:xfrm>
          </p:grpSpPr>
          <p:sp>
            <p:nvSpPr>
              <p:cNvPr id="72" name="椭圆形标注 62">
                <a:extLst>
                  <a:ext uri="{FF2B5EF4-FFF2-40B4-BE49-F238E27FC236}">
                    <a16:creationId xmlns:a16="http://schemas.microsoft.com/office/drawing/2014/main" id="{613E7B16-8DE5-4F22-BB03-D39BCB8F47C1}"/>
                  </a:ext>
                </a:extLst>
              </p:cNvPr>
              <p:cNvSpPr/>
              <p:nvPr/>
            </p:nvSpPr>
            <p:spPr bwMode="auto">
              <a:xfrm>
                <a:off x="9264387" y="2536264"/>
                <a:ext cx="2430973" cy="1176610"/>
              </a:xfrm>
              <a:prstGeom prst="wedgeEllipseCallout">
                <a:avLst>
                  <a:gd name="adj1" fmla="val 50492"/>
                  <a:gd name="adj2" fmla="val -44725"/>
                </a:avLst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TextBox 212">
                <a:extLst>
                  <a:ext uri="{FF2B5EF4-FFF2-40B4-BE49-F238E27FC236}">
                    <a16:creationId xmlns:a16="http://schemas.microsoft.com/office/drawing/2014/main" id="{32684DE4-DC09-4E9A-BD96-866A0DAE8131}"/>
                  </a:ext>
                </a:extLst>
              </p:cNvPr>
              <p:cNvSpPr txBox="1"/>
              <p:nvPr/>
            </p:nvSpPr>
            <p:spPr>
              <a:xfrm>
                <a:off x="9280598" y="2660069"/>
                <a:ext cx="2420473" cy="83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源结点在报文中压入有序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Segment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列表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F7CB22D-4577-4D89-BD77-4E2B7BC96C79}"/>
                </a:ext>
              </a:extLst>
            </p:cNvPr>
            <p:cNvSpPr txBox="1"/>
            <p:nvPr/>
          </p:nvSpPr>
          <p:spPr>
            <a:xfrm>
              <a:off x="1788456" y="1066580"/>
              <a:ext cx="7999306" cy="539539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Segment</a:t>
              </a:r>
              <a:r>
                <a: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：本质是指令，表示一个路径段，指引报文去哪？怎么去？</a:t>
              </a:r>
              <a:endParaRPr lang="en-US" altLang="zh-CN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E5B54CC-1E7A-4266-8CB1-468A7970C824}"/>
                </a:ext>
              </a:extLst>
            </p:cNvPr>
            <p:cNvGrpSpPr/>
            <p:nvPr/>
          </p:nvGrpSpPr>
          <p:grpSpPr>
            <a:xfrm>
              <a:off x="2795404" y="1854156"/>
              <a:ext cx="1012132" cy="1456048"/>
              <a:chOff x="2162151" y="1752370"/>
              <a:chExt cx="1012132" cy="1456048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8862F934-3CCB-464C-9426-2F265EB5E5AA}"/>
                  </a:ext>
                </a:extLst>
              </p:cNvPr>
              <p:cNvGrpSpPr/>
              <p:nvPr/>
            </p:nvGrpSpPr>
            <p:grpSpPr>
              <a:xfrm>
                <a:off x="2162151" y="1752370"/>
                <a:ext cx="1012132" cy="1456048"/>
                <a:chOff x="2109926" y="1782876"/>
                <a:chExt cx="1012132" cy="1456048"/>
              </a:xfrm>
            </p:grpSpPr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2638019-E0BE-456A-AF03-CF661BD7597D}"/>
                    </a:ext>
                  </a:extLst>
                </p:cNvPr>
                <p:cNvSpPr txBox="1"/>
                <p:nvPr/>
              </p:nvSpPr>
              <p:spPr>
                <a:xfrm>
                  <a:off x="2109926" y="2576110"/>
                  <a:ext cx="1002975" cy="2928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no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600">
                      <a:solidFill>
                        <a:schemeClr val="bg1"/>
                      </a:solidFill>
                      <a:latin typeface="+mn-ea"/>
                      <a:ea typeface="+mn-ea"/>
                    </a:defRPr>
                  </a:lvl1pPr>
                </a:lstStyle>
                <a:p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16005</a:t>
                  </a: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B9CB7F4-E7CB-4473-8E2B-4F210A964D8A}"/>
                    </a:ext>
                  </a:extLst>
                </p:cNvPr>
                <p:cNvSpPr txBox="1"/>
                <p:nvPr/>
              </p:nvSpPr>
              <p:spPr>
                <a:xfrm>
                  <a:off x="2109926" y="2960845"/>
                  <a:ext cx="1001898" cy="278079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 anchor="ctr">
                  <a:no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600">
                      <a:solidFill>
                        <a:schemeClr val="bg1"/>
                      </a:solidFill>
                      <a:latin typeface="+mn-ea"/>
                      <a:ea typeface="+mn-ea"/>
                    </a:defRPr>
                  </a:lvl1pPr>
                </a:lstStyle>
                <a:p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16004</a:t>
                  </a:r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BFD73564-28B4-4E9B-B726-2A05636F90DD}"/>
                    </a:ext>
                  </a:extLst>
                </p:cNvPr>
                <p:cNvSpPr/>
                <p:nvPr/>
              </p:nvSpPr>
              <p:spPr bwMode="auto">
                <a:xfrm>
                  <a:off x="2120160" y="1782876"/>
                  <a:ext cx="1001898" cy="379375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rPr>
                    <a:t>packet</a:t>
                  </a:r>
                  <a:endParaRPr lang="en-GB" altLang="zh-CN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4CC1656-C9E2-48C0-AC3F-F75EEAB10BBF}"/>
                  </a:ext>
                </a:extLst>
              </p:cNvPr>
              <p:cNvSpPr txBox="1"/>
              <p:nvPr/>
            </p:nvSpPr>
            <p:spPr>
              <a:xfrm>
                <a:off x="2162151" y="2204088"/>
                <a:ext cx="1001898" cy="278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600">
                    <a:solidFill>
                      <a:schemeClr val="bg1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16007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120126D-A0AC-4B50-B156-8C3C89CEDBD6}"/>
                </a:ext>
              </a:extLst>
            </p:cNvPr>
            <p:cNvSpPr txBox="1"/>
            <p:nvPr/>
          </p:nvSpPr>
          <p:spPr>
            <a:xfrm>
              <a:off x="6053612" y="5167609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16005</a:t>
              </a:r>
              <a:endPara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C27CC62-B6D6-472E-A8DF-55B3187F1405}"/>
                </a:ext>
              </a:extLst>
            </p:cNvPr>
            <p:cNvGrpSpPr/>
            <p:nvPr/>
          </p:nvGrpSpPr>
          <p:grpSpPr>
            <a:xfrm>
              <a:off x="3797302" y="2444914"/>
              <a:ext cx="4065114" cy="2575355"/>
              <a:chOff x="3797302" y="2444914"/>
              <a:chExt cx="4065114" cy="2575355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87040FA-B3B9-4A53-B911-B79ADDECFE60}"/>
                  </a:ext>
                </a:extLst>
              </p:cNvPr>
              <p:cNvCxnSpPr>
                <a:cxnSpLocks/>
                <a:stCxn id="68" idx="3"/>
                <a:endCxn id="66" idx="2"/>
              </p:cNvCxnSpPr>
              <p:nvPr/>
            </p:nvCxnSpPr>
            <p:spPr bwMode="auto">
              <a:xfrm>
                <a:off x="3797302" y="2444914"/>
                <a:ext cx="3616022" cy="213055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圆柱形 65">
                <a:extLst>
                  <a:ext uri="{FF2B5EF4-FFF2-40B4-BE49-F238E27FC236}">
                    <a16:creationId xmlns:a16="http://schemas.microsoft.com/office/drawing/2014/main" id="{53ADD6A6-60E7-40F2-831A-8341C0009155}"/>
                  </a:ext>
                </a:extLst>
              </p:cNvPr>
              <p:cNvSpPr/>
              <p:nvPr/>
            </p:nvSpPr>
            <p:spPr bwMode="auto">
              <a:xfrm rot="5400000">
                <a:off x="7190925" y="4348777"/>
                <a:ext cx="444798" cy="898185"/>
              </a:xfrm>
              <a:prstGeom prst="can">
                <a:avLst/>
              </a:prstGeom>
              <a:solidFill>
                <a:srgbClr val="00B0F0">
                  <a:alpha val="80000"/>
                </a:srgb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8760987-F802-4277-AC33-221EB452F594}"/>
                </a:ext>
              </a:extLst>
            </p:cNvPr>
            <p:cNvSpPr/>
            <p:nvPr/>
          </p:nvSpPr>
          <p:spPr>
            <a:xfrm>
              <a:off x="6687323" y="2978217"/>
              <a:ext cx="788999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节点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AAC4B86-4FC9-4F17-AD7C-51E11CB562CA}"/>
                </a:ext>
              </a:extLst>
            </p:cNvPr>
            <p:cNvSpPr txBox="1"/>
            <p:nvPr/>
          </p:nvSpPr>
          <p:spPr>
            <a:xfrm>
              <a:off x="5723873" y="3037053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到哪？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82A98FA-5603-43D8-8629-71A3ABE02667}"/>
                </a:ext>
              </a:extLst>
            </p:cNvPr>
            <p:cNvSpPr/>
            <p:nvPr/>
          </p:nvSpPr>
          <p:spPr>
            <a:xfrm>
              <a:off x="8470608" y="3068804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沿着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支持负载分担的最短路径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E9CC07-141C-411B-82AA-56BB5B2DBC57}"/>
                </a:ext>
              </a:extLst>
            </p:cNvPr>
            <p:cNvSpPr txBox="1"/>
            <p:nvPr/>
          </p:nvSpPr>
          <p:spPr>
            <a:xfrm>
              <a:off x="7457340" y="3044906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怎么去？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6B5F37F-487A-4A57-AD30-16E4EF04E42A}"/>
                </a:ext>
              </a:extLst>
            </p:cNvPr>
            <p:cNvSpPr txBox="1"/>
            <p:nvPr/>
          </p:nvSpPr>
          <p:spPr>
            <a:xfrm>
              <a:off x="5713830" y="2548651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到哪？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F10763F-8E22-494C-91BA-FAFC2AB25F99}"/>
                </a:ext>
              </a:extLst>
            </p:cNvPr>
            <p:cNvSpPr/>
            <p:nvPr/>
          </p:nvSpPr>
          <p:spPr>
            <a:xfrm>
              <a:off x="6683358" y="2491679"/>
              <a:ext cx="78899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邻居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0CD1E33-8C5E-49EC-9F12-935C2901B067}"/>
                </a:ext>
              </a:extLst>
            </p:cNvPr>
            <p:cNvSpPr txBox="1"/>
            <p:nvPr/>
          </p:nvSpPr>
          <p:spPr>
            <a:xfrm>
              <a:off x="7467814" y="2559232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怎么去？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FA01029-C5B4-4371-A489-8BBE90D61244}"/>
                </a:ext>
              </a:extLst>
            </p:cNvPr>
            <p:cNvSpPr/>
            <p:nvPr/>
          </p:nvSpPr>
          <p:spPr>
            <a:xfrm>
              <a:off x="8500230" y="2566599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沿着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指定出接口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右箭头 83">
              <a:extLst>
                <a:ext uri="{FF2B5EF4-FFF2-40B4-BE49-F238E27FC236}">
                  <a16:creationId xmlns:a16="http://schemas.microsoft.com/office/drawing/2014/main" id="{9637E822-4AE9-4D26-B1E7-9F088AC94AA6}"/>
                </a:ext>
              </a:extLst>
            </p:cNvPr>
            <p:cNvSpPr/>
            <p:nvPr/>
          </p:nvSpPr>
          <p:spPr bwMode="auto">
            <a:xfrm>
              <a:off x="5137276" y="2119453"/>
              <a:ext cx="499377" cy="32387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CE0412C-2E97-4701-BE15-59B20B181D44}"/>
                </a:ext>
              </a:extLst>
            </p:cNvPr>
            <p:cNvSpPr txBox="1"/>
            <p:nvPr/>
          </p:nvSpPr>
          <p:spPr>
            <a:xfrm>
              <a:off x="5713830" y="2076970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到哪？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AA04913-C3B2-44A7-8FFB-7D93E2CB1602}"/>
                </a:ext>
              </a:extLst>
            </p:cNvPr>
            <p:cNvSpPr/>
            <p:nvPr/>
          </p:nvSpPr>
          <p:spPr>
            <a:xfrm>
              <a:off x="6683358" y="2019998"/>
              <a:ext cx="78899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节点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6FE607-14E1-42CF-81C1-22FBEEDBA73D}"/>
                </a:ext>
              </a:extLst>
            </p:cNvPr>
            <p:cNvSpPr txBox="1"/>
            <p:nvPr/>
          </p:nvSpPr>
          <p:spPr>
            <a:xfrm>
              <a:off x="7467814" y="2087551"/>
              <a:ext cx="926048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怎么去？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3DD01E2-DC5F-4CB3-9E73-208E722896AE}"/>
                </a:ext>
              </a:extLst>
            </p:cNvPr>
            <p:cNvSpPr/>
            <p:nvPr/>
          </p:nvSpPr>
          <p:spPr>
            <a:xfrm>
              <a:off x="8500230" y="2094918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沿着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支持负载分担的最短路径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58E430A-4878-4F0F-94F8-D999C60D1338}"/>
                </a:ext>
              </a:extLst>
            </p:cNvPr>
            <p:cNvSpPr txBox="1"/>
            <p:nvPr/>
          </p:nvSpPr>
          <p:spPr>
            <a:xfrm rot="16200000">
              <a:off x="6111185" y="4284673"/>
              <a:ext cx="890272" cy="486946"/>
            </a:xfrm>
            <a:prstGeom prst="leftArrow">
              <a:avLst>
                <a:gd name="adj1" fmla="val 50000"/>
                <a:gd name="adj2" fmla="val 55935"/>
              </a:avLst>
            </a:prstGeom>
            <a:solidFill>
              <a:srgbClr val="309E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160</a:t>
              </a:r>
              <a:r>
                <a:rPr lang="en-US" altLang="zh-CN" sz="1400" b="1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45</a:t>
              </a:r>
              <a:endParaRPr lang="zh-CN" altLang="en-US" sz="1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3067475-7559-4E0D-ACB3-572865BD7512}"/>
                </a:ext>
              </a:extLst>
            </p:cNvPr>
            <p:cNvGrpSpPr/>
            <p:nvPr/>
          </p:nvGrpSpPr>
          <p:grpSpPr>
            <a:xfrm>
              <a:off x="3798379" y="2793800"/>
              <a:ext cx="2822324" cy="1810168"/>
              <a:chOff x="3798379" y="2793800"/>
              <a:chExt cx="2822324" cy="1810168"/>
            </a:xfrm>
          </p:grpSpPr>
          <p:sp>
            <p:nvSpPr>
              <p:cNvPr id="63" name="圆柱形 62">
                <a:extLst>
                  <a:ext uri="{FF2B5EF4-FFF2-40B4-BE49-F238E27FC236}">
                    <a16:creationId xmlns:a16="http://schemas.microsoft.com/office/drawing/2014/main" id="{59CB969C-E8F4-482F-9EFE-C5D553123668}"/>
                  </a:ext>
                </a:extLst>
              </p:cNvPr>
              <p:cNvSpPr/>
              <p:nvPr/>
            </p:nvSpPr>
            <p:spPr bwMode="auto">
              <a:xfrm rot="10800000">
                <a:off x="6175905" y="4083010"/>
                <a:ext cx="444798" cy="520958"/>
              </a:xfrm>
              <a:prstGeom prst="can">
                <a:avLst/>
              </a:prstGeom>
              <a:solidFill>
                <a:srgbClr val="00B0F0">
                  <a:alpha val="80000"/>
                </a:srgb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4CD1158-24AF-411B-A1B9-B6E3DABA7A4E}"/>
                  </a:ext>
                </a:extLst>
              </p:cNvPr>
              <p:cNvCxnSpPr>
                <a:cxnSpLocks/>
                <a:stCxn id="69" idx="3"/>
                <a:endCxn id="63" idx="4"/>
              </p:cNvCxnSpPr>
              <p:nvPr/>
            </p:nvCxnSpPr>
            <p:spPr bwMode="auto">
              <a:xfrm>
                <a:off x="3798379" y="2793800"/>
                <a:ext cx="2377526" cy="15496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51324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6F56-6CFC-40EF-95F7-9C56B06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SRv6 </a:t>
            </a:r>
            <a:r>
              <a:rPr lang="zh-CN" altLang="en-US" dirty="0"/>
              <a:t>报文格式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45DB4-8B96-4E6B-9B77-C6E53BB31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14DCC4-DD6C-4B02-92AE-17E0B8C6A0C2}"/>
              </a:ext>
            </a:extLst>
          </p:cNvPr>
          <p:cNvSpPr/>
          <p:nvPr/>
        </p:nvSpPr>
        <p:spPr>
          <a:xfrm>
            <a:off x="7035452" y="1392300"/>
            <a:ext cx="4762251" cy="3608652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txBody>
          <a:bodyPr wrap="square" lIns="91412" tIns="45706" rIns="91412" bIns="45706">
            <a:spAutoFit/>
          </a:bodyPr>
          <a:lstStyle>
            <a:defPPr/>
          </a:lstStyle>
          <a:p>
            <a:pPr algn="just" fontAlgn="auto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1400" b="1" kern="0" dirty="0">
                <a:solidFill>
                  <a:prstClr val="black"/>
                </a:solidFill>
              </a:rPr>
              <a:t>SRH （</a:t>
            </a:r>
            <a:r>
              <a:rPr lang="en-US" altLang="zh-CN" sz="1400" b="1" kern="0" dirty="0" err="1">
                <a:solidFill>
                  <a:prstClr val="black"/>
                </a:solidFill>
              </a:rPr>
              <a:t>段路由头）是</a:t>
            </a:r>
            <a:r>
              <a:rPr lang="en-US" altLang="zh-CN" sz="1400" kern="0" dirty="0">
                <a:solidFill>
                  <a:prstClr val="black"/>
                </a:solidFill>
              </a:rPr>
              <a:t> Routing Header </a:t>
            </a:r>
            <a:r>
              <a:rPr lang="en-US" altLang="zh-CN" sz="1400" b="1" kern="0" dirty="0">
                <a:solidFill>
                  <a:prstClr val="black"/>
                </a:solidFill>
              </a:rPr>
              <a:t>(RFC8200)</a:t>
            </a:r>
            <a:r>
              <a:rPr lang="en-US" altLang="zh-CN" sz="1400" b="1" kern="0" dirty="0" err="1">
                <a:solidFill>
                  <a:prstClr val="black"/>
                </a:solidFill>
              </a:rPr>
              <a:t>的一种</a:t>
            </a:r>
            <a:r>
              <a:rPr lang="en-US" altLang="zh-CN" sz="1400" b="1" kern="0" dirty="0">
                <a:solidFill>
                  <a:prstClr val="black"/>
                </a:solidFill>
              </a:rPr>
              <a:t>，</a:t>
            </a:r>
            <a:r>
              <a:rPr lang="en-US" altLang="zh-CN" sz="1400" kern="0" dirty="0">
                <a:solidFill>
                  <a:prstClr val="black"/>
                </a:solidFill>
              </a:rPr>
              <a:t>Next Header = 43; Routing Type = 4</a:t>
            </a:r>
          </a:p>
          <a:p>
            <a:pPr algn="just" fontAlgn="auto">
              <a:lnSpc>
                <a:spcPct val="150000"/>
              </a:lnSpc>
              <a:buClr>
                <a:srgbClr val="FF0000"/>
              </a:buClr>
              <a:defRPr/>
            </a:pPr>
            <a:endParaRPr lang="en-US" altLang="zh-CN" sz="1400" b="1" kern="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lang="en-US" altLang="zh-CN" sz="1400" kern="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en-US" altLang="zh-CN" sz="1400" b="1" kern="0" dirty="0" err="1">
                <a:solidFill>
                  <a:prstClr val="black"/>
                </a:solidFill>
              </a:rPr>
              <a:t>SRH中的重要字段</a:t>
            </a:r>
            <a:r>
              <a:rPr lang="en-US" altLang="zh-CN" sz="1400" b="1" kern="0" dirty="0">
                <a:solidFill>
                  <a:prstClr val="black"/>
                </a:solidFill>
              </a:rPr>
              <a:t>：</a:t>
            </a:r>
          </a:p>
          <a:p>
            <a:pPr lvl="0" algn="just" fontAlgn="auto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1400" b="1" kern="0" dirty="0">
                <a:solidFill>
                  <a:srgbClr val="FF0000"/>
                </a:solidFill>
              </a:rPr>
              <a:t>Segments Left</a:t>
            </a:r>
            <a:r>
              <a:rPr lang="en-US" altLang="zh-CN" sz="1400" b="1" kern="0" dirty="0">
                <a:solidFill>
                  <a:srgbClr val="0070C0"/>
                </a:solidFill>
              </a:rPr>
              <a:t>: </a:t>
            </a:r>
            <a:r>
              <a:rPr lang="en-US" altLang="zh-CN" sz="1400" b="1" kern="0" dirty="0" err="1">
                <a:solidFill>
                  <a:srgbClr val="0070C0"/>
                </a:solidFill>
              </a:rPr>
              <a:t>剩余的路由段数，即在到达最终目的地之前仍需访问的显式列出的中间节点的数目</a:t>
            </a:r>
            <a:r>
              <a:rPr lang="en-US" altLang="zh-CN" sz="1400" b="1" kern="0" dirty="0">
                <a:solidFill>
                  <a:srgbClr val="0070C0"/>
                </a:solidFill>
              </a:rPr>
              <a:t>。</a:t>
            </a:r>
          </a:p>
          <a:p>
            <a:pPr lvl="0" fontAlgn="auto"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F0000"/>
                </a:solidFill>
              </a:rPr>
              <a:t>Segment List[n]</a:t>
            </a:r>
            <a:r>
              <a:rPr lang="en-US" altLang="zh-CN" sz="1400" b="1" kern="0" dirty="0">
                <a:solidFill>
                  <a:srgbClr val="0070C0"/>
                </a:solidFill>
              </a:rPr>
              <a:t>:  </a:t>
            </a:r>
            <a:r>
              <a:rPr lang="en-US" altLang="zh-CN" sz="1400" b="1" kern="0" dirty="0" err="1">
                <a:solidFill>
                  <a:srgbClr val="0070C0"/>
                </a:solidFill>
              </a:rPr>
              <a:t>表示</a:t>
            </a:r>
            <a:r>
              <a:rPr lang="zh-CN" altLang="en-US" sz="1400" b="1" kern="0" dirty="0">
                <a:solidFill>
                  <a:srgbClr val="0070C0"/>
                </a:solidFill>
              </a:rPr>
              <a:t>路径</a:t>
            </a:r>
            <a:r>
              <a:rPr lang="en-US" altLang="zh-CN" sz="1400" b="1" kern="0" dirty="0" err="1">
                <a:solidFill>
                  <a:srgbClr val="0070C0"/>
                </a:solidFill>
              </a:rPr>
              <a:t>列表中第n</a:t>
            </a:r>
            <a:r>
              <a:rPr lang="zh-CN" altLang="en-US" sz="1400" b="1" kern="0" dirty="0">
                <a:solidFill>
                  <a:srgbClr val="0070C0"/>
                </a:solidFill>
              </a:rPr>
              <a:t>段</a:t>
            </a:r>
            <a:r>
              <a:rPr lang="en-US" altLang="zh-CN" sz="1400" b="1" kern="0" dirty="0">
                <a:solidFill>
                  <a:srgbClr val="0070C0"/>
                </a:solidFill>
              </a:rPr>
              <a:t>的128位IPv6地址，从路径的最后一段开始编码。例如，Segment List [0]</a:t>
            </a:r>
            <a:r>
              <a:rPr lang="en-US" altLang="zh-CN" sz="1400" b="1" kern="0" dirty="0" err="1">
                <a:solidFill>
                  <a:srgbClr val="0070C0"/>
                </a:solidFill>
              </a:rPr>
              <a:t>包含路径的最后一段</a:t>
            </a:r>
            <a:r>
              <a:rPr lang="en-US" altLang="zh-CN" sz="1400" b="1" kern="0" dirty="0">
                <a:solidFill>
                  <a:srgbClr val="0070C0"/>
                </a:solidFill>
              </a:rPr>
              <a:t>。</a:t>
            </a:r>
          </a:p>
          <a:p>
            <a:pPr lvl="0" fontAlgn="auto"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F0000"/>
                </a:solidFill>
              </a:rPr>
              <a:t>Optional TLV Objects</a:t>
            </a:r>
            <a:r>
              <a:rPr lang="en-US" altLang="zh-CN" sz="1400" b="1" kern="0" dirty="0">
                <a:solidFill>
                  <a:srgbClr val="0070C0"/>
                </a:solidFill>
              </a:rPr>
              <a:t>: </a:t>
            </a:r>
            <a:r>
              <a:rPr lang="en-US" altLang="zh-CN" sz="1400" b="1" kern="0" dirty="0" err="1">
                <a:solidFill>
                  <a:srgbClr val="0070C0"/>
                </a:solidFill>
              </a:rPr>
              <a:t>全局参数</a:t>
            </a:r>
            <a:endParaRPr lang="en-US" altLang="zh-CN" sz="1400" b="1" kern="0" dirty="0">
              <a:solidFill>
                <a:srgbClr val="0070C0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BF187E0-634E-4D19-A59A-5F37808AD1FB}"/>
              </a:ext>
            </a:extLst>
          </p:cNvPr>
          <p:cNvSpPr/>
          <p:nvPr/>
        </p:nvSpPr>
        <p:spPr bwMode="auto">
          <a:xfrm>
            <a:off x="638648" y="1361824"/>
            <a:ext cx="144016" cy="1812769"/>
          </a:xfrm>
          <a:prstGeom prst="leftBrac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>
            <a:defPPr/>
          </a:lstStyle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7" name="文本框 38">
            <a:extLst>
              <a:ext uri="{FF2B5EF4-FFF2-40B4-BE49-F238E27FC236}">
                <a16:creationId xmlns:a16="http://schemas.microsoft.com/office/drawing/2014/main" id="{A1294D56-4B03-47BB-A813-ACF2F65CCC78}"/>
              </a:ext>
            </a:extLst>
          </p:cNvPr>
          <p:cNvSpPr txBox="1"/>
          <p:nvPr/>
        </p:nvSpPr>
        <p:spPr>
          <a:xfrm rot="16200000">
            <a:off x="-298348" y="2127070"/>
            <a:ext cx="1357466" cy="3660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/>
          </a:lstStyle>
          <a:p>
            <a:r>
              <a:rPr lang="en-US" altLang="zh-CN">
                <a:solidFill>
                  <a:srgbClr val="92D050"/>
                </a:solidFill>
                <a:latin typeface="Calibri" pitchFamily="34" charset="0"/>
                <a:ea typeface="宋体" pitchFamily="2" charset="-122"/>
              </a:rPr>
              <a:t>IPv6头</a:t>
            </a:r>
            <a:endParaRPr lang="zh-CN" altLang="en-US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FD2B24E-7264-4B25-8ED7-0D1FC43E1D97}"/>
              </a:ext>
            </a:extLst>
          </p:cNvPr>
          <p:cNvSpPr/>
          <p:nvPr/>
        </p:nvSpPr>
        <p:spPr bwMode="auto">
          <a:xfrm>
            <a:off x="635190" y="3195181"/>
            <a:ext cx="144016" cy="2703147"/>
          </a:xfrm>
          <a:prstGeom prst="leftBrac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>
            <a:defPPr/>
          </a:lstStyle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9" name="文本框 38">
            <a:extLst>
              <a:ext uri="{FF2B5EF4-FFF2-40B4-BE49-F238E27FC236}">
                <a16:creationId xmlns:a16="http://schemas.microsoft.com/office/drawing/2014/main" id="{A515C6DF-856E-4B8E-AA61-69D9D08C4A5D}"/>
              </a:ext>
            </a:extLst>
          </p:cNvPr>
          <p:cNvSpPr txBox="1"/>
          <p:nvPr/>
        </p:nvSpPr>
        <p:spPr>
          <a:xfrm rot="16200000">
            <a:off x="-471840" y="4358998"/>
            <a:ext cx="1704449" cy="3660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/>
          </a:lstStyle>
          <a:p>
            <a:r>
              <a:rPr lang="en-US" altLang="zh-CN">
                <a:solidFill>
                  <a:srgbClr val="FFC000"/>
                </a:solidFill>
                <a:latin typeface="Calibri" pitchFamily="34" charset="0"/>
                <a:ea typeface="宋体" pitchFamily="2" charset="-122"/>
              </a:rPr>
              <a:t>SRH扩展</a:t>
            </a:r>
            <a:endParaRPr lang="zh-CN" altLang="en-US">
              <a:solidFill>
                <a:srgbClr val="FFC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82">
            <a:extLst>
              <a:ext uri="{FF2B5EF4-FFF2-40B4-BE49-F238E27FC236}">
                <a16:creationId xmlns:a16="http://schemas.microsoft.com/office/drawing/2014/main" id="{C51038DC-9DB1-4740-8568-8DFC74E6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60" y="5413257"/>
            <a:ext cx="475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/>
            <a:lvl1pPr marL="180975" indent="-180975" defTabSz="801688">
              <a:spcBef>
                <a:spcPct val="20000"/>
              </a:spcBef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1pPr>
            <a:lvl2pPr marL="742950" indent="-285750" defTabSz="801688">
              <a:spcBef>
                <a:spcPct val="20000"/>
              </a:spcBef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2pPr>
            <a:lvl3pPr marL="1143000" indent="-228600" defTabSz="801688">
              <a:spcBef>
                <a:spcPct val="20000"/>
              </a:spcBef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3pPr>
            <a:lvl4pPr marL="1600200" indent="-228600" defTabSz="801688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4pPr>
            <a:lvl5pPr marL="2057400" indent="-228600" defTabSz="801688">
              <a:spcBef>
                <a:spcPct val="20000"/>
              </a:spcBef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1200" b="0" i="1" dirty="0">
              <a:solidFill>
                <a:srgbClr val="FFCC99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1200" b="0" i="1" dirty="0">
                <a:solidFill>
                  <a:srgbClr val="FFCC99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 8200, Internet Protocol, Version 6 (IPv6) Specification</a:t>
            </a:r>
          </a:p>
          <a:p>
            <a:pPr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1200" b="0" i="1" dirty="0">
                <a:solidFill>
                  <a:srgbClr val="FFCC99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draft-ietf-6man-segment-routing-header-xx, IPv6 Segment Routing Header (SRH)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7A0559-CF90-4EB6-B281-4A36C04AFD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663" y="1347548"/>
          <a:ext cx="6130516" cy="5041817"/>
        </p:xfrm>
        <a:graphic>
          <a:graphicData uri="http://schemas.openxmlformats.org/drawingml/2006/table">
            <a:tbl>
              <a:tblPr/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347">
                <a:tc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Version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1pPr>
                      <a:lvl2pPr marL="60972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2pPr>
                      <a:lvl3pPr marL="1219444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3pPr>
                      <a:lvl4pPr marL="1829166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4pPr>
                      <a:lvl5pPr marL="2438888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5pPr>
                      <a:lvl6pPr marL="304861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6pPr>
                      <a:lvl7pPr marL="365833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7pPr>
                      <a:lvl8pPr marL="4268053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8pPr>
                      <a:lvl9pPr marL="4877775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Traffic Class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1pPr>
                      <a:lvl2pPr marL="60972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2pPr>
                      <a:lvl3pPr marL="1219444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3pPr>
                      <a:lvl4pPr marL="1829166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4pPr>
                      <a:lvl5pPr marL="2438888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5pPr>
                      <a:lvl6pPr marL="304861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6pPr>
                      <a:lvl7pPr marL="365833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7pPr>
                      <a:lvl8pPr marL="4268053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8pPr>
                      <a:lvl9pPr marL="4877775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Flow Label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47">
                <a:tc gridSpan="4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Payload</a:t>
                      </a:r>
                      <a:r>
                        <a:rPr lang="en-US" altLang="zh-CN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 Length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1pPr>
                      <a:lvl2pPr marL="60972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2pPr>
                      <a:lvl3pPr marL="1219444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3pPr>
                      <a:lvl4pPr marL="1829166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4pPr>
                      <a:lvl5pPr marL="2438888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5pPr>
                      <a:lvl6pPr marL="3048610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6pPr>
                      <a:lvl7pPr marL="3658332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7pPr>
                      <a:lvl8pPr marL="4268053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8pPr>
                      <a:lvl9pPr marL="4877775" algn="l" defTabSz="1219444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Next Header = 43</a:t>
                      </a:r>
                      <a:endParaRPr lang="zh-CN" alt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Hop Limit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Source Address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Destination Address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47">
                <a:tc gridSpan="2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Next </a:t>
                      </a:r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Header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Hdr</a:t>
                      </a:r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 Ext Len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Routing Type = 4 </a:t>
                      </a:r>
                      <a:endParaRPr lang="zh-CN" altLang="en-US" sz="16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Segments Left</a:t>
                      </a:r>
                      <a:endParaRPr lang="zh-CN" altLang="en-US" sz="16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47">
                <a:tc gridSpan="2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Last Entry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Flags 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Tag 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Segment List[0]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（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128bits IPv6 Address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marR="0" lvl="0" indent="0" algn="l" defTabSz="9112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...</a:t>
                      </a:r>
                      <a:endParaRPr lang="zh-CN" altLang="en-US" sz="16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marR="0" lvl="0" indent="0" algn="l" defTabSz="9112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Segment List[n]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 （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128bits IPv6 Address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marR="0" lvl="0" indent="0" algn="l" defTabSz="9112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Optional TLV Objects (variable)</a:t>
                      </a:r>
                      <a:endParaRPr lang="zh-CN" altLang="en-US" sz="16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347">
                <a:tc gridSpan="6">
                  <a:txBody>
                    <a:bodyPr/>
                    <a:lstStyle>
                      <a:lvl1pPr marL="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1pPr>
                      <a:lvl2pPr marL="575960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2pPr>
                      <a:lvl3pPr marL="1151922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3pPr>
                      <a:lvl4pPr marL="1727883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4pPr>
                      <a:lvl5pPr marL="230384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5pPr>
                      <a:lvl6pPr marL="2879804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6pPr>
                      <a:lvl7pPr marL="3455767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7pPr>
                      <a:lvl8pPr marL="403172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8pPr>
                      <a:lvl9pPr marL="4607688" algn="l" defTabSz="1151922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FrutigerNext LT Medium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anose="02010600030101010101" pitchFamily="2" charset="-122"/>
                          <a:cs typeface="Calibri" pitchFamily="34" charset="0"/>
                        </a:rPr>
                        <a:t>Payload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anose="02010600030101010101" pitchFamily="2" charset="-122"/>
                        <a:cs typeface="Calibri" pitchFamily="34" charset="0"/>
                      </a:endParaRPr>
                    </a:p>
                  </a:txBody>
                  <a:tcPr marL="9523" marR="9523" marT="9523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4D58E-D818-4435-A2AF-983A0633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IPv6</a:t>
            </a:r>
            <a:r>
              <a:rPr kumimoji="1" lang="zh-CN" altLang="en-US" dirty="0"/>
              <a:t>头部字段分析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4C9D9-223C-44D3-AE0E-D8FC7B09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19099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头部长度固定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所有“选项”字段都在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扩展头部分（位于头部字段后面），通过“下一个首部”字段表明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头部的比较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去除“首部长度”（首部长度固定为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去除“首部校验和”（传输层校验会涉及</a:t>
            </a:r>
            <a:r>
              <a:rPr lang="zh-CN" altLang="en-US" sz="1400" dirty="0"/>
              <a:t>伪头部信息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），提升转发速度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去除分片字段：“标识”“标志”“片偏移”，移至扩展头（分段头）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不能在传输途中分片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/>
              <a:t>只在源端进行分片</a:t>
            </a:r>
            <a:endParaRPr lang="en-US" altLang="zh-CN" sz="1400" dirty="0"/>
          </a:p>
          <a:p>
            <a:pPr lvl="1"/>
            <a:r>
              <a:rPr lang="en-US" altLang="zh-CN" sz="1400" dirty="0"/>
              <a:t>IPv6</a:t>
            </a:r>
            <a:r>
              <a:rPr lang="zh-CN" altLang="en-US" sz="1400" dirty="0"/>
              <a:t>设计了专门的分片扩展头，分片字段不存在</a:t>
            </a:r>
            <a:r>
              <a:rPr lang="en-US" altLang="zh-CN" sz="1400" dirty="0"/>
              <a:t>IPv6</a:t>
            </a:r>
            <a:r>
              <a:rPr lang="zh-CN" altLang="en-US" sz="1400" dirty="0"/>
              <a:t>头部中</a:t>
            </a:r>
            <a:endParaRPr lang="en-US" altLang="zh-CN" sz="1400" dirty="0"/>
          </a:p>
          <a:p>
            <a:pPr lvl="1"/>
            <a:r>
              <a:rPr lang="en-US" altLang="zh-CN" sz="1400" dirty="0"/>
              <a:t>IPv6</a:t>
            </a:r>
            <a:r>
              <a:rPr lang="zh-CN" altLang="en-US" sz="1400" dirty="0"/>
              <a:t>支持</a:t>
            </a:r>
            <a:r>
              <a:rPr lang="en-US" altLang="zh-CN" sz="1400" dirty="0"/>
              <a:t>Path MTU</a:t>
            </a:r>
            <a:r>
              <a:rPr lang="zh-CN" altLang="en-US" sz="1400" dirty="0"/>
              <a:t>发现机制</a:t>
            </a:r>
            <a:endParaRPr lang="en-US" altLang="zh-CN" sz="1400" dirty="0"/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1FCA9-CC20-4BED-8327-27B2E6226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C1D72C-0BB0-40D8-A8AA-0A2EE4B2D8E6}"/>
              </a:ext>
            </a:extLst>
          </p:cNvPr>
          <p:cNvSpPr/>
          <p:nvPr/>
        </p:nvSpPr>
        <p:spPr>
          <a:xfrm>
            <a:off x="3810000" y="5562600"/>
            <a:ext cx="5211683" cy="523220"/>
          </a:xfrm>
          <a:prstGeom prst="rect">
            <a:avLst/>
          </a:prstGeom>
          <a:solidFill>
            <a:srgbClr val="5B307E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首部格式改变提升转发处理速度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845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2B5F1-5E59-4E9D-8021-ECFA54F6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SRv6 Segment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0D12E-BCE6-4E3F-A799-0488E3044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41641-1ABB-4C97-A87B-18F3644E7BB4}"/>
              </a:ext>
            </a:extLst>
          </p:cNvPr>
          <p:cNvSpPr/>
          <p:nvPr/>
        </p:nvSpPr>
        <p:spPr>
          <a:xfrm>
            <a:off x="7726149" y="3008598"/>
            <a:ext cx="13715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zh-CN" altLang="en-US" i="1" dirty="0"/>
              <a:t>操作的参数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F23FD4-EC11-4E4B-80CA-7D46287856B9}"/>
              </a:ext>
            </a:extLst>
          </p:cNvPr>
          <p:cNvGrpSpPr/>
          <p:nvPr/>
        </p:nvGrpSpPr>
        <p:grpSpPr>
          <a:xfrm>
            <a:off x="3366027" y="1921665"/>
            <a:ext cx="5586745" cy="462816"/>
            <a:chOff x="2305772" y="1268760"/>
            <a:chExt cx="4354386" cy="72008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C0EB39-F80D-4937-8116-A2AA008AC18F}"/>
                </a:ext>
              </a:extLst>
            </p:cNvPr>
            <p:cNvGrpSpPr/>
            <p:nvPr/>
          </p:nvGrpSpPr>
          <p:grpSpPr>
            <a:xfrm>
              <a:off x="2305772" y="1268761"/>
              <a:ext cx="3274267" cy="720080"/>
              <a:chOff x="4579145" y="2060848"/>
              <a:chExt cx="2385543" cy="40703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9A23305-4FCE-4C36-9E1A-4712A4EE72B2}"/>
                  </a:ext>
                </a:extLst>
              </p:cNvPr>
              <p:cNvSpPr/>
              <p:nvPr/>
            </p:nvSpPr>
            <p:spPr bwMode="auto">
              <a:xfrm>
                <a:off x="4579145" y="2060848"/>
                <a:ext cx="856877" cy="407031"/>
              </a:xfrm>
              <a:prstGeom prst="rect">
                <a:avLst/>
              </a:prstGeom>
              <a:solidFill>
                <a:srgbClr val="FFCC99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217" tIns="45608" rIns="91217" bIns="45608" numCol="1" rtlCol="0" anchor="ctr" anchorCtr="0" compatLnSpc="1">
                <a:prstTxWarp prst="textNoShape">
                  <a:avLst/>
                </a:prstTxWarp>
              </a:bodyPr>
              <a:lstStyle>
                <a:defPPr/>
              </a:lstStyle>
              <a:p>
                <a:pPr marL="269144" indent="-269144" algn="ctr" defTabSz="912109">
                  <a:buClr>
                    <a:srgbClr val="5F5F5F"/>
                  </a:buClr>
                  <a:buSzPct val="80000"/>
                  <a:defRPr/>
                </a:pPr>
                <a:r>
                  <a:rPr lang="en-US" altLang="zh-CN" sz="2400" b="1" kern="0" dirty="0">
                    <a:solidFill>
                      <a:schemeClr val="bg1"/>
                    </a:solidFill>
                  </a:rPr>
                  <a:t>Locator</a:t>
                </a:r>
                <a:endParaRPr lang="zh-CN" alt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6BE1958-E845-4891-A830-E66ABE3859A4}"/>
                  </a:ext>
                </a:extLst>
              </p:cNvPr>
              <p:cNvSpPr/>
              <p:nvPr/>
            </p:nvSpPr>
            <p:spPr bwMode="auto">
              <a:xfrm>
                <a:off x="5436022" y="2060848"/>
                <a:ext cx="1528666" cy="407031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217" tIns="45608" rIns="91217" bIns="45608" numCol="1" rtlCol="0" anchor="ctr" anchorCtr="0" compatLnSpc="1">
                <a:prstTxWarp prst="textNoShape">
                  <a:avLst/>
                </a:prstTxWarp>
              </a:bodyPr>
              <a:lstStyle>
                <a:defPPr/>
              </a:lstStyle>
              <a:p>
                <a:pPr marL="269144" indent="-269144" algn="ctr" defTabSz="912109">
                  <a:spcBef>
                    <a:spcPct val="0"/>
                  </a:spcBef>
                  <a:spcAft>
                    <a:spcPct val="0"/>
                  </a:spcAft>
                  <a:buClr>
                    <a:srgbClr val="5F5F5F"/>
                  </a:buClr>
                  <a:buSzPct val="80000"/>
                  <a:defRPr/>
                </a:pPr>
                <a:r>
                  <a:rPr lang="en-US" altLang="zh-CN" sz="2400" b="1" kern="0" dirty="0">
                    <a:solidFill>
                      <a:schemeClr val="bg1"/>
                    </a:solidFill>
                  </a:rPr>
                  <a:t>Function</a:t>
                </a:r>
                <a:endParaRPr lang="zh-CN" altLang="en-US" sz="2400" b="1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D153E-79E6-4CE2-B062-1D0CBD175458}"/>
                </a:ext>
              </a:extLst>
            </p:cNvPr>
            <p:cNvSpPr/>
            <p:nvPr/>
          </p:nvSpPr>
          <p:spPr bwMode="auto">
            <a:xfrm>
              <a:off x="5580038" y="1268760"/>
              <a:ext cx="1080120" cy="72008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217" tIns="45608" rIns="91217" bIns="45608" numCol="1" rtlCol="0" anchor="ctr" anchorCtr="0" compatLnSpc="1">
              <a:prstTxWarp prst="textNoShape">
                <a:avLst/>
              </a:prstTxWarp>
            </a:bodyPr>
            <a:lstStyle>
              <a:defPPr/>
            </a:lstStyle>
            <a:p>
              <a:pPr marL="269144" indent="-269144" algn="ctr" defTabSz="912109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defRPr/>
              </a:pPr>
              <a:r>
                <a:rPr lang="en-US" altLang="zh-CN" sz="2400" b="1" kern="0" dirty="0" err="1">
                  <a:solidFill>
                    <a:schemeClr val="bg1"/>
                  </a:solidFill>
                </a:rPr>
                <a:t>Args</a:t>
              </a:r>
              <a:endParaRPr lang="zh-CN" altLang="en-US" sz="24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FE7792-2A2A-43F2-96A5-BC731159543A}"/>
              </a:ext>
            </a:extLst>
          </p:cNvPr>
          <p:cNvCxnSpPr/>
          <p:nvPr/>
        </p:nvCxnSpPr>
        <p:spPr bwMode="auto">
          <a:xfrm>
            <a:off x="3371762" y="2541920"/>
            <a:ext cx="1523472" cy="0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773050-07AB-4FD2-920C-9C1EBA233D75}"/>
              </a:ext>
            </a:extLst>
          </p:cNvPr>
          <p:cNvCxnSpPr/>
          <p:nvPr/>
        </p:nvCxnSpPr>
        <p:spPr bwMode="auto">
          <a:xfrm flipV="1">
            <a:off x="4975181" y="2546428"/>
            <a:ext cx="2583003" cy="0"/>
          </a:xfrm>
          <a:prstGeom prst="straightConnector1">
            <a:avLst/>
          </a:prstGeom>
          <a:noFill/>
          <a:ln w="9525" cap="flat" cmpd="sng" algn="ctr">
            <a:solidFill>
              <a:srgbClr val="6699FF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9AD06F-4BB5-4BE2-8D21-015F4783C224}"/>
              </a:ext>
            </a:extLst>
          </p:cNvPr>
          <p:cNvCxnSpPr/>
          <p:nvPr/>
        </p:nvCxnSpPr>
        <p:spPr bwMode="auto">
          <a:xfrm>
            <a:off x="7642692" y="2541920"/>
            <a:ext cx="1296000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3A43803-B9B8-4C7E-A83A-DAE4E11EB079}"/>
              </a:ext>
            </a:extLst>
          </p:cNvPr>
          <p:cNvSpPr/>
          <p:nvPr/>
        </p:nvSpPr>
        <p:spPr>
          <a:xfrm>
            <a:off x="3571341" y="2536574"/>
            <a:ext cx="1184271" cy="36612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en-US" altLang="zh-CN" i="1"/>
              <a:t>长度X</a:t>
            </a:r>
            <a:endParaRPr lang="zh-CN" altLang="en-US" i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A0652C-BF4C-4E3D-8A1D-920674E40BAE}"/>
              </a:ext>
            </a:extLst>
          </p:cNvPr>
          <p:cNvSpPr/>
          <p:nvPr/>
        </p:nvSpPr>
        <p:spPr>
          <a:xfrm>
            <a:off x="5731581" y="2536574"/>
            <a:ext cx="1184271" cy="36612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en-US" altLang="zh-CN"/>
              <a:t>长度Y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2B70FE-945A-47F2-BF91-A750144F3DB6}"/>
              </a:ext>
            </a:extLst>
          </p:cNvPr>
          <p:cNvSpPr/>
          <p:nvPr/>
        </p:nvSpPr>
        <p:spPr>
          <a:xfrm>
            <a:off x="7819812" y="2520319"/>
            <a:ext cx="1184271" cy="36612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en-US" altLang="zh-CN"/>
              <a:t>长度Z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8DC464-1A28-4FB5-B0EA-103B19EF585E}"/>
              </a:ext>
            </a:extLst>
          </p:cNvPr>
          <p:cNvSpPr/>
          <p:nvPr/>
        </p:nvSpPr>
        <p:spPr>
          <a:xfrm>
            <a:off x="2455624" y="2984448"/>
            <a:ext cx="25798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zh-CN" altLang="en-US" i="1" dirty="0"/>
              <a:t>网络地址，用于路由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DDDDE3-D0E5-43F7-86EC-0FF3E7664AB3}"/>
              </a:ext>
            </a:extLst>
          </p:cNvPr>
          <p:cNvSpPr/>
          <p:nvPr/>
        </p:nvSpPr>
        <p:spPr>
          <a:xfrm>
            <a:off x="5463087" y="2979146"/>
            <a:ext cx="15835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zh-CN" altLang="en-US" i="1" dirty="0"/>
              <a:t>执行的操作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700954-60F8-45E6-A086-A2D12C21F13C}"/>
              </a:ext>
            </a:extLst>
          </p:cNvPr>
          <p:cNvCxnSpPr/>
          <p:nvPr/>
        </p:nvCxnSpPr>
        <p:spPr bwMode="auto">
          <a:xfrm flipH="1">
            <a:off x="4874986" y="2320970"/>
            <a:ext cx="0" cy="84094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634580-0AFC-4F4D-920D-FAC14BD77D0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56846" y="2395355"/>
            <a:ext cx="414916" cy="57644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DF47FE-5125-46AE-9889-5121DD660747}"/>
              </a:ext>
            </a:extLst>
          </p:cNvPr>
          <p:cNvCxnSpPr>
            <a:cxnSpLocks/>
          </p:cNvCxnSpPr>
          <p:nvPr/>
        </p:nvCxnSpPr>
        <p:spPr bwMode="auto">
          <a:xfrm>
            <a:off x="9000624" y="2371644"/>
            <a:ext cx="605219" cy="600156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9271672-1177-481F-898D-CED4AA25BE85}"/>
              </a:ext>
            </a:extLst>
          </p:cNvPr>
          <p:cNvSpPr/>
          <p:nvPr/>
        </p:nvSpPr>
        <p:spPr>
          <a:xfrm>
            <a:off x="3211325" y="1420482"/>
            <a:ext cx="62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0070C0"/>
                </a:solidFill>
              </a:rPr>
              <a:t>Segment(</a:t>
            </a:r>
            <a:r>
              <a:rPr lang="zh-CN" altLang="en-US" b="1" kern="0" dirty="0">
                <a:solidFill>
                  <a:srgbClr val="0070C0"/>
                </a:solidFill>
              </a:rPr>
              <a:t>指令</a:t>
            </a:r>
            <a:r>
              <a:rPr lang="en-US" altLang="zh-CN" b="1" kern="0" dirty="0">
                <a:solidFill>
                  <a:srgbClr val="0070C0"/>
                </a:solidFill>
              </a:rPr>
              <a:t>)</a:t>
            </a:r>
            <a:r>
              <a:rPr lang="zh-CN" altLang="en-US" b="1" kern="0" dirty="0">
                <a:solidFill>
                  <a:srgbClr val="0070C0"/>
                </a:solidFill>
              </a:rPr>
              <a:t>是一个</a:t>
            </a:r>
            <a:r>
              <a:rPr lang="en-US" altLang="zh-CN" b="1" kern="0" dirty="0">
                <a:solidFill>
                  <a:srgbClr val="0070C0"/>
                </a:solidFill>
              </a:rPr>
              <a:t>128 bit </a:t>
            </a:r>
            <a:r>
              <a:rPr lang="zh-CN" altLang="en-US" b="1" kern="0" dirty="0">
                <a:solidFill>
                  <a:srgbClr val="0070C0"/>
                </a:solidFill>
              </a:rPr>
              <a:t>的值，它通常由</a:t>
            </a:r>
            <a:r>
              <a:rPr lang="en-US" altLang="zh-CN" b="1" kern="0" dirty="0">
                <a:solidFill>
                  <a:srgbClr val="0070C0"/>
                </a:solidFill>
              </a:rPr>
              <a:t>3 </a:t>
            </a:r>
            <a:r>
              <a:rPr lang="zh-CN" altLang="en-US" b="1" kern="0" dirty="0">
                <a:solidFill>
                  <a:srgbClr val="0070C0"/>
                </a:solidFill>
              </a:rPr>
              <a:t>个部分组成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C7C8C76-7F28-472E-8753-F173118431D3}"/>
              </a:ext>
            </a:extLst>
          </p:cNvPr>
          <p:cNvCxnSpPr/>
          <p:nvPr/>
        </p:nvCxnSpPr>
        <p:spPr bwMode="auto">
          <a:xfrm flipH="1">
            <a:off x="7585225" y="2261658"/>
            <a:ext cx="0" cy="84094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20D57D7F-324F-4141-ADED-09898C05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05092"/>
            <a:ext cx="7858479" cy="103298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216D6D7-FCF8-4091-BD5E-D10BFFBF5172}"/>
              </a:ext>
            </a:extLst>
          </p:cNvPr>
          <p:cNvSpPr/>
          <p:nvPr/>
        </p:nvSpPr>
        <p:spPr bwMode="auto">
          <a:xfrm>
            <a:off x="2583523" y="5180810"/>
            <a:ext cx="7789556" cy="339587"/>
          </a:xfrm>
          <a:prstGeom prst="rect">
            <a:avLst/>
          </a:prstGeom>
          <a:solidFill>
            <a:srgbClr val="0070C0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2" tIns="40076" rIns="80152" bIns="400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tabLst/>
            </a:pPr>
            <a:r>
              <a:rPr lang="en-US" altLang="zh-CN" sz="1400" dirty="0" err="1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SegmentList</a:t>
            </a:r>
            <a:r>
              <a:rPr lang="en-US" altLang="zh-CN" sz="14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 A2::23, A3::34, A4::45, A5::56, A6::100.    </a:t>
            </a:r>
            <a:r>
              <a:rPr lang="zh-CN" altLang="en-US" sz="14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若干个有序的段</a:t>
            </a:r>
            <a:r>
              <a:rPr lang="en-US" altLang="zh-CN" sz="14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组合成段列表。</a:t>
            </a:r>
            <a:r>
              <a:rPr lang="en-US" altLang="zh-CN" sz="14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15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DE7B-0E3D-438F-ACF2-C18F615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2BFBC-7A25-4A2F-9904-52216536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6"/>
          </a:xfrm>
        </p:spPr>
        <p:txBody>
          <a:bodyPr/>
          <a:lstStyle/>
          <a:p>
            <a:r>
              <a:rPr lang="en-US" altLang="zh-CN" dirty="0"/>
              <a:t>IPv6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差别：地址、报文格式、地址分配、</a:t>
            </a:r>
            <a:r>
              <a:rPr lang="en-US" altLang="zh-CN" dirty="0"/>
              <a:t>ICMP</a:t>
            </a:r>
            <a:r>
              <a:rPr lang="zh-CN" altLang="en-US" dirty="0"/>
              <a:t>、路由协议</a:t>
            </a:r>
            <a:endParaRPr lang="en-US" altLang="zh-CN" dirty="0"/>
          </a:p>
          <a:p>
            <a:r>
              <a:rPr lang="zh-CN" altLang="en-US" dirty="0"/>
              <a:t>网络服务质量</a:t>
            </a:r>
            <a:endParaRPr lang="en-US" altLang="zh-CN" dirty="0"/>
          </a:p>
          <a:p>
            <a:pPr lvl="1"/>
            <a:r>
              <a:rPr lang="zh-CN" altLang="en-US" dirty="0"/>
              <a:t>数据包调度</a:t>
            </a:r>
            <a:endParaRPr lang="en-US" altLang="zh-CN" dirty="0"/>
          </a:p>
          <a:p>
            <a:pPr lvl="1"/>
            <a:r>
              <a:rPr lang="zh-CN" altLang="en-US" dirty="0"/>
              <a:t>流量工程</a:t>
            </a:r>
            <a:endParaRPr lang="en-US" altLang="zh-CN" dirty="0"/>
          </a:p>
          <a:p>
            <a:pPr lvl="1"/>
            <a:r>
              <a:rPr lang="zh-CN" altLang="en-US" dirty="0"/>
              <a:t>流量整形：漏桶算法、令牌桶算法</a:t>
            </a:r>
            <a:endParaRPr lang="en-US" altLang="zh-CN" dirty="0"/>
          </a:p>
          <a:p>
            <a:pPr lvl="1"/>
            <a:r>
              <a:rPr lang="zh-CN" altLang="en-US" dirty="0"/>
              <a:t>综合服务</a:t>
            </a:r>
            <a:endParaRPr lang="en-US" altLang="zh-CN" dirty="0"/>
          </a:p>
          <a:p>
            <a:pPr lvl="1"/>
            <a:r>
              <a:rPr lang="zh-CN" altLang="en-US" dirty="0"/>
              <a:t>区分服务</a:t>
            </a:r>
            <a:endParaRPr lang="en-US" altLang="zh-CN" dirty="0"/>
          </a:p>
          <a:p>
            <a:r>
              <a:rPr lang="zh-CN" altLang="en-US" dirty="0"/>
              <a:t>面向连接服务</a:t>
            </a:r>
            <a:endParaRPr lang="en-US" altLang="zh-CN" dirty="0"/>
          </a:p>
          <a:p>
            <a:pPr lvl="1"/>
            <a:r>
              <a:rPr lang="zh-CN" altLang="en-US" dirty="0"/>
              <a:t>虚电路</a:t>
            </a:r>
            <a:endParaRPr lang="en-US" altLang="zh-CN" dirty="0"/>
          </a:p>
          <a:p>
            <a:pPr lvl="1"/>
            <a:r>
              <a:rPr lang="en-US" altLang="zh-CN" dirty="0"/>
              <a:t>MPLS</a:t>
            </a:r>
          </a:p>
          <a:p>
            <a:pPr lvl="1"/>
            <a:r>
              <a:rPr lang="en-US" altLang="zh-CN" dirty="0"/>
              <a:t>VPN</a:t>
            </a:r>
          </a:p>
          <a:p>
            <a:r>
              <a:rPr lang="en-US" altLang="zh-CN" dirty="0"/>
              <a:t>Segment Routing</a:t>
            </a:r>
          </a:p>
          <a:p>
            <a:r>
              <a:rPr lang="zh-CN" altLang="en-US" dirty="0"/>
              <a:t>教材：</a:t>
            </a:r>
            <a:r>
              <a:rPr lang="en-US" altLang="zh-CN" dirty="0"/>
              <a:t>4.3.5(IPv6)</a:t>
            </a:r>
            <a:r>
              <a:rPr lang="zh-CN" altLang="en-US"/>
              <a:t>、</a:t>
            </a:r>
            <a:r>
              <a:rPr lang="en-US" altLang="zh-CN"/>
              <a:t>6.5</a:t>
            </a:r>
            <a:r>
              <a:rPr lang="zh-CN" altLang="en-US" dirty="0"/>
              <a:t>（</a:t>
            </a:r>
            <a:r>
              <a:rPr lang="en-US" altLang="zh-CN" dirty="0"/>
              <a:t>MPLS</a:t>
            </a:r>
            <a:r>
              <a:rPr lang="zh-CN" altLang="en-US" dirty="0"/>
              <a:t>）、</a:t>
            </a:r>
            <a:r>
              <a:rPr lang="en-US" altLang="zh-CN" dirty="0"/>
              <a:t>8.7.1</a:t>
            </a:r>
            <a:r>
              <a:rPr lang="zh-CN" altLang="en-US" dirty="0"/>
              <a:t>（</a:t>
            </a:r>
            <a:r>
              <a:rPr lang="en-US" altLang="zh-CN" dirty="0"/>
              <a:t>VPN</a:t>
            </a:r>
            <a:r>
              <a:rPr lang="zh-CN" altLang="en-US" dirty="0"/>
              <a:t>内容）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8BBA4-B02B-48E0-A116-338D7B18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7367-8B5E-4875-B1DE-21325821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IPv6</a:t>
            </a:r>
            <a:r>
              <a:rPr kumimoji="1" lang="zh-CN" altLang="en-US" dirty="0"/>
              <a:t>扩展头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FB154-1C2C-44ED-B56D-0463FB7F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报文可承载多个扩展头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每个扩展头都包含“</a:t>
            </a:r>
            <a:r>
              <a:rPr lang="zh-CN" altLang="en-US" sz="2600" dirty="0"/>
              <a:t>下一个首部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”字段（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首部固定字段也有）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可指向下一个扩展头类型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或指明传统上层协议类型（最后一个扩展头）：</a:t>
            </a:r>
            <a:r>
              <a:rPr lang="en-US" altLang="zh-CN" sz="2000" dirty="0"/>
              <a:t> TCP/UDP/ICMP . . .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如有多个扩展头，需按规定顺序出现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逐跳选项头，转发路径上每个节点都需检查该扩展头的信息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路由头，指明转发途中需经过哪些节点（源路由）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分段头，包含类似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分片处理信息：片偏移、“更多段”标志、标识符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目的地选项头，目的端系统需要确认的信息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048F4-B9A9-4054-B6E3-DC6937274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6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FAC4-0ACD-4D0B-B0C7-95BB6E7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地址及配置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067A-F862-4D6E-97CE-3EA1BB3C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未指定地址（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::/128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），不能分配给任何节点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回环地址（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::1/128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），表示节点自己，不分配，类似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组播地址（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FF00::/8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链路本地地址（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FE80::/10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），也称为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Link-local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地址，仅在本地链路上使用，网络设备根据接口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全局单播地址，其它地址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地址配置方式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动态主机配置协议）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无状态地址自动配置，基于邻居结点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前缀信息，结合自己的链路层地址生成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BAF70-4B10-4EEA-94CF-FE0CD643C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9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9a7624-1679-49ae-96d5-dde12530a4a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705dbf-d580-48bc-b942-7b8997f89d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63ade7-5b7a-4f22-b3f5-b08ddaf54ef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9a7624-1679-49ae-96d5-dde12530a4a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705dbf-d580-48bc-b942-7b8997f89d2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b0b357-1608-41ca-a391-745a4fb95b5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45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8655</TotalTime>
  <Words>5255</Words>
  <Application>Microsoft Office PowerPoint</Application>
  <PresentationFormat>宽屏</PresentationFormat>
  <Paragraphs>1200</Paragraphs>
  <Slides>71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71</vt:i4>
      </vt:variant>
    </vt:vector>
  </HeadingPairs>
  <TitlesOfParts>
    <vt:vector size="92" baseType="lpstr">
      <vt:lpstr>FrutigerNext LT Regular</vt:lpstr>
      <vt:lpstr>ＭＳ Ｐゴシック</vt:lpstr>
      <vt:lpstr>等线</vt:lpstr>
      <vt:lpstr>黑体</vt:lpstr>
      <vt:lpstr>华文细黑</vt:lpstr>
      <vt:lpstr>楷体_GB2312</vt:lpstr>
      <vt:lpstr>宋体</vt:lpstr>
      <vt:lpstr>微软雅黑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Default Design</vt:lpstr>
      <vt:lpstr>Visio</vt:lpstr>
      <vt:lpstr>VISIO</vt:lpstr>
      <vt:lpstr>文档</vt:lpstr>
      <vt:lpstr>Clip</vt:lpstr>
      <vt:lpstr>剪辑</vt:lpstr>
      <vt:lpstr>计算机网络-2024年秋  网络层（5）网络层增强技术</vt:lpstr>
      <vt:lpstr>目录</vt:lpstr>
      <vt:lpstr>IPv6协议</vt:lpstr>
      <vt:lpstr>IPv6协议</vt:lpstr>
      <vt:lpstr>IPv6头部</vt:lpstr>
      <vt:lpstr>IPv6头部</vt:lpstr>
      <vt:lpstr>IPv6头部字段分析</vt:lpstr>
      <vt:lpstr>IPv6扩展头</vt:lpstr>
      <vt:lpstr>IPv6地址及配置</vt:lpstr>
      <vt:lpstr>IPv6 ICMP改进</vt:lpstr>
      <vt:lpstr>IPv6路由协议</vt:lpstr>
      <vt:lpstr>IPv4到IPv6迁移及过渡技术</vt:lpstr>
      <vt:lpstr>隧道技术</vt:lpstr>
      <vt:lpstr>IPv6-in-IPv4 隧道</vt:lpstr>
      <vt:lpstr>IPv6-in-IPv4 隧道</vt:lpstr>
      <vt:lpstr>IPv6-in-IPv4 隧道</vt:lpstr>
      <vt:lpstr>IPv4/IPv6翻译</vt:lpstr>
      <vt:lpstr>IPv4/IPv6翻译的问题</vt:lpstr>
      <vt:lpstr>IPv6的应用</vt:lpstr>
      <vt:lpstr>实际案例Google B4：SDN + IPv6</vt:lpstr>
      <vt:lpstr>目录</vt:lpstr>
      <vt:lpstr>网络层服务类型</vt:lpstr>
      <vt:lpstr>目录</vt:lpstr>
      <vt:lpstr>虚电路</vt:lpstr>
      <vt:lpstr>虚电路的目标</vt:lpstr>
      <vt:lpstr>面向连接的虚电路</vt:lpstr>
      <vt:lpstr>虚电路转发策略</vt:lpstr>
      <vt:lpstr>面向连接的虚电路</vt:lpstr>
      <vt:lpstr>面向连接的虚电路</vt:lpstr>
      <vt:lpstr>面向连接的虚电路</vt:lpstr>
      <vt:lpstr>虚电路与数据报网络的比较</vt:lpstr>
      <vt:lpstr>虚电路与数据报网络的发展历史</vt:lpstr>
      <vt:lpstr>目录</vt:lpstr>
      <vt:lpstr>标签交换和MPLS-概述</vt:lpstr>
      <vt:lpstr>MPLS报文结构</vt:lpstr>
      <vt:lpstr>MPLS核心要素</vt:lpstr>
      <vt:lpstr>MPLS基本操作</vt:lpstr>
      <vt:lpstr>MPLS标签</vt:lpstr>
      <vt:lpstr>MPLS工作过程</vt:lpstr>
      <vt:lpstr>MPLS转发等价类</vt:lpstr>
      <vt:lpstr>MPLS应用：VPN</vt:lpstr>
      <vt:lpstr>MPLS应用：流量工程</vt:lpstr>
      <vt:lpstr>目录</vt:lpstr>
      <vt:lpstr>VPN的技术背景</vt:lpstr>
      <vt:lpstr>VPN的原理</vt:lpstr>
      <vt:lpstr>VPN的实现</vt:lpstr>
      <vt:lpstr>VPN的安全性</vt:lpstr>
      <vt:lpstr>VPN的安全性</vt:lpstr>
      <vt:lpstr>VPN的其他实现方式</vt:lpstr>
      <vt:lpstr>目录</vt:lpstr>
      <vt:lpstr>网络服务质量</vt:lpstr>
      <vt:lpstr>网络服务质量</vt:lpstr>
      <vt:lpstr>数据包调度</vt:lpstr>
      <vt:lpstr>流量工程</vt:lpstr>
      <vt:lpstr>流量工程</vt:lpstr>
      <vt:lpstr>流量工程：路径选择</vt:lpstr>
      <vt:lpstr>流量工程：流量分配（线性规划）</vt:lpstr>
      <vt:lpstr>流量工程：流量分配（线性规划）</vt:lpstr>
      <vt:lpstr>流量工程：流量分配（线性规划）</vt:lpstr>
      <vt:lpstr>流量整形</vt:lpstr>
      <vt:lpstr>流量整形：漏桶算法</vt:lpstr>
      <vt:lpstr>流量整形：令牌桶算法</vt:lpstr>
      <vt:lpstr>综合服务</vt:lpstr>
      <vt:lpstr>区分服务</vt:lpstr>
      <vt:lpstr>目录</vt:lpstr>
      <vt:lpstr>SR背景：现有网络层技术遇到瓶颈</vt:lpstr>
      <vt:lpstr>SR背景：SDN不是万能良药</vt:lpstr>
      <vt:lpstr>SR原理：源路由技术</vt:lpstr>
      <vt:lpstr>SRv6 报文格式</vt:lpstr>
      <vt:lpstr>SRv6 Segment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黄群</cp:lastModifiedBy>
  <cp:revision>1948</cp:revision>
  <dcterms:created xsi:type="dcterms:W3CDTF">2016-06-13T18:10:06Z</dcterms:created>
  <dcterms:modified xsi:type="dcterms:W3CDTF">2024-11-26T11:42:18Z</dcterms:modified>
</cp:coreProperties>
</file>